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–Иван Арсентьев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«Место ввода цитаты».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Текст заголовка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шапка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54270" y="-41257"/>
            <a:ext cx="13913340" cy="9836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Шапка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8864" y="-58643"/>
            <a:ext cx="13962528" cy="9870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18980" y="-16309"/>
            <a:ext cx="13842760" cy="9786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2 (1)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5913" y="0"/>
            <a:ext cx="1379662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89509" y="4527"/>
            <a:ext cx="13783818" cy="9744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5913" y="-1"/>
            <a:ext cx="13796626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9413" y="-51962"/>
            <a:ext cx="13943626" cy="9857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6057" y="-56658"/>
            <a:ext cx="13956914" cy="98669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95912" y="0"/>
            <a:ext cx="13796624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