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8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9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1" r:id="rId2"/>
    <p:sldMasterId id="2147483716" r:id="rId3"/>
    <p:sldMasterId id="2147483737" r:id="rId4"/>
    <p:sldMasterId id="2147483752" r:id="rId5"/>
    <p:sldMasterId id="2147483767" r:id="rId6"/>
    <p:sldMasterId id="2147483797" r:id="rId7"/>
    <p:sldMasterId id="2147483782" r:id="rId8"/>
    <p:sldMasterId id="2147483812" r:id="rId9"/>
    <p:sldMasterId id="2147483827" r:id="rId10"/>
  </p:sldMasterIdLst>
  <p:notesMasterIdLst>
    <p:notesMasterId r:id="rId32"/>
  </p:notesMasterIdLst>
  <p:sldIdLst>
    <p:sldId id="280" r:id="rId11"/>
    <p:sldId id="409" r:id="rId12"/>
    <p:sldId id="405" r:id="rId13"/>
    <p:sldId id="283" r:id="rId14"/>
    <p:sldId id="284" r:id="rId15"/>
    <p:sldId id="287" r:id="rId16"/>
    <p:sldId id="390" r:id="rId17"/>
    <p:sldId id="404" r:id="rId18"/>
    <p:sldId id="398" r:id="rId19"/>
    <p:sldId id="368" r:id="rId20"/>
    <p:sldId id="291" r:id="rId21"/>
    <p:sldId id="397" r:id="rId22"/>
    <p:sldId id="293" r:id="rId23"/>
    <p:sldId id="295" r:id="rId24"/>
    <p:sldId id="296" r:id="rId25"/>
    <p:sldId id="371" r:id="rId26"/>
    <p:sldId id="297" r:id="rId27"/>
    <p:sldId id="300" r:id="rId28"/>
    <p:sldId id="396" r:id="rId29"/>
    <p:sldId id="403" r:id="rId30"/>
    <p:sldId id="41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E77"/>
    <a:srgbClr val="29858C"/>
    <a:srgbClr val="5BCB55"/>
    <a:srgbClr val="8AAD9C"/>
    <a:srgbClr val="67B5B9"/>
    <a:srgbClr val="5AC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 autoAdjust="0"/>
    <p:restoredTop sz="91937" autoAdjust="0"/>
  </p:normalViewPr>
  <p:slideViewPr>
    <p:cSldViewPr snapToGrid="0" snapToObjects="1">
      <p:cViewPr>
        <p:scale>
          <a:sx n="78" d="100"/>
          <a:sy n="78" d="100"/>
        </p:scale>
        <p:origin x="-8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US</a:t>
            </a:r>
            <a:r>
              <a:rPr lang="en-US" sz="1600" baseline="0" dirty="0" smtClean="0"/>
              <a:t> Crude Production vs Price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8AAD9C"/>
            </a:solidFill>
          </c:spPr>
          <c:invertIfNegative val="0"/>
          <c:cat>
            <c:numRef>
              <c:f>Sheet1!$A$2:$A$70</c:f>
              <c:numCache>
                <c:formatCode>mmm\-yy</c:formatCode>
                <c:ptCount val="6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5451</c:v>
                </c:pt>
                <c:pt idx="1">
                  <c:v>5366</c:v>
                </c:pt>
                <c:pt idx="2">
                  <c:v>5566</c:v>
                </c:pt>
                <c:pt idx="3">
                  <c:v>5510</c:v>
                </c:pt>
                <c:pt idx="4">
                  <c:v>5573</c:v>
                </c:pt>
                <c:pt idx="5">
                  <c:v>5538</c:v>
                </c:pt>
                <c:pt idx="6">
                  <c:v>5393</c:v>
                </c:pt>
                <c:pt idx="7">
                  <c:v>5610</c:v>
                </c:pt>
                <c:pt idx="8">
                  <c:v>5539</c:v>
                </c:pt>
                <c:pt idx="9">
                  <c:v>5832</c:v>
                </c:pt>
                <c:pt idx="10">
                  <c:v>5946</c:v>
                </c:pt>
                <c:pt idx="11">
                  <c:v>5998</c:v>
                </c:pt>
                <c:pt idx="12">
                  <c:v>6104</c:v>
                </c:pt>
                <c:pt idx="13">
                  <c:v>6193</c:v>
                </c:pt>
                <c:pt idx="14">
                  <c:v>6202</c:v>
                </c:pt>
                <c:pt idx="15">
                  <c:v>6232</c:v>
                </c:pt>
                <c:pt idx="16">
                  <c:v>6279</c:v>
                </c:pt>
                <c:pt idx="17">
                  <c:v>6232</c:v>
                </c:pt>
                <c:pt idx="18">
                  <c:v>6388</c:v>
                </c:pt>
                <c:pt idx="19">
                  <c:v>6328</c:v>
                </c:pt>
                <c:pt idx="20">
                  <c:v>6529</c:v>
                </c:pt>
                <c:pt idx="21">
                  <c:v>6909</c:v>
                </c:pt>
                <c:pt idx="22">
                  <c:v>6992</c:v>
                </c:pt>
                <c:pt idx="23">
                  <c:v>7061</c:v>
                </c:pt>
                <c:pt idx="24">
                  <c:v>7042</c:v>
                </c:pt>
                <c:pt idx="25">
                  <c:v>7071</c:v>
                </c:pt>
                <c:pt idx="26">
                  <c:v>7132</c:v>
                </c:pt>
                <c:pt idx="27">
                  <c:v>7340</c:v>
                </c:pt>
                <c:pt idx="28">
                  <c:v>7256</c:v>
                </c:pt>
                <c:pt idx="29">
                  <c:v>7216</c:v>
                </c:pt>
                <c:pt idx="30">
                  <c:v>7440</c:v>
                </c:pt>
                <c:pt idx="31">
                  <c:v>7473</c:v>
                </c:pt>
                <c:pt idx="32">
                  <c:v>7727</c:v>
                </c:pt>
                <c:pt idx="33">
                  <c:v>7672</c:v>
                </c:pt>
                <c:pt idx="34">
                  <c:v>7861</c:v>
                </c:pt>
                <c:pt idx="35">
                  <c:v>7874</c:v>
                </c:pt>
                <c:pt idx="36">
                  <c:v>8013</c:v>
                </c:pt>
                <c:pt idx="37">
                  <c:v>8099</c:v>
                </c:pt>
                <c:pt idx="38">
                  <c:v>8251</c:v>
                </c:pt>
                <c:pt idx="39">
                  <c:v>8534</c:v>
                </c:pt>
                <c:pt idx="40">
                  <c:v>8614</c:v>
                </c:pt>
                <c:pt idx="41">
                  <c:v>8727</c:v>
                </c:pt>
                <c:pt idx="42">
                  <c:v>8793</c:v>
                </c:pt>
                <c:pt idx="43">
                  <c:v>8885</c:v>
                </c:pt>
                <c:pt idx="44">
                  <c:v>9028</c:v>
                </c:pt>
                <c:pt idx="45">
                  <c:v>9167</c:v>
                </c:pt>
                <c:pt idx="46">
                  <c:v>9254</c:v>
                </c:pt>
                <c:pt idx="47">
                  <c:v>9479</c:v>
                </c:pt>
                <c:pt idx="48">
                  <c:v>9359</c:v>
                </c:pt>
                <c:pt idx="49">
                  <c:v>9476</c:v>
                </c:pt>
                <c:pt idx="50">
                  <c:v>9524</c:v>
                </c:pt>
                <c:pt idx="51">
                  <c:v>9576</c:v>
                </c:pt>
                <c:pt idx="52">
                  <c:v>9404</c:v>
                </c:pt>
                <c:pt idx="53">
                  <c:v>9281</c:v>
                </c:pt>
                <c:pt idx="54">
                  <c:v>9373</c:v>
                </c:pt>
                <c:pt idx="55">
                  <c:v>9347</c:v>
                </c:pt>
                <c:pt idx="56">
                  <c:v>9399</c:v>
                </c:pt>
                <c:pt idx="57">
                  <c:v>9324</c:v>
                </c:pt>
                <c:pt idx="58">
                  <c:v>9260</c:v>
                </c:pt>
                <c:pt idx="59">
                  <c:v>9186</c:v>
                </c:pt>
                <c:pt idx="60" formatCode="_(* #,##0_);_(* \(#,##0\);_(* &quot;-&quot;??_);_(@_)">
                  <c:v>9150</c:v>
                </c:pt>
                <c:pt idx="61" formatCode="_(* #,##0_);_(* \(#,##0\);_(* &quot;-&quot;??_);_(@_)">
                  <c:v>9079</c:v>
                </c:pt>
                <c:pt idx="62" formatCode="_(* #,##0_);_(* \(#,##0\);_(* &quot;-&quot;??_);_(@_)">
                  <c:v>9050</c:v>
                </c:pt>
                <c:pt idx="63" formatCode="_(* #,##0_);_(* \(#,##0\);_(* &quot;-&quot;??_);_(@_)">
                  <c:v>8784</c:v>
                </c:pt>
                <c:pt idx="64" formatCode="_(* #,##0_);_(* \(#,##0\);_(* &quot;-&quot;??_);_(@_)">
                  <c:v>8680</c:v>
                </c:pt>
                <c:pt idx="65" formatCode="_(* #,##0_);_(* \(#,##0\);_(* &quot;-&quot;??_);_(@_)">
                  <c:v>8613</c:v>
                </c:pt>
                <c:pt idx="66" formatCode="_(* #,##0_);_(* \(#,##0\);_(* &quot;-&quot;??_);_(@_)">
                  <c:v>8545</c:v>
                </c:pt>
                <c:pt idx="67" formatCode="_(* #,##0_);_(* \(#,##0\);_(* &quot;-&quot;??_);_(@_)">
                  <c:v>8489</c:v>
                </c:pt>
                <c:pt idx="68" formatCode="_(* #,##0_);_(* \(#,##0\);_(* &quot;-&quot;??_);_(@_)">
                  <c:v>8516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59584"/>
        <c:axId val="1098611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$ WTI</c:v>
                </c:pt>
              </c:strCache>
            </c:strRef>
          </c:tx>
          <c:spPr>
            <a:ln w="34925">
              <a:solidFill>
                <a:srgbClr val="1A3E77"/>
              </a:solidFill>
            </a:ln>
          </c:spPr>
          <c:marker>
            <c:symbol val="none"/>
          </c:marker>
          <c:cat>
            <c:numRef>
              <c:f>Sheet1!$A$2:$A$70</c:f>
              <c:numCache>
                <c:formatCode>mmm\-yy</c:formatCode>
                <c:ptCount val="6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</c:numCache>
            </c:numRef>
          </c:cat>
          <c:val>
            <c:numRef>
              <c:f>Sheet1!$C$2:$C$70</c:f>
              <c:numCache>
                <c:formatCode>General</c:formatCode>
                <c:ptCount val="69"/>
                <c:pt idx="0">
                  <c:v>89.383499999999984</c:v>
                </c:pt>
                <c:pt idx="1">
                  <c:v>89.569473684210507</c:v>
                </c:pt>
                <c:pt idx="2">
                  <c:v>102.98695652173915</c:v>
                </c:pt>
                <c:pt idx="3">
                  <c:v>109.89399999999998</c:v>
                </c:pt>
                <c:pt idx="4">
                  <c:v>101.21523904761905</c:v>
                </c:pt>
                <c:pt idx="5">
                  <c:v>96.214090909090913</c:v>
                </c:pt>
                <c:pt idx="6">
                  <c:v>97.261500499999997</c:v>
                </c:pt>
                <c:pt idx="7">
                  <c:v>86.303478260869582</c:v>
                </c:pt>
                <c:pt idx="8">
                  <c:v>85.55047571428571</c:v>
                </c:pt>
                <c:pt idx="9">
                  <c:v>86.463500499999981</c:v>
                </c:pt>
                <c:pt idx="10">
                  <c:v>97.166500000000013</c:v>
                </c:pt>
                <c:pt idx="11">
                  <c:v>98.582857142857151</c:v>
                </c:pt>
                <c:pt idx="12">
                  <c:v>100.36150000000001</c:v>
                </c:pt>
                <c:pt idx="13">
                  <c:v>102.2895</c:v>
                </c:pt>
                <c:pt idx="14">
                  <c:v>106.31318181818179</c:v>
                </c:pt>
                <c:pt idx="15">
                  <c:v>103.35249999999999</c:v>
                </c:pt>
                <c:pt idx="16">
                  <c:v>94.627272727272711</c:v>
                </c:pt>
                <c:pt idx="17">
                  <c:v>82.332857142857137</c:v>
                </c:pt>
                <c:pt idx="18">
                  <c:v>87.805238095238082</c:v>
                </c:pt>
                <c:pt idx="19">
                  <c:v>94.079565217391306</c:v>
                </c:pt>
                <c:pt idx="20">
                  <c:v>94.453157894736833</c:v>
                </c:pt>
                <c:pt idx="21">
                  <c:v>89.469130434782613</c:v>
                </c:pt>
                <c:pt idx="22">
                  <c:v>86.569499999999991</c:v>
                </c:pt>
                <c:pt idx="23">
                  <c:v>88.224999999999994</c:v>
                </c:pt>
                <c:pt idx="24">
                  <c:v>94.735238095238103</c:v>
                </c:pt>
                <c:pt idx="25">
                  <c:v>95.27473684210527</c:v>
                </c:pt>
                <c:pt idx="26">
                  <c:v>92.874499999999998</c:v>
                </c:pt>
                <c:pt idx="27">
                  <c:v>91.972272727272738</c:v>
                </c:pt>
                <c:pt idx="28">
                  <c:v>94.643636363636375</c:v>
                </c:pt>
                <c:pt idx="29">
                  <c:v>95.744500000000002</c:v>
                </c:pt>
                <c:pt idx="30">
                  <c:v>104.65954545454547</c:v>
                </c:pt>
                <c:pt idx="31">
                  <c:v>106.54863636363639</c:v>
                </c:pt>
                <c:pt idx="32">
                  <c:v>106.18500000000002</c:v>
                </c:pt>
                <c:pt idx="33">
                  <c:v>100.41260869565218</c:v>
                </c:pt>
                <c:pt idx="34">
                  <c:v>93.93052631578945</c:v>
                </c:pt>
                <c:pt idx="35">
                  <c:v>97.810476190476166</c:v>
                </c:pt>
                <c:pt idx="36">
                  <c:v>94.932857142857131</c:v>
                </c:pt>
                <c:pt idx="37">
                  <c:v>100.79842105263157</c:v>
                </c:pt>
                <c:pt idx="38">
                  <c:v>100.53142857142856</c:v>
                </c:pt>
                <c:pt idx="39">
                  <c:v>102.01619047619049</c:v>
                </c:pt>
                <c:pt idx="40">
                  <c:v>101.88714285714283</c:v>
                </c:pt>
                <c:pt idx="41">
                  <c:v>105.24</c:v>
                </c:pt>
                <c:pt idx="42">
                  <c:v>102.82363636363635</c:v>
                </c:pt>
                <c:pt idx="43">
                  <c:v>96.377619047619064</c:v>
                </c:pt>
                <c:pt idx="44">
                  <c:v>93.240476190476187</c:v>
                </c:pt>
                <c:pt idx="45">
                  <c:v>84.4304347826087</c:v>
                </c:pt>
                <c:pt idx="46">
                  <c:v>76.292777777777786</c:v>
                </c:pt>
                <c:pt idx="47">
                  <c:v>59.498095238095217</c:v>
                </c:pt>
                <c:pt idx="48">
                  <c:v>47.235000000000007</c:v>
                </c:pt>
                <c:pt idx="49">
                  <c:v>50.65526315789473</c:v>
                </c:pt>
                <c:pt idx="50">
                  <c:v>47.766818181818188</c:v>
                </c:pt>
                <c:pt idx="51">
                  <c:v>54.431904761904761</c:v>
                </c:pt>
                <c:pt idx="52">
                  <c:v>59.290499999999994</c:v>
                </c:pt>
                <c:pt idx="53">
                  <c:v>59.807272727272725</c:v>
                </c:pt>
                <c:pt idx="54">
                  <c:v>50.893181818181809</c:v>
                </c:pt>
                <c:pt idx="55">
                  <c:v>42.770952380952387</c:v>
                </c:pt>
                <c:pt idx="56">
                  <c:v>45.459047619047631</c:v>
                </c:pt>
                <c:pt idx="57">
                  <c:v>46.25772727272728</c:v>
                </c:pt>
                <c:pt idx="58">
                  <c:v>42.7921052631579</c:v>
                </c:pt>
                <c:pt idx="59">
                  <c:v>37.259091290560633</c:v>
                </c:pt>
                <c:pt idx="60" formatCode="_(&quot;$&quot;* #,##0.00_);_(&quot;$&quot;* \(#,##0.00\);_(&quot;$&quot;* &quot;-&quot;??_);_(@_)">
                  <c:v>31.535789288972552</c:v>
                </c:pt>
                <c:pt idx="61" formatCode="_(&quot;$&quot;* #,##0.00_);_(&quot;$&quot;* \(#,##0.00\);_(&quot;$&quot;* &quot;-&quot;??_);_(@_)">
                  <c:v>30.463500118255617</c:v>
                </c:pt>
                <c:pt idx="62" formatCode="_(&quot;$&quot;* #,##0.00_);_(&quot;$&quot;* \(#,##0.00\);_(&quot;$&quot;* &quot;-&quot;??_);_(@_)">
                  <c:v>37.815000187266953</c:v>
                </c:pt>
                <c:pt idx="63" formatCode="_(&quot;$&quot;* #,##0.00_);_(&quot;$&quot;* \(#,##0.00\);_(&quot;$&quot;* &quot;-&quot;??_);_(@_)">
                  <c:v>40.989047640845889</c:v>
                </c:pt>
                <c:pt idx="64" formatCode="_(&quot;$&quot;* #,##0.00_);_(&quot;$&quot;* \(#,##0.00\);_(&quot;$&quot;* &quot;-&quot;??_);_(@_)">
                  <c:v>46.725714002336773</c:v>
                </c:pt>
                <c:pt idx="65" formatCode="_(&quot;$&quot;* #,##0.00_);_(&quot;$&quot;* \(#,##0.00\);_(&quot;$&quot;* &quot;-&quot;??_);_(@_)">
                  <c:v>48.728636308149859</c:v>
                </c:pt>
                <c:pt idx="66" formatCode="_(&quot;$&quot;* #,##0.00_);_(&quot;$&quot;* \(#,##0.00\);_(&quot;$&quot;* &quot;-&quot;??_);_(@_)">
                  <c:v>44.688499832153319</c:v>
                </c:pt>
                <c:pt idx="67" formatCode="_(&quot;$&quot;* #,##0.00_);_(&quot;$&quot;* \(#,##0.00\);_(&quot;$&quot;* &quot;-&quot;??_);_(@_)">
                  <c:v>43.697334035237631</c:v>
                </c:pt>
                <c:pt idx="68" formatCode="_(&quot;$&quot;* #,##0.00_);_(&quot;$&quot;* \(#,##0.00\);_(&quot;$&quot;* &quot;-&quot;??_);_(@_)">
                  <c:v>43.254179402990665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68928"/>
        <c:axId val="109867392"/>
      </c:lineChart>
      <c:dateAx>
        <c:axId val="109859584"/>
        <c:scaling>
          <c:orientation val="minMax"/>
          <c:min val="41640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109861120"/>
        <c:crosses val="autoZero"/>
        <c:auto val="1"/>
        <c:lblOffset val="100"/>
        <c:baseTimeUnit val="months"/>
        <c:majorUnit val="6"/>
        <c:majorTimeUnit val="months"/>
      </c:dateAx>
      <c:valAx>
        <c:axId val="10986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85958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9873039581777446E-2"/>
                <c:y val="0.24051940465898738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 dirty="0" smtClean="0"/>
                    <a:t>MMB/d</a:t>
                  </a:r>
                  <a:endParaRPr lang="en-US" sz="1400" dirty="0"/>
                </a:p>
              </c:rich>
            </c:tx>
          </c:dispUnitsLbl>
        </c:dispUnits>
      </c:valAx>
      <c:valAx>
        <c:axId val="109867392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868928"/>
        <c:crosses val="max"/>
        <c:crossBetween val="between"/>
      </c:valAx>
      <c:dateAx>
        <c:axId val="10986892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9867392"/>
        <c:crosses val="autoZero"/>
        <c:auto val="1"/>
        <c:lblOffset val="100"/>
        <c:baseTimeUnit val="months"/>
      </c:date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Global</a:t>
            </a:r>
            <a:r>
              <a:rPr lang="en-US" sz="1600" baseline="0" dirty="0" smtClean="0"/>
              <a:t> Liquids Supply &amp; Demand Estimates</a:t>
            </a:r>
            <a:endParaRPr lang="en-US" sz="1600" dirty="0"/>
          </a:p>
        </c:rich>
      </c:tx>
      <c:layout/>
      <c:overlay val="1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 History</c:v>
                </c:pt>
              </c:strCache>
            </c:strRef>
          </c:tx>
          <c:spPr>
            <a:solidFill>
              <a:srgbClr val="29858C"/>
            </a:solidFill>
          </c:spPr>
          <c:cat>
            <c:numRef>
              <c:f>Sheet1!$A$2:$A$37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Sheet1!$B$2:$B$37</c:f>
              <c:numCache>
                <c:formatCode>#,##0</c:formatCode>
                <c:ptCount val="36"/>
                <c:pt idx="0">
                  <c:v>94595.815195000003</c:v>
                </c:pt>
                <c:pt idx="1">
                  <c:v>94595.815195000003</c:v>
                </c:pt>
                <c:pt idx="2">
                  <c:v>94595.815195000003</c:v>
                </c:pt>
                <c:pt idx="3">
                  <c:v>95498.034623999993</c:v>
                </c:pt>
                <c:pt idx="4">
                  <c:v>95498.034623999993</c:v>
                </c:pt>
                <c:pt idx="5">
                  <c:v>95498.034623999993</c:v>
                </c:pt>
                <c:pt idx="6">
                  <c:v>96398.790250999999</c:v>
                </c:pt>
                <c:pt idx="7">
                  <c:v>96383.829692999992</c:v>
                </c:pt>
                <c:pt idx="8">
                  <c:v>96383.829692999992</c:v>
                </c:pt>
                <c:pt idx="9">
                  <c:v>96437.463638000001</c:v>
                </c:pt>
                <c:pt idx="10">
                  <c:v>96437.463638000001</c:v>
                </c:pt>
                <c:pt idx="11">
                  <c:v>96437.463638000001</c:v>
                </c:pt>
                <c:pt idx="12">
                  <c:v>95911.114874000006</c:v>
                </c:pt>
                <c:pt idx="13">
                  <c:v>95468.957176999989</c:v>
                </c:pt>
                <c:pt idx="14">
                  <c:v>95382.896596999999</c:v>
                </c:pt>
                <c:pt idx="15">
                  <c:v>95686.176118000003</c:v>
                </c:pt>
                <c:pt idx="16">
                  <c:v>95537.746831000011</c:v>
                </c:pt>
                <c:pt idx="17">
                  <c:v>96087.105479000005</c:v>
                </c:pt>
                <c:pt idx="18">
                  <c:v>96466.770163000008</c:v>
                </c:pt>
                <c:pt idx="19">
                  <c:v>96706.619356999989</c:v>
                </c:pt>
                <c:pt idx="20">
                  <c:v>96381.622900999995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Production Forecast (EIA)</c:v>
                </c:pt>
              </c:strCache>
            </c:strRef>
          </c:tx>
          <c:spPr>
            <a:solidFill>
              <a:srgbClr val="8AAD9C"/>
            </a:solidFill>
          </c:spPr>
          <c:cat>
            <c:numRef>
              <c:f>Sheet1!$A$2:$A$37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20" formatCode="#,##0">
                  <c:v>96381.622900999995</c:v>
                </c:pt>
                <c:pt idx="21" formatCode="#,##0">
                  <c:v>96659.666802000007</c:v>
                </c:pt>
                <c:pt idx="22" formatCode="#,##0">
                  <c:v>96540.809365000008</c:v>
                </c:pt>
                <c:pt idx="23" formatCode="#,##0">
                  <c:v>96418.324286000003</c:v>
                </c:pt>
                <c:pt idx="24" formatCode="#,##0">
                  <c:v>95857.814448999998</c:v>
                </c:pt>
                <c:pt idx="25" formatCode="#,##0">
                  <c:v>95722.09657899999</c:v>
                </c:pt>
                <c:pt idx="26" formatCode="#,##0">
                  <c:v>95795.84405900001</c:v>
                </c:pt>
                <c:pt idx="27" formatCode="#,##0">
                  <c:v>96337.775242000003</c:v>
                </c:pt>
                <c:pt idx="28" formatCode="#,##0">
                  <c:v>96818.868476999996</c:v>
                </c:pt>
                <c:pt idx="29" formatCode="#,##0">
                  <c:v>96653.485106000007</c:v>
                </c:pt>
                <c:pt idx="30" formatCode="#,##0">
                  <c:v>96757.623556000006</c:v>
                </c:pt>
                <c:pt idx="31" formatCode="#,##0">
                  <c:v>97007.845858999994</c:v>
                </c:pt>
                <c:pt idx="32" formatCode="#,##0">
                  <c:v>96805.909929999994</c:v>
                </c:pt>
                <c:pt idx="33" formatCode="#,##0">
                  <c:v>97179.146729999993</c:v>
                </c:pt>
                <c:pt idx="34" formatCode="#,##0">
                  <c:v>97092.991815999994</c:v>
                </c:pt>
                <c:pt idx="35" formatCode="#,##0">
                  <c:v>96990.371924999999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751744"/>
        <c:axId val="110753280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Demand Estimate Platts</c:v>
                </c:pt>
              </c:strCache>
            </c:strRef>
          </c:tx>
          <c:spPr>
            <a:ln w="3492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Sheet1!$D$2:$D$37</c:f>
              <c:numCache>
                <c:formatCode>#,##0</c:formatCode>
                <c:ptCount val="36"/>
                <c:pt idx="0">
                  <c:v>94595.815195000003</c:v>
                </c:pt>
                <c:pt idx="1">
                  <c:v>94595.815195000003</c:v>
                </c:pt>
                <c:pt idx="2">
                  <c:v>94595.815195000003</c:v>
                </c:pt>
                <c:pt idx="3">
                  <c:v>95498.034623999993</c:v>
                </c:pt>
                <c:pt idx="4">
                  <c:v>95498.034623999993</c:v>
                </c:pt>
                <c:pt idx="5">
                  <c:v>95498.034623999993</c:v>
                </c:pt>
                <c:pt idx="6">
                  <c:v>96383.829692999992</c:v>
                </c:pt>
                <c:pt idx="7">
                  <c:v>96383.829692999992</c:v>
                </c:pt>
                <c:pt idx="8">
                  <c:v>96383.829692999992</c:v>
                </c:pt>
                <c:pt idx="9">
                  <c:v>96437.463638000001</c:v>
                </c:pt>
                <c:pt idx="10">
                  <c:v>96437.463638000001</c:v>
                </c:pt>
                <c:pt idx="11">
                  <c:v>96437.463638000001</c:v>
                </c:pt>
                <c:pt idx="12">
                  <c:v>93412</c:v>
                </c:pt>
                <c:pt idx="13">
                  <c:v>95649</c:v>
                </c:pt>
                <c:pt idx="14">
                  <c:v>95119</c:v>
                </c:pt>
                <c:pt idx="15">
                  <c:v>94926</c:v>
                </c:pt>
                <c:pt idx="16">
                  <c:v>94346</c:v>
                </c:pt>
                <c:pt idx="17">
                  <c:v>95808</c:v>
                </c:pt>
                <c:pt idx="18">
                  <c:v>96413</c:v>
                </c:pt>
                <c:pt idx="19">
                  <c:v>96102</c:v>
                </c:pt>
                <c:pt idx="20">
                  <c:v>96815</c:v>
                </c:pt>
                <c:pt idx="21">
                  <c:v>96339</c:v>
                </c:pt>
                <c:pt idx="22">
                  <c:v>96596</c:v>
                </c:pt>
                <c:pt idx="23">
                  <c:v>96402</c:v>
                </c:pt>
                <c:pt idx="24">
                  <c:v>95439</c:v>
                </c:pt>
                <c:pt idx="25">
                  <c:v>96490</c:v>
                </c:pt>
                <c:pt idx="26">
                  <c:v>96077</c:v>
                </c:pt>
                <c:pt idx="27">
                  <c:v>96215</c:v>
                </c:pt>
                <c:pt idx="28">
                  <c:v>95774</c:v>
                </c:pt>
                <c:pt idx="29">
                  <c:v>97064</c:v>
                </c:pt>
                <c:pt idx="30">
                  <c:v>97530</c:v>
                </c:pt>
                <c:pt idx="31">
                  <c:v>97449</c:v>
                </c:pt>
                <c:pt idx="32">
                  <c:v>98124</c:v>
                </c:pt>
                <c:pt idx="33">
                  <c:v>97537</c:v>
                </c:pt>
                <c:pt idx="34">
                  <c:v>97824</c:v>
                </c:pt>
                <c:pt idx="35">
                  <c:v>97582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Demand Estimates (EIA)</c:v>
                </c:pt>
              </c:strCache>
            </c:strRef>
          </c:tx>
          <c:spPr>
            <a:ln w="34925">
              <a:solidFill>
                <a:srgbClr val="5AC6B1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Sheet1!$E$2:$E$37</c:f>
              <c:numCache>
                <c:formatCode>#,##0</c:formatCode>
                <c:ptCount val="36"/>
                <c:pt idx="0">
                  <c:v>92656.249960999994</c:v>
                </c:pt>
                <c:pt idx="1">
                  <c:v>92656.249960999994</c:v>
                </c:pt>
                <c:pt idx="2">
                  <c:v>92656.249960999994</c:v>
                </c:pt>
                <c:pt idx="3">
                  <c:v>93107.402906000003</c:v>
                </c:pt>
                <c:pt idx="4">
                  <c:v>93107.402906000003</c:v>
                </c:pt>
                <c:pt idx="5">
                  <c:v>93107.402906000003</c:v>
                </c:pt>
                <c:pt idx="6">
                  <c:v>94806.179231000002</c:v>
                </c:pt>
                <c:pt idx="7">
                  <c:v>94806.179231000002</c:v>
                </c:pt>
                <c:pt idx="8">
                  <c:v>94806.179231000002</c:v>
                </c:pt>
                <c:pt idx="9">
                  <c:v>94209.871037999997</c:v>
                </c:pt>
                <c:pt idx="10">
                  <c:v>94209.871037999997</c:v>
                </c:pt>
                <c:pt idx="11">
                  <c:v>94209.871037999997</c:v>
                </c:pt>
                <c:pt idx="12">
                  <c:v>94383.875665</c:v>
                </c:pt>
                <c:pt idx="13">
                  <c:v>94383.875665</c:v>
                </c:pt>
                <c:pt idx="14">
                  <c:v>94383.875665</c:v>
                </c:pt>
                <c:pt idx="15">
                  <c:v>94838.531885999997</c:v>
                </c:pt>
                <c:pt idx="16">
                  <c:v>94838.531885999997</c:v>
                </c:pt>
                <c:pt idx="17">
                  <c:v>94838.531885999997</c:v>
                </c:pt>
                <c:pt idx="18">
                  <c:v>96034.927014999994</c:v>
                </c:pt>
                <c:pt idx="19">
                  <c:v>96034.927014999994</c:v>
                </c:pt>
                <c:pt idx="20">
                  <c:v>96034.927014999994</c:v>
                </c:pt>
                <c:pt idx="21">
                  <c:v>95958.49433799999</c:v>
                </c:pt>
                <c:pt idx="22">
                  <c:v>95958.49433799999</c:v>
                </c:pt>
                <c:pt idx="23">
                  <c:v>95958.49433799999</c:v>
                </c:pt>
                <c:pt idx="24">
                  <c:v>95695.518062999996</c:v>
                </c:pt>
                <c:pt idx="25">
                  <c:v>95695.518062999996</c:v>
                </c:pt>
                <c:pt idx="26">
                  <c:v>95695.518062999996</c:v>
                </c:pt>
                <c:pt idx="27">
                  <c:v>96360.621752000006</c:v>
                </c:pt>
                <c:pt idx="28">
                  <c:v>96360.621752000006</c:v>
                </c:pt>
                <c:pt idx="29">
                  <c:v>96360.621752000006</c:v>
                </c:pt>
                <c:pt idx="30">
                  <c:v>97503.195059999998</c:v>
                </c:pt>
                <c:pt idx="31">
                  <c:v>97503.195059999998</c:v>
                </c:pt>
                <c:pt idx="32">
                  <c:v>97503.195059999998</c:v>
                </c:pt>
                <c:pt idx="33">
                  <c:v>97437.044911000005</c:v>
                </c:pt>
                <c:pt idx="34">
                  <c:v>97437.044911000005</c:v>
                </c:pt>
                <c:pt idx="35">
                  <c:v>97437.044911000005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Demand Estimates (OPEC)</c:v>
                </c:pt>
              </c:strCache>
            </c:strRef>
          </c:tx>
          <c:spPr>
            <a:ln w="3492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Sheet1!$F$2:$F$37</c:f>
              <c:numCache>
                <c:formatCode>#,##0</c:formatCode>
                <c:ptCount val="36"/>
                <c:pt idx="0">
                  <c:v>92880</c:v>
                </c:pt>
                <c:pt idx="1">
                  <c:v>92880</c:v>
                </c:pt>
                <c:pt idx="2">
                  <c:v>92880</c:v>
                </c:pt>
                <c:pt idx="3">
                  <c:v>92880</c:v>
                </c:pt>
                <c:pt idx="4">
                  <c:v>92880</c:v>
                </c:pt>
                <c:pt idx="5">
                  <c:v>92880</c:v>
                </c:pt>
                <c:pt idx="6">
                  <c:v>92880</c:v>
                </c:pt>
                <c:pt idx="7">
                  <c:v>92880</c:v>
                </c:pt>
                <c:pt idx="8">
                  <c:v>92880</c:v>
                </c:pt>
                <c:pt idx="9">
                  <c:v>92880</c:v>
                </c:pt>
                <c:pt idx="10">
                  <c:v>92880</c:v>
                </c:pt>
                <c:pt idx="11">
                  <c:v>92880</c:v>
                </c:pt>
                <c:pt idx="12">
                  <c:v>93160</c:v>
                </c:pt>
                <c:pt idx="13">
                  <c:v>93160</c:v>
                </c:pt>
                <c:pt idx="14">
                  <c:v>93160</c:v>
                </c:pt>
                <c:pt idx="15">
                  <c:v>93440</c:v>
                </c:pt>
                <c:pt idx="16">
                  <c:v>93440</c:v>
                </c:pt>
                <c:pt idx="17">
                  <c:v>93440</c:v>
                </c:pt>
                <c:pt idx="18">
                  <c:v>95220</c:v>
                </c:pt>
                <c:pt idx="19">
                  <c:v>95220</c:v>
                </c:pt>
                <c:pt idx="20">
                  <c:v>95220</c:v>
                </c:pt>
                <c:pt idx="21">
                  <c:v>95190</c:v>
                </c:pt>
                <c:pt idx="22">
                  <c:v>95190</c:v>
                </c:pt>
                <c:pt idx="23">
                  <c:v>95190</c:v>
                </c:pt>
                <c:pt idx="24">
                  <c:v>94300</c:v>
                </c:pt>
                <c:pt idx="25">
                  <c:v>94300</c:v>
                </c:pt>
                <c:pt idx="26">
                  <c:v>94300</c:v>
                </c:pt>
                <c:pt idx="27">
                  <c:v>94490</c:v>
                </c:pt>
                <c:pt idx="28">
                  <c:v>94490</c:v>
                </c:pt>
                <c:pt idx="29">
                  <c:v>94490</c:v>
                </c:pt>
                <c:pt idx="30">
                  <c:v>96470</c:v>
                </c:pt>
                <c:pt idx="31">
                  <c:v>96470</c:v>
                </c:pt>
                <c:pt idx="32">
                  <c:v>96470</c:v>
                </c:pt>
                <c:pt idx="33">
                  <c:v>96360</c:v>
                </c:pt>
                <c:pt idx="34">
                  <c:v>96360</c:v>
                </c:pt>
                <c:pt idx="35">
                  <c:v>96360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Demand Estimates (IEA)</c:v>
                </c:pt>
              </c:strCache>
            </c:strRef>
          </c:tx>
          <c:spPr>
            <a:ln w="34925">
              <a:solidFill>
                <a:srgbClr val="5BCB55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Sheet1!$G$2:$G$37</c:f>
              <c:numCache>
                <c:formatCode>#,##0</c:formatCode>
                <c:ptCount val="36"/>
                <c:pt idx="0">
                  <c:v>93560</c:v>
                </c:pt>
                <c:pt idx="1">
                  <c:v>93560</c:v>
                </c:pt>
                <c:pt idx="2">
                  <c:v>93560</c:v>
                </c:pt>
                <c:pt idx="3">
                  <c:v>94130</c:v>
                </c:pt>
                <c:pt idx="4">
                  <c:v>94130</c:v>
                </c:pt>
                <c:pt idx="5">
                  <c:v>94130</c:v>
                </c:pt>
                <c:pt idx="6">
                  <c:v>95700</c:v>
                </c:pt>
                <c:pt idx="7">
                  <c:v>95700</c:v>
                </c:pt>
                <c:pt idx="8">
                  <c:v>95700</c:v>
                </c:pt>
                <c:pt idx="9">
                  <c:v>95500</c:v>
                </c:pt>
                <c:pt idx="10">
                  <c:v>95500</c:v>
                </c:pt>
                <c:pt idx="11">
                  <c:v>95500</c:v>
                </c:pt>
                <c:pt idx="12">
                  <c:v>94755.740259740254</c:v>
                </c:pt>
                <c:pt idx="13">
                  <c:v>94755.740259740254</c:v>
                </c:pt>
                <c:pt idx="14">
                  <c:v>94755.740259740254</c:v>
                </c:pt>
                <c:pt idx="15">
                  <c:v>94954.389610389611</c:v>
                </c:pt>
                <c:pt idx="16">
                  <c:v>94954.389610389611</c:v>
                </c:pt>
                <c:pt idx="17">
                  <c:v>94954.389610389611</c:v>
                </c:pt>
                <c:pt idx="18">
                  <c:v>96344.935064935053</c:v>
                </c:pt>
                <c:pt idx="19">
                  <c:v>96344.935064935053</c:v>
                </c:pt>
                <c:pt idx="20">
                  <c:v>96344.935064935053</c:v>
                </c:pt>
                <c:pt idx="21">
                  <c:v>96344.935064935053</c:v>
                </c:pt>
                <c:pt idx="22">
                  <c:v>96344.935064935053</c:v>
                </c:pt>
                <c:pt idx="23">
                  <c:v>96344.935064935053</c:v>
                </c:pt>
                <c:pt idx="24">
                  <c:v>96044.259740259731</c:v>
                </c:pt>
                <c:pt idx="25">
                  <c:v>96044.259740259731</c:v>
                </c:pt>
                <c:pt idx="26">
                  <c:v>96044.259740259731</c:v>
                </c:pt>
                <c:pt idx="27">
                  <c:v>96245.610389610389</c:v>
                </c:pt>
                <c:pt idx="28">
                  <c:v>96245.610389610389</c:v>
                </c:pt>
                <c:pt idx="29">
                  <c:v>96245.610389610389</c:v>
                </c:pt>
                <c:pt idx="30">
                  <c:v>97655.064935064918</c:v>
                </c:pt>
                <c:pt idx="31">
                  <c:v>97655.064935064918</c:v>
                </c:pt>
                <c:pt idx="32">
                  <c:v>97655.064935064918</c:v>
                </c:pt>
                <c:pt idx="33">
                  <c:v>97655.064935064918</c:v>
                </c:pt>
                <c:pt idx="34">
                  <c:v>97655.064935064918</c:v>
                </c:pt>
                <c:pt idx="35">
                  <c:v>97655.064935064918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Average Demand Outlook</c:v>
                </c:pt>
              </c:strCache>
            </c:strRef>
          </c:tx>
          <c:spPr>
            <a:ln w="34925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Sheet1!$H$2:$H$37</c:f>
              <c:numCache>
                <c:formatCode>#,##0</c:formatCode>
                <c:ptCount val="36"/>
                <c:pt idx="0">
                  <c:v>93423.016288999992</c:v>
                </c:pt>
                <c:pt idx="1">
                  <c:v>93423.016288999992</c:v>
                </c:pt>
                <c:pt idx="2">
                  <c:v>93423.016288999992</c:v>
                </c:pt>
                <c:pt idx="3">
                  <c:v>93903.859382499999</c:v>
                </c:pt>
                <c:pt idx="4">
                  <c:v>93903.859382499999</c:v>
                </c:pt>
                <c:pt idx="5">
                  <c:v>93903.859382499999</c:v>
                </c:pt>
                <c:pt idx="6">
                  <c:v>94942.502230999991</c:v>
                </c:pt>
                <c:pt idx="7">
                  <c:v>94942.502230999991</c:v>
                </c:pt>
                <c:pt idx="8">
                  <c:v>94942.502230999991</c:v>
                </c:pt>
                <c:pt idx="9">
                  <c:v>94756.833669</c:v>
                </c:pt>
                <c:pt idx="10">
                  <c:v>94756.833669</c:v>
                </c:pt>
                <c:pt idx="11">
                  <c:v>94756.833669</c:v>
                </c:pt>
                <c:pt idx="12">
                  <c:v>93927.903981185067</c:v>
                </c:pt>
                <c:pt idx="13">
                  <c:v>94487.153981185067</c:v>
                </c:pt>
                <c:pt idx="14">
                  <c:v>94354.653981185067</c:v>
                </c:pt>
                <c:pt idx="15">
                  <c:v>94539.730374097402</c:v>
                </c:pt>
                <c:pt idx="16">
                  <c:v>94394.730374097402</c:v>
                </c:pt>
                <c:pt idx="17">
                  <c:v>94760.230374097402</c:v>
                </c:pt>
                <c:pt idx="18">
                  <c:v>96003.215519983773</c:v>
                </c:pt>
                <c:pt idx="19">
                  <c:v>95925.465519983773</c:v>
                </c:pt>
                <c:pt idx="20">
                  <c:v>96103.715519983773</c:v>
                </c:pt>
                <c:pt idx="21">
                  <c:v>95958.107350733757</c:v>
                </c:pt>
                <c:pt idx="22">
                  <c:v>96022.357350733757</c:v>
                </c:pt>
                <c:pt idx="23">
                  <c:v>95973.857350733757</c:v>
                </c:pt>
                <c:pt idx="24">
                  <c:v>95369.694450814932</c:v>
                </c:pt>
                <c:pt idx="25">
                  <c:v>95632.444450814932</c:v>
                </c:pt>
                <c:pt idx="26">
                  <c:v>95529.194450814932</c:v>
                </c:pt>
                <c:pt idx="27">
                  <c:v>95827.808035402602</c:v>
                </c:pt>
                <c:pt idx="28">
                  <c:v>95717.558035402602</c:v>
                </c:pt>
                <c:pt idx="29">
                  <c:v>96040.058035402602</c:v>
                </c:pt>
                <c:pt idx="30">
                  <c:v>97289.564998766233</c:v>
                </c:pt>
                <c:pt idx="31">
                  <c:v>97269.314998766233</c:v>
                </c:pt>
                <c:pt idx="32">
                  <c:v>97438.064998766233</c:v>
                </c:pt>
                <c:pt idx="33">
                  <c:v>97247.277461516234</c:v>
                </c:pt>
                <c:pt idx="34">
                  <c:v>97319.027461516234</c:v>
                </c:pt>
                <c:pt idx="35">
                  <c:v>97258.527461516234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51744"/>
        <c:axId val="110753280"/>
      </c:lineChart>
      <c:dateAx>
        <c:axId val="110751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110753280"/>
        <c:crosses val="autoZero"/>
        <c:auto val="1"/>
        <c:lblOffset val="100"/>
        <c:baseTimeUnit val="months"/>
        <c:majorUnit val="6"/>
        <c:majorTimeUnit val="months"/>
      </c:dateAx>
      <c:valAx>
        <c:axId val="110753280"/>
        <c:scaling>
          <c:orientation val="minMax"/>
          <c:max val="99000"/>
          <c:min val="91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75174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455563853622106E-2"/>
                <c:y val="0.22864996845720698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 dirty="0" smtClean="0"/>
                    <a:t>MMB/d</a:t>
                  </a:r>
                  <a:endParaRPr lang="en-US" sz="1400" dirty="0"/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1.149324034271669E-2"/>
          <c:y val="0.73253533961073858"/>
          <c:w val="0.98746908316818871"/>
          <c:h val="0.2496605060865907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 smtClean="0"/>
              <a:t>USGC</a:t>
            </a:r>
            <a:r>
              <a:rPr lang="en-US" sz="1600" dirty="0" smtClean="0"/>
              <a:t> Refining</a:t>
            </a:r>
            <a:r>
              <a:rPr lang="en-US" sz="1600" baseline="0" dirty="0" smtClean="0"/>
              <a:t> Margins vs. Refinery Utilization</a:t>
            </a:r>
            <a:endParaRPr lang="en-US" sz="1600" dirty="0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Refinery Utilization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numRef>
              <c:f>Sheet1!$A$2:$A$686</c:f>
              <c:numCache>
                <c:formatCode>m/d/yy;@</c:formatCode>
                <c:ptCount val="685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 formatCode="m/d/yyyy">
                  <c:v>42024</c:v>
                </c:pt>
                <c:pt idx="266" formatCode="m/d/yyyy">
                  <c:v>42025</c:v>
                </c:pt>
                <c:pt idx="267" formatCode="m/d/yyyy">
                  <c:v>42026</c:v>
                </c:pt>
                <c:pt idx="268" formatCode="m/d/yyyy">
                  <c:v>42027</c:v>
                </c:pt>
                <c:pt idx="269" formatCode="m/d/yyyy">
                  <c:v>42030</c:v>
                </c:pt>
                <c:pt idx="270" formatCode="m/d/yyyy">
                  <c:v>42031</c:v>
                </c:pt>
                <c:pt idx="271" formatCode="m/d/yyyy">
                  <c:v>42032</c:v>
                </c:pt>
                <c:pt idx="272" formatCode="m/d/yyyy">
                  <c:v>42033</c:v>
                </c:pt>
                <c:pt idx="273" formatCode="m/d/yyyy">
                  <c:v>42034</c:v>
                </c:pt>
                <c:pt idx="274" formatCode="m/d/yyyy">
                  <c:v>42037</c:v>
                </c:pt>
                <c:pt idx="275" formatCode="m/d/yyyy">
                  <c:v>42038</c:v>
                </c:pt>
                <c:pt idx="276" formatCode="m/d/yyyy">
                  <c:v>42039</c:v>
                </c:pt>
                <c:pt idx="277" formatCode="m/d/yyyy">
                  <c:v>42040</c:v>
                </c:pt>
                <c:pt idx="278" formatCode="m/d/yyyy">
                  <c:v>42041</c:v>
                </c:pt>
                <c:pt idx="279" formatCode="m/d/yyyy">
                  <c:v>42044</c:v>
                </c:pt>
                <c:pt idx="280" formatCode="m/d/yyyy">
                  <c:v>42045</c:v>
                </c:pt>
                <c:pt idx="281" formatCode="m/d/yyyy">
                  <c:v>42046</c:v>
                </c:pt>
                <c:pt idx="282" formatCode="m/d/yyyy">
                  <c:v>42047</c:v>
                </c:pt>
                <c:pt idx="283" formatCode="m/d/yyyy">
                  <c:v>42048</c:v>
                </c:pt>
                <c:pt idx="284" formatCode="m/d/yyyy">
                  <c:v>42051</c:v>
                </c:pt>
                <c:pt idx="285" formatCode="m/d/yyyy">
                  <c:v>42052</c:v>
                </c:pt>
                <c:pt idx="286" formatCode="m/d/yyyy">
                  <c:v>42053</c:v>
                </c:pt>
                <c:pt idx="287" formatCode="m/d/yyyy">
                  <c:v>42054</c:v>
                </c:pt>
                <c:pt idx="288" formatCode="m/d/yyyy">
                  <c:v>42055</c:v>
                </c:pt>
                <c:pt idx="289" formatCode="m/d/yyyy">
                  <c:v>42058</c:v>
                </c:pt>
                <c:pt idx="290" formatCode="m/d/yyyy">
                  <c:v>42059</c:v>
                </c:pt>
                <c:pt idx="291" formatCode="m/d/yyyy">
                  <c:v>42060</c:v>
                </c:pt>
                <c:pt idx="292" formatCode="m/d/yyyy">
                  <c:v>42061</c:v>
                </c:pt>
                <c:pt idx="293" formatCode="m/d/yyyy">
                  <c:v>42062</c:v>
                </c:pt>
                <c:pt idx="294" formatCode="m/d/yyyy">
                  <c:v>42065</c:v>
                </c:pt>
                <c:pt idx="295" formatCode="m/d/yyyy">
                  <c:v>42066</c:v>
                </c:pt>
                <c:pt idx="296" formatCode="m/d/yyyy">
                  <c:v>42067</c:v>
                </c:pt>
                <c:pt idx="297" formatCode="m/d/yyyy">
                  <c:v>42068</c:v>
                </c:pt>
                <c:pt idx="298" formatCode="m/d/yyyy">
                  <c:v>42069</c:v>
                </c:pt>
                <c:pt idx="299" formatCode="m/d/yyyy">
                  <c:v>42072</c:v>
                </c:pt>
                <c:pt idx="300" formatCode="m/d/yyyy">
                  <c:v>42073</c:v>
                </c:pt>
                <c:pt idx="301" formatCode="m/d/yyyy">
                  <c:v>42074</c:v>
                </c:pt>
                <c:pt idx="302" formatCode="m/d/yyyy">
                  <c:v>42075</c:v>
                </c:pt>
                <c:pt idx="303" formatCode="m/d/yyyy">
                  <c:v>42076</c:v>
                </c:pt>
                <c:pt idx="304" formatCode="m/d/yyyy">
                  <c:v>42079</c:v>
                </c:pt>
                <c:pt idx="305" formatCode="m/d/yyyy">
                  <c:v>42080</c:v>
                </c:pt>
                <c:pt idx="306" formatCode="m/d/yyyy">
                  <c:v>42081</c:v>
                </c:pt>
                <c:pt idx="307" formatCode="m/d/yyyy">
                  <c:v>42082</c:v>
                </c:pt>
                <c:pt idx="308" formatCode="m/d/yyyy">
                  <c:v>42083</c:v>
                </c:pt>
                <c:pt idx="309" formatCode="m/d/yyyy">
                  <c:v>42086</c:v>
                </c:pt>
                <c:pt idx="310" formatCode="m/d/yyyy">
                  <c:v>42087</c:v>
                </c:pt>
                <c:pt idx="311" formatCode="m/d/yyyy">
                  <c:v>42088</c:v>
                </c:pt>
                <c:pt idx="312" formatCode="m/d/yyyy">
                  <c:v>42089</c:v>
                </c:pt>
                <c:pt idx="313" formatCode="m/d/yyyy">
                  <c:v>42090</c:v>
                </c:pt>
                <c:pt idx="314" formatCode="m/d/yyyy">
                  <c:v>42093</c:v>
                </c:pt>
                <c:pt idx="315" formatCode="m/d/yyyy">
                  <c:v>42094</c:v>
                </c:pt>
                <c:pt idx="316" formatCode="m/d/yyyy">
                  <c:v>42095</c:v>
                </c:pt>
                <c:pt idx="317" formatCode="m/d/yyyy">
                  <c:v>42096</c:v>
                </c:pt>
                <c:pt idx="318" formatCode="m/d/yyyy">
                  <c:v>42097</c:v>
                </c:pt>
                <c:pt idx="319" formatCode="m/d/yyyy">
                  <c:v>42100</c:v>
                </c:pt>
                <c:pt idx="320" formatCode="m/d/yyyy">
                  <c:v>42101</c:v>
                </c:pt>
                <c:pt idx="321" formatCode="m/d/yyyy">
                  <c:v>42102</c:v>
                </c:pt>
                <c:pt idx="322" formatCode="m/d/yyyy">
                  <c:v>42103</c:v>
                </c:pt>
                <c:pt idx="323" formatCode="m/d/yyyy">
                  <c:v>42104</c:v>
                </c:pt>
                <c:pt idx="324" formatCode="m/d/yyyy">
                  <c:v>42107</c:v>
                </c:pt>
                <c:pt idx="325" formatCode="m/d/yyyy">
                  <c:v>42108</c:v>
                </c:pt>
                <c:pt idx="326" formatCode="m/d/yyyy">
                  <c:v>42109</c:v>
                </c:pt>
                <c:pt idx="327" formatCode="m/d/yyyy">
                  <c:v>42110</c:v>
                </c:pt>
                <c:pt idx="328" formatCode="m/d/yyyy">
                  <c:v>42111</c:v>
                </c:pt>
                <c:pt idx="329" formatCode="m/d/yyyy">
                  <c:v>42114</c:v>
                </c:pt>
                <c:pt idx="330" formatCode="m/d/yyyy">
                  <c:v>42115</c:v>
                </c:pt>
                <c:pt idx="331" formatCode="m/d/yyyy">
                  <c:v>42116</c:v>
                </c:pt>
                <c:pt idx="332" formatCode="m/d/yyyy">
                  <c:v>42117</c:v>
                </c:pt>
                <c:pt idx="333" formatCode="m/d/yyyy">
                  <c:v>42118</c:v>
                </c:pt>
                <c:pt idx="334" formatCode="m/d/yyyy">
                  <c:v>42121</c:v>
                </c:pt>
                <c:pt idx="335" formatCode="m/d/yyyy">
                  <c:v>42122</c:v>
                </c:pt>
                <c:pt idx="336" formatCode="m/d/yyyy">
                  <c:v>42123</c:v>
                </c:pt>
                <c:pt idx="337" formatCode="m/d/yyyy">
                  <c:v>42124</c:v>
                </c:pt>
                <c:pt idx="338" formatCode="m/d/yyyy">
                  <c:v>42125</c:v>
                </c:pt>
                <c:pt idx="339" formatCode="m/d/yyyy">
                  <c:v>42128</c:v>
                </c:pt>
                <c:pt idx="340" formatCode="m/d/yyyy">
                  <c:v>42129</c:v>
                </c:pt>
                <c:pt idx="341" formatCode="m/d/yyyy">
                  <c:v>42130</c:v>
                </c:pt>
                <c:pt idx="342" formatCode="m/d/yyyy">
                  <c:v>42131</c:v>
                </c:pt>
                <c:pt idx="343" formatCode="m/d/yyyy">
                  <c:v>42132</c:v>
                </c:pt>
                <c:pt idx="344" formatCode="m/d/yyyy">
                  <c:v>42135</c:v>
                </c:pt>
                <c:pt idx="345" formatCode="m/d/yyyy">
                  <c:v>42136</c:v>
                </c:pt>
                <c:pt idx="346" formatCode="m/d/yyyy">
                  <c:v>42137</c:v>
                </c:pt>
                <c:pt idx="347" formatCode="m/d/yyyy">
                  <c:v>42138</c:v>
                </c:pt>
                <c:pt idx="348" formatCode="m/d/yyyy">
                  <c:v>42139</c:v>
                </c:pt>
                <c:pt idx="349" formatCode="m/d/yyyy">
                  <c:v>42142</c:v>
                </c:pt>
                <c:pt idx="350" formatCode="m/d/yyyy">
                  <c:v>42143</c:v>
                </c:pt>
                <c:pt idx="351" formatCode="m/d/yyyy">
                  <c:v>42144</c:v>
                </c:pt>
                <c:pt idx="352" formatCode="m/d/yyyy">
                  <c:v>42145</c:v>
                </c:pt>
                <c:pt idx="353" formatCode="m/d/yyyy">
                  <c:v>42146</c:v>
                </c:pt>
                <c:pt idx="354" formatCode="m/d/yyyy">
                  <c:v>42149</c:v>
                </c:pt>
                <c:pt idx="355" formatCode="m/d/yyyy">
                  <c:v>42150</c:v>
                </c:pt>
                <c:pt idx="356" formatCode="m/d/yyyy">
                  <c:v>42151</c:v>
                </c:pt>
                <c:pt idx="357" formatCode="m/d/yyyy">
                  <c:v>42152</c:v>
                </c:pt>
                <c:pt idx="358" formatCode="m/d/yyyy">
                  <c:v>42153</c:v>
                </c:pt>
                <c:pt idx="359" formatCode="m/d/yyyy">
                  <c:v>42156</c:v>
                </c:pt>
                <c:pt idx="360" formatCode="m/d/yyyy">
                  <c:v>42157</c:v>
                </c:pt>
                <c:pt idx="361" formatCode="m/d/yyyy">
                  <c:v>42158</c:v>
                </c:pt>
                <c:pt idx="362" formatCode="m/d/yyyy">
                  <c:v>42159</c:v>
                </c:pt>
                <c:pt idx="363" formatCode="m/d/yyyy">
                  <c:v>42160</c:v>
                </c:pt>
                <c:pt idx="364" formatCode="m/d/yyyy">
                  <c:v>42163</c:v>
                </c:pt>
                <c:pt idx="365" formatCode="m/d/yyyy">
                  <c:v>42164</c:v>
                </c:pt>
                <c:pt idx="366" formatCode="m/d/yyyy">
                  <c:v>42165</c:v>
                </c:pt>
                <c:pt idx="367" formatCode="m/d/yyyy">
                  <c:v>42166</c:v>
                </c:pt>
                <c:pt idx="368" formatCode="m/d/yyyy">
                  <c:v>42167</c:v>
                </c:pt>
                <c:pt idx="369" formatCode="m/d/yyyy">
                  <c:v>42170</c:v>
                </c:pt>
                <c:pt idx="370" formatCode="m/d/yyyy">
                  <c:v>42171</c:v>
                </c:pt>
                <c:pt idx="371" formatCode="m/d/yyyy">
                  <c:v>42172</c:v>
                </c:pt>
                <c:pt idx="372" formatCode="m/d/yyyy">
                  <c:v>42173</c:v>
                </c:pt>
                <c:pt idx="373" formatCode="m/d/yyyy">
                  <c:v>42174</c:v>
                </c:pt>
                <c:pt idx="374" formatCode="m/d/yyyy">
                  <c:v>42177</c:v>
                </c:pt>
                <c:pt idx="375" formatCode="m/d/yyyy">
                  <c:v>42178</c:v>
                </c:pt>
                <c:pt idx="376" formatCode="m/d/yyyy">
                  <c:v>42179</c:v>
                </c:pt>
                <c:pt idx="377" formatCode="m/d/yyyy">
                  <c:v>42180</c:v>
                </c:pt>
                <c:pt idx="378" formatCode="m/d/yyyy">
                  <c:v>42181</c:v>
                </c:pt>
                <c:pt idx="379" formatCode="m/d/yyyy">
                  <c:v>42184</c:v>
                </c:pt>
                <c:pt idx="380" formatCode="m/d/yyyy">
                  <c:v>42185</c:v>
                </c:pt>
                <c:pt idx="381" formatCode="m/d/yyyy">
                  <c:v>42186</c:v>
                </c:pt>
                <c:pt idx="382" formatCode="m/d/yyyy">
                  <c:v>42187</c:v>
                </c:pt>
                <c:pt idx="383" formatCode="m/d/yyyy">
                  <c:v>42188</c:v>
                </c:pt>
                <c:pt idx="384" formatCode="m/d/yyyy">
                  <c:v>42191</c:v>
                </c:pt>
                <c:pt idx="385" formatCode="m/d/yyyy">
                  <c:v>42192</c:v>
                </c:pt>
                <c:pt idx="386" formatCode="m/d/yyyy">
                  <c:v>42193</c:v>
                </c:pt>
                <c:pt idx="387" formatCode="m/d/yyyy">
                  <c:v>42194</c:v>
                </c:pt>
                <c:pt idx="388" formatCode="m/d/yyyy">
                  <c:v>42195</c:v>
                </c:pt>
                <c:pt idx="389" formatCode="m/d/yyyy">
                  <c:v>42198</c:v>
                </c:pt>
                <c:pt idx="390" formatCode="m/d/yyyy">
                  <c:v>42199</c:v>
                </c:pt>
                <c:pt idx="391" formatCode="m/d/yyyy">
                  <c:v>42200</c:v>
                </c:pt>
                <c:pt idx="392" formatCode="m/d/yyyy">
                  <c:v>42201</c:v>
                </c:pt>
                <c:pt idx="393" formatCode="m/d/yyyy">
                  <c:v>42202</c:v>
                </c:pt>
                <c:pt idx="394" formatCode="m/d/yyyy">
                  <c:v>42205</c:v>
                </c:pt>
                <c:pt idx="395" formatCode="m/d/yyyy">
                  <c:v>42206</c:v>
                </c:pt>
                <c:pt idx="396" formatCode="m/d/yyyy">
                  <c:v>42207</c:v>
                </c:pt>
                <c:pt idx="397" formatCode="m/d/yyyy">
                  <c:v>42208</c:v>
                </c:pt>
                <c:pt idx="398" formatCode="m/d/yyyy">
                  <c:v>42209</c:v>
                </c:pt>
                <c:pt idx="399" formatCode="m/d/yyyy">
                  <c:v>42212</c:v>
                </c:pt>
                <c:pt idx="400" formatCode="m/d/yyyy">
                  <c:v>42213</c:v>
                </c:pt>
                <c:pt idx="401" formatCode="m/d/yyyy">
                  <c:v>42214</c:v>
                </c:pt>
                <c:pt idx="402" formatCode="m/d/yyyy">
                  <c:v>42215</c:v>
                </c:pt>
                <c:pt idx="403" formatCode="m/d/yyyy">
                  <c:v>42216</c:v>
                </c:pt>
                <c:pt idx="404" formatCode="m/d/yyyy">
                  <c:v>42219</c:v>
                </c:pt>
                <c:pt idx="405" formatCode="m/d/yyyy">
                  <c:v>42220</c:v>
                </c:pt>
                <c:pt idx="406" formatCode="m/d/yyyy">
                  <c:v>42221</c:v>
                </c:pt>
                <c:pt idx="407" formatCode="m/d/yyyy">
                  <c:v>42222</c:v>
                </c:pt>
                <c:pt idx="408" formatCode="m/d/yyyy">
                  <c:v>42223</c:v>
                </c:pt>
                <c:pt idx="409" formatCode="m/d/yyyy">
                  <c:v>42226</c:v>
                </c:pt>
                <c:pt idx="410" formatCode="m/d/yyyy">
                  <c:v>42227</c:v>
                </c:pt>
                <c:pt idx="411" formatCode="m/d/yyyy">
                  <c:v>42228</c:v>
                </c:pt>
                <c:pt idx="412" formatCode="m/d/yyyy">
                  <c:v>42229</c:v>
                </c:pt>
                <c:pt idx="413" formatCode="m/d/yyyy">
                  <c:v>42230</c:v>
                </c:pt>
                <c:pt idx="414" formatCode="m/d/yyyy">
                  <c:v>42233</c:v>
                </c:pt>
                <c:pt idx="415" formatCode="m/d/yyyy">
                  <c:v>42234</c:v>
                </c:pt>
                <c:pt idx="416" formatCode="m/d/yyyy">
                  <c:v>42235</c:v>
                </c:pt>
                <c:pt idx="417" formatCode="m/d/yyyy">
                  <c:v>42236</c:v>
                </c:pt>
                <c:pt idx="418" formatCode="m/d/yyyy">
                  <c:v>42237</c:v>
                </c:pt>
                <c:pt idx="419" formatCode="m/d/yyyy">
                  <c:v>42240</c:v>
                </c:pt>
                <c:pt idx="420" formatCode="m/d/yyyy">
                  <c:v>42241</c:v>
                </c:pt>
                <c:pt idx="421" formatCode="m/d/yyyy">
                  <c:v>42242</c:v>
                </c:pt>
                <c:pt idx="422" formatCode="m/d/yyyy">
                  <c:v>42243</c:v>
                </c:pt>
                <c:pt idx="423" formatCode="m/d/yyyy">
                  <c:v>42244</c:v>
                </c:pt>
                <c:pt idx="424" formatCode="m/d/yyyy">
                  <c:v>42247</c:v>
                </c:pt>
                <c:pt idx="425" formatCode="m/d/yyyy">
                  <c:v>42248</c:v>
                </c:pt>
                <c:pt idx="426" formatCode="m/d/yyyy">
                  <c:v>42249</c:v>
                </c:pt>
                <c:pt idx="427" formatCode="m/d/yyyy">
                  <c:v>42250</c:v>
                </c:pt>
                <c:pt idx="428" formatCode="m/d/yyyy">
                  <c:v>42251</c:v>
                </c:pt>
                <c:pt idx="429" formatCode="m/d/yyyy">
                  <c:v>42254</c:v>
                </c:pt>
                <c:pt idx="430" formatCode="m/d/yyyy">
                  <c:v>42255</c:v>
                </c:pt>
                <c:pt idx="431" formatCode="m/d/yyyy">
                  <c:v>42256</c:v>
                </c:pt>
                <c:pt idx="432" formatCode="m/d/yyyy">
                  <c:v>42257</c:v>
                </c:pt>
                <c:pt idx="433" formatCode="m/d/yyyy">
                  <c:v>42258</c:v>
                </c:pt>
                <c:pt idx="434" formatCode="m/d/yyyy">
                  <c:v>42261</c:v>
                </c:pt>
                <c:pt idx="435" formatCode="m/d/yyyy">
                  <c:v>42262</c:v>
                </c:pt>
                <c:pt idx="436" formatCode="m/d/yyyy">
                  <c:v>42263</c:v>
                </c:pt>
                <c:pt idx="437" formatCode="m/d/yyyy">
                  <c:v>42264</c:v>
                </c:pt>
                <c:pt idx="438" formatCode="m/d/yyyy">
                  <c:v>42265</c:v>
                </c:pt>
                <c:pt idx="439" formatCode="m/d/yyyy">
                  <c:v>42268</c:v>
                </c:pt>
                <c:pt idx="440" formatCode="m/d/yyyy">
                  <c:v>42269</c:v>
                </c:pt>
                <c:pt idx="441" formatCode="m/d/yyyy">
                  <c:v>42270</c:v>
                </c:pt>
                <c:pt idx="442" formatCode="m/d/yyyy">
                  <c:v>42271</c:v>
                </c:pt>
                <c:pt idx="443" formatCode="m/d/yyyy">
                  <c:v>42272</c:v>
                </c:pt>
                <c:pt idx="444" formatCode="m/d/yyyy">
                  <c:v>42275</c:v>
                </c:pt>
                <c:pt idx="445" formatCode="m/d/yyyy">
                  <c:v>42276</c:v>
                </c:pt>
                <c:pt idx="446" formatCode="m/d/yyyy">
                  <c:v>42277</c:v>
                </c:pt>
                <c:pt idx="447" formatCode="m/d/yyyy">
                  <c:v>42278</c:v>
                </c:pt>
                <c:pt idx="448" formatCode="m/d/yyyy">
                  <c:v>42279</c:v>
                </c:pt>
                <c:pt idx="449" formatCode="m/d/yyyy">
                  <c:v>42282</c:v>
                </c:pt>
                <c:pt idx="450" formatCode="m/d/yyyy">
                  <c:v>42283</c:v>
                </c:pt>
                <c:pt idx="451" formatCode="m/d/yyyy">
                  <c:v>42284</c:v>
                </c:pt>
                <c:pt idx="452" formatCode="m/d/yyyy">
                  <c:v>42285</c:v>
                </c:pt>
                <c:pt idx="453" formatCode="m/d/yyyy">
                  <c:v>42286</c:v>
                </c:pt>
                <c:pt idx="454" formatCode="m/d/yyyy">
                  <c:v>42289</c:v>
                </c:pt>
                <c:pt idx="455" formatCode="m/d/yyyy">
                  <c:v>42290</c:v>
                </c:pt>
                <c:pt idx="456" formatCode="m/d/yyyy">
                  <c:v>42291</c:v>
                </c:pt>
                <c:pt idx="457" formatCode="m/d/yyyy">
                  <c:v>42292</c:v>
                </c:pt>
                <c:pt idx="458" formatCode="m/d/yyyy">
                  <c:v>42293</c:v>
                </c:pt>
                <c:pt idx="459" formatCode="m/d/yyyy">
                  <c:v>42296</c:v>
                </c:pt>
                <c:pt idx="460" formatCode="m/d/yyyy">
                  <c:v>42297</c:v>
                </c:pt>
                <c:pt idx="461" formatCode="m/d/yyyy">
                  <c:v>42298</c:v>
                </c:pt>
                <c:pt idx="462" formatCode="m/d/yyyy">
                  <c:v>42299</c:v>
                </c:pt>
                <c:pt idx="463" formatCode="m/d/yyyy">
                  <c:v>42300</c:v>
                </c:pt>
                <c:pt idx="464" formatCode="m/d/yyyy">
                  <c:v>42303</c:v>
                </c:pt>
                <c:pt idx="465" formatCode="m/d/yyyy">
                  <c:v>42304</c:v>
                </c:pt>
                <c:pt idx="466" formatCode="m/d/yyyy">
                  <c:v>42305</c:v>
                </c:pt>
                <c:pt idx="467" formatCode="m/d/yyyy">
                  <c:v>42306</c:v>
                </c:pt>
                <c:pt idx="468" formatCode="m/d/yyyy">
                  <c:v>42307</c:v>
                </c:pt>
                <c:pt idx="469" formatCode="m/d/yyyy">
                  <c:v>42310</c:v>
                </c:pt>
                <c:pt idx="470" formatCode="m/d/yyyy">
                  <c:v>42311</c:v>
                </c:pt>
                <c:pt idx="471" formatCode="m/d/yyyy">
                  <c:v>42312</c:v>
                </c:pt>
                <c:pt idx="472" formatCode="m/d/yyyy">
                  <c:v>42313</c:v>
                </c:pt>
                <c:pt idx="473" formatCode="m/d/yyyy">
                  <c:v>42314</c:v>
                </c:pt>
                <c:pt idx="474" formatCode="m/d/yyyy">
                  <c:v>42317</c:v>
                </c:pt>
                <c:pt idx="475" formatCode="m/d/yyyy">
                  <c:v>42318</c:v>
                </c:pt>
                <c:pt idx="476" formatCode="m/d/yyyy">
                  <c:v>42319</c:v>
                </c:pt>
                <c:pt idx="477" formatCode="m/d/yyyy">
                  <c:v>42320</c:v>
                </c:pt>
                <c:pt idx="478" formatCode="m/d/yyyy">
                  <c:v>42321</c:v>
                </c:pt>
                <c:pt idx="479" formatCode="m/d/yyyy">
                  <c:v>42324</c:v>
                </c:pt>
                <c:pt idx="480" formatCode="m/d/yyyy">
                  <c:v>42325</c:v>
                </c:pt>
                <c:pt idx="481" formatCode="m/d/yyyy">
                  <c:v>42326</c:v>
                </c:pt>
                <c:pt idx="482" formatCode="m/d/yyyy">
                  <c:v>42327</c:v>
                </c:pt>
                <c:pt idx="483" formatCode="m/d/yyyy">
                  <c:v>42328</c:v>
                </c:pt>
                <c:pt idx="484" formatCode="m/d/yyyy">
                  <c:v>42331</c:v>
                </c:pt>
                <c:pt idx="485" formatCode="m/d/yyyy">
                  <c:v>42332</c:v>
                </c:pt>
                <c:pt idx="486" formatCode="m/d/yyyy">
                  <c:v>42333</c:v>
                </c:pt>
                <c:pt idx="487" formatCode="m/d/yyyy">
                  <c:v>42334</c:v>
                </c:pt>
                <c:pt idx="488" formatCode="m/d/yyyy">
                  <c:v>42335</c:v>
                </c:pt>
                <c:pt idx="489" formatCode="m/d/yyyy">
                  <c:v>42338</c:v>
                </c:pt>
                <c:pt idx="490" formatCode="m/d/yyyy">
                  <c:v>42339</c:v>
                </c:pt>
                <c:pt idx="491" formatCode="m/d/yyyy">
                  <c:v>42340</c:v>
                </c:pt>
                <c:pt idx="492" formatCode="m/d/yyyy">
                  <c:v>42341</c:v>
                </c:pt>
                <c:pt idx="493" formatCode="m/d/yyyy">
                  <c:v>42342</c:v>
                </c:pt>
                <c:pt idx="494" formatCode="m/d/yyyy">
                  <c:v>42345</c:v>
                </c:pt>
                <c:pt idx="495" formatCode="m/d/yyyy">
                  <c:v>42346</c:v>
                </c:pt>
                <c:pt idx="496" formatCode="m/d/yyyy">
                  <c:v>42347</c:v>
                </c:pt>
                <c:pt idx="497" formatCode="m/d/yyyy">
                  <c:v>42348</c:v>
                </c:pt>
                <c:pt idx="498" formatCode="m/d/yyyy">
                  <c:v>42349</c:v>
                </c:pt>
                <c:pt idx="499" formatCode="m/d/yyyy">
                  <c:v>42352</c:v>
                </c:pt>
                <c:pt idx="500" formatCode="m/d/yyyy">
                  <c:v>42353</c:v>
                </c:pt>
                <c:pt idx="501" formatCode="m/d/yyyy">
                  <c:v>42354</c:v>
                </c:pt>
                <c:pt idx="502" formatCode="m/d/yyyy">
                  <c:v>42355</c:v>
                </c:pt>
                <c:pt idx="503" formatCode="m/d/yyyy">
                  <c:v>42356</c:v>
                </c:pt>
                <c:pt idx="504" formatCode="m/d/yyyy">
                  <c:v>42359</c:v>
                </c:pt>
                <c:pt idx="505" formatCode="m/d/yyyy">
                  <c:v>42360</c:v>
                </c:pt>
                <c:pt idx="506" formatCode="m/d/yyyy">
                  <c:v>42361</c:v>
                </c:pt>
                <c:pt idx="507" formatCode="m/d/yyyy">
                  <c:v>42362</c:v>
                </c:pt>
                <c:pt idx="508" formatCode="m/d/yyyy">
                  <c:v>42363</c:v>
                </c:pt>
                <c:pt idx="509" formatCode="m/d/yyyy">
                  <c:v>42366</c:v>
                </c:pt>
                <c:pt idx="510" formatCode="m/d/yyyy">
                  <c:v>42367</c:v>
                </c:pt>
                <c:pt idx="511" formatCode="m/d/yyyy">
                  <c:v>42368</c:v>
                </c:pt>
                <c:pt idx="512" formatCode="m/d/yyyy">
                  <c:v>42369</c:v>
                </c:pt>
                <c:pt idx="513" formatCode="m/d/yyyy">
                  <c:v>42370</c:v>
                </c:pt>
                <c:pt idx="514" formatCode="m/d/yyyy">
                  <c:v>42373</c:v>
                </c:pt>
                <c:pt idx="515" formatCode="m/d/yyyy">
                  <c:v>42374</c:v>
                </c:pt>
                <c:pt idx="516" formatCode="m/d/yyyy">
                  <c:v>42375</c:v>
                </c:pt>
                <c:pt idx="517" formatCode="m/d/yyyy">
                  <c:v>42376</c:v>
                </c:pt>
                <c:pt idx="518" formatCode="m/d/yyyy">
                  <c:v>42377</c:v>
                </c:pt>
                <c:pt idx="519" formatCode="m/d/yyyy">
                  <c:v>42380</c:v>
                </c:pt>
                <c:pt idx="520" formatCode="m/d/yyyy">
                  <c:v>42381</c:v>
                </c:pt>
                <c:pt idx="521" formatCode="m/d/yyyy">
                  <c:v>42382</c:v>
                </c:pt>
                <c:pt idx="522" formatCode="m/d/yyyy">
                  <c:v>42383</c:v>
                </c:pt>
                <c:pt idx="523" formatCode="m/d/yyyy">
                  <c:v>42384</c:v>
                </c:pt>
                <c:pt idx="524" formatCode="m/d/yyyy">
                  <c:v>42387</c:v>
                </c:pt>
                <c:pt idx="525" formatCode="m/d/yyyy">
                  <c:v>42388</c:v>
                </c:pt>
                <c:pt idx="526" formatCode="m/d/yyyy">
                  <c:v>42389</c:v>
                </c:pt>
                <c:pt idx="527" formatCode="m/d/yyyy">
                  <c:v>42390</c:v>
                </c:pt>
                <c:pt idx="528" formatCode="m/d/yyyy">
                  <c:v>42391</c:v>
                </c:pt>
                <c:pt idx="529" formatCode="m/d/yyyy">
                  <c:v>42394</c:v>
                </c:pt>
                <c:pt idx="530" formatCode="m/d/yyyy">
                  <c:v>42395</c:v>
                </c:pt>
                <c:pt idx="531" formatCode="m/d/yyyy">
                  <c:v>42396</c:v>
                </c:pt>
                <c:pt idx="532" formatCode="m/d/yyyy">
                  <c:v>42397</c:v>
                </c:pt>
                <c:pt idx="533" formatCode="m/d/yyyy">
                  <c:v>42398</c:v>
                </c:pt>
                <c:pt idx="534" formatCode="m/d/yyyy">
                  <c:v>42401</c:v>
                </c:pt>
                <c:pt idx="535" formatCode="m/d/yyyy">
                  <c:v>42402</c:v>
                </c:pt>
                <c:pt idx="536" formatCode="m/d/yyyy">
                  <c:v>42403</c:v>
                </c:pt>
                <c:pt idx="537" formatCode="m/d/yyyy">
                  <c:v>42404</c:v>
                </c:pt>
                <c:pt idx="538" formatCode="m/d/yyyy">
                  <c:v>42405</c:v>
                </c:pt>
                <c:pt idx="539" formatCode="m/d/yyyy">
                  <c:v>42408</c:v>
                </c:pt>
                <c:pt idx="540" formatCode="m/d/yyyy">
                  <c:v>42409</c:v>
                </c:pt>
                <c:pt idx="541" formatCode="m/d/yyyy">
                  <c:v>42410</c:v>
                </c:pt>
                <c:pt idx="542" formatCode="m/d/yyyy">
                  <c:v>42411</c:v>
                </c:pt>
                <c:pt idx="543" formatCode="m/d/yyyy">
                  <c:v>42412</c:v>
                </c:pt>
                <c:pt idx="544" formatCode="m/d/yyyy">
                  <c:v>42415</c:v>
                </c:pt>
                <c:pt idx="545" formatCode="m/d/yyyy">
                  <c:v>42416</c:v>
                </c:pt>
                <c:pt idx="546" formatCode="m/d/yyyy">
                  <c:v>42417</c:v>
                </c:pt>
                <c:pt idx="547" formatCode="m/d/yyyy">
                  <c:v>42418</c:v>
                </c:pt>
                <c:pt idx="548" formatCode="m/d/yyyy">
                  <c:v>42419</c:v>
                </c:pt>
                <c:pt idx="549" formatCode="m/d/yyyy">
                  <c:v>42422</c:v>
                </c:pt>
                <c:pt idx="550" formatCode="m/d/yyyy">
                  <c:v>42423</c:v>
                </c:pt>
                <c:pt idx="551" formatCode="m/d/yyyy">
                  <c:v>42424</c:v>
                </c:pt>
                <c:pt idx="552" formatCode="m/d/yyyy">
                  <c:v>42425</c:v>
                </c:pt>
                <c:pt idx="553" formatCode="m/d/yyyy">
                  <c:v>42426</c:v>
                </c:pt>
                <c:pt idx="554" formatCode="m/d/yyyy">
                  <c:v>42429</c:v>
                </c:pt>
                <c:pt idx="555" formatCode="m/d/yyyy">
                  <c:v>42430</c:v>
                </c:pt>
                <c:pt idx="556" formatCode="m/d/yyyy">
                  <c:v>42431</c:v>
                </c:pt>
                <c:pt idx="557" formatCode="m/d/yyyy">
                  <c:v>42432</c:v>
                </c:pt>
                <c:pt idx="558" formatCode="m/d/yyyy">
                  <c:v>42433</c:v>
                </c:pt>
                <c:pt idx="559" formatCode="m/d/yyyy">
                  <c:v>42436</c:v>
                </c:pt>
                <c:pt idx="560" formatCode="m/d/yyyy">
                  <c:v>42437</c:v>
                </c:pt>
                <c:pt idx="561" formatCode="m/d/yyyy">
                  <c:v>42438</c:v>
                </c:pt>
                <c:pt idx="562" formatCode="m/d/yyyy">
                  <c:v>42439</c:v>
                </c:pt>
                <c:pt idx="563" formatCode="m/d/yyyy">
                  <c:v>42440</c:v>
                </c:pt>
                <c:pt idx="564" formatCode="m/d/yyyy">
                  <c:v>42443</c:v>
                </c:pt>
                <c:pt idx="565" formatCode="m/d/yyyy">
                  <c:v>42444</c:v>
                </c:pt>
                <c:pt idx="566" formatCode="m/d/yyyy">
                  <c:v>42445</c:v>
                </c:pt>
                <c:pt idx="567" formatCode="m/d/yyyy">
                  <c:v>42446</c:v>
                </c:pt>
                <c:pt idx="568" formatCode="m/d/yyyy">
                  <c:v>42447</c:v>
                </c:pt>
                <c:pt idx="569" formatCode="m/d/yyyy">
                  <c:v>42450</c:v>
                </c:pt>
                <c:pt idx="570" formatCode="m/d/yyyy">
                  <c:v>42451</c:v>
                </c:pt>
                <c:pt idx="571" formatCode="m/d/yyyy">
                  <c:v>42452</c:v>
                </c:pt>
                <c:pt idx="572" formatCode="m/d/yyyy">
                  <c:v>42453</c:v>
                </c:pt>
                <c:pt idx="573" formatCode="m/d/yyyy">
                  <c:v>42454</c:v>
                </c:pt>
                <c:pt idx="574" formatCode="m/d/yyyy">
                  <c:v>42457</c:v>
                </c:pt>
                <c:pt idx="575" formatCode="m/d/yyyy">
                  <c:v>42458</c:v>
                </c:pt>
                <c:pt idx="576" formatCode="m/d/yyyy">
                  <c:v>42459</c:v>
                </c:pt>
                <c:pt idx="577" formatCode="m/d/yyyy">
                  <c:v>42460</c:v>
                </c:pt>
                <c:pt idx="578" formatCode="m/d/yyyy">
                  <c:v>42461</c:v>
                </c:pt>
                <c:pt idx="579" formatCode="m/d/yyyy">
                  <c:v>42464</c:v>
                </c:pt>
                <c:pt idx="580" formatCode="m/d/yyyy">
                  <c:v>42465</c:v>
                </c:pt>
                <c:pt idx="581" formatCode="m/d/yyyy">
                  <c:v>42466</c:v>
                </c:pt>
                <c:pt idx="582" formatCode="m/d/yyyy">
                  <c:v>42467</c:v>
                </c:pt>
                <c:pt idx="583" formatCode="m/d/yyyy">
                  <c:v>42468</c:v>
                </c:pt>
                <c:pt idx="584" formatCode="m/d/yyyy">
                  <c:v>42471</c:v>
                </c:pt>
                <c:pt idx="585" formatCode="m/d/yyyy">
                  <c:v>42472</c:v>
                </c:pt>
                <c:pt idx="586" formatCode="m/d/yyyy">
                  <c:v>42473</c:v>
                </c:pt>
                <c:pt idx="587" formatCode="m/d/yyyy">
                  <c:v>42474</c:v>
                </c:pt>
                <c:pt idx="588" formatCode="m/d/yyyy">
                  <c:v>42475</c:v>
                </c:pt>
                <c:pt idx="589" formatCode="m/d/yyyy">
                  <c:v>42478</c:v>
                </c:pt>
                <c:pt idx="590" formatCode="m/d/yyyy">
                  <c:v>42479</c:v>
                </c:pt>
                <c:pt idx="591" formatCode="m/d/yyyy">
                  <c:v>42480</c:v>
                </c:pt>
                <c:pt idx="592" formatCode="m/d/yyyy">
                  <c:v>42481</c:v>
                </c:pt>
                <c:pt idx="593" formatCode="m/d/yyyy">
                  <c:v>42482</c:v>
                </c:pt>
                <c:pt idx="594" formatCode="m/d/yyyy">
                  <c:v>42485</c:v>
                </c:pt>
                <c:pt idx="595" formatCode="m/d/yyyy">
                  <c:v>42486</c:v>
                </c:pt>
                <c:pt idx="596" formatCode="m/d/yyyy">
                  <c:v>42487</c:v>
                </c:pt>
                <c:pt idx="597" formatCode="m/d/yyyy">
                  <c:v>42488</c:v>
                </c:pt>
                <c:pt idx="598" formatCode="m/d/yyyy">
                  <c:v>42489</c:v>
                </c:pt>
                <c:pt idx="599" formatCode="m/d/yyyy">
                  <c:v>42492</c:v>
                </c:pt>
                <c:pt idx="600" formatCode="m/d/yyyy">
                  <c:v>42493</c:v>
                </c:pt>
                <c:pt idx="601" formatCode="m/d/yyyy">
                  <c:v>42494</c:v>
                </c:pt>
                <c:pt idx="602" formatCode="m/d/yyyy">
                  <c:v>42495</c:v>
                </c:pt>
                <c:pt idx="603" formatCode="m/d/yyyy">
                  <c:v>42496</c:v>
                </c:pt>
                <c:pt idx="604" formatCode="m/d/yyyy">
                  <c:v>42499</c:v>
                </c:pt>
                <c:pt idx="605" formatCode="m/d/yyyy">
                  <c:v>42500</c:v>
                </c:pt>
                <c:pt idx="606" formatCode="m/d/yyyy">
                  <c:v>42501</c:v>
                </c:pt>
                <c:pt idx="607" formatCode="m/d/yyyy">
                  <c:v>42502</c:v>
                </c:pt>
                <c:pt idx="608" formatCode="m/d/yyyy">
                  <c:v>42503</c:v>
                </c:pt>
                <c:pt idx="609" formatCode="m/d/yyyy">
                  <c:v>42506</c:v>
                </c:pt>
                <c:pt idx="610" formatCode="m/d/yyyy">
                  <c:v>42507</c:v>
                </c:pt>
                <c:pt idx="611" formatCode="m/d/yyyy">
                  <c:v>42508</c:v>
                </c:pt>
                <c:pt idx="612" formatCode="m/d/yyyy">
                  <c:v>42509</c:v>
                </c:pt>
                <c:pt idx="613" formatCode="m/d/yyyy">
                  <c:v>42510</c:v>
                </c:pt>
                <c:pt idx="614" formatCode="m/d/yyyy">
                  <c:v>42513</c:v>
                </c:pt>
                <c:pt idx="615" formatCode="m/d/yyyy">
                  <c:v>42514</c:v>
                </c:pt>
                <c:pt idx="616" formatCode="m/d/yyyy">
                  <c:v>42515</c:v>
                </c:pt>
                <c:pt idx="617" formatCode="m/d/yyyy">
                  <c:v>42516</c:v>
                </c:pt>
                <c:pt idx="618" formatCode="m/d/yyyy">
                  <c:v>42517</c:v>
                </c:pt>
                <c:pt idx="619" formatCode="m/d/yyyy">
                  <c:v>42520</c:v>
                </c:pt>
                <c:pt idx="620" formatCode="m/d/yyyy">
                  <c:v>42521</c:v>
                </c:pt>
                <c:pt idx="621" formatCode="m/d/yyyy">
                  <c:v>42522</c:v>
                </c:pt>
                <c:pt idx="622" formatCode="m/d/yyyy">
                  <c:v>42523</c:v>
                </c:pt>
                <c:pt idx="623" formatCode="m/d/yyyy">
                  <c:v>42524</c:v>
                </c:pt>
                <c:pt idx="624" formatCode="m/d/yyyy">
                  <c:v>42527</c:v>
                </c:pt>
                <c:pt idx="625" formatCode="m/d/yyyy">
                  <c:v>42528</c:v>
                </c:pt>
                <c:pt idx="626" formatCode="m/d/yyyy">
                  <c:v>42529</c:v>
                </c:pt>
                <c:pt idx="627" formatCode="m/d/yyyy">
                  <c:v>42530</c:v>
                </c:pt>
                <c:pt idx="628" formatCode="m/d/yyyy">
                  <c:v>42531</c:v>
                </c:pt>
                <c:pt idx="629" formatCode="m/d/yyyy">
                  <c:v>42534</c:v>
                </c:pt>
                <c:pt idx="630" formatCode="m/d/yyyy">
                  <c:v>42535</c:v>
                </c:pt>
                <c:pt idx="631" formatCode="m/d/yyyy">
                  <c:v>42536</c:v>
                </c:pt>
                <c:pt idx="632" formatCode="m/d/yyyy">
                  <c:v>42537</c:v>
                </c:pt>
                <c:pt idx="633" formatCode="m/d/yyyy">
                  <c:v>42538</c:v>
                </c:pt>
                <c:pt idx="634" formatCode="m/d/yyyy">
                  <c:v>42541</c:v>
                </c:pt>
                <c:pt idx="635" formatCode="m/d/yyyy">
                  <c:v>42542</c:v>
                </c:pt>
                <c:pt idx="636" formatCode="m/d/yyyy">
                  <c:v>42543</c:v>
                </c:pt>
                <c:pt idx="637" formatCode="m/d/yyyy">
                  <c:v>42544</c:v>
                </c:pt>
                <c:pt idx="638" formatCode="m/d/yyyy">
                  <c:v>42545</c:v>
                </c:pt>
                <c:pt idx="639" formatCode="m/d/yyyy">
                  <c:v>42548</c:v>
                </c:pt>
                <c:pt idx="640" formatCode="m/d/yyyy">
                  <c:v>42549</c:v>
                </c:pt>
                <c:pt idx="641" formatCode="m/d/yyyy">
                  <c:v>42550</c:v>
                </c:pt>
                <c:pt idx="642" formatCode="m/d/yyyy">
                  <c:v>42551</c:v>
                </c:pt>
                <c:pt idx="643" formatCode="m/d/yyyy">
                  <c:v>42552</c:v>
                </c:pt>
                <c:pt idx="644" formatCode="m/d/yyyy">
                  <c:v>42555</c:v>
                </c:pt>
                <c:pt idx="645" formatCode="m/d/yyyy">
                  <c:v>42556</c:v>
                </c:pt>
                <c:pt idx="646" formatCode="m/d/yyyy">
                  <c:v>42557</c:v>
                </c:pt>
                <c:pt idx="647" formatCode="m/d/yyyy">
                  <c:v>42558</c:v>
                </c:pt>
                <c:pt idx="648" formatCode="m/d/yyyy">
                  <c:v>42559</c:v>
                </c:pt>
                <c:pt idx="649" formatCode="m/d/yyyy">
                  <c:v>42562</c:v>
                </c:pt>
                <c:pt idx="650" formatCode="m/d/yyyy">
                  <c:v>42563</c:v>
                </c:pt>
                <c:pt idx="651" formatCode="m/d/yyyy">
                  <c:v>42564</c:v>
                </c:pt>
                <c:pt idx="652" formatCode="m/d/yyyy">
                  <c:v>42565</c:v>
                </c:pt>
                <c:pt idx="653" formatCode="m/d/yyyy">
                  <c:v>42566</c:v>
                </c:pt>
                <c:pt idx="654" formatCode="m/d/yyyy">
                  <c:v>42569</c:v>
                </c:pt>
                <c:pt idx="655" formatCode="m/d/yyyy">
                  <c:v>42570</c:v>
                </c:pt>
                <c:pt idx="656" formatCode="m/d/yyyy">
                  <c:v>42571</c:v>
                </c:pt>
                <c:pt idx="657" formatCode="m/d/yyyy">
                  <c:v>42572</c:v>
                </c:pt>
                <c:pt idx="658" formatCode="m/d/yyyy">
                  <c:v>42573</c:v>
                </c:pt>
                <c:pt idx="659" formatCode="m/d/yyyy">
                  <c:v>42576</c:v>
                </c:pt>
                <c:pt idx="660" formatCode="m/d/yyyy">
                  <c:v>42577</c:v>
                </c:pt>
                <c:pt idx="661" formatCode="m/d/yyyy">
                  <c:v>42578</c:v>
                </c:pt>
                <c:pt idx="662" formatCode="m/d/yyyy">
                  <c:v>42579</c:v>
                </c:pt>
                <c:pt idx="663" formatCode="m/d/yyyy">
                  <c:v>42580</c:v>
                </c:pt>
                <c:pt idx="664" formatCode="m/d/yyyy">
                  <c:v>42583</c:v>
                </c:pt>
                <c:pt idx="665" formatCode="m/d/yyyy">
                  <c:v>42584</c:v>
                </c:pt>
                <c:pt idx="666" formatCode="m/d/yyyy">
                  <c:v>42585</c:v>
                </c:pt>
                <c:pt idx="667" formatCode="m/d/yyyy">
                  <c:v>42586</c:v>
                </c:pt>
                <c:pt idx="668" formatCode="m/d/yyyy">
                  <c:v>42587</c:v>
                </c:pt>
                <c:pt idx="669" formatCode="m/d/yyyy">
                  <c:v>42590</c:v>
                </c:pt>
                <c:pt idx="670" formatCode="m/d/yyyy">
                  <c:v>42591</c:v>
                </c:pt>
                <c:pt idx="671" formatCode="m/d/yyyy">
                  <c:v>42592</c:v>
                </c:pt>
                <c:pt idx="672" formatCode="m/d/yyyy">
                  <c:v>42593</c:v>
                </c:pt>
                <c:pt idx="673" formatCode="m/d/yyyy">
                  <c:v>42594</c:v>
                </c:pt>
                <c:pt idx="674" formatCode="m/d/yyyy">
                  <c:v>42597</c:v>
                </c:pt>
                <c:pt idx="675" formatCode="m/d/yyyy">
                  <c:v>42598</c:v>
                </c:pt>
                <c:pt idx="676" formatCode="m/d/yyyy">
                  <c:v>42599</c:v>
                </c:pt>
                <c:pt idx="677" formatCode="m/d/yyyy">
                  <c:v>42600</c:v>
                </c:pt>
                <c:pt idx="678" formatCode="m/d/yyyy">
                  <c:v>42601</c:v>
                </c:pt>
                <c:pt idx="679" formatCode="m/d/yyyy">
                  <c:v>42604</c:v>
                </c:pt>
                <c:pt idx="680" formatCode="m/d/yyyy">
                  <c:v>42605</c:v>
                </c:pt>
                <c:pt idx="681" formatCode="m/d/yyyy">
                  <c:v>42606</c:v>
                </c:pt>
                <c:pt idx="682" formatCode="m/d/yyyy">
                  <c:v>42607</c:v>
                </c:pt>
                <c:pt idx="683" formatCode="m/d/yyyy">
                  <c:v>42608</c:v>
                </c:pt>
                <c:pt idx="684" formatCode="m/d/yyyy">
                  <c:v>42611</c:v>
                </c:pt>
              </c:numCache>
            </c:numRef>
          </c:cat>
          <c:val>
            <c:numRef>
              <c:f>Sheet1!$D$2:$D$686</c:f>
              <c:numCache>
                <c:formatCode>General</c:formatCode>
                <c:ptCount val="685"/>
                <c:pt idx="0">
                  <c:v>0.94299999999999995</c:v>
                </c:pt>
                <c:pt idx="1">
                  <c:v>0.94299999999999995</c:v>
                </c:pt>
                <c:pt idx="2">
                  <c:v>0.94299999999999995</c:v>
                </c:pt>
                <c:pt idx="3">
                  <c:v>0.94299999999999995</c:v>
                </c:pt>
                <c:pt idx="4">
                  <c:v>0.94299999999999995</c:v>
                </c:pt>
                <c:pt idx="5">
                  <c:v>0.94299999999999995</c:v>
                </c:pt>
                <c:pt idx="6">
                  <c:v>0.91700000000000004</c:v>
                </c:pt>
                <c:pt idx="7">
                  <c:v>0.91700000000000004</c:v>
                </c:pt>
                <c:pt idx="8">
                  <c:v>0.91700000000000004</c:v>
                </c:pt>
                <c:pt idx="9">
                  <c:v>0.91700000000000004</c:v>
                </c:pt>
                <c:pt idx="10">
                  <c:v>0.91700000000000004</c:v>
                </c:pt>
                <c:pt idx="11">
                  <c:v>0.88</c:v>
                </c:pt>
                <c:pt idx="12">
                  <c:v>0.88</c:v>
                </c:pt>
                <c:pt idx="13">
                  <c:v>0.88</c:v>
                </c:pt>
                <c:pt idx="14">
                  <c:v>0.88</c:v>
                </c:pt>
                <c:pt idx="15">
                  <c:v>0.88100000000000001</c:v>
                </c:pt>
                <c:pt idx="16">
                  <c:v>0.88100000000000001</c:v>
                </c:pt>
                <c:pt idx="17">
                  <c:v>0.88100000000000001</c:v>
                </c:pt>
                <c:pt idx="18">
                  <c:v>0.88100000000000001</c:v>
                </c:pt>
                <c:pt idx="19">
                  <c:v>0.88100000000000001</c:v>
                </c:pt>
                <c:pt idx="20">
                  <c:v>0.86</c:v>
                </c:pt>
                <c:pt idx="21">
                  <c:v>0.86099999999999999</c:v>
                </c:pt>
                <c:pt idx="22">
                  <c:v>0.86099999999999999</c:v>
                </c:pt>
                <c:pt idx="23">
                  <c:v>0.86099999999999999</c:v>
                </c:pt>
                <c:pt idx="24">
                  <c:v>0.86099999999999999</c:v>
                </c:pt>
                <c:pt idx="25">
                  <c:v>0.88</c:v>
                </c:pt>
                <c:pt idx="26">
                  <c:v>0.88</c:v>
                </c:pt>
                <c:pt idx="27">
                  <c:v>0.88</c:v>
                </c:pt>
                <c:pt idx="28">
                  <c:v>0.88</c:v>
                </c:pt>
                <c:pt idx="29">
                  <c:v>0.88</c:v>
                </c:pt>
                <c:pt idx="30">
                  <c:v>0.874</c:v>
                </c:pt>
                <c:pt idx="31">
                  <c:v>0.874</c:v>
                </c:pt>
                <c:pt idx="32">
                  <c:v>0.874</c:v>
                </c:pt>
                <c:pt idx="33">
                  <c:v>0.874</c:v>
                </c:pt>
                <c:pt idx="34">
                  <c:v>0.88300000000000001</c:v>
                </c:pt>
                <c:pt idx="35">
                  <c:v>0.88300000000000001</c:v>
                </c:pt>
                <c:pt idx="36">
                  <c:v>0.88300000000000001</c:v>
                </c:pt>
                <c:pt idx="37">
                  <c:v>0.88300000000000001</c:v>
                </c:pt>
                <c:pt idx="38">
                  <c:v>0.88300000000000001</c:v>
                </c:pt>
                <c:pt idx="39">
                  <c:v>0.85</c:v>
                </c:pt>
                <c:pt idx="40">
                  <c:v>0.85</c:v>
                </c:pt>
                <c:pt idx="41">
                  <c:v>0.85</c:v>
                </c:pt>
                <c:pt idx="42">
                  <c:v>0.85</c:v>
                </c:pt>
                <c:pt idx="43">
                  <c:v>0.85</c:v>
                </c:pt>
                <c:pt idx="44">
                  <c:v>0.86399999999999999</c:v>
                </c:pt>
                <c:pt idx="45">
                  <c:v>0.86399999999999999</c:v>
                </c:pt>
                <c:pt idx="46">
                  <c:v>0.86399999999999999</c:v>
                </c:pt>
                <c:pt idx="47">
                  <c:v>0.86399999999999999</c:v>
                </c:pt>
                <c:pt idx="48">
                  <c:v>0.86399999999999999</c:v>
                </c:pt>
                <c:pt idx="49">
                  <c:v>0.85599999999999998</c:v>
                </c:pt>
                <c:pt idx="50">
                  <c:v>0.85599999999999998</c:v>
                </c:pt>
                <c:pt idx="51">
                  <c:v>0.85599999999999998</c:v>
                </c:pt>
                <c:pt idx="52">
                  <c:v>0.85599999999999998</c:v>
                </c:pt>
                <c:pt idx="53">
                  <c:v>0.85599999999999998</c:v>
                </c:pt>
                <c:pt idx="54">
                  <c:v>0.88</c:v>
                </c:pt>
                <c:pt idx="55">
                  <c:v>0.88</c:v>
                </c:pt>
                <c:pt idx="56">
                  <c:v>0.88</c:v>
                </c:pt>
                <c:pt idx="57">
                  <c:v>0.88</c:v>
                </c:pt>
                <c:pt idx="58">
                  <c:v>0.88</c:v>
                </c:pt>
                <c:pt idx="59">
                  <c:v>0.89700000000000002</c:v>
                </c:pt>
                <c:pt idx="60">
                  <c:v>0.89700000000000002</c:v>
                </c:pt>
                <c:pt idx="61">
                  <c:v>0.89700000000000002</c:v>
                </c:pt>
                <c:pt idx="62">
                  <c:v>0.89700000000000002</c:v>
                </c:pt>
                <c:pt idx="63">
                  <c:v>0.89700000000000002</c:v>
                </c:pt>
                <c:pt idx="64">
                  <c:v>0.91300000000000003</c:v>
                </c:pt>
                <c:pt idx="65">
                  <c:v>0.91300000000000003</c:v>
                </c:pt>
                <c:pt idx="66">
                  <c:v>0.91300000000000003</c:v>
                </c:pt>
                <c:pt idx="67">
                  <c:v>0.91300000000000003</c:v>
                </c:pt>
                <c:pt idx="68">
                  <c:v>0.91300000000000003</c:v>
                </c:pt>
                <c:pt idx="69">
                  <c:v>0.89900000000000002</c:v>
                </c:pt>
                <c:pt idx="70">
                  <c:v>0.89900000000000002</c:v>
                </c:pt>
                <c:pt idx="71">
                  <c:v>0.89900000000000002</c:v>
                </c:pt>
                <c:pt idx="72">
                  <c:v>0.89900000000000002</c:v>
                </c:pt>
                <c:pt idx="73">
                  <c:v>0.89900000000000002</c:v>
                </c:pt>
                <c:pt idx="74">
                  <c:v>0.94099999999999995</c:v>
                </c:pt>
                <c:pt idx="75">
                  <c:v>0.94099999999999995</c:v>
                </c:pt>
                <c:pt idx="76">
                  <c:v>0.94099999999999995</c:v>
                </c:pt>
                <c:pt idx="77">
                  <c:v>0.94099999999999995</c:v>
                </c:pt>
                <c:pt idx="78">
                  <c:v>0.92900000000000005</c:v>
                </c:pt>
                <c:pt idx="79">
                  <c:v>0.92900000000000005</c:v>
                </c:pt>
                <c:pt idx="80">
                  <c:v>0.92900000000000005</c:v>
                </c:pt>
                <c:pt idx="81">
                  <c:v>0.92900000000000005</c:v>
                </c:pt>
                <c:pt idx="82">
                  <c:v>0.92900000000000005</c:v>
                </c:pt>
                <c:pt idx="83">
                  <c:v>0.92900000000000005</c:v>
                </c:pt>
                <c:pt idx="84">
                  <c:v>0.92900000000000005</c:v>
                </c:pt>
                <c:pt idx="85">
                  <c:v>0.92900000000000005</c:v>
                </c:pt>
                <c:pt idx="86">
                  <c:v>0.92900000000000005</c:v>
                </c:pt>
                <c:pt idx="87">
                  <c:v>0.92900000000000005</c:v>
                </c:pt>
                <c:pt idx="88">
                  <c:v>0.90600000000000003</c:v>
                </c:pt>
                <c:pt idx="89">
                  <c:v>0.90600000000000003</c:v>
                </c:pt>
                <c:pt idx="90">
                  <c:v>0.90600000000000003</c:v>
                </c:pt>
                <c:pt idx="91">
                  <c:v>0.90600000000000003</c:v>
                </c:pt>
                <c:pt idx="92">
                  <c:v>0.90600000000000003</c:v>
                </c:pt>
                <c:pt idx="93">
                  <c:v>0.88700000000000001</c:v>
                </c:pt>
                <c:pt idx="94">
                  <c:v>0.88700000000000001</c:v>
                </c:pt>
                <c:pt idx="95">
                  <c:v>0.88700000000000001</c:v>
                </c:pt>
                <c:pt idx="96">
                  <c:v>0.88700000000000001</c:v>
                </c:pt>
                <c:pt idx="97">
                  <c:v>0.88700000000000001</c:v>
                </c:pt>
                <c:pt idx="98">
                  <c:v>0.89900000000000002</c:v>
                </c:pt>
                <c:pt idx="99">
                  <c:v>0.89900000000000002</c:v>
                </c:pt>
                <c:pt idx="100">
                  <c:v>0.89900000000000002</c:v>
                </c:pt>
                <c:pt idx="101">
                  <c:v>0.89900000000000002</c:v>
                </c:pt>
                <c:pt idx="102">
                  <c:v>0.90799999999999992</c:v>
                </c:pt>
                <c:pt idx="103">
                  <c:v>0.90799999999999992</c:v>
                </c:pt>
                <c:pt idx="104">
                  <c:v>0.90799999999999992</c:v>
                </c:pt>
                <c:pt idx="105">
                  <c:v>0.90799999999999992</c:v>
                </c:pt>
                <c:pt idx="106">
                  <c:v>0.90799999999999992</c:v>
                </c:pt>
                <c:pt idx="107">
                  <c:v>0.84699999999999998</c:v>
                </c:pt>
                <c:pt idx="108">
                  <c:v>0.84699999999999998</c:v>
                </c:pt>
                <c:pt idx="109">
                  <c:v>0.84699999999999998</c:v>
                </c:pt>
                <c:pt idx="110">
                  <c:v>0.84699999999999998</c:v>
                </c:pt>
                <c:pt idx="111">
                  <c:v>0.84699999999999998</c:v>
                </c:pt>
                <c:pt idx="112">
                  <c:v>0.84</c:v>
                </c:pt>
                <c:pt idx="113">
                  <c:v>0.871</c:v>
                </c:pt>
                <c:pt idx="114">
                  <c:v>0.871</c:v>
                </c:pt>
                <c:pt idx="115">
                  <c:v>0.871</c:v>
                </c:pt>
                <c:pt idx="116">
                  <c:v>0.871</c:v>
                </c:pt>
                <c:pt idx="117">
                  <c:v>0.88100000000000001</c:v>
                </c:pt>
                <c:pt idx="118">
                  <c:v>0.88100000000000001</c:v>
                </c:pt>
                <c:pt idx="119">
                  <c:v>0.88100000000000001</c:v>
                </c:pt>
                <c:pt idx="120">
                  <c:v>0.88100000000000001</c:v>
                </c:pt>
                <c:pt idx="121">
                  <c:v>0.88100000000000001</c:v>
                </c:pt>
                <c:pt idx="122">
                  <c:v>0.93</c:v>
                </c:pt>
                <c:pt idx="123">
                  <c:v>0.93</c:v>
                </c:pt>
                <c:pt idx="124">
                  <c:v>0.93</c:v>
                </c:pt>
                <c:pt idx="125">
                  <c:v>0.93</c:v>
                </c:pt>
                <c:pt idx="126">
                  <c:v>0.93</c:v>
                </c:pt>
                <c:pt idx="127">
                  <c:v>0.94499999999999995</c:v>
                </c:pt>
                <c:pt idx="128">
                  <c:v>0.94499999999999995</c:v>
                </c:pt>
                <c:pt idx="129">
                  <c:v>0.94499999999999995</c:v>
                </c:pt>
                <c:pt idx="130">
                  <c:v>0.94499999999999995</c:v>
                </c:pt>
                <c:pt idx="131">
                  <c:v>0.94899999999999995</c:v>
                </c:pt>
                <c:pt idx="132">
                  <c:v>0.94899999999999995</c:v>
                </c:pt>
                <c:pt idx="133">
                  <c:v>0.94899999999999995</c:v>
                </c:pt>
                <c:pt idx="134">
                  <c:v>0.94899999999999995</c:v>
                </c:pt>
                <c:pt idx="135">
                  <c:v>0.94899999999999995</c:v>
                </c:pt>
                <c:pt idx="136">
                  <c:v>0.94799999999999995</c:v>
                </c:pt>
                <c:pt idx="137">
                  <c:v>0.94799999999999995</c:v>
                </c:pt>
                <c:pt idx="138">
                  <c:v>0.94799999999999995</c:v>
                </c:pt>
                <c:pt idx="139">
                  <c:v>0.94799999999999995</c:v>
                </c:pt>
                <c:pt idx="140">
                  <c:v>0.94799999999999995</c:v>
                </c:pt>
                <c:pt idx="141">
                  <c:v>0.94599999999999995</c:v>
                </c:pt>
                <c:pt idx="142">
                  <c:v>0.94599999999999995</c:v>
                </c:pt>
                <c:pt idx="143">
                  <c:v>0.94599999999999995</c:v>
                </c:pt>
                <c:pt idx="144">
                  <c:v>0.94599999999999995</c:v>
                </c:pt>
                <c:pt idx="145">
                  <c:v>0.94599999999999995</c:v>
                </c:pt>
                <c:pt idx="146">
                  <c:v>0.93899999999999995</c:v>
                </c:pt>
                <c:pt idx="147">
                  <c:v>0.93899999999999995</c:v>
                </c:pt>
                <c:pt idx="148">
                  <c:v>0.93899999999999995</c:v>
                </c:pt>
                <c:pt idx="149">
                  <c:v>0.93899999999999995</c:v>
                </c:pt>
                <c:pt idx="150">
                  <c:v>0.93899999999999995</c:v>
                </c:pt>
                <c:pt idx="151">
                  <c:v>0.94399999999999995</c:v>
                </c:pt>
                <c:pt idx="152">
                  <c:v>0.94399999999999995</c:v>
                </c:pt>
                <c:pt idx="153">
                  <c:v>0.94399999999999995</c:v>
                </c:pt>
                <c:pt idx="154">
                  <c:v>0.94399999999999995</c:v>
                </c:pt>
                <c:pt idx="155">
                  <c:v>0.94399999999999995</c:v>
                </c:pt>
                <c:pt idx="156">
                  <c:v>0.96899999999999997</c:v>
                </c:pt>
                <c:pt idx="157">
                  <c:v>0.96899999999999997</c:v>
                </c:pt>
                <c:pt idx="158">
                  <c:v>0.96899999999999997</c:v>
                </c:pt>
                <c:pt idx="159">
                  <c:v>0.96899999999999997</c:v>
                </c:pt>
                <c:pt idx="160">
                  <c:v>0.96899999999999997</c:v>
                </c:pt>
                <c:pt idx="161">
                  <c:v>0.96199999999999997</c:v>
                </c:pt>
                <c:pt idx="162">
                  <c:v>0.96199999999999997</c:v>
                </c:pt>
                <c:pt idx="163">
                  <c:v>0.96199999999999997</c:v>
                </c:pt>
                <c:pt idx="164">
                  <c:v>0.96199999999999997</c:v>
                </c:pt>
                <c:pt idx="165">
                  <c:v>0.96199999999999997</c:v>
                </c:pt>
                <c:pt idx="166">
                  <c:v>0.95599999999999996</c:v>
                </c:pt>
                <c:pt idx="167">
                  <c:v>0.95599999999999996</c:v>
                </c:pt>
                <c:pt idx="168">
                  <c:v>0.95599999999999996</c:v>
                </c:pt>
                <c:pt idx="169">
                  <c:v>0.95599999999999996</c:v>
                </c:pt>
                <c:pt idx="170">
                  <c:v>0.95</c:v>
                </c:pt>
                <c:pt idx="171">
                  <c:v>0.95</c:v>
                </c:pt>
                <c:pt idx="172">
                  <c:v>0.95</c:v>
                </c:pt>
                <c:pt idx="173">
                  <c:v>0.95</c:v>
                </c:pt>
                <c:pt idx="174">
                  <c:v>0.95</c:v>
                </c:pt>
                <c:pt idx="175">
                  <c:v>0.93</c:v>
                </c:pt>
                <c:pt idx="176">
                  <c:v>0.93</c:v>
                </c:pt>
                <c:pt idx="177">
                  <c:v>0.93</c:v>
                </c:pt>
                <c:pt idx="178">
                  <c:v>0.93</c:v>
                </c:pt>
                <c:pt idx="179">
                  <c:v>0.93</c:v>
                </c:pt>
                <c:pt idx="180">
                  <c:v>0.93400000000000005</c:v>
                </c:pt>
                <c:pt idx="181">
                  <c:v>0.93400000000000005</c:v>
                </c:pt>
                <c:pt idx="182">
                  <c:v>0.93400000000000005</c:v>
                </c:pt>
                <c:pt idx="183">
                  <c:v>0.93400000000000005</c:v>
                </c:pt>
                <c:pt idx="184">
                  <c:v>0.90500000000000003</c:v>
                </c:pt>
                <c:pt idx="185">
                  <c:v>0.90500000000000003</c:v>
                </c:pt>
                <c:pt idx="186">
                  <c:v>0.90500000000000003</c:v>
                </c:pt>
                <c:pt idx="187">
                  <c:v>0.90500000000000003</c:v>
                </c:pt>
                <c:pt idx="188">
                  <c:v>0.90500000000000003</c:v>
                </c:pt>
                <c:pt idx="189">
                  <c:v>0.90500000000000003</c:v>
                </c:pt>
                <c:pt idx="190">
                  <c:v>0.90200000000000002</c:v>
                </c:pt>
                <c:pt idx="191">
                  <c:v>0.90200000000000002</c:v>
                </c:pt>
                <c:pt idx="192">
                  <c:v>0.90200000000000002</c:v>
                </c:pt>
                <c:pt idx="193">
                  <c:v>0.90200000000000002</c:v>
                </c:pt>
                <c:pt idx="194">
                  <c:v>0.90200000000000002</c:v>
                </c:pt>
                <c:pt idx="195">
                  <c:v>0.88900000000000001</c:v>
                </c:pt>
                <c:pt idx="196">
                  <c:v>0.88900000000000001</c:v>
                </c:pt>
                <c:pt idx="197">
                  <c:v>0.88900000000000001</c:v>
                </c:pt>
                <c:pt idx="198">
                  <c:v>0.88900000000000001</c:v>
                </c:pt>
                <c:pt idx="199">
                  <c:v>0.88900000000000001</c:v>
                </c:pt>
                <c:pt idx="200">
                  <c:v>0.87</c:v>
                </c:pt>
                <c:pt idx="201">
                  <c:v>0.87</c:v>
                </c:pt>
                <c:pt idx="202">
                  <c:v>0.87</c:v>
                </c:pt>
                <c:pt idx="203">
                  <c:v>0.87</c:v>
                </c:pt>
                <c:pt idx="204">
                  <c:v>0.87</c:v>
                </c:pt>
                <c:pt idx="205">
                  <c:v>0.877</c:v>
                </c:pt>
                <c:pt idx="206">
                  <c:v>0.877</c:v>
                </c:pt>
                <c:pt idx="207">
                  <c:v>0.877</c:v>
                </c:pt>
                <c:pt idx="208">
                  <c:v>0.877</c:v>
                </c:pt>
                <c:pt idx="209">
                  <c:v>0.877</c:v>
                </c:pt>
                <c:pt idx="210">
                  <c:v>0.89700000000000002</c:v>
                </c:pt>
                <c:pt idx="211">
                  <c:v>0.89700000000000002</c:v>
                </c:pt>
                <c:pt idx="212">
                  <c:v>0.89700000000000002</c:v>
                </c:pt>
                <c:pt idx="213">
                  <c:v>0.89700000000000002</c:v>
                </c:pt>
                <c:pt idx="214">
                  <c:v>0.89700000000000002</c:v>
                </c:pt>
                <c:pt idx="215">
                  <c:v>0.92300000000000004</c:v>
                </c:pt>
                <c:pt idx="216">
                  <c:v>0.92300000000000004</c:v>
                </c:pt>
                <c:pt idx="217">
                  <c:v>0.92300000000000004</c:v>
                </c:pt>
                <c:pt idx="218">
                  <c:v>0.92300000000000004</c:v>
                </c:pt>
                <c:pt idx="219">
                  <c:v>0.92300000000000004</c:v>
                </c:pt>
                <c:pt idx="220">
                  <c:v>0.93899999999999995</c:v>
                </c:pt>
                <c:pt idx="221">
                  <c:v>0.93899999999999995</c:v>
                </c:pt>
                <c:pt idx="222">
                  <c:v>0.93899999999999995</c:v>
                </c:pt>
                <c:pt idx="223">
                  <c:v>0.93899999999999995</c:v>
                </c:pt>
                <c:pt idx="224">
                  <c:v>0.93899999999999995</c:v>
                </c:pt>
                <c:pt idx="225">
                  <c:v>0.93799999999999994</c:v>
                </c:pt>
                <c:pt idx="226">
                  <c:v>0.93799999999999994</c:v>
                </c:pt>
                <c:pt idx="227">
                  <c:v>0.93799999999999994</c:v>
                </c:pt>
                <c:pt idx="228">
                  <c:v>0.93799999999999994</c:v>
                </c:pt>
                <c:pt idx="229">
                  <c:v>0.95799999999999996</c:v>
                </c:pt>
                <c:pt idx="230">
                  <c:v>0.95799999999999996</c:v>
                </c:pt>
                <c:pt idx="231">
                  <c:v>0.95799999999999996</c:v>
                </c:pt>
                <c:pt idx="232">
                  <c:v>0.95799999999999996</c:v>
                </c:pt>
                <c:pt idx="233">
                  <c:v>0.95799999999999996</c:v>
                </c:pt>
                <c:pt idx="234">
                  <c:v>0.94799999999999995</c:v>
                </c:pt>
                <c:pt idx="235">
                  <c:v>0.94799999999999995</c:v>
                </c:pt>
                <c:pt idx="236">
                  <c:v>0.94799999999999995</c:v>
                </c:pt>
                <c:pt idx="237">
                  <c:v>0.94799999999999995</c:v>
                </c:pt>
                <c:pt idx="238">
                  <c:v>0.94799999999999995</c:v>
                </c:pt>
                <c:pt idx="239">
                  <c:v>0.95299999999999996</c:v>
                </c:pt>
                <c:pt idx="240">
                  <c:v>0.95299999999999996</c:v>
                </c:pt>
                <c:pt idx="241">
                  <c:v>0.95299999999999996</c:v>
                </c:pt>
                <c:pt idx="242">
                  <c:v>0.95299999999999996</c:v>
                </c:pt>
                <c:pt idx="243">
                  <c:v>0.95299999999999996</c:v>
                </c:pt>
                <c:pt idx="244">
                  <c:v>0.94899999999999995</c:v>
                </c:pt>
                <c:pt idx="245">
                  <c:v>0.94899999999999995</c:v>
                </c:pt>
                <c:pt idx="246">
                  <c:v>0.94899999999999995</c:v>
                </c:pt>
                <c:pt idx="247">
                  <c:v>0.94899999999999995</c:v>
                </c:pt>
                <c:pt idx="248">
                  <c:v>0.94799999999999995</c:v>
                </c:pt>
                <c:pt idx="249">
                  <c:v>0.94799999999999995</c:v>
                </c:pt>
                <c:pt idx="250">
                  <c:v>0.94799999999999995</c:v>
                </c:pt>
                <c:pt idx="251">
                  <c:v>0.94799999999999995</c:v>
                </c:pt>
                <c:pt idx="252">
                  <c:v>0.94799999999999995</c:v>
                </c:pt>
                <c:pt idx="253">
                  <c:v>0.95899999999999996</c:v>
                </c:pt>
                <c:pt idx="254">
                  <c:v>0.95899999999999996</c:v>
                </c:pt>
                <c:pt idx="255">
                  <c:v>0.95899999999999996</c:v>
                </c:pt>
                <c:pt idx="256">
                  <c:v>0.95899999999999996</c:v>
                </c:pt>
                <c:pt idx="257">
                  <c:v>0.95899999999999996</c:v>
                </c:pt>
                <c:pt idx="258">
                  <c:v>0.92200000000000004</c:v>
                </c:pt>
                <c:pt idx="259">
                  <c:v>0.92200000000000004</c:v>
                </c:pt>
                <c:pt idx="260">
                  <c:v>0.92200000000000004</c:v>
                </c:pt>
                <c:pt idx="261">
                  <c:v>0.92200000000000004</c:v>
                </c:pt>
                <c:pt idx="262">
                  <c:v>0.92200000000000004</c:v>
                </c:pt>
                <c:pt idx="263">
                  <c:v>0.877</c:v>
                </c:pt>
                <c:pt idx="264">
                  <c:v>0.877</c:v>
                </c:pt>
                <c:pt idx="265">
                  <c:v>0.877</c:v>
                </c:pt>
                <c:pt idx="266">
                  <c:v>0.877</c:v>
                </c:pt>
                <c:pt idx="267">
                  <c:v>0.877</c:v>
                </c:pt>
                <c:pt idx="268">
                  <c:v>0.88</c:v>
                </c:pt>
                <c:pt idx="269">
                  <c:v>0.88</c:v>
                </c:pt>
                <c:pt idx="270">
                  <c:v>0.88</c:v>
                </c:pt>
                <c:pt idx="271">
                  <c:v>0.88</c:v>
                </c:pt>
                <c:pt idx="272">
                  <c:v>0.88</c:v>
                </c:pt>
                <c:pt idx="273">
                  <c:v>0.89900000000000002</c:v>
                </c:pt>
                <c:pt idx="274">
                  <c:v>0.89900000000000002</c:v>
                </c:pt>
                <c:pt idx="275">
                  <c:v>0.89900000000000002</c:v>
                </c:pt>
                <c:pt idx="276">
                  <c:v>0.89900000000000002</c:v>
                </c:pt>
                <c:pt idx="277">
                  <c:v>0.89900000000000002</c:v>
                </c:pt>
                <c:pt idx="278">
                  <c:v>0.9</c:v>
                </c:pt>
                <c:pt idx="279">
                  <c:v>0.9</c:v>
                </c:pt>
                <c:pt idx="280">
                  <c:v>0.9</c:v>
                </c:pt>
                <c:pt idx="281">
                  <c:v>0.9</c:v>
                </c:pt>
                <c:pt idx="282">
                  <c:v>0.9</c:v>
                </c:pt>
                <c:pt idx="283">
                  <c:v>0.89900000000000002</c:v>
                </c:pt>
                <c:pt idx="284">
                  <c:v>0.89900000000000002</c:v>
                </c:pt>
                <c:pt idx="285">
                  <c:v>0.89900000000000002</c:v>
                </c:pt>
                <c:pt idx="286">
                  <c:v>0.89900000000000002</c:v>
                </c:pt>
                <c:pt idx="287">
                  <c:v>0.89900000000000002</c:v>
                </c:pt>
                <c:pt idx="288">
                  <c:v>0.88200000000000001</c:v>
                </c:pt>
                <c:pt idx="289">
                  <c:v>0.88200000000000001</c:v>
                </c:pt>
                <c:pt idx="290">
                  <c:v>0.88200000000000001</c:v>
                </c:pt>
                <c:pt idx="291">
                  <c:v>0.88200000000000001</c:v>
                </c:pt>
                <c:pt idx="292">
                  <c:v>0.88200000000000001</c:v>
                </c:pt>
                <c:pt idx="293">
                  <c:v>0.878</c:v>
                </c:pt>
                <c:pt idx="294">
                  <c:v>0.878</c:v>
                </c:pt>
                <c:pt idx="295">
                  <c:v>0.878</c:v>
                </c:pt>
                <c:pt idx="296">
                  <c:v>0.878</c:v>
                </c:pt>
                <c:pt idx="297">
                  <c:v>0.878</c:v>
                </c:pt>
                <c:pt idx="298">
                  <c:v>0.878</c:v>
                </c:pt>
                <c:pt idx="299">
                  <c:v>0.877</c:v>
                </c:pt>
                <c:pt idx="300">
                  <c:v>0.877</c:v>
                </c:pt>
                <c:pt idx="301">
                  <c:v>0.877</c:v>
                </c:pt>
                <c:pt idx="302">
                  <c:v>0.877</c:v>
                </c:pt>
                <c:pt idx="303">
                  <c:v>0.871</c:v>
                </c:pt>
                <c:pt idx="304">
                  <c:v>0.871</c:v>
                </c:pt>
                <c:pt idx="305">
                  <c:v>0.871</c:v>
                </c:pt>
                <c:pt idx="306">
                  <c:v>0.871</c:v>
                </c:pt>
                <c:pt idx="307">
                  <c:v>0.871</c:v>
                </c:pt>
                <c:pt idx="308">
                  <c:v>0.91</c:v>
                </c:pt>
                <c:pt idx="309">
                  <c:v>0.91</c:v>
                </c:pt>
                <c:pt idx="310">
                  <c:v>0.91</c:v>
                </c:pt>
                <c:pt idx="311">
                  <c:v>0.91</c:v>
                </c:pt>
                <c:pt idx="312">
                  <c:v>0.91</c:v>
                </c:pt>
                <c:pt idx="313">
                  <c:v>0.91</c:v>
                </c:pt>
                <c:pt idx="314">
                  <c:v>0.91</c:v>
                </c:pt>
                <c:pt idx="315">
                  <c:v>0.91</c:v>
                </c:pt>
                <c:pt idx="316">
                  <c:v>0.91</c:v>
                </c:pt>
                <c:pt idx="317">
                  <c:v>0.91</c:v>
                </c:pt>
                <c:pt idx="318">
                  <c:v>0.91</c:v>
                </c:pt>
                <c:pt idx="319">
                  <c:v>0.91</c:v>
                </c:pt>
                <c:pt idx="320">
                  <c:v>0.91</c:v>
                </c:pt>
                <c:pt idx="321">
                  <c:v>0.91</c:v>
                </c:pt>
                <c:pt idx="322">
                  <c:v>0.91</c:v>
                </c:pt>
                <c:pt idx="323">
                  <c:v>0.92800000000000005</c:v>
                </c:pt>
                <c:pt idx="324">
                  <c:v>0.92800000000000005</c:v>
                </c:pt>
                <c:pt idx="325">
                  <c:v>0.92800000000000005</c:v>
                </c:pt>
                <c:pt idx="326">
                  <c:v>0.92800000000000005</c:v>
                </c:pt>
                <c:pt idx="327">
                  <c:v>0.92800000000000005</c:v>
                </c:pt>
                <c:pt idx="328">
                  <c:v>0.92800000000000005</c:v>
                </c:pt>
                <c:pt idx="329">
                  <c:v>0.92800000000000005</c:v>
                </c:pt>
                <c:pt idx="330">
                  <c:v>0.92200000000000004</c:v>
                </c:pt>
                <c:pt idx="331">
                  <c:v>0.92200000000000004</c:v>
                </c:pt>
                <c:pt idx="332">
                  <c:v>0.92200000000000004</c:v>
                </c:pt>
                <c:pt idx="333">
                  <c:v>0.93700000000000006</c:v>
                </c:pt>
                <c:pt idx="334">
                  <c:v>0.93700000000000006</c:v>
                </c:pt>
                <c:pt idx="335">
                  <c:v>0.93700000000000006</c:v>
                </c:pt>
                <c:pt idx="336">
                  <c:v>0.93700000000000006</c:v>
                </c:pt>
                <c:pt idx="337">
                  <c:v>0.93700000000000006</c:v>
                </c:pt>
                <c:pt idx="338">
                  <c:v>0.95599999999999996</c:v>
                </c:pt>
                <c:pt idx="339">
                  <c:v>0.95599999999999996</c:v>
                </c:pt>
                <c:pt idx="340">
                  <c:v>0.95599999999999996</c:v>
                </c:pt>
                <c:pt idx="341">
                  <c:v>0.95599999999999996</c:v>
                </c:pt>
                <c:pt idx="342">
                  <c:v>0.95599999999999996</c:v>
                </c:pt>
                <c:pt idx="343">
                  <c:v>0.91200000000000003</c:v>
                </c:pt>
                <c:pt idx="344">
                  <c:v>0.91200000000000003</c:v>
                </c:pt>
                <c:pt idx="345">
                  <c:v>0.92400000000000004</c:v>
                </c:pt>
                <c:pt idx="346">
                  <c:v>0.92400000000000004</c:v>
                </c:pt>
                <c:pt idx="347">
                  <c:v>0.92400000000000004</c:v>
                </c:pt>
                <c:pt idx="348">
                  <c:v>0.93100000000000005</c:v>
                </c:pt>
                <c:pt idx="349">
                  <c:v>0.93100000000000005</c:v>
                </c:pt>
                <c:pt idx="350">
                  <c:v>0.93100000000000005</c:v>
                </c:pt>
                <c:pt idx="351">
                  <c:v>0.93100000000000005</c:v>
                </c:pt>
                <c:pt idx="352">
                  <c:v>0.93100000000000005</c:v>
                </c:pt>
                <c:pt idx="353">
                  <c:v>0.95</c:v>
                </c:pt>
                <c:pt idx="354">
                  <c:v>0.95</c:v>
                </c:pt>
                <c:pt idx="355">
                  <c:v>0.95</c:v>
                </c:pt>
                <c:pt idx="356">
                  <c:v>0.95</c:v>
                </c:pt>
                <c:pt idx="357">
                  <c:v>0.95</c:v>
                </c:pt>
                <c:pt idx="358">
                  <c:v>0.95</c:v>
                </c:pt>
                <c:pt idx="359">
                  <c:v>0.95</c:v>
                </c:pt>
                <c:pt idx="360">
                  <c:v>0.96899999999999997</c:v>
                </c:pt>
                <c:pt idx="361">
                  <c:v>0.96899999999999997</c:v>
                </c:pt>
                <c:pt idx="362">
                  <c:v>0.96899999999999997</c:v>
                </c:pt>
                <c:pt idx="363">
                  <c:v>0.98399999999999999</c:v>
                </c:pt>
                <c:pt idx="364">
                  <c:v>0.98399999999999999</c:v>
                </c:pt>
                <c:pt idx="365">
                  <c:v>0.98399999999999999</c:v>
                </c:pt>
                <c:pt idx="366">
                  <c:v>0.98399999999999999</c:v>
                </c:pt>
                <c:pt idx="367">
                  <c:v>0.98399999999999999</c:v>
                </c:pt>
                <c:pt idx="368">
                  <c:v>0.95299999999999996</c:v>
                </c:pt>
                <c:pt idx="369">
                  <c:v>0.95299999999999996</c:v>
                </c:pt>
                <c:pt idx="370">
                  <c:v>0.95299999999999996</c:v>
                </c:pt>
                <c:pt idx="371">
                  <c:v>0.95299999999999996</c:v>
                </c:pt>
                <c:pt idx="372">
                  <c:v>0.95299999999999996</c:v>
                </c:pt>
                <c:pt idx="373">
                  <c:v>0.95299999999999996</c:v>
                </c:pt>
                <c:pt idx="374">
                  <c:v>0.95299999999999996</c:v>
                </c:pt>
                <c:pt idx="375">
                  <c:v>0.95299999999999996</c:v>
                </c:pt>
                <c:pt idx="376">
                  <c:v>0.95299999999999996</c:v>
                </c:pt>
                <c:pt idx="377">
                  <c:v>0.95299999999999996</c:v>
                </c:pt>
                <c:pt idx="378">
                  <c:v>0.96199999999999997</c:v>
                </c:pt>
                <c:pt idx="379">
                  <c:v>0.96199999999999997</c:v>
                </c:pt>
                <c:pt idx="380">
                  <c:v>0.96199999999999997</c:v>
                </c:pt>
                <c:pt idx="381">
                  <c:v>0.96199999999999997</c:v>
                </c:pt>
                <c:pt idx="382">
                  <c:v>0.96199999999999997</c:v>
                </c:pt>
                <c:pt idx="383">
                  <c:v>0.96199999999999997</c:v>
                </c:pt>
                <c:pt idx="384">
                  <c:v>0.96199999999999997</c:v>
                </c:pt>
                <c:pt idx="385">
                  <c:v>0.96199999999999997</c:v>
                </c:pt>
                <c:pt idx="386">
                  <c:v>0.96199999999999997</c:v>
                </c:pt>
                <c:pt idx="387">
                  <c:v>0.96199999999999997</c:v>
                </c:pt>
                <c:pt idx="388">
                  <c:v>0.97599999999999998</c:v>
                </c:pt>
                <c:pt idx="389">
                  <c:v>0.97599999999999998</c:v>
                </c:pt>
                <c:pt idx="390">
                  <c:v>0.97599999999999998</c:v>
                </c:pt>
                <c:pt idx="391">
                  <c:v>0.97599999999999998</c:v>
                </c:pt>
                <c:pt idx="392">
                  <c:v>0.97599999999999998</c:v>
                </c:pt>
                <c:pt idx="393">
                  <c:v>0.96</c:v>
                </c:pt>
                <c:pt idx="394">
                  <c:v>0.96</c:v>
                </c:pt>
                <c:pt idx="395">
                  <c:v>0.96</c:v>
                </c:pt>
                <c:pt idx="396">
                  <c:v>0.96</c:v>
                </c:pt>
                <c:pt idx="397">
                  <c:v>0.96</c:v>
                </c:pt>
                <c:pt idx="398">
                  <c:v>0.94699999999999995</c:v>
                </c:pt>
                <c:pt idx="399">
                  <c:v>0.94699999999999995</c:v>
                </c:pt>
                <c:pt idx="400">
                  <c:v>0.94699999999999995</c:v>
                </c:pt>
                <c:pt idx="401">
                  <c:v>0.94699999999999995</c:v>
                </c:pt>
                <c:pt idx="402">
                  <c:v>0.94699999999999995</c:v>
                </c:pt>
                <c:pt idx="403">
                  <c:v>0.96099999999999997</c:v>
                </c:pt>
                <c:pt idx="404">
                  <c:v>0.96099999999999997</c:v>
                </c:pt>
                <c:pt idx="405">
                  <c:v>0.96099999999999997</c:v>
                </c:pt>
                <c:pt idx="406">
                  <c:v>0.96099999999999997</c:v>
                </c:pt>
                <c:pt idx="407">
                  <c:v>0.96099999999999997</c:v>
                </c:pt>
                <c:pt idx="408">
                  <c:v>0.96099999999999997</c:v>
                </c:pt>
                <c:pt idx="409">
                  <c:v>0.96099999999999997</c:v>
                </c:pt>
                <c:pt idx="410">
                  <c:v>0.96099999999999997</c:v>
                </c:pt>
                <c:pt idx="411">
                  <c:v>0.96099999999999997</c:v>
                </c:pt>
                <c:pt idx="412">
                  <c:v>0.96099999999999997</c:v>
                </c:pt>
                <c:pt idx="413">
                  <c:v>0.96899999999999997</c:v>
                </c:pt>
                <c:pt idx="414">
                  <c:v>0.96899999999999997</c:v>
                </c:pt>
                <c:pt idx="415">
                  <c:v>0.96899999999999997</c:v>
                </c:pt>
                <c:pt idx="416">
                  <c:v>0.96899999999999997</c:v>
                </c:pt>
                <c:pt idx="417">
                  <c:v>0.96899999999999997</c:v>
                </c:pt>
                <c:pt idx="418">
                  <c:v>0.95599999999999996</c:v>
                </c:pt>
                <c:pt idx="419">
                  <c:v>0.95599999999999996</c:v>
                </c:pt>
                <c:pt idx="420">
                  <c:v>0.95599999999999996</c:v>
                </c:pt>
                <c:pt idx="421">
                  <c:v>0.95599999999999996</c:v>
                </c:pt>
                <c:pt idx="422">
                  <c:v>0.95599999999999996</c:v>
                </c:pt>
                <c:pt idx="423">
                  <c:v>0.92600000000000005</c:v>
                </c:pt>
                <c:pt idx="424">
                  <c:v>0.92600000000000005</c:v>
                </c:pt>
                <c:pt idx="425">
                  <c:v>0.92600000000000005</c:v>
                </c:pt>
                <c:pt idx="426">
                  <c:v>0.92600000000000005</c:v>
                </c:pt>
                <c:pt idx="427">
                  <c:v>0.92600000000000005</c:v>
                </c:pt>
                <c:pt idx="428">
                  <c:v>0.876</c:v>
                </c:pt>
                <c:pt idx="429">
                  <c:v>0.876</c:v>
                </c:pt>
                <c:pt idx="430">
                  <c:v>0.876</c:v>
                </c:pt>
                <c:pt idx="431">
                  <c:v>0.876</c:v>
                </c:pt>
                <c:pt idx="432">
                  <c:v>0.876</c:v>
                </c:pt>
                <c:pt idx="433">
                  <c:v>0.92300000000000004</c:v>
                </c:pt>
                <c:pt idx="434">
                  <c:v>0.92300000000000004</c:v>
                </c:pt>
                <c:pt idx="435">
                  <c:v>0.92300000000000004</c:v>
                </c:pt>
                <c:pt idx="436">
                  <c:v>0.92300000000000004</c:v>
                </c:pt>
                <c:pt idx="437">
                  <c:v>0.92300000000000004</c:v>
                </c:pt>
                <c:pt idx="438">
                  <c:v>0.91100000000000003</c:v>
                </c:pt>
                <c:pt idx="439">
                  <c:v>0.91100000000000003</c:v>
                </c:pt>
                <c:pt idx="440">
                  <c:v>0.91100000000000003</c:v>
                </c:pt>
                <c:pt idx="441">
                  <c:v>0.91100000000000003</c:v>
                </c:pt>
                <c:pt idx="442">
                  <c:v>0.91100000000000003</c:v>
                </c:pt>
                <c:pt idx="443">
                  <c:v>0.92700000000000005</c:v>
                </c:pt>
                <c:pt idx="444">
                  <c:v>0.92700000000000005</c:v>
                </c:pt>
                <c:pt idx="445">
                  <c:v>0.92700000000000005</c:v>
                </c:pt>
                <c:pt idx="446">
                  <c:v>0.92700000000000005</c:v>
                </c:pt>
                <c:pt idx="447">
                  <c:v>0.92700000000000005</c:v>
                </c:pt>
                <c:pt idx="448">
                  <c:v>0.93300000000000005</c:v>
                </c:pt>
                <c:pt idx="449">
                  <c:v>0.93300000000000005</c:v>
                </c:pt>
                <c:pt idx="450">
                  <c:v>0.93300000000000005</c:v>
                </c:pt>
                <c:pt idx="451">
                  <c:v>0.93300000000000005</c:v>
                </c:pt>
                <c:pt idx="452">
                  <c:v>0.93300000000000005</c:v>
                </c:pt>
                <c:pt idx="453">
                  <c:v>0.90300000000000002</c:v>
                </c:pt>
                <c:pt idx="454">
                  <c:v>0.90300000000000002</c:v>
                </c:pt>
                <c:pt idx="455">
                  <c:v>0.90300000000000002</c:v>
                </c:pt>
                <c:pt idx="456">
                  <c:v>0.90300000000000002</c:v>
                </c:pt>
                <c:pt idx="457">
                  <c:v>0.90300000000000002</c:v>
                </c:pt>
                <c:pt idx="458">
                  <c:v>0.91400000000000003</c:v>
                </c:pt>
                <c:pt idx="459">
                  <c:v>0.91400000000000003</c:v>
                </c:pt>
                <c:pt idx="460">
                  <c:v>0.91400000000000003</c:v>
                </c:pt>
                <c:pt idx="461">
                  <c:v>0.91400000000000003</c:v>
                </c:pt>
                <c:pt idx="462">
                  <c:v>0.90100000000000002</c:v>
                </c:pt>
                <c:pt idx="463">
                  <c:v>0.90100000000000002</c:v>
                </c:pt>
                <c:pt idx="464">
                  <c:v>0.90100000000000002</c:v>
                </c:pt>
                <c:pt idx="465">
                  <c:v>0.90100000000000002</c:v>
                </c:pt>
                <c:pt idx="466">
                  <c:v>0.90100000000000002</c:v>
                </c:pt>
                <c:pt idx="467">
                  <c:v>0.92300000000000004</c:v>
                </c:pt>
                <c:pt idx="468">
                  <c:v>0.92300000000000004</c:v>
                </c:pt>
                <c:pt idx="469">
                  <c:v>0.92300000000000004</c:v>
                </c:pt>
                <c:pt idx="470">
                  <c:v>0.92300000000000004</c:v>
                </c:pt>
                <c:pt idx="471">
                  <c:v>0.92300000000000004</c:v>
                </c:pt>
                <c:pt idx="472">
                  <c:v>0.92300000000000004</c:v>
                </c:pt>
                <c:pt idx="473">
                  <c:v>0.91100000000000003</c:v>
                </c:pt>
                <c:pt idx="474">
                  <c:v>0.89500000000000002</c:v>
                </c:pt>
                <c:pt idx="475">
                  <c:v>0.89500000000000002</c:v>
                </c:pt>
                <c:pt idx="476">
                  <c:v>0.89500000000000002</c:v>
                </c:pt>
                <c:pt idx="477">
                  <c:v>0.89500000000000002</c:v>
                </c:pt>
                <c:pt idx="478">
                  <c:v>0.92700000000000005</c:v>
                </c:pt>
                <c:pt idx="479">
                  <c:v>0.92700000000000005</c:v>
                </c:pt>
                <c:pt idx="480">
                  <c:v>0.92700000000000005</c:v>
                </c:pt>
                <c:pt idx="481">
                  <c:v>0.92700000000000005</c:v>
                </c:pt>
                <c:pt idx="482">
                  <c:v>0.92700000000000005</c:v>
                </c:pt>
                <c:pt idx="483">
                  <c:v>0.93300000000000005</c:v>
                </c:pt>
                <c:pt idx="484">
                  <c:v>0.93300000000000005</c:v>
                </c:pt>
                <c:pt idx="485">
                  <c:v>0.93300000000000005</c:v>
                </c:pt>
                <c:pt idx="486">
                  <c:v>0.93300000000000005</c:v>
                </c:pt>
                <c:pt idx="487">
                  <c:v>0.93300000000000005</c:v>
                </c:pt>
                <c:pt idx="488">
                  <c:v>0.95899999999999996</c:v>
                </c:pt>
                <c:pt idx="489">
                  <c:v>0.95899999999999996</c:v>
                </c:pt>
                <c:pt idx="490">
                  <c:v>0.95899999999999996</c:v>
                </c:pt>
                <c:pt idx="491">
                  <c:v>0.95899999999999996</c:v>
                </c:pt>
                <c:pt idx="492">
                  <c:v>0.95899999999999996</c:v>
                </c:pt>
                <c:pt idx="493">
                  <c:v>0.94499999999999995</c:v>
                </c:pt>
                <c:pt idx="494">
                  <c:v>0.94499999999999995</c:v>
                </c:pt>
                <c:pt idx="495">
                  <c:v>0.94499999999999995</c:v>
                </c:pt>
                <c:pt idx="496">
                  <c:v>0.94499999999999995</c:v>
                </c:pt>
                <c:pt idx="497">
                  <c:v>0.94499999999999995</c:v>
                </c:pt>
                <c:pt idx="498">
                  <c:v>0.93700000000000006</c:v>
                </c:pt>
                <c:pt idx="499">
                  <c:v>0.91900000000000004</c:v>
                </c:pt>
                <c:pt idx="500">
                  <c:v>0.91900000000000004</c:v>
                </c:pt>
                <c:pt idx="501">
                  <c:v>0.91900000000000004</c:v>
                </c:pt>
                <c:pt idx="502">
                  <c:v>0.94099999999999995</c:v>
                </c:pt>
                <c:pt idx="503">
                  <c:v>0.94099999999999995</c:v>
                </c:pt>
                <c:pt idx="504">
                  <c:v>0.94099999999999995</c:v>
                </c:pt>
                <c:pt idx="505">
                  <c:v>0.94099999999999995</c:v>
                </c:pt>
                <c:pt idx="506">
                  <c:v>0.94099999999999995</c:v>
                </c:pt>
                <c:pt idx="507">
                  <c:v>0.94099999999999995</c:v>
                </c:pt>
                <c:pt idx="508">
                  <c:v>0.94599999999999995</c:v>
                </c:pt>
                <c:pt idx="509">
                  <c:v>0.94599999999999995</c:v>
                </c:pt>
                <c:pt idx="510">
                  <c:v>0.94599999999999995</c:v>
                </c:pt>
                <c:pt idx="511">
                  <c:v>0.94599999999999995</c:v>
                </c:pt>
                <c:pt idx="512">
                  <c:v>0.94599999999999995</c:v>
                </c:pt>
                <c:pt idx="513">
                  <c:v>0.93600000000000005</c:v>
                </c:pt>
                <c:pt idx="514">
                  <c:v>0.93600000000000005</c:v>
                </c:pt>
                <c:pt idx="515">
                  <c:v>0.93600000000000005</c:v>
                </c:pt>
                <c:pt idx="516">
                  <c:v>0.93600000000000005</c:v>
                </c:pt>
                <c:pt idx="517">
                  <c:v>0.93600000000000005</c:v>
                </c:pt>
                <c:pt idx="518">
                  <c:v>0.91200000000000003</c:v>
                </c:pt>
                <c:pt idx="519">
                  <c:v>0.91200000000000003</c:v>
                </c:pt>
                <c:pt idx="520">
                  <c:v>0.91200000000000003</c:v>
                </c:pt>
                <c:pt idx="521">
                  <c:v>0.91200000000000003</c:v>
                </c:pt>
                <c:pt idx="522">
                  <c:v>0.91200000000000003</c:v>
                </c:pt>
                <c:pt idx="523">
                  <c:v>0.874</c:v>
                </c:pt>
                <c:pt idx="524">
                  <c:v>0.874</c:v>
                </c:pt>
                <c:pt idx="525">
                  <c:v>0.874</c:v>
                </c:pt>
                <c:pt idx="526">
                  <c:v>0.874</c:v>
                </c:pt>
                <c:pt idx="527">
                  <c:v>0.874</c:v>
                </c:pt>
                <c:pt idx="528">
                  <c:v>0.93500000000000005</c:v>
                </c:pt>
                <c:pt idx="529">
                  <c:v>0.93500000000000005</c:v>
                </c:pt>
                <c:pt idx="530">
                  <c:v>0.93500000000000005</c:v>
                </c:pt>
                <c:pt idx="531">
                  <c:v>0.93500000000000005</c:v>
                </c:pt>
                <c:pt idx="532">
                  <c:v>0.93500000000000005</c:v>
                </c:pt>
                <c:pt idx="533">
                  <c:v>0.83099999999999996</c:v>
                </c:pt>
                <c:pt idx="534">
                  <c:v>0.83099999999999996</c:v>
                </c:pt>
                <c:pt idx="535">
                  <c:v>0.83099999999999996</c:v>
                </c:pt>
                <c:pt idx="536">
                  <c:v>0.83099999999999996</c:v>
                </c:pt>
                <c:pt idx="537">
                  <c:v>0.83099999999999996</c:v>
                </c:pt>
                <c:pt idx="538">
                  <c:v>0.84699999999999998</c:v>
                </c:pt>
                <c:pt idx="539">
                  <c:v>0.84699999999999998</c:v>
                </c:pt>
                <c:pt idx="540">
                  <c:v>0.84699999999999998</c:v>
                </c:pt>
                <c:pt idx="541">
                  <c:v>0.84699999999999998</c:v>
                </c:pt>
                <c:pt idx="542">
                  <c:v>0.84699999999999998</c:v>
                </c:pt>
                <c:pt idx="543">
                  <c:v>0.878</c:v>
                </c:pt>
                <c:pt idx="544">
                  <c:v>0.878</c:v>
                </c:pt>
                <c:pt idx="545">
                  <c:v>0.878</c:v>
                </c:pt>
                <c:pt idx="546">
                  <c:v>0.878</c:v>
                </c:pt>
                <c:pt idx="547">
                  <c:v>0.878</c:v>
                </c:pt>
                <c:pt idx="548">
                  <c:v>0.86299999999999999</c:v>
                </c:pt>
                <c:pt idx="549">
                  <c:v>0.86299999999999999</c:v>
                </c:pt>
                <c:pt idx="550">
                  <c:v>0.86299999999999999</c:v>
                </c:pt>
                <c:pt idx="551">
                  <c:v>0.86299999999999999</c:v>
                </c:pt>
                <c:pt idx="552">
                  <c:v>0.86299999999999999</c:v>
                </c:pt>
                <c:pt idx="553">
                  <c:v>0.88300000000000001</c:v>
                </c:pt>
                <c:pt idx="554">
                  <c:v>0.88300000000000001</c:v>
                </c:pt>
                <c:pt idx="555">
                  <c:v>0.88300000000000001</c:v>
                </c:pt>
                <c:pt idx="556">
                  <c:v>0.88300000000000001</c:v>
                </c:pt>
                <c:pt idx="557">
                  <c:v>0.88300000000000001</c:v>
                </c:pt>
                <c:pt idx="558">
                  <c:v>0.88600000000000001</c:v>
                </c:pt>
                <c:pt idx="559">
                  <c:v>0.88600000000000001</c:v>
                </c:pt>
                <c:pt idx="560">
                  <c:v>0.88600000000000001</c:v>
                </c:pt>
                <c:pt idx="561">
                  <c:v>0.88600000000000001</c:v>
                </c:pt>
                <c:pt idx="562">
                  <c:v>0.88600000000000001</c:v>
                </c:pt>
                <c:pt idx="563">
                  <c:v>0.90600000000000003</c:v>
                </c:pt>
                <c:pt idx="564">
                  <c:v>0.90600000000000003</c:v>
                </c:pt>
                <c:pt idx="565">
                  <c:v>0.90600000000000003</c:v>
                </c:pt>
                <c:pt idx="566">
                  <c:v>0.90600000000000003</c:v>
                </c:pt>
                <c:pt idx="567">
                  <c:v>0.90600000000000003</c:v>
                </c:pt>
                <c:pt idx="568">
                  <c:v>0.88400000000000001</c:v>
                </c:pt>
                <c:pt idx="569">
                  <c:v>0.88400000000000001</c:v>
                </c:pt>
                <c:pt idx="570">
                  <c:v>0.88400000000000001</c:v>
                </c:pt>
                <c:pt idx="571">
                  <c:v>0.88400000000000001</c:v>
                </c:pt>
                <c:pt idx="572">
                  <c:v>0.88400000000000001</c:v>
                </c:pt>
                <c:pt idx="573">
                  <c:v>0.90400000000000003</c:v>
                </c:pt>
                <c:pt idx="574">
                  <c:v>0.90400000000000003</c:v>
                </c:pt>
                <c:pt idx="575">
                  <c:v>0.90400000000000003</c:v>
                </c:pt>
                <c:pt idx="576">
                  <c:v>0.90400000000000003</c:v>
                </c:pt>
                <c:pt idx="577">
                  <c:v>0.90400000000000003</c:v>
                </c:pt>
                <c:pt idx="578">
                  <c:v>0.91400000000000003</c:v>
                </c:pt>
                <c:pt idx="579">
                  <c:v>0.91400000000000003</c:v>
                </c:pt>
                <c:pt idx="580">
                  <c:v>0.91400000000000003</c:v>
                </c:pt>
                <c:pt idx="581">
                  <c:v>0.91400000000000003</c:v>
                </c:pt>
                <c:pt idx="582">
                  <c:v>0.91400000000000003</c:v>
                </c:pt>
                <c:pt idx="583">
                  <c:v>0.89200000000000002</c:v>
                </c:pt>
                <c:pt idx="584">
                  <c:v>0.89200000000000002</c:v>
                </c:pt>
                <c:pt idx="585">
                  <c:v>0.89200000000000002</c:v>
                </c:pt>
                <c:pt idx="586">
                  <c:v>0.89200000000000002</c:v>
                </c:pt>
                <c:pt idx="587">
                  <c:v>0.89200000000000002</c:v>
                </c:pt>
                <c:pt idx="588">
                  <c:v>0.89400000000000002</c:v>
                </c:pt>
                <c:pt idx="589">
                  <c:v>0.89400000000000002</c:v>
                </c:pt>
                <c:pt idx="590">
                  <c:v>0.89400000000000002</c:v>
                </c:pt>
                <c:pt idx="591">
                  <c:v>0.89400000000000002</c:v>
                </c:pt>
                <c:pt idx="592">
                  <c:v>0.89400000000000002</c:v>
                </c:pt>
                <c:pt idx="593">
                  <c:v>0.88100000000000001</c:v>
                </c:pt>
                <c:pt idx="594">
                  <c:v>0.88100000000000001</c:v>
                </c:pt>
                <c:pt idx="595">
                  <c:v>0.88100000000000001</c:v>
                </c:pt>
                <c:pt idx="596">
                  <c:v>0.88100000000000001</c:v>
                </c:pt>
                <c:pt idx="597">
                  <c:v>0.88100000000000001</c:v>
                </c:pt>
                <c:pt idx="598">
                  <c:v>0.89700000000000002</c:v>
                </c:pt>
                <c:pt idx="599">
                  <c:v>0.89700000000000002</c:v>
                </c:pt>
                <c:pt idx="600">
                  <c:v>0.89700000000000002</c:v>
                </c:pt>
                <c:pt idx="601">
                  <c:v>0.89700000000000002</c:v>
                </c:pt>
                <c:pt idx="602">
                  <c:v>0.89700000000000002</c:v>
                </c:pt>
                <c:pt idx="603">
                  <c:v>0.89100000000000001</c:v>
                </c:pt>
                <c:pt idx="604">
                  <c:v>0.89100000000000001</c:v>
                </c:pt>
                <c:pt idx="605">
                  <c:v>0.89100000000000001</c:v>
                </c:pt>
                <c:pt idx="606">
                  <c:v>0.89100000000000001</c:v>
                </c:pt>
                <c:pt idx="607">
                  <c:v>0.89100000000000001</c:v>
                </c:pt>
                <c:pt idx="608">
                  <c:v>0.90500000000000003</c:v>
                </c:pt>
                <c:pt idx="609">
                  <c:v>0.90500000000000003</c:v>
                </c:pt>
                <c:pt idx="610">
                  <c:v>0.90500000000000003</c:v>
                </c:pt>
                <c:pt idx="611">
                  <c:v>0.90500000000000003</c:v>
                </c:pt>
                <c:pt idx="612">
                  <c:v>0.90500000000000003</c:v>
                </c:pt>
                <c:pt idx="613">
                  <c:v>0.89700000000000002</c:v>
                </c:pt>
                <c:pt idx="614">
                  <c:v>0.89700000000000002</c:v>
                </c:pt>
                <c:pt idx="615">
                  <c:v>0.89700000000000002</c:v>
                </c:pt>
                <c:pt idx="616">
                  <c:v>0.89700000000000002</c:v>
                </c:pt>
                <c:pt idx="617">
                  <c:v>0.89700000000000002</c:v>
                </c:pt>
                <c:pt idx="618">
                  <c:v>0.89800000000000002</c:v>
                </c:pt>
                <c:pt idx="619">
                  <c:v>0.89800000000000002</c:v>
                </c:pt>
                <c:pt idx="620">
                  <c:v>0.89800000000000002</c:v>
                </c:pt>
                <c:pt idx="621">
                  <c:v>0.89800000000000002</c:v>
                </c:pt>
                <c:pt idx="622">
                  <c:v>0.89800000000000002</c:v>
                </c:pt>
                <c:pt idx="623">
                  <c:v>0.90900000000000003</c:v>
                </c:pt>
                <c:pt idx="624">
                  <c:v>0.90900000000000003</c:v>
                </c:pt>
                <c:pt idx="625">
                  <c:v>0.90900000000000003</c:v>
                </c:pt>
                <c:pt idx="626">
                  <c:v>0.90900000000000003</c:v>
                </c:pt>
                <c:pt idx="627">
                  <c:v>0.90900000000000003</c:v>
                </c:pt>
                <c:pt idx="628">
                  <c:v>0.90200000000000002</c:v>
                </c:pt>
                <c:pt idx="629">
                  <c:v>0.90200000000000002</c:v>
                </c:pt>
                <c:pt idx="630">
                  <c:v>0.90200000000000002</c:v>
                </c:pt>
                <c:pt idx="631">
                  <c:v>0.90200000000000002</c:v>
                </c:pt>
                <c:pt idx="632">
                  <c:v>0.90200000000000002</c:v>
                </c:pt>
                <c:pt idx="633">
                  <c:v>0.91300000000000003</c:v>
                </c:pt>
                <c:pt idx="634">
                  <c:v>0.91300000000000003</c:v>
                </c:pt>
                <c:pt idx="635">
                  <c:v>0.91300000000000003</c:v>
                </c:pt>
                <c:pt idx="636">
                  <c:v>0.91300000000000003</c:v>
                </c:pt>
                <c:pt idx="637">
                  <c:v>0.91300000000000003</c:v>
                </c:pt>
                <c:pt idx="638">
                  <c:v>0.93</c:v>
                </c:pt>
                <c:pt idx="639">
                  <c:v>0.93</c:v>
                </c:pt>
                <c:pt idx="640">
                  <c:v>0.93</c:v>
                </c:pt>
                <c:pt idx="641">
                  <c:v>0.93</c:v>
                </c:pt>
                <c:pt idx="642">
                  <c:v>0.93</c:v>
                </c:pt>
                <c:pt idx="643">
                  <c:v>0.92500000000000004</c:v>
                </c:pt>
                <c:pt idx="644">
                  <c:v>0.92500000000000004</c:v>
                </c:pt>
                <c:pt idx="645">
                  <c:v>0.92500000000000004</c:v>
                </c:pt>
                <c:pt idx="646">
                  <c:v>0.92500000000000004</c:v>
                </c:pt>
                <c:pt idx="647">
                  <c:v>0.92500000000000004</c:v>
                </c:pt>
                <c:pt idx="648">
                  <c:v>0.92300000000000004</c:v>
                </c:pt>
                <c:pt idx="649">
                  <c:v>0.92300000000000004</c:v>
                </c:pt>
                <c:pt idx="650">
                  <c:v>0.92300000000000004</c:v>
                </c:pt>
                <c:pt idx="651">
                  <c:v>0.92300000000000004</c:v>
                </c:pt>
                <c:pt idx="652">
                  <c:v>0.92300000000000004</c:v>
                </c:pt>
                <c:pt idx="653">
                  <c:v>0.93200000000000005</c:v>
                </c:pt>
                <c:pt idx="654">
                  <c:v>0.93200000000000005</c:v>
                </c:pt>
                <c:pt idx="655">
                  <c:v>0.93200000000000005</c:v>
                </c:pt>
                <c:pt idx="656">
                  <c:v>0.93200000000000005</c:v>
                </c:pt>
                <c:pt idx="657">
                  <c:v>0.93200000000000005</c:v>
                </c:pt>
                <c:pt idx="658">
                  <c:v>0.92400000000000004</c:v>
                </c:pt>
                <c:pt idx="659">
                  <c:v>0.92400000000000004</c:v>
                </c:pt>
                <c:pt idx="660">
                  <c:v>0.92400000000000004</c:v>
                </c:pt>
                <c:pt idx="661">
                  <c:v>0.92400000000000004</c:v>
                </c:pt>
                <c:pt idx="662">
                  <c:v>0.92400000000000004</c:v>
                </c:pt>
                <c:pt idx="663">
                  <c:v>0.93300000000000005</c:v>
                </c:pt>
                <c:pt idx="664">
                  <c:v>0.93300000000000005</c:v>
                </c:pt>
                <c:pt idx="665">
                  <c:v>0.93300000000000005</c:v>
                </c:pt>
                <c:pt idx="666">
                  <c:v>0.93300000000000005</c:v>
                </c:pt>
                <c:pt idx="667">
                  <c:v>0.93300000000000005</c:v>
                </c:pt>
                <c:pt idx="668">
                  <c:v>0.92200000000000004</c:v>
                </c:pt>
                <c:pt idx="669">
                  <c:v>0.92200000000000004</c:v>
                </c:pt>
                <c:pt idx="670">
                  <c:v>0.92200000000000004</c:v>
                </c:pt>
                <c:pt idx="671">
                  <c:v>0.92200000000000004</c:v>
                </c:pt>
                <c:pt idx="672">
                  <c:v>0.92200000000000004</c:v>
                </c:pt>
                <c:pt idx="673">
                  <c:v>0.93500000000000005</c:v>
                </c:pt>
                <c:pt idx="674">
                  <c:v>0.93500000000000005</c:v>
                </c:pt>
                <c:pt idx="675">
                  <c:v>0.93500000000000005</c:v>
                </c:pt>
                <c:pt idx="676">
                  <c:v>0.93500000000000005</c:v>
                </c:pt>
                <c:pt idx="677">
                  <c:v>0.93500000000000005</c:v>
                </c:pt>
                <c:pt idx="678">
                  <c:v>0.92500000000000004</c:v>
                </c:pt>
                <c:pt idx="679">
                  <c:v>0.92500000000000004</c:v>
                </c:pt>
                <c:pt idx="680">
                  <c:v>0.92500000000000004</c:v>
                </c:pt>
                <c:pt idx="681">
                  <c:v>0.92500000000000004</c:v>
                </c:pt>
                <c:pt idx="682">
                  <c:v>0.92500000000000004</c:v>
                </c:pt>
                <c:pt idx="683">
                  <c:v>0.92800000000000005</c:v>
                </c:pt>
                <c:pt idx="684">
                  <c:v>0.92800000000000005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784512"/>
        <c:axId val="110770048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Brent</c:v>
                </c:pt>
              </c:strCache>
            </c:strRef>
          </c:tx>
          <c:spPr>
            <a:ln>
              <a:solidFill>
                <a:srgbClr val="0F13A3"/>
              </a:solidFill>
            </a:ln>
          </c:spPr>
          <c:marker>
            <c:symbol val="none"/>
          </c:marker>
          <c:cat>
            <c:numRef>
              <c:f>Sheet1!$A$2:$A$686</c:f>
              <c:numCache>
                <c:formatCode>m/d/yy;@</c:formatCode>
                <c:ptCount val="685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 formatCode="m/d/yyyy">
                  <c:v>42024</c:v>
                </c:pt>
                <c:pt idx="266" formatCode="m/d/yyyy">
                  <c:v>42025</c:v>
                </c:pt>
                <c:pt idx="267" formatCode="m/d/yyyy">
                  <c:v>42026</c:v>
                </c:pt>
                <c:pt idx="268" formatCode="m/d/yyyy">
                  <c:v>42027</c:v>
                </c:pt>
                <c:pt idx="269" formatCode="m/d/yyyy">
                  <c:v>42030</c:v>
                </c:pt>
                <c:pt idx="270" formatCode="m/d/yyyy">
                  <c:v>42031</c:v>
                </c:pt>
                <c:pt idx="271" formatCode="m/d/yyyy">
                  <c:v>42032</c:v>
                </c:pt>
                <c:pt idx="272" formatCode="m/d/yyyy">
                  <c:v>42033</c:v>
                </c:pt>
                <c:pt idx="273" formatCode="m/d/yyyy">
                  <c:v>42034</c:v>
                </c:pt>
                <c:pt idx="274" formatCode="m/d/yyyy">
                  <c:v>42037</c:v>
                </c:pt>
                <c:pt idx="275" formatCode="m/d/yyyy">
                  <c:v>42038</c:v>
                </c:pt>
                <c:pt idx="276" formatCode="m/d/yyyy">
                  <c:v>42039</c:v>
                </c:pt>
                <c:pt idx="277" formatCode="m/d/yyyy">
                  <c:v>42040</c:v>
                </c:pt>
                <c:pt idx="278" formatCode="m/d/yyyy">
                  <c:v>42041</c:v>
                </c:pt>
                <c:pt idx="279" formatCode="m/d/yyyy">
                  <c:v>42044</c:v>
                </c:pt>
                <c:pt idx="280" formatCode="m/d/yyyy">
                  <c:v>42045</c:v>
                </c:pt>
                <c:pt idx="281" formatCode="m/d/yyyy">
                  <c:v>42046</c:v>
                </c:pt>
                <c:pt idx="282" formatCode="m/d/yyyy">
                  <c:v>42047</c:v>
                </c:pt>
                <c:pt idx="283" formatCode="m/d/yyyy">
                  <c:v>42048</c:v>
                </c:pt>
                <c:pt idx="284" formatCode="m/d/yyyy">
                  <c:v>42051</c:v>
                </c:pt>
                <c:pt idx="285" formatCode="m/d/yyyy">
                  <c:v>42052</c:v>
                </c:pt>
                <c:pt idx="286" formatCode="m/d/yyyy">
                  <c:v>42053</c:v>
                </c:pt>
                <c:pt idx="287" formatCode="m/d/yyyy">
                  <c:v>42054</c:v>
                </c:pt>
                <c:pt idx="288" formatCode="m/d/yyyy">
                  <c:v>42055</c:v>
                </c:pt>
                <c:pt idx="289" formatCode="m/d/yyyy">
                  <c:v>42058</c:v>
                </c:pt>
                <c:pt idx="290" formatCode="m/d/yyyy">
                  <c:v>42059</c:v>
                </c:pt>
                <c:pt idx="291" formatCode="m/d/yyyy">
                  <c:v>42060</c:v>
                </c:pt>
                <c:pt idx="292" formatCode="m/d/yyyy">
                  <c:v>42061</c:v>
                </c:pt>
                <c:pt idx="293" formatCode="m/d/yyyy">
                  <c:v>42062</c:v>
                </c:pt>
                <c:pt idx="294" formatCode="m/d/yyyy">
                  <c:v>42065</c:v>
                </c:pt>
                <c:pt idx="295" formatCode="m/d/yyyy">
                  <c:v>42066</c:v>
                </c:pt>
                <c:pt idx="296" formatCode="m/d/yyyy">
                  <c:v>42067</c:v>
                </c:pt>
                <c:pt idx="297" formatCode="m/d/yyyy">
                  <c:v>42068</c:v>
                </c:pt>
                <c:pt idx="298" formatCode="m/d/yyyy">
                  <c:v>42069</c:v>
                </c:pt>
                <c:pt idx="299" formatCode="m/d/yyyy">
                  <c:v>42072</c:v>
                </c:pt>
                <c:pt idx="300" formatCode="m/d/yyyy">
                  <c:v>42073</c:v>
                </c:pt>
                <c:pt idx="301" formatCode="m/d/yyyy">
                  <c:v>42074</c:v>
                </c:pt>
                <c:pt idx="302" formatCode="m/d/yyyy">
                  <c:v>42075</c:v>
                </c:pt>
                <c:pt idx="303" formatCode="m/d/yyyy">
                  <c:v>42076</c:v>
                </c:pt>
                <c:pt idx="304" formatCode="m/d/yyyy">
                  <c:v>42079</c:v>
                </c:pt>
                <c:pt idx="305" formatCode="m/d/yyyy">
                  <c:v>42080</c:v>
                </c:pt>
                <c:pt idx="306" formatCode="m/d/yyyy">
                  <c:v>42081</c:v>
                </c:pt>
                <c:pt idx="307" formatCode="m/d/yyyy">
                  <c:v>42082</c:v>
                </c:pt>
                <c:pt idx="308" formatCode="m/d/yyyy">
                  <c:v>42083</c:v>
                </c:pt>
                <c:pt idx="309" formatCode="m/d/yyyy">
                  <c:v>42086</c:v>
                </c:pt>
                <c:pt idx="310" formatCode="m/d/yyyy">
                  <c:v>42087</c:v>
                </c:pt>
                <c:pt idx="311" formatCode="m/d/yyyy">
                  <c:v>42088</c:v>
                </c:pt>
                <c:pt idx="312" formatCode="m/d/yyyy">
                  <c:v>42089</c:v>
                </c:pt>
                <c:pt idx="313" formatCode="m/d/yyyy">
                  <c:v>42090</c:v>
                </c:pt>
                <c:pt idx="314" formatCode="m/d/yyyy">
                  <c:v>42093</c:v>
                </c:pt>
                <c:pt idx="315" formatCode="m/d/yyyy">
                  <c:v>42094</c:v>
                </c:pt>
                <c:pt idx="316" formatCode="m/d/yyyy">
                  <c:v>42095</c:v>
                </c:pt>
                <c:pt idx="317" formatCode="m/d/yyyy">
                  <c:v>42096</c:v>
                </c:pt>
                <c:pt idx="318" formatCode="m/d/yyyy">
                  <c:v>42097</c:v>
                </c:pt>
                <c:pt idx="319" formatCode="m/d/yyyy">
                  <c:v>42100</c:v>
                </c:pt>
                <c:pt idx="320" formatCode="m/d/yyyy">
                  <c:v>42101</c:v>
                </c:pt>
                <c:pt idx="321" formatCode="m/d/yyyy">
                  <c:v>42102</c:v>
                </c:pt>
                <c:pt idx="322" formatCode="m/d/yyyy">
                  <c:v>42103</c:v>
                </c:pt>
                <c:pt idx="323" formatCode="m/d/yyyy">
                  <c:v>42104</c:v>
                </c:pt>
                <c:pt idx="324" formatCode="m/d/yyyy">
                  <c:v>42107</c:v>
                </c:pt>
                <c:pt idx="325" formatCode="m/d/yyyy">
                  <c:v>42108</c:v>
                </c:pt>
                <c:pt idx="326" formatCode="m/d/yyyy">
                  <c:v>42109</c:v>
                </c:pt>
                <c:pt idx="327" formatCode="m/d/yyyy">
                  <c:v>42110</c:v>
                </c:pt>
                <c:pt idx="328" formatCode="m/d/yyyy">
                  <c:v>42111</c:v>
                </c:pt>
                <c:pt idx="329" formatCode="m/d/yyyy">
                  <c:v>42114</c:v>
                </c:pt>
                <c:pt idx="330" formatCode="m/d/yyyy">
                  <c:v>42115</c:v>
                </c:pt>
                <c:pt idx="331" formatCode="m/d/yyyy">
                  <c:v>42116</c:v>
                </c:pt>
                <c:pt idx="332" formatCode="m/d/yyyy">
                  <c:v>42117</c:v>
                </c:pt>
                <c:pt idx="333" formatCode="m/d/yyyy">
                  <c:v>42118</c:v>
                </c:pt>
                <c:pt idx="334" formatCode="m/d/yyyy">
                  <c:v>42121</c:v>
                </c:pt>
                <c:pt idx="335" formatCode="m/d/yyyy">
                  <c:v>42122</c:v>
                </c:pt>
                <c:pt idx="336" formatCode="m/d/yyyy">
                  <c:v>42123</c:v>
                </c:pt>
                <c:pt idx="337" formatCode="m/d/yyyy">
                  <c:v>42124</c:v>
                </c:pt>
                <c:pt idx="338" formatCode="m/d/yyyy">
                  <c:v>42125</c:v>
                </c:pt>
                <c:pt idx="339" formatCode="m/d/yyyy">
                  <c:v>42128</c:v>
                </c:pt>
                <c:pt idx="340" formatCode="m/d/yyyy">
                  <c:v>42129</c:v>
                </c:pt>
                <c:pt idx="341" formatCode="m/d/yyyy">
                  <c:v>42130</c:v>
                </c:pt>
                <c:pt idx="342" formatCode="m/d/yyyy">
                  <c:v>42131</c:v>
                </c:pt>
                <c:pt idx="343" formatCode="m/d/yyyy">
                  <c:v>42132</c:v>
                </c:pt>
                <c:pt idx="344" formatCode="m/d/yyyy">
                  <c:v>42135</c:v>
                </c:pt>
                <c:pt idx="345" formatCode="m/d/yyyy">
                  <c:v>42136</c:v>
                </c:pt>
                <c:pt idx="346" formatCode="m/d/yyyy">
                  <c:v>42137</c:v>
                </c:pt>
                <c:pt idx="347" formatCode="m/d/yyyy">
                  <c:v>42138</c:v>
                </c:pt>
                <c:pt idx="348" formatCode="m/d/yyyy">
                  <c:v>42139</c:v>
                </c:pt>
                <c:pt idx="349" formatCode="m/d/yyyy">
                  <c:v>42142</c:v>
                </c:pt>
                <c:pt idx="350" formatCode="m/d/yyyy">
                  <c:v>42143</c:v>
                </c:pt>
                <c:pt idx="351" formatCode="m/d/yyyy">
                  <c:v>42144</c:v>
                </c:pt>
                <c:pt idx="352" formatCode="m/d/yyyy">
                  <c:v>42145</c:v>
                </c:pt>
                <c:pt idx="353" formatCode="m/d/yyyy">
                  <c:v>42146</c:v>
                </c:pt>
                <c:pt idx="354" formatCode="m/d/yyyy">
                  <c:v>42149</c:v>
                </c:pt>
                <c:pt idx="355" formatCode="m/d/yyyy">
                  <c:v>42150</c:v>
                </c:pt>
                <c:pt idx="356" formatCode="m/d/yyyy">
                  <c:v>42151</c:v>
                </c:pt>
                <c:pt idx="357" formatCode="m/d/yyyy">
                  <c:v>42152</c:v>
                </c:pt>
                <c:pt idx="358" formatCode="m/d/yyyy">
                  <c:v>42153</c:v>
                </c:pt>
                <c:pt idx="359" formatCode="m/d/yyyy">
                  <c:v>42156</c:v>
                </c:pt>
                <c:pt idx="360" formatCode="m/d/yyyy">
                  <c:v>42157</c:v>
                </c:pt>
                <c:pt idx="361" formatCode="m/d/yyyy">
                  <c:v>42158</c:v>
                </c:pt>
                <c:pt idx="362" formatCode="m/d/yyyy">
                  <c:v>42159</c:v>
                </c:pt>
                <c:pt idx="363" formatCode="m/d/yyyy">
                  <c:v>42160</c:v>
                </c:pt>
                <c:pt idx="364" formatCode="m/d/yyyy">
                  <c:v>42163</c:v>
                </c:pt>
                <c:pt idx="365" formatCode="m/d/yyyy">
                  <c:v>42164</c:v>
                </c:pt>
                <c:pt idx="366" formatCode="m/d/yyyy">
                  <c:v>42165</c:v>
                </c:pt>
                <c:pt idx="367" formatCode="m/d/yyyy">
                  <c:v>42166</c:v>
                </c:pt>
                <c:pt idx="368" formatCode="m/d/yyyy">
                  <c:v>42167</c:v>
                </c:pt>
                <c:pt idx="369" formatCode="m/d/yyyy">
                  <c:v>42170</c:v>
                </c:pt>
                <c:pt idx="370" formatCode="m/d/yyyy">
                  <c:v>42171</c:v>
                </c:pt>
                <c:pt idx="371" formatCode="m/d/yyyy">
                  <c:v>42172</c:v>
                </c:pt>
                <c:pt idx="372" formatCode="m/d/yyyy">
                  <c:v>42173</c:v>
                </c:pt>
                <c:pt idx="373" formatCode="m/d/yyyy">
                  <c:v>42174</c:v>
                </c:pt>
                <c:pt idx="374" formatCode="m/d/yyyy">
                  <c:v>42177</c:v>
                </c:pt>
                <c:pt idx="375" formatCode="m/d/yyyy">
                  <c:v>42178</c:v>
                </c:pt>
                <c:pt idx="376" formatCode="m/d/yyyy">
                  <c:v>42179</c:v>
                </c:pt>
                <c:pt idx="377" formatCode="m/d/yyyy">
                  <c:v>42180</c:v>
                </c:pt>
                <c:pt idx="378" formatCode="m/d/yyyy">
                  <c:v>42181</c:v>
                </c:pt>
                <c:pt idx="379" formatCode="m/d/yyyy">
                  <c:v>42184</c:v>
                </c:pt>
                <c:pt idx="380" formatCode="m/d/yyyy">
                  <c:v>42185</c:v>
                </c:pt>
                <c:pt idx="381" formatCode="m/d/yyyy">
                  <c:v>42186</c:v>
                </c:pt>
                <c:pt idx="382" formatCode="m/d/yyyy">
                  <c:v>42187</c:v>
                </c:pt>
                <c:pt idx="383" formatCode="m/d/yyyy">
                  <c:v>42188</c:v>
                </c:pt>
                <c:pt idx="384" formatCode="m/d/yyyy">
                  <c:v>42191</c:v>
                </c:pt>
                <c:pt idx="385" formatCode="m/d/yyyy">
                  <c:v>42192</c:v>
                </c:pt>
                <c:pt idx="386" formatCode="m/d/yyyy">
                  <c:v>42193</c:v>
                </c:pt>
                <c:pt idx="387" formatCode="m/d/yyyy">
                  <c:v>42194</c:v>
                </c:pt>
                <c:pt idx="388" formatCode="m/d/yyyy">
                  <c:v>42195</c:v>
                </c:pt>
                <c:pt idx="389" formatCode="m/d/yyyy">
                  <c:v>42198</c:v>
                </c:pt>
                <c:pt idx="390" formatCode="m/d/yyyy">
                  <c:v>42199</c:v>
                </c:pt>
                <c:pt idx="391" formatCode="m/d/yyyy">
                  <c:v>42200</c:v>
                </c:pt>
                <c:pt idx="392" formatCode="m/d/yyyy">
                  <c:v>42201</c:v>
                </c:pt>
                <c:pt idx="393" formatCode="m/d/yyyy">
                  <c:v>42202</c:v>
                </c:pt>
                <c:pt idx="394" formatCode="m/d/yyyy">
                  <c:v>42205</c:v>
                </c:pt>
                <c:pt idx="395" formatCode="m/d/yyyy">
                  <c:v>42206</c:v>
                </c:pt>
                <c:pt idx="396" formatCode="m/d/yyyy">
                  <c:v>42207</c:v>
                </c:pt>
                <c:pt idx="397" formatCode="m/d/yyyy">
                  <c:v>42208</c:v>
                </c:pt>
                <c:pt idx="398" formatCode="m/d/yyyy">
                  <c:v>42209</c:v>
                </c:pt>
                <c:pt idx="399" formatCode="m/d/yyyy">
                  <c:v>42212</c:v>
                </c:pt>
                <c:pt idx="400" formatCode="m/d/yyyy">
                  <c:v>42213</c:v>
                </c:pt>
                <c:pt idx="401" formatCode="m/d/yyyy">
                  <c:v>42214</c:v>
                </c:pt>
                <c:pt idx="402" formatCode="m/d/yyyy">
                  <c:v>42215</c:v>
                </c:pt>
                <c:pt idx="403" formatCode="m/d/yyyy">
                  <c:v>42216</c:v>
                </c:pt>
                <c:pt idx="404" formatCode="m/d/yyyy">
                  <c:v>42219</c:v>
                </c:pt>
                <c:pt idx="405" formatCode="m/d/yyyy">
                  <c:v>42220</c:v>
                </c:pt>
                <c:pt idx="406" formatCode="m/d/yyyy">
                  <c:v>42221</c:v>
                </c:pt>
                <c:pt idx="407" formatCode="m/d/yyyy">
                  <c:v>42222</c:v>
                </c:pt>
                <c:pt idx="408" formatCode="m/d/yyyy">
                  <c:v>42223</c:v>
                </c:pt>
                <c:pt idx="409" formatCode="m/d/yyyy">
                  <c:v>42226</c:v>
                </c:pt>
                <c:pt idx="410" formatCode="m/d/yyyy">
                  <c:v>42227</c:v>
                </c:pt>
                <c:pt idx="411" formatCode="m/d/yyyy">
                  <c:v>42228</c:v>
                </c:pt>
                <c:pt idx="412" formatCode="m/d/yyyy">
                  <c:v>42229</c:v>
                </c:pt>
                <c:pt idx="413" formatCode="m/d/yyyy">
                  <c:v>42230</c:v>
                </c:pt>
                <c:pt idx="414" formatCode="m/d/yyyy">
                  <c:v>42233</c:v>
                </c:pt>
                <c:pt idx="415" formatCode="m/d/yyyy">
                  <c:v>42234</c:v>
                </c:pt>
                <c:pt idx="416" formatCode="m/d/yyyy">
                  <c:v>42235</c:v>
                </c:pt>
                <c:pt idx="417" formatCode="m/d/yyyy">
                  <c:v>42236</c:v>
                </c:pt>
                <c:pt idx="418" formatCode="m/d/yyyy">
                  <c:v>42237</c:v>
                </c:pt>
                <c:pt idx="419" formatCode="m/d/yyyy">
                  <c:v>42240</c:v>
                </c:pt>
                <c:pt idx="420" formatCode="m/d/yyyy">
                  <c:v>42241</c:v>
                </c:pt>
                <c:pt idx="421" formatCode="m/d/yyyy">
                  <c:v>42242</c:v>
                </c:pt>
                <c:pt idx="422" formatCode="m/d/yyyy">
                  <c:v>42243</c:v>
                </c:pt>
                <c:pt idx="423" formatCode="m/d/yyyy">
                  <c:v>42244</c:v>
                </c:pt>
                <c:pt idx="424" formatCode="m/d/yyyy">
                  <c:v>42247</c:v>
                </c:pt>
                <c:pt idx="425" formatCode="m/d/yyyy">
                  <c:v>42248</c:v>
                </c:pt>
                <c:pt idx="426" formatCode="m/d/yyyy">
                  <c:v>42249</c:v>
                </c:pt>
                <c:pt idx="427" formatCode="m/d/yyyy">
                  <c:v>42250</c:v>
                </c:pt>
                <c:pt idx="428" formatCode="m/d/yyyy">
                  <c:v>42251</c:v>
                </c:pt>
                <c:pt idx="429" formatCode="m/d/yyyy">
                  <c:v>42254</c:v>
                </c:pt>
                <c:pt idx="430" formatCode="m/d/yyyy">
                  <c:v>42255</c:v>
                </c:pt>
                <c:pt idx="431" formatCode="m/d/yyyy">
                  <c:v>42256</c:v>
                </c:pt>
                <c:pt idx="432" formatCode="m/d/yyyy">
                  <c:v>42257</c:v>
                </c:pt>
                <c:pt idx="433" formatCode="m/d/yyyy">
                  <c:v>42258</c:v>
                </c:pt>
                <c:pt idx="434" formatCode="m/d/yyyy">
                  <c:v>42261</c:v>
                </c:pt>
                <c:pt idx="435" formatCode="m/d/yyyy">
                  <c:v>42262</c:v>
                </c:pt>
                <c:pt idx="436" formatCode="m/d/yyyy">
                  <c:v>42263</c:v>
                </c:pt>
                <c:pt idx="437" formatCode="m/d/yyyy">
                  <c:v>42264</c:v>
                </c:pt>
                <c:pt idx="438" formatCode="m/d/yyyy">
                  <c:v>42265</c:v>
                </c:pt>
                <c:pt idx="439" formatCode="m/d/yyyy">
                  <c:v>42268</c:v>
                </c:pt>
                <c:pt idx="440" formatCode="m/d/yyyy">
                  <c:v>42269</c:v>
                </c:pt>
                <c:pt idx="441" formatCode="m/d/yyyy">
                  <c:v>42270</c:v>
                </c:pt>
                <c:pt idx="442" formatCode="m/d/yyyy">
                  <c:v>42271</c:v>
                </c:pt>
                <c:pt idx="443" formatCode="m/d/yyyy">
                  <c:v>42272</c:v>
                </c:pt>
                <c:pt idx="444" formatCode="m/d/yyyy">
                  <c:v>42275</c:v>
                </c:pt>
                <c:pt idx="445" formatCode="m/d/yyyy">
                  <c:v>42276</c:v>
                </c:pt>
                <c:pt idx="446" formatCode="m/d/yyyy">
                  <c:v>42277</c:v>
                </c:pt>
                <c:pt idx="447" formatCode="m/d/yyyy">
                  <c:v>42278</c:v>
                </c:pt>
                <c:pt idx="448" formatCode="m/d/yyyy">
                  <c:v>42279</c:v>
                </c:pt>
                <c:pt idx="449" formatCode="m/d/yyyy">
                  <c:v>42282</c:v>
                </c:pt>
                <c:pt idx="450" formatCode="m/d/yyyy">
                  <c:v>42283</c:v>
                </c:pt>
                <c:pt idx="451" formatCode="m/d/yyyy">
                  <c:v>42284</c:v>
                </c:pt>
                <c:pt idx="452" formatCode="m/d/yyyy">
                  <c:v>42285</c:v>
                </c:pt>
                <c:pt idx="453" formatCode="m/d/yyyy">
                  <c:v>42286</c:v>
                </c:pt>
                <c:pt idx="454" formatCode="m/d/yyyy">
                  <c:v>42289</c:v>
                </c:pt>
                <c:pt idx="455" formatCode="m/d/yyyy">
                  <c:v>42290</c:v>
                </c:pt>
                <c:pt idx="456" formatCode="m/d/yyyy">
                  <c:v>42291</c:v>
                </c:pt>
                <c:pt idx="457" formatCode="m/d/yyyy">
                  <c:v>42292</c:v>
                </c:pt>
                <c:pt idx="458" formatCode="m/d/yyyy">
                  <c:v>42293</c:v>
                </c:pt>
                <c:pt idx="459" formatCode="m/d/yyyy">
                  <c:v>42296</c:v>
                </c:pt>
                <c:pt idx="460" formatCode="m/d/yyyy">
                  <c:v>42297</c:v>
                </c:pt>
                <c:pt idx="461" formatCode="m/d/yyyy">
                  <c:v>42298</c:v>
                </c:pt>
                <c:pt idx="462" formatCode="m/d/yyyy">
                  <c:v>42299</c:v>
                </c:pt>
                <c:pt idx="463" formatCode="m/d/yyyy">
                  <c:v>42300</c:v>
                </c:pt>
                <c:pt idx="464" formatCode="m/d/yyyy">
                  <c:v>42303</c:v>
                </c:pt>
                <c:pt idx="465" formatCode="m/d/yyyy">
                  <c:v>42304</c:v>
                </c:pt>
                <c:pt idx="466" formatCode="m/d/yyyy">
                  <c:v>42305</c:v>
                </c:pt>
                <c:pt idx="467" formatCode="m/d/yyyy">
                  <c:v>42306</c:v>
                </c:pt>
                <c:pt idx="468" formatCode="m/d/yyyy">
                  <c:v>42307</c:v>
                </c:pt>
                <c:pt idx="469" formatCode="m/d/yyyy">
                  <c:v>42310</c:v>
                </c:pt>
                <c:pt idx="470" formatCode="m/d/yyyy">
                  <c:v>42311</c:v>
                </c:pt>
                <c:pt idx="471" formatCode="m/d/yyyy">
                  <c:v>42312</c:v>
                </c:pt>
                <c:pt idx="472" formatCode="m/d/yyyy">
                  <c:v>42313</c:v>
                </c:pt>
                <c:pt idx="473" formatCode="m/d/yyyy">
                  <c:v>42314</c:v>
                </c:pt>
                <c:pt idx="474" formatCode="m/d/yyyy">
                  <c:v>42317</c:v>
                </c:pt>
                <c:pt idx="475" formatCode="m/d/yyyy">
                  <c:v>42318</c:v>
                </c:pt>
                <c:pt idx="476" formatCode="m/d/yyyy">
                  <c:v>42319</c:v>
                </c:pt>
                <c:pt idx="477" formatCode="m/d/yyyy">
                  <c:v>42320</c:v>
                </c:pt>
                <c:pt idx="478" formatCode="m/d/yyyy">
                  <c:v>42321</c:v>
                </c:pt>
                <c:pt idx="479" formatCode="m/d/yyyy">
                  <c:v>42324</c:v>
                </c:pt>
                <c:pt idx="480" formatCode="m/d/yyyy">
                  <c:v>42325</c:v>
                </c:pt>
                <c:pt idx="481" formatCode="m/d/yyyy">
                  <c:v>42326</c:v>
                </c:pt>
                <c:pt idx="482" formatCode="m/d/yyyy">
                  <c:v>42327</c:v>
                </c:pt>
                <c:pt idx="483" formatCode="m/d/yyyy">
                  <c:v>42328</c:v>
                </c:pt>
                <c:pt idx="484" formatCode="m/d/yyyy">
                  <c:v>42331</c:v>
                </c:pt>
                <c:pt idx="485" formatCode="m/d/yyyy">
                  <c:v>42332</c:v>
                </c:pt>
                <c:pt idx="486" formatCode="m/d/yyyy">
                  <c:v>42333</c:v>
                </c:pt>
                <c:pt idx="487" formatCode="m/d/yyyy">
                  <c:v>42334</c:v>
                </c:pt>
                <c:pt idx="488" formatCode="m/d/yyyy">
                  <c:v>42335</c:v>
                </c:pt>
                <c:pt idx="489" formatCode="m/d/yyyy">
                  <c:v>42338</c:v>
                </c:pt>
                <c:pt idx="490" formatCode="m/d/yyyy">
                  <c:v>42339</c:v>
                </c:pt>
                <c:pt idx="491" formatCode="m/d/yyyy">
                  <c:v>42340</c:v>
                </c:pt>
                <c:pt idx="492" formatCode="m/d/yyyy">
                  <c:v>42341</c:v>
                </c:pt>
                <c:pt idx="493" formatCode="m/d/yyyy">
                  <c:v>42342</c:v>
                </c:pt>
                <c:pt idx="494" formatCode="m/d/yyyy">
                  <c:v>42345</c:v>
                </c:pt>
                <c:pt idx="495" formatCode="m/d/yyyy">
                  <c:v>42346</c:v>
                </c:pt>
                <c:pt idx="496" formatCode="m/d/yyyy">
                  <c:v>42347</c:v>
                </c:pt>
                <c:pt idx="497" formatCode="m/d/yyyy">
                  <c:v>42348</c:v>
                </c:pt>
                <c:pt idx="498" formatCode="m/d/yyyy">
                  <c:v>42349</c:v>
                </c:pt>
                <c:pt idx="499" formatCode="m/d/yyyy">
                  <c:v>42352</c:v>
                </c:pt>
                <c:pt idx="500" formatCode="m/d/yyyy">
                  <c:v>42353</c:v>
                </c:pt>
                <c:pt idx="501" formatCode="m/d/yyyy">
                  <c:v>42354</c:v>
                </c:pt>
                <c:pt idx="502" formatCode="m/d/yyyy">
                  <c:v>42355</c:v>
                </c:pt>
                <c:pt idx="503" formatCode="m/d/yyyy">
                  <c:v>42356</c:v>
                </c:pt>
                <c:pt idx="504" formatCode="m/d/yyyy">
                  <c:v>42359</c:v>
                </c:pt>
                <c:pt idx="505" formatCode="m/d/yyyy">
                  <c:v>42360</c:v>
                </c:pt>
                <c:pt idx="506" formatCode="m/d/yyyy">
                  <c:v>42361</c:v>
                </c:pt>
                <c:pt idx="507" formatCode="m/d/yyyy">
                  <c:v>42362</c:v>
                </c:pt>
                <c:pt idx="508" formatCode="m/d/yyyy">
                  <c:v>42363</c:v>
                </c:pt>
                <c:pt idx="509" formatCode="m/d/yyyy">
                  <c:v>42366</c:v>
                </c:pt>
                <c:pt idx="510" formatCode="m/d/yyyy">
                  <c:v>42367</c:v>
                </c:pt>
                <c:pt idx="511" formatCode="m/d/yyyy">
                  <c:v>42368</c:v>
                </c:pt>
                <c:pt idx="512" formatCode="m/d/yyyy">
                  <c:v>42369</c:v>
                </c:pt>
                <c:pt idx="513" formatCode="m/d/yyyy">
                  <c:v>42370</c:v>
                </c:pt>
                <c:pt idx="514" formatCode="m/d/yyyy">
                  <c:v>42373</c:v>
                </c:pt>
                <c:pt idx="515" formatCode="m/d/yyyy">
                  <c:v>42374</c:v>
                </c:pt>
                <c:pt idx="516" formatCode="m/d/yyyy">
                  <c:v>42375</c:v>
                </c:pt>
                <c:pt idx="517" formatCode="m/d/yyyy">
                  <c:v>42376</c:v>
                </c:pt>
                <c:pt idx="518" formatCode="m/d/yyyy">
                  <c:v>42377</c:v>
                </c:pt>
                <c:pt idx="519" formatCode="m/d/yyyy">
                  <c:v>42380</c:v>
                </c:pt>
                <c:pt idx="520" formatCode="m/d/yyyy">
                  <c:v>42381</c:v>
                </c:pt>
                <c:pt idx="521" formatCode="m/d/yyyy">
                  <c:v>42382</c:v>
                </c:pt>
                <c:pt idx="522" formatCode="m/d/yyyy">
                  <c:v>42383</c:v>
                </c:pt>
                <c:pt idx="523" formatCode="m/d/yyyy">
                  <c:v>42384</c:v>
                </c:pt>
                <c:pt idx="524" formatCode="m/d/yyyy">
                  <c:v>42387</c:v>
                </c:pt>
                <c:pt idx="525" formatCode="m/d/yyyy">
                  <c:v>42388</c:v>
                </c:pt>
                <c:pt idx="526" formatCode="m/d/yyyy">
                  <c:v>42389</c:v>
                </c:pt>
                <c:pt idx="527" formatCode="m/d/yyyy">
                  <c:v>42390</c:v>
                </c:pt>
                <c:pt idx="528" formatCode="m/d/yyyy">
                  <c:v>42391</c:v>
                </c:pt>
                <c:pt idx="529" formatCode="m/d/yyyy">
                  <c:v>42394</c:v>
                </c:pt>
                <c:pt idx="530" formatCode="m/d/yyyy">
                  <c:v>42395</c:v>
                </c:pt>
                <c:pt idx="531" formatCode="m/d/yyyy">
                  <c:v>42396</c:v>
                </c:pt>
                <c:pt idx="532" formatCode="m/d/yyyy">
                  <c:v>42397</c:v>
                </c:pt>
                <c:pt idx="533" formatCode="m/d/yyyy">
                  <c:v>42398</c:v>
                </c:pt>
                <c:pt idx="534" formatCode="m/d/yyyy">
                  <c:v>42401</c:v>
                </c:pt>
                <c:pt idx="535" formatCode="m/d/yyyy">
                  <c:v>42402</c:v>
                </c:pt>
                <c:pt idx="536" formatCode="m/d/yyyy">
                  <c:v>42403</c:v>
                </c:pt>
                <c:pt idx="537" formatCode="m/d/yyyy">
                  <c:v>42404</c:v>
                </c:pt>
                <c:pt idx="538" formatCode="m/d/yyyy">
                  <c:v>42405</c:v>
                </c:pt>
                <c:pt idx="539" formatCode="m/d/yyyy">
                  <c:v>42408</c:v>
                </c:pt>
                <c:pt idx="540" formatCode="m/d/yyyy">
                  <c:v>42409</c:v>
                </c:pt>
                <c:pt idx="541" formatCode="m/d/yyyy">
                  <c:v>42410</c:v>
                </c:pt>
                <c:pt idx="542" formatCode="m/d/yyyy">
                  <c:v>42411</c:v>
                </c:pt>
                <c:pt idx="543" formatCode="m/d/yyyy">
                  <c:v>42412</c:v>
                </c:pt>
                <c:pt idx="544" formatCode="m/d/yyyy">
                  <c:v>42415</c:v>
                </c:pt>
                <c:pt idx="545" formatCode="m/d/yyyy">
                  <c:v>42416</c:v>
                </c:pt>
                <c:pt idx="546" formatCode="m/d/yyyy">
                  <c:v>42417</c:v>
                </c:pt>
                <c:pt idx="547" formatCode="m/d/yyyy">
                  <c:v>42418</c:v>
                </c:pt>
                <c:pt idx="548" formatCode="m/d/yyyy">
                  <c:v>42419</c:v>
                </c:pt>
                <c:pt idx="549" formatCode="m/d/yyyy">
                  <c:v>42422</c:v>
                </c:pt>
                <c:pt idx="550" formatCode="m/d/yyyy">
                  <c:v>42423</c:v>
                </c:pt>
                <c:pt idx="551" formatCode="m/d/yyyy">
                  <c:v>42424</c:v>
                </c:pt>
                <c:pt idx="552" formatCode="m/d/yyyy">
                  <c:v>42425</c:v>
                </c:pt>
                <c:pt idx="553" formatCode="m/d/yyyy">
                  <c:v>42426</c:v>
                </c:pt>
                <c:pt idx="554" formatCode="m/d/yyyy">
                  <c:v>42429</c:v>
                </c:pt>
                <c:pt idx="555" formatCode="m/d/yyyy">
                  <c:v>42430</c:v>
                </c:pt>
                <c:pt idx="556" formatCode="m/d/yyyy">
                  <c:v>42431</c:v>
                </c:pt>
                <c:pt idx="557" formatCode="m/d/yyyy">
                  <c:v>42432</c:v>
                </c:pt>
                <c:pt idx="558" formatCode="m/d/yyyy">
                  <c:v>42433</c:v>
                </c:pt>
                <c:pt idx="559" formatCode="m/d/yyyy">
                  <c:v>42436</c:v>
                </c:pt>
                <c:pt idx="560" formatCode="m/d/yyyy">
                  <c:v>42437</c:v>
                </c:pt>
                <c:pt idx="561" formatCode="m/d/yyyy">
                  <c:v>42438</c:v>
                </c:pt>
                <c:pt idx="562" formatCode="m/d/yyyy">
                  <c:v>42439</c:v>
                </c:pt>
                <c:pt idx="563" formatCode="m/d/yyyy">
                  <c:v>42440</c:v>
                </c:pt>
                <c:pt idx="564" formatCode="m/d/yyyy">
                  <c:v>42443</c:v>
                </c:pt>
                <c:pt idx="565" formatCode="m/d/yyyy">
                  <c:v>42444</c:v>
                </c:pt>
                <c:pt idx="566" formatCode="m/d/yyyy">
                  <c:v>42445</c:v>
                </c:pt>
                <c:pt idx="567" formatCode="m/d/yyyy">
                  <c:v>42446</c:v>
                </c:pt>
                <c:pt idx="568" formatCode="m/d/yyyy">
                  <c:v>42447</c:v>
                </c:pt>
                <c:pt idx="569" formatCode="m/d/yyyy">
                  <c:v>42450</c:v>
                </c:pt>
                <c:pt idx="570" formatCode="m/d/yyyy">
                  <c:v>42451</c:v>
                </c:pt>
                <c:pt idx="571" formatCode="m/d/yyyy">
                  <c:v>42452</c:v>
                </c:pt>
                <c:pt idx="572" formatCode="m/d/yyyy">
                  <c:v>42453</c:v>
                </c:pt>
                <c:pt idx="573" formatCode="m/d/yyyy">
                  <c:v>42454</c:v>
                </c:pt>
                <c:pt idx="574" formatCode="m/d/yyyy">
                  <c:v>42457</c:v>
                </c:pt>
                <c:pt idx="575" formatCode="m/d/yyyy">
                  <c:v>42458</c:v>
                </c:pt>
                <c:pt idx="576" formatCode="m/d/yyyy">
                  <c:v>42459</c:v>
                </c:pt>
                <c:pt idx="577" formatCode="m/d/yyyy">
                  <c:v>42460</c:v>
                </c:pt>
                <c:pt idx="578" formatCode="m/d/yyyy">
                  <c:v>42461</c:v>
                </c:pt>
                <c:pt idx="579" formatCode="m/d/yyyy">
                  <c:v>42464</c:v>
                </c:pt>
                <c:pt idx="580" formatCode="m/d/yyyy">
                  <c:v>42465</c:v>
                </c:pt>
                <c:pt idx="581" formatCode="m/d/yyyy">
                  <c:v>42466</c:v>
                </c:pt>
                <c:pt idx="582" formatCode="m/d/yyyy">
                  <c:v>42467</c:v>
                </c:pt>
                <c:pt idx="583" formatCode="m/d/yyyy">
                  <c:v>42468</c:v>
                </c:pt>
                <c:pt idx="584" formatCode="m/d/yyyy">
                  <c:v>42471</c:v>
                </c:pt>
                <c:pt idx="585" formatCode="m/d/yyyy">
                  <c:v>42472</c:v>
                </c:pt>
                <c:pt idx="586" formatCode="m/d/yyyy">
                  <c:v>42473</c:v>
                </c:pt>
                <c:pt idx="587" formatCode="m/d/yyyy">
                  <c:v>42474</c:v>
                </c:pt>
                <c:pt idx="588" formatCode="m/d/yyyy">
                  <c:v>42475</c:v>
                </c:pt>
                <c:pt idx="589" formatCode="m/d/yyyy">
                  <c:v>42478</c:v>
                </c:pt>
                <c:pt idx="590" formatCode="m/d/yyyy">
                  <c:v>42479</c:v>
                </c:pt>
                <c:pt idx="591" formatCode="m/d/yyyy">
                  <c:v>42480</c:v>
                </c:pt>
                <c:pt idx="592" formatCode="m/d/yyyy">
                  <c:v>42481</c:v>
                </c:pt>
                <c:pt idx="593" formatCode="m/d/yyyy">
                  <c:v>42482</c:v>
                </c:pt>
                <c:pt idx="594" formatCode="m/d/yyyy">
                  <c:v>42485</c:v>
                </c:pt>
                <c:pt idx="595" formatCode="m/d/yyyy">
                  <c:v>42486</c:v>
                </c:pt>
                <c:pt idx="596" formatCode="m/d/yyyy">
                  <c:v>42487</c:v>
                </c:pt>
                <c:pt idx="597" formatCode="m/d/yyyy">
                  <c:v>42488</c:v>
                </c:pt>
                <c:pt idx="598" formatCode="m/d/yyyy">
                  <c:v>42489</c:v>
                </c:pt>
                <c:pt idx="599" formatCode="m/d/yyyy">
                  <c:v>42492</c:v>
                </c:pt>
                <c:pt idx="600" formatCode="m/d/yyyy">
                  <c:v>42493</c:v>
                </c:pt>
                <c:pt idx="601" formatCode="m/d/yyyy">
                  <c:v>42494</c:v>
                </c:pt>
                <c:pt idx="602" formatCode="m/d/yyyy">
                  <c:v>42495</c:v>
                </c:pt>
                <c:pt idx="603" formatCode="m/d/yyyy">
                  <c:v>42496</c:v>
                </c:pt>
                <c:pt idx="604" formatCode="m/d/yyyy">
                  <c:v>42499</c:v>
                </c:pt>
                <c:pt idx="605" formatCode="m/d/yyyy">
                  <c:v>42500</c:v>
                </c:pt>
                <c:pt idx="606" formatCode="m/d/yyyy">
                  <c:v>42501</c:v>
                </c:pt>
                <c:pt idx="607" formatCode="m/d/yyyy">
                  <c:v>42502</c:v>
                </c:pt>
                <c:pt idx="608" formatCode="m/d/yyyy">
                  <c:v>42503</c:v>
                </c:pt>
                <c:pt idx="609" formatCode="m/d/yyyy">
                  <c:v>42506</c:v>
                </c:pt>
                <c:pt idx="610" formatCode="m/d/yyyy">
                  <c:v>42507</c:v>
                </c:pt>
                <c:pt idx="611" formatCode="m/d/yyyy">
                  <c:v>42508</c:v>
                </c:pt>
                <c:pt idx="612" formatCode="m/d/yyyy">
                  <c:v>42509</c:v>
                </c:pt>
                <c:pt idx="613" formatCode="m/d/yyyy">
                  <c:v>42510</c:v>
                </c:pt>
                <c:pt idx="614" formatCode="m/d/yyyy">
                  <c:v>42513</c:v>
                </c:pt>
                <c:pt idx="615" formatCode="m/d/yyyy">
                  <c:v>42514</c:v>
                </c:pt>
                <c:pt idx="616" formatCode="m/d/yyyy">
                  <c:v>42515</c:v>
                </c:pt>
                <c:pt idx="617" formatCode="m/d/yyyy">
                  <c:v>42516</c:v>
                </c:pt>
                <c:pt idx="618" formatCode="m/d/yyyy">
                  <c:v>42517</c:v>
                </c:pt>
                <c:pt idx="619" formatCode="m/d/yyyy">
                  <c:v>42520</c:v>
                </c:pt>
                <c:pt idx="620" formatCode="m/d/yyyy">
                  <c:v>42521</c:v>
                </c:pt>
                <c:pt idx="621" formatCode="m/d/yyyy">
                  <c:v>42522</c:v>
                </c:pt>
                <c:pt idx="622" formatCode="m/d/yyyy">
                  <c:v>42523</c:v>
                </c:pt>
                <c:pt idx="623" formatCode="m/d/yyyy">
                  <c:v>42524</c:v>
                </c:pt>
                <c:pt idx="624" formatCode="m/d/yyyy">
                  <c:v>42527</c:v>
                </c:pt>
                <c:pt idx="625" formatCode="m/d/yyyy">
                  <c:v>42528</c:v>
                </c:pt>
                <c:pt idx="626" formatCode="m/d/yyyy">
                  <c:v>42529</c:v>
                </c:pt>
                <c:pt idx="627" formatCode="m/d/yyyy">
                  <c:v>42530</c:v>
                </c:pt>
                <c:pt idx="628" formatCode="m/d/yyyy">
                  <c:v>42531</c:v>
                </c:pt>
                <c:pt idx="629" formatCode="m/d/yyyy">
                  <c:v>42534</c:v>
                </c:pt>
                <c:pt idx="630" formatCode="m/d/yyyy">
                  <c:v>42535</c:v>
                </c:pt>
                <c:pt idx="631" formatCode="m/d/yyyy">
                  <c:v>42536</c:v>
                </c:pt>
                <c:pt idx="632" formatCode="m/d/yyyy">
                  <c:v>42537</c:v>
                </c:pt>
                <c:pt idx="633" formatCode="m/d/yyyy">
                  <c:v>42538</c:v>
                </c:pt>
                <c:pt idx="634" formatCode="m/d/yyyy">
                  <c:v>42541</c:v>
                </c:pt>
                <c:pt idx="635" formatCode="m/d/yyyy">
                  <c:v>42542</c:v>
                </c:pt>
                <c:pt idx="636" formatCode="m/d/yyyy">
                  <c:v>42543</c:v>
                </c:pt>
                <c:pt idx="637" formatCode="m/d/yyyy">
                  <c:v>42544</c:v>
                </c:pt>
                <c:pt idx="638" formatCode="m/d/yyyy">
                  <c:v>42545</c:v>
                </c:pt>
                <c:pt idx="639" formatCode="m/d/yyyy">
                  <c:v>42548</c:v>
                </c:pt>
                <c:pt idx="640" formatCode="m/d/yyyy">
                  <c:v>42549</c:v>
                </c:pt>
                <c:pt idx="641" formatCode="m/d/yyyy">
                  <c:v>42550</c:v>
                </c:pt>
                <c:pt idx="642" formatCode="m/d/yyyy">
                  <c:v>42551</c:v>
                </c:pt>
                <c:pt idx="643" formatCode="m/d/yyyy">
                  <c:v>42552</c:v>
                </c:pt>
                <c:pt idx="644" formatCode="m/d/yyyy">
                  <c:v>42555</c:v>
                </c:pt>
                <c:pt idx="645" formatCode="m/d/yyyy">
                  <c:v>42556</c:v>
                </c:pt>
                <c:pt idx="646" formatCode="m/d/yyyy">
                  <c:v>42557</c:v>
                </c:pt>
                <c:pt idx="647" formatCode="m/d/yyyy">
                  <c:v>42558</c:v>
                </c:pt>
                <c:pt idx="648" formatCode="m/d/yyyy">
                  <c:v>42559</c:v>
                </c:pt>
                <c:pt idx="649" formatCode="m/d/yyyy">
                  <c:v>42562</c:v>
                </c:pt>
                <c:pt idx="650" formatCode="m/d/yyyy">
                  <c:v>42563</c:v>
                </c:pt>
                <c:pt idx="651" formatCode="m/d/yyyy">
                  <c:v>42564</c:v>
                </c:pt>
                <c:pt idx="652" formatCode="m/d/yyyy">
                  <c:v>42565</c:v>
                </c:pt>
                <c:pt idx="653" formatCode="m/d/yyyy">
                  <c:v>42566</c:v>
                </c:pt>
                <c:pt idx="654" formatCode="m/d/yyyy">
                  <c:v>42569</c:v>
                </c:pt>
                <c:pt idx="655" formatCode="m/d/yyyy">
                  <c:v>42570</c:v>
                </c:pt>
                <c:pt idx="656" formatCode="m/d/yyyy">
                  <c:v>42571</c:v>
                </c:pt>
                <c:pt idx="657" formatCode="m/d/yyyy">
                  <c:v>42572</c:v>
                </c:pt>
                <c:pt idx="658" formatCode="m/d/yyyy">
                  <c:v>42573</c:v>
                </c:pt>
                <c:pt idx="659" formatCode="m/d/yyyy">
                  <c:v>42576</c:v>
                </c:pt>
                <c:pt idx="660" formatCode="m/d/yyyy">
                  <c:v>42577</c:v>
                </c:pt>
                <c:pt idx="661" formatCode="m/d/yyyy">
                  <c:v>42578</c:v>
                </c:pt>
                <c:pt idx="662" formatCode="m/d/yyyy">
                  <c:v>42579</c:v>
                </c:pt>
                <c:pt idx="663" formatCode="m/d/yyyy">
                  <c:v>42580</c:v>
                </c:pt>
                <c:pt idx="664" formatCode="m/d/yyyy">
                  <c:v>42583</c:v>
                </c:pt>
                <c:pt idx="665" formatCode="m/d/yyyy">
                  <c:v>42584</c:v>
                </c:pt>
                <c:pt idx="666" formatCode="m/d/yyyy">
                  <c:v>42585</c:v>
                </c:pt>
                <c:pt idx="667" formatCode="m/d/yyyy">
                  <c:v>42586</c:v>
                </c:pt>
                <c:pt idx="668" formatCode="m/d/yyyy">
                  <c:v>42587</c:v>
                </c:pt>
                <c:pt idx="669" formatCode="m/d/yyyy">
                  <c:v>42590</c:v>
                </c:pt>
                <c:pt idx="670" formatCode="m/d/yyyy">
                  <c:v>42591</c:v>
                </c:pt>
                <c:pt idx="671" formatCode="m/d/yyyy">
                  <c:v>42592</c:v>
                </c:pt>
                <c:pt idx="672" formatCode="m/d/yyyy">
                  <c:v>42593</c:v>
                </c:pt>
                <c:pt idx="673" formatCode="m/d/yyyy">
                  <c:v>42594</c:v>
                </c:pt>
                <c:pt idx="674" formatCode="m/d/yyyy">
                  <c:v>42597</c:v>
                </c:pt>
                <c:pt idx="675" formatCode="m/d/yyyy">
                  <c:v>42598</c:v>
                </c:pt>
                <c:pt idx="676" formatCode="m/d/yyyy">
                  <c:v>42599</c:v>
                </c:pt>
                <c:pt idx="677" formatCode="m/d/yyyy">
                  <c:v>42600</c:v>
                </c:pt>
                <c:pt idx="678" formatCode="m/d/yyyy">
                  <c:v>42601</c:v>
                </c:pt>
                <c:pt idx="679" formatCode="m/d/yyyy">
                  <c:v>42604</c:v>
                </c:pt>
                <c:pt idx="680" formatCode="m/d/yyyy">
                  <c:v>42605</c:v>
                </c:pt>
                <c:pt idx="681" formatCode="m/d/yyyy">
                  <c:v>42606</c:v>
                </c:pt>
                <c:pt idx="682" formatCode="m/d/yyyy">
                  <c:v>42607</c:v>
                </c:pt>
                <c:pt idx="683" formatCode="m/d/yyyy">
                  <c:v>42608</c:v>
                </c:pt>
                <c:pt idx="684" formatCode="m/d/yyyy">
                  <c:v>42611</c:v>
                </c:pt>
              </c:numCache>
            </c:numRef>
          </c:cat>
          <c:val>
            <c:numRef>
              <c:f>Sheet1!$B$2:$B$686</c:f>
              <c:numCache>
                <c:formatCode>"$"#,##0.00</c:formatCode>
                <c:ptCount val="685"/>
                <c:pt idx="0">
                  <c:v>3.03</c:v>
                </c:pt>
                <c:pt idx="1">
                  <c:v>2.8050000000000002</c:v>
                </c:pt>
                <c:pt idx="2">
                  <c:v>3.57</c:v>
                </c:pt>
                <c:pt idx="3">
                  <c:v>4.1349999999999998</c:v>
                </c:pt>
                <c:pt idx="4">
                  <c:v>2.9849999999999999</c:v>
                </c:pt>
                <c:pt idx="5">
                  <c:v>3.5</c:v>
                </c:pt>
                <c:pt idx="6">
                  <c:v>5.07</c:v>
                </c:pt>
                <c:pt idx="7">
                  <c:v>1.095</c:v>
                </c:pt>
                <c:pt idx="8">
                  <c:v>1.89</c:v>
                </c:pt>
                <c:pt idx="9">
                  <c:v>1.595</c:v>
                </c:pt>
                <c:pt idx="10">
                  <c:v>1.855</c:v>
                </c:pt>
                <c:pt idx="11">
                  <c:v>2.8450000000000002</c:v>
                </c:pt>
                <c:pt idx="12">
                  <c:v>0</c:v>
                </c:pt>
                <c:pt idx="13">
                  <c:v>1.08</c:v>
                </c:pt>
                <c:pt idx="14">
                  <c:v>0.34499999999999997</c:v>
                </c:pt>
                <c:pt idx="15">
                  <c:v>2.2200000000000002</c:v>
                </c:pt>
                <c:pt idx="16">
                  <c:v>1.81</c:v>
                </c:pt>
                <c:pt idx="17">
                  <c:v>1.5549999999999999</c:v>
                </c:pt>
                <c:pt idx="18">
                  <c:v>3.0249999999999999</c:v>
                </c:pt>
                <c:pt idx="19">
                  <c:v>3.2949999999999999</c:v>
                </c:pt>
                <c:pt idx="20">
                  <c:v>3.4649999999999999</c:v>
                </c:pt>
                <c:pt idx="21">
                  <c:v>4.74</c:v>
                </c:pt>
                <c:pt idx="22">
                  <c:v>2.9950000000000001</c:v>
                </c:pt>
                <c:pt idx="23">
                  <c:v>3.76</c:v>
                </c:pt>
                <c:pt idx="24">
                  <c:v>3.83</c:v>
                </c:pt>
                <c:pt idx="25">
                  <c:v>5.5750000000000002</c:v>
                </c:pt>
                <c:pt idx="26">
                  <c:v>4.085</c:v>
                </c:pt>
                <c:pt idx="27">
                  <c:v>5.3449999999999998</c:v>
                </c:pt>
                <c:pt idx="28">
                  <c:v>6.18</c:v>
                </c:pt>
                <c:pt idx="29">
                  <c:v>6.165</c:v>
                </c:pt>
                <c:pt idx="30">
                  <c:v>6.7750000000000004</c:v>
                </c:pt>
                <c:pt idx="31">
                  <c:v>6.3949999999999996</c:v>
                </c:pt>
                <c:pt idx="32">
                  <c:v>4.2149999999999999</c:v>
                </c:pt>
                <c:pt idx="33">
                  <c:v>7.55</c:v>
                </c:pt>
                <c:pt idx="34">
                  <c:v>7.83</c:v>
                </c:pt>
                <c:pt idx="35">
                  <c:v>6.93</c:v>
                </c:pt>
                <c:pt idx="36">
                  <c:v>4.6900000000000004</c:v>
                </c:pt>
                <c:pt idx="37">
                  <c:v>6.18</c:v>
                </c:pt>
                <c:pt idx="38">
                  <c:v>5.4349999999999996</c:v>
                </c:pt>
                <c:pt idx="39">
                  <c:v>7.0549999999999997</c:v>
                </c:pt>
                <c:pt idx="40">
                  <c:v>0.46500000000000002</c:v>
                </c:pt>
                <c:pt idx="41">
                  <c:v>1.77</c:v>
                </c:pt>
                <c:pt idx="42">
                  <c:v>5.5E-2</c:v>
                </c:pt>
                <c:pt idx="43">
                  <c:v>-0.755</c:v>
                </c:pt>
                <c:pt idx="44">
                  <c:v>0.81</c:v>
                </c:pt>
                <c:pt idx="45">
                  <c:v>0.65500000000000003</c:v>
                </c:pt>
                <c:pt idx="46">
                  <c:v>0.255</c:v>
                </c:pt>
                <c:pt idx="47">
                  <c:v>0.245</c:v>
                </c:pt>
                <c:pt idx="48">
                  <c:v>2.8149999999999999</c:v>
                </c:pt>
                <c:pt idx="49">
                  <c:v>2.6949999999999998</c:v>
                </c:pt>
                <c:pt idx="50">
                  <c:v>1.46</c:v>
                </c:pt>
                <c:pt idx="51">
                  <c:v>1.68</c:v>
                </c:pt>
                <c:pt idx="52">
                  <c:v>0.62</c:v>
                </c:pt>
                <c:pt idx="53">
                  <c:v>1.625</c:v>
                </c:pt>
                <c:pt idx="54">
                  <c:v>0.48499999999999999</c:v>
                </c:pt>
                <c:pt idx="55">
                  <c:v>-0.155</c:v>
                </c:pt>
                <c:pt idx="56">
                  <c:v>-1.1499999999999999</c:v>
                </c:pt>
                <c:pt idx="57">
                  <c:v>0.96499999999999997</c:v>
                </c:pt>
                <c:pt idx="58">
                  <c:v>1.605</c:v>
                </c:pt>
                <c:pt idx="59">
                  <c:v>0.83499999999999996</c:v>
                </c:pt>
                <c:pt idx="60">
                  <c:v>1.7350000000000001</c:v>
                </c:pt>
                <c:pt idx="61">
                  <c:v>2.3849999999999998</c:v>
                </c:pt>
                <c:pt idx="62">
                  <c:v>5.915</c:v>
                </c:pt>
                <c:pt idx="63">
                  <c:v>6.4950000000000001</c:v>
                </c:pt>
                <c:pt idx="64">
                  <c:v>5.75</c:v>
                </c:pt>
                <c:pt idx="65">
                  <c:v>6.62</c:v>
                </c:pt>
                <c:pt idx="66">
                  <c:v>7.8949999999999996</c:v>
                </c:pt>
                <c:pt idx="67">
                  <c:v>7.0750000000000002</c:v>
                </c:pt>
                <c:pt idx="68">
                  <c:v>6.9550000000000001</c:v>
                </c:pt>
                <c:pt idx="69">
                  <c:v>7.3150000000000004</c:v>
                </c:pt>
                <c:pt idx="70">
                  <c:v>7.4</c:v>
                </c:pt>
                <c:pt idx="71">
                  <c:v>6.5049999999999999</c:v>
                </c:pt>
                <c:pt idx="72">
                  <c:v>6.1349999999999998</c:v>
                </c:pt>
                <c:pt idx="73">
                  <c:v>7.61</c:v>
                </c:pt>
                <c:pt idx="74">
                  <c:v>8.1</c:v>
                </c:pt>
                <c:pt idx="75">
                  <c:v>8.4749999999999996</c:v>
                </c:pt>
                <c:pt idx="76">
                  <c:v>9.125</c:v>
                </c:pt>
                <c:pt idx="77">
                  <c:v>7.875</c:v>
                </c:pt>
                <c:pt idx="78">
                  <c:v>7.05</c:v>
                </c:pt>
                <c:pt idx="79">
                  <c:v>5.27</c:v>
                </c:pt>
                <c:pt idx="80">
                  <c:v>3.93</c:v>
                </c:pt>
                <c:pt idx="81">
                  <c:v>5.0250000000000004</c:v>
                </c:pt>
                <c:pt idx="82">
                  <c:v>4.2649999999999997</c:v>
                </c:pt>
                <c:pt idx="83">
                  <c:v>4.2450000000000001</c:v>
                </c:pt>
                <c:pt idx="84">
                  <c:v>2.4550000000000001</c:v>
                </c:pt>
                <c:pt idx="85">
                  <c:v>2.64</c:v>
                </c:pt>
                <c:pt idx="86">
                  <c:v>4.45</c:v>
                </c:pt>
                <c:pt idx="87">
                  <c:v>2.8250000000000002</c:v>
                </c:pt>
                <c:pt idx="88">
                  <c:v>3.45</c:v>
                </c:pt>
                <c:pt idx="89">
                  <c:v>4.3849999999999998</c:v>
                </c:pt>
                <c:pt idx="90">
                  <c:v>3.895</c:v>
                </c:pt>
                <c:pt idx="91">
                  <c:v>4.68</c:v>
                </c:pt>
                <c:pt idx="92">
                  <c:v>4.63</c:v>
                </c:pt>
                <c:pt idx="93">
                  <c:v>4.5</c:v>
                </c:pt>
                <c:pt idx="94">
                  <c:v>4.93</c:v>
                </c:pt>
                <c:pt idx="95">
                  <c:v>4.74</c:v>
                </c:pt>
                <c:pt idx="96">
                  <c:v>4.71</c:v>
                </c:pt>
                <c:pt idx="97">
                  <c:v>4.83</c:v>
                </c:pt>
                <c:pt idx="98">
                  <c:v>5.63</c:v>
                </c:pt>
                <c:pt idx="99">
                  <c:v>4.8150000000000004</c:v>
                </c:pt>
                <c:pt idx="100">
                  <c:v>5.915</c:v>
                </c:pt>
                <c:pt idx="101">
                  <c:v>4.9800000000000004</c:v>
                </c:pt>
                <c:pt idx="102">
                  <c:v>5.7050000000000001</c:v>
                </c:pt>
                <c:pt idx="103">
                  <c:v>5.41</c:v>
                </c:pt>
                <c:pt idx="104">
                  <c:v>5.5949999999999998</c:v>
                </c:pt>
                <c:pt idx="105">
                  <c:v>4.7750000000000004</c:v>
                </c:pt>
                <c:pt idx="106">
                  <c:v>6.085</c:v>
                </c:pt>
                <c:pt idx="107">
                  <c:v>5.32</c:v>
                </c:pt>
                <c:pt idx="108">
                  <c:v>4.875</c:v>
                </c:pt>
                <c:pt idx="109">
                  <c:v>5.9649999999999999</c:v>
                </c:pt>
                <c:pt idx="110">
                  <c:v>6.27</c:v>
                </c:pt>
                <c:pt idx="111">
                  <c:v>7.01</c:v>
                </c:pt>
                <c:pt idx="112">
                  <c:v>5.3250000000000002</c:v>
                </c:pt>
                <c:pt idx="113">
                  <c:v>6.04</c:v>
                </c:pt>
                <c:pt idx="114">
                  <c:v>5.7350000000000003</c:v>
                </c:pt>
                <c:pt idx="115">
                  <c:v>6.46</c:v>
                </c:pt>
                <c:pt idx="116">
                  <c:v>6.0250000000000004</c:v>
                </c:pt>
                <c:pt idx="117">
                  <c:v>6.9</c:v>
                </c:pt>
                <c:pt idx="118">
                  <c:v>7.1150000000000002</c:v>
                </c:pt>
                <c:pt idx="119">
                  <c:v>7.12</c:v>
                </c:pt>
                <c:pt idx="120">
                  <c:v>7.1550000000000002</c:v>
                </c:pt>
                <c:pt idx="121">
                  <c:v>6.26</c:v>
                </c:pt>
                <c:pt idx="122">
                  <c:v>6.835</c:v>
                </c:pt>
                <c:pt idx="123">
                  <c:v>6.22</c:v>
                </c:pt>
                <c:pt idx="124">
                  <c:v>6.82</c:v>
                </c:pt>
                <c:pt idx="125">
                  <c:v>6.5549999999999997</c:v>
                </c:pt>
                <c:pt idx="126">
                  <c:v>7.41</c:v>
                </c:pt>
                <c:pt idx="127">
                  <c:v>6</c:v>
                </c:pt>
                <c:pt idx="128">
                  <c:v>6.22</c:v>
                </c:pt>
                <c:pt idx="129">
                  <c:v>5.6550000000000002</c:v>
                </c:pt>
                <c:pt idx="130">
                  <c:v>8.0350000000000001</c:v>
                </c:pt>
                <c:pt idx="131">
                  <c:v>7.27</c:v>
                </c:pt>
                <c:pt idx="132">
                  <c:v>7.4</c:v>
                </c:pt>
                <c:pt idx="133">
                  <c:v>8.875</c:v>
                </c:pt>
                <c:pt idx="134">
                  <c:v>5.585</c:v>
                </c:pt>
                <c:pt idx="135">
                  <c:v>4.9550000000000001</c:v>
                </c:pt>
                <c:pt idx="136">
                  <c:v>4.67</c:v>
                </c:pt>
                <c:pt idx="137">
                  <c:v>6.84</c:v>
                </c:pt>
                <c:pt idx="138">
                  <c:v>5.9349999999999996</c:v>
                </c:pt>
                <c:pt idx="139">
                  <c:v>5.49</c:v>
                </c:pt>
                <c:pt idx="140">
                  <c:v>5.6</c:v>
                </c:pt>
                <c:pt idx="141">
                  <c:v>6.26</c:v>
                </c:pt>
                <c:pt idx="142">
                  <c:v>5.24</c:v>
                </c:pt>
                <c:pt idx="143">
                  <c:v>4.83</c:v>
                </c:pt>
                <c:pt idx="144">
                  <c:v>4.3600000000000003</c:v>
                </c:pt>
                <c:pt idx="145">
                  <c:v>5.6950000000000003</c:v>
                </c:pt>
                <c:pt idx="146">
                  <c:v>6.06</c:v>
                </c:pt>
                <c:pt idx="147">
                  <c:v>5.72</c:v>
                </c:pt>
                <c:pt idx="148">
                  <c:v>6.0549999999999997</c:v>
                </c:pt>
                <c:pt idx="149">
                  <c:v>6.9950000000000001</c:v>
                </c:pt>
                <c:pt idx="150">
                  <c:v>8.23</c:v>
                </c:pt>
                <c:pt idx="151">
                  <c:v>7.4349999999999996</c:v>
                </c:pt>
                <c:pt idx="152">
                  <c:v>8.1750000000000007</c:v>
                </c:pt>
                <c:pt idx="153">
                  <c:v>9.0050000000000008</c:v>
                </c:pt>
                <c:pt idx="154">
                  <c:v>10.395</c:v>
                </c:pt>
                <c:pt idx="155">
                  <c:v>9.0449999999999999</c:v>
                </c:pt>
                <c:pt idx="156">
                  <c:v>9.9749999999999996</c:v>
                </c:pt>
                <c:pt idx="157">
                  <c:v>10.065</c:v>
                </c:pt>
                <c:pt idx="158">
                  <c:v>11.57</c:v>
                </c:pt>
                <c:pt idx="159">
                  <c:v>10.695</c:v>
                </c:pt>
                <c:pt idx="160">
                  <c:v>11.14</c:v>
                </c:pt>
                <c:pt idx="161">
                  <c:v>10.805</c:v>
                </c:pt>
                <c:pt idx="162">
                  <c:v>10.785</c:v>
                </c:pt>
                <c:pt idx="163">
                  <c:v>9.4</c:v>
                </c:pt>
                <c:pt idx="164">
                  <c:v>9.3550000000000004</c:v>
                </c:pt>
                <c:pt idx="165">
                  <c:v>9.64</c:v>
                </c:pt>
                <c:pt idx="166">
                  <c:v>10.074999999999999</c:v>
                </c:pt>
                <c:pt idx="167">
                  <c:v>12.215</c:v>
                </c:pt>
                <c:pt idx="168">
                  <c:v>14.414999999999999</c:v>
                </c:pt>
                <c:pt idx="169">
                  <c:v>13.175000000000001</c:v>
                </c:pt>
                <c:pt idx="170">
                  <c:v>11.484999999999999</c:v>
                </c:pt>
                <c:pt idx="171">
                  <c:v>11.96</c:v>
                </c:pt>
                <c:pt idx="172">
                  <c:v>12.31</c:v>
                </c:pt>
                <c:pt idx="173">
                  <c:v>12.8</c:v>
                </c:pt>
                <c:pt idx="174">
                  <c:v>13.164999999999999</c:v>
                </c:pt>
                <c:pt idx="175">
                  <c:v>12.87</c:v>
                </c:pt>
                <c:pt idx="176">
                  <c:v>13.17</c:v>
                </c:pt>
                <c:pt idx="177">
                  <c:v>12.574999999999999</c:v>
                </c:pt>
                <c:pt idx="178">
                  <c:v>14.07</c:v>
                </c:pt>
                <c:pt idx="179">
                  <c:v>13.824999999999999</c:v>
                </c:pt>
                <c:pt idx="180">
                  <c:v>14.455</c:v>
                </c:pt>
                <c:pt idx="181">
                  <c:v>15.805</c:v>
                </c:pt>
                <c:pt idx="182">
                  <c:v>16.495000999999998</c:v>
                </c:pt>
                <c:pt idx="183">
                  <c:v>17.245000999999998</c:v>
                </c:pt>
                <c:pt idx="184">
                  <c:v>16.635000000000002</c:v>
                </c:pt>
                <c:pt idx="185">
                  <c:v>15.31</c:v>
                </c:pt>
                <c:pt idx="186">
                  <c:v>15.86</c:v>
                </c:pt>
                <c:pt idx="187">
                  <c:v>13.59</c:v>
                </c:pt>
                <c:pt idx="188">
                  <c:v>13.625</c:v>
                </c:pt>
                <c:pt idx="189">
                  <c:v>14.935</c:v>
                </c:pt>
                <c:pt idx="190">
                  <c:v>13.31</c:v>
                </c:pt>
                <c:pt idx="191">
                  <c:v>14.04</c:v>
                </c:pt>
                <c:pt idx="192">
                  <c:v>11.46</c:v>
                </c:pt>
                <c:pt idx="193">
                  <c:v>10.14</c:v>
                </c:pt>
                <c:pt idx="194">
                  <c:v>7.19</c:v>
                </c:pt>
                <c:pt idx="195">
                  <c:v>8.7850000000000001</c:v>
                </c:pt>
                <c:pt idx="196">
                  <c:v>9.125</c:v>
                </c:pt>
                <c:pt idx="197">
                  <c:v>6.5350000000000001</c:v>
                </c:pt>
                <c:pt idx="198">
                  <c:v>6.665</c:v>
                </c:pt>
                <c:pt idx="199">
                  <c:v>10.225</c:v>
                </c:pt>
                <c:pt idx="200">
                  <c:v>9.9550000000000001</c:v>
                </c:pt>
                <c:pt idx="201">
                  <c:v>9.2750000000000004</c:v>
                </c:pt>
                <c:pt idx="202">
                  <c:v>9.48</c:v>
                </c:pt>
                <c:pt idx="203">
                  <c:v>5.335</c:v>
                </c:pt>
                <c:pt idx="204">
                  <c:v>8.4049999999999994</c:v>
                </c:pt>
                <c:pt idx="205">
                  <c:v>5.94</c:v>
                </c:pt>
                <c:pt idx="206">
                  <c:v>5.2949999999999999</c:v>
                </c:pt>
                <c:pt idx="207">
                  <c:v>5.43</c:v>
                </c:pt>
                <c:pt idx="208">
                  <c:v>7.125</c:v>
                </c:pt>
                <c:pt idx="209">
                  <c:v>8.48</c:v>
                </c:pt>
                <c:pt idx="210">
                  <c:v>9.625</c:v>
                </c:pt>
                <c:pt idx="211">
                  <c:v>7.1349999999999998</c:v>
                </c:pt>
                <c:pt idx="212">
                  <c:v>8.75</c:v>
                </c:pt>
                <c:pt idx="213">
                  <c:v>8.83</c:v>
                </c:pt>
                <c:pt idx="214">
                  <c:v>10.31</c:v>
                </c:pt>
                <c:pt idx="215">
                  <c:v>8.9749999999999996</c:v>
                </c:pt>
                <c:pt idx="216">
                  <c:v>7.5750000000000002</c:v>
                </c:pt>
                <c:pt idx="217">
                  <c:v>9.09</c:v>
                </c:pt>
                <c:pt idx="218">
                  <c:v>7.4450000000000003</c:v>
                </c:pt>
                <c:pt idx="219">
                  <c:v>4.1399999999999997</c:v>
                </c:pt>
                <c:pt idx="220">
                  <c:v>6.33</c:v>
                </c:pt>
                <c:pt idx="221">
                  <c:v>3.9950000000000001</c:v>
                </c:pt>
                <c:pt idx="222">
                  <c:v>4.1150000000000002</c:v>
                </c:pt>
                <c:pt idx="223">
                  <c:v>3.7749999999999999</c:v>
                </c:pt>
                <c:pt idx="224">
                  <c:v>3.625</c:v>
                </c:pt>
                <c:pt idx="225">
                  <c:v>2.5950000000000002</c:v>
                </c:pt>
                <c:pt idx="226">
                  <c:v>1.22</c:v>
                </c:pt>
                <c:pt idx="227">
                  <c:v>1.78</c:v>
                </c:pt>
                <c:pt idx="228">
                  <c:v>0.56000000000000005</c:v>
                </c:pt>
                <c:pt idx="229">
                  <c:v>6.39</c:v>
                </c:pt>
                <c:pt idx="230">
                  <c:v>1.855</c:v>
                </c:pt>
                <c:pt idx="231">
                  <c:v>-1.0549999999999999</c:v>
                </c:pt>
                <c:pt idx="232">
                  <c:v>-7.4999999999999997E-2</c:v>
                </c:pt>
                <c:pt idx="233">
                  <c:v>1.7</c:v>
                </c:pt>
                <c:pt idx="234">
                  <c:v>2.3149999999999999</c:v>
                </c:pt>
                <c:pt idx="235">
                  <c:v>1.3</c:v>
                </c:pt>
                <c:pt idx="236">
                  <c:v>2.09</c:v>
                </c:pt>
                <c:pt idx="237">
                  <c:v>1.72</c:v>
                </c:pt>
                <c:pt idx="238">
                  <c:v>-0.80500000000000005</c:v>
                </c:pt>
                <c:pt idx="239">
                  <c:v>-0.23499999999999999</c:v>
                </c:pt>
                <c:pt idx="240">
                  <c:v>-0.89</c:v>
                </c:pt>
                <c:pt idx="241">
                  <c:v>-0.89</c:v>
                </c:pt>
                <c:pt idx="242">
                  <c:v>0.72499999999999998</c:v>
                </c:pt>
                <c:pt idx="243">
                  <c:v>-0.28999999999999998</c:v>
                </c:pt>
                <c:pt idx="244">
                  <c:v>0.94</c:v>
                </c:pt>
                <c:pt idx="245">
                  <c:v>-7.05</c:v>
                </c:pt>
                <c:pt idx="246">
                  <c:v>-0.22500000000000001</c:v>
                </c:pt>
                <c:pt idx="247">
                  <c:v>-3.15</c:v>
                </c:pt>
                <c:pt idx="248">
                  <c:v>-3.15</c:v>
                </c:pt>
                <c:pt idx="249">
                  <c:v>-3.96</c:v>
                </c:pt>
                <c:pt idx="250">
                  <c:v>0.3</c:v>
                </c:pt>
                <c:pt idx="251">
                  <c:v>1.5549999999999999</c:v>
                </c:pt>
                <c:pt idx="252">
                  <c:v>1.5549999999999999</c:v>
                </c:pt>
                <c:pt idx="253">
                  <c:v>1.96</c:v>
                </c:pt>
                <c:pt idx="254">
                  <c:v>4.01</c:v>
                </c:pt>
                <c:pt idx="255">
                  <c:v>4.4249999999999998</c:v>
                </c:pt>
                <c:pt idx="256">
                  <c:v>3.28</c:v>
                </c:pt>
                <c:pt idx="257">
                  <c:v>2.69</c:v>
                </c:pt>
                <c:pt idx="258">
                  <c:v>4.5750000000000002</c:v>
                </c:pt>
                <c:pt idx="259">
                  <c:v>3.6949999999999998</c:v>
                </c:pt>
                <c:pt idx="260">
                  <c:v>5.43</c:v>
                </c:pt>
                <c:pt idx="261">
                  <c:v>8.09</c:v>
                </c:pt>
                <c:pt idx="262">
                  <c:v>5.18</c:v>
                </c:pt>
                <c:pt idx="263">
                  <c:v>8.0050000000000008</c:v>
                </c:pt>
                <c:pt idx="264">
                  <c:v>8.2249999999999996</c:v>
                </c:pt>
                <c:pt idx="265">
                  <c:v>6.165</c:v>
                </c:pt>
                <c:pt idx="266">
                  <c:v>6.5250000000000004</c:v>
                </c:pt>
                <c:pt idx="267">
                  <c:v>8.01</c:v>
                </c:pt>
                <c:pt idx="268">
                  <c:v>7.9</c:v>
                </c:pt>
                <c:pt idx="269">
                  <c:v>7.96</c:v>
                </c:pt>
                <c:pt idx="270">
                  <c:v>9.4649999999999999</c:v>
                </c:pt>
                <c:pt idx="271">
                  <c:v>8.15</c:v>
                </c:pt>
                <c:pt idx="272">
                  <c:v>8.86</c:v>
                </c:pt>
                <c:pt idx="273">
                  <c:v>11.375</c:v>
                </c:pt>
                <c:pt idx="274">
                  <c:v>11.755000000000001</c:v>
                </c:pt>
                <c:pt idx="275">
                  <c:v>10.81</c:v>
                </c:pt>
                <c:pt idx="276">
                  <c:v>6.5350000000000001</c:v>
                </c:pt>
                <c:pt idx="277">
                  <c:v>7.29</c:v>
                </c:pt>
                <c:pt idx="278">
                  <c:v>8.0549999999999997</c:v>
                </c:pt>
                <c:pt idx="279">
                  <c:v>9.01</c:v>
                </c:pt>
                <c:pt idx="280">
                  <c:v>9.4049999999999994</c:v>
                </c:pt>
                <c:pt idx="281">
                  <c:v>10.32</c:v>
                </c:pt>
                <c:pt idx="282">
                  <c:v>11.315</c:v>
                </c:pt>
                <c:pt idx="283">
                  <c:v>8.1449999999999996</c:v>
                </c:pt>
                <c:pt idx="284">
                  <c:v>7.05</c:v>
                </c:pt>
                <c:pt idx="285">
                  <c:v>7.0250000000000004</c:v>
                </c:pt>
                <c:pt idx="286">
                  <c:v>5.17</c:v>
                </c:pt>
                <c:pt idx="287">
                  <c:v>9.91</c:v>
                </c:pt>
                <c:pt idx="288">
                  <c:v>9.0399999999999991</c:v>
                </c:pt>
                <c:pt idx="289">
                  <c:v>9.5850000000000009</c:v>
                </c:pt>
                <c:pt idx="290">
                  <c:v>7.5650000000000004</c:v>
                </c:pt>
                <c:pt idx="291">
                  <c:v>13.975</c:v>
                </c:pt>
                <c:pt idx="292">
                  <c:v>11.48</c:v>
                </c:pt>
                <c:pt idx="293">
                  <c:v>11.86</c:v>
                </c:pt>
                <c:pt idx="294">
                  <c:v>7.0750000000000002</c:v>
                </c:pt>
                <c:pt idx="295">
                  <c:v>7.9</c:v>
                </c:pt>
                <c:pt idx="296">
                  <c:v>8.9149999999999991</c:v>
                </c:pt>
                <c:pt idx="297">
                  <c:v>8.3650000000000002</c:v>
                </c:pt>
                <c:pt idx="298">
                  <c:v>7.5350000000000001</c:v>
                </c:pt>
                <c:pt idx="299">
                  <c:v>8.2650000000000006</c:v>
                </c:pt>
                <c:pt idx="300">
                  <c:v>8.69</c:v>
                </c:pt>
                <c:pt idx="301">
                  <c:v>8.4049999999999994</c:v>
                </c:pt>
                <c:pt idx="302">
                  <c:v>7.8250000000000002</c:v>
                </c:pt>
                <c:pt idx="303">
                  <c:v>8.0250000000000004</c:v>
                </c:pt>
                <c:pt idx="304">
                  <c:v>9.8650000000000002</c:v>
                </c:pt>
                <c:pt idx="305">
                  <c:v>10.54</c:v>
                </c:pt>
                <c:pt idx="306">
                  <c:v>12.33</c:v>
                </c:pt>
                <c:pt idx="307">
                  <c:v>10.125</c:v>
                </c:pt>
                <c:pt idx="308">
                  <c:v>9.4649999999999999</c:v>
                </c:pt>
                <c:pt idx="309">
                  <c:v>10.56</c:v>
                </c:pt>
                <c:pt idx="310">
                  <c:v>9.4499999999999993</c:v>
                </c:pt>
                <c:pt idx="311">
                  <c:v>9.7050000000000001</c:v>
                </c:pt>
                <c:pt idx="312">
                  <c:v>8.25</c:v>
                </c:pt>
                <c:pt idx="313">
                  <c:v>5.6950000000000003</c:v>
                </c:pt>
                <c:pt idx="314">
                  <c:v>8.0850000000000009</c:v>
                </c:pt>
                <c:pt idx="315">
                  <c:v>7.6150000000000002</c:v>
                </c:pt>
                <c:pt idx="316">
                  <c:v>9.1199999999999992</c:v>
                </c:pt>
                <c:pt idx="317">
                  <c:v>8.1999999999999993</c:v>
                </c:pt>
                <c:pt idx="318">
                  <c:v>8.1999999999999993</c:v>
                </c:pt>
                <c:pt idx="319">
                  <c:v>11.4</c:v>
                </c:pt>
                <c:pt idx="320">
                  <c:v>8.2750000000000004</c:v>
                </c:pt>
                <c:pt idx="321">
                  <c:v>5.8550000000000004</c:v>
                </c:pt>
                <c:pt idx="322">
                  <c:v>7.5</c:v>
                </c:pt>
                <c:pt idx="323">
                  <c:v>8.3049999999999997</c:v>
                </c:pt>
                <c:pt idx="324">
                  <c:v>8.41</c:v>
                </c:pt>
                <c:pt idx="325">
                  <c:v>8.98</c:v>
                </c:pt>
                <c:pt idx="326">
                  <c:v>10.47</c:v>
                </c:pt>
                <c:pt idx="327">
                  <c:v>9.68</c:v>
                </c:pt>
                <c:pt idx="328">
                  <c:v>8.0449999999999999</c:v>
                </c:pt>
                <c:pt idx="329">
                  <c:v>8.19</c:v>
                </c:pt>
                <c:pt idx="330">
                  <c:v>7.53</c:v>
                </c:pt>
                <c:pt idx="331">
                  <c:v>8.4049999999999994</c:v>
                </c:pt>
                <c:pt idx="332">
                  <c:v>8.7750000000000004</c:v>
                </c:pt>
                <c:pt idx="333">
                  <c:v>9.2249999999999996</c:v>
                </c:pt>
                <c:pt idx="334">
                  <c:v>8.89</c:v>
                </c:pt>
                <c:pt idx="335">
                  <c:v>9.07</c:v>
                </c:pt>
                <c:pt idx="336">
                  <c:v>8.06</c:v>
                </c:pt>
                <c:pt idx="337">
                  <c:v>9.32</c:v>
                </c:pt>
                <c:pt idx="338">
                  <c:v>9.52</c:v>
                </c:pt>
                <c:pt idx="339">
                  <c:v>9.26</c:v>
                </c:pt>
                <c:pt idx="340">
                  <c:v>8.6750000000000007</c:v>
                </c:pt>
                <c:pt idx="341">
                  <c:v>7.51</c:v>
                </c:pt>
                <c:pt idx="342">
                  <c:v>7.84</c:v>
                </c:pt>
                <c:pt idx="343">
                  <c:v>8.9949999999999992</c:v>
                </c:pt>
                <c:pt idx="344">
                  <c:v>9.2750000000000004</c:v>
                </c:pt>
                <c:pt idx="345">
                  <c:v>8.9149999999999991</c:v>
                </c:pt>
                <c:pt idx="346">
                  <c:v>7.76</c:v>
                </c:pt>
                <c:pt idx="347">
                  <c:v>9.25</c:v>
                </c:pt>
                <c:pt idx="348">
                  <c:v>9.9</c:v>
                </c:pt>
                <c:pt idx="349">
                  <c:v>8.99</c:v>
                </c:pt>
                <c:pt idx="350">
                  <c:v>9.0350000000000001</c:v>
                </c:pt>
                <c:pt idx="351">
                  <c:v>9.31</c:v>
                </c:pt>
                <c:pt idx="352">
                  <c:v>9.66</c:v>
                </c:pt>
                <c:pt idx="353">
                  <c:v>10.130000000000001</c:v>
                </c:pt>
                <c:pt idx="354">
                  <c:v>10.130000000000001</c:v>
                </c:pt>
                <c:pt idx="355">
                  <c:v>9.625</c:v>
                </c:pt>
                <c:pt idx="356">
                  <c:v>8.3949999999999996</c:v>
                </c:pt>
                <c:pt idx="357">
                  <c:v>11.404999999999999</c:v>
                </c:pt>
                <c:pt idx="358">
                  <c:v>12.48</c:v>
                </c:pt>
                <c:pt idx="359">
                  <c:v>11.75</c:v>
                </c:pt>
                <c:pt idx="360">
                  <c:v>11.78</c:v>
                </c:pt>
                <c:pt idx="361">
                  <c:v>11.734999999999999</c:v>
                </c:pt>
                <c:pt idx="362">
                  <c:v>11.255000000000001</c:v>
                </c:pt>
                <c:pt idx="363">
                  <c:v>12.27</c:v>
                </c:pt>
                <c:pt idx="364">
                  <c:v>11.195</c:v>
                </c:pt>
                <c:pt idx="365">
                  <c:v>11.56</c:v>
                </c:pt>
                <c:pt idx="366">
                  <c:v>12.89</c:v>
                </c:pt>
                <c:pt idx="367">
                  <c:v>11.935</c:v>
                </c:pt>
                <c:pt idx="368">
                  <c:v>11.52</c:v>
                </c:pt>
                <c:pt idx="369">
                  <c:v>11.88</c:v>
                </c:pt>
                <c:pt idx="370">
                  <c:v>12.135</c:v>
                </c:pt>
                <c:pt idx="371">
                  <c:v>11.78</c:v>
                </c:pt>
                <c:pt idx="372">
                  <c:v>11.6</c:v>
                </c:pt>
                <c:pt idx="373">
                  <c:v>11.14</c:v>
                </c:pt>
                <c:pt idx="374">
                  <c:v>10.484999999999999</c:v>
                </c:pt>
                <c:pt idx="375">
                  <c:v>11.295</c:v>
                </c:pt>
                <c:pt idx="376">
                  <c:v>10.095000000000001</c:v>
                </c:pt>
                <c:pt idx="377">
                  <c:v>10.475</c:v>
                </c:pt>
                <c:pt idx="378">
                  <c:v>10.88</c:v>
                </c:pt>
                <c:pt idx="379">
                  <c:v>11.775</c:v>
                </c:pt>
                <c:pt idx="380">
                  <c:v>12.64</c:v>
                </c:pt>
                <c:pt idx="381">
                  <c:v>11.05</c:v>
                </c:pt>
                <c:pt idx="382">
                  <c:v>13.08</c:v>
                </c:pt>
                <c:pt idx="383">
                  <c:v>15.484999999999999</c:v>
                </c:pt>
                <c:pt idx="384">
                  <c:v>12.085000000000001</c:v>
                </c:pt>
                <c:pt idx="385">
                  <c:v>15.59</c:v>
                </c:pt>
                <c:pt idx="386">
                  <c:v>13.664999999999999</c:v>
                </c:pt>
                <c:pt idx="387">
                  <c:v>11.945</c:v>
                </c:pt>
                <c:pt idx="388">
                  <c:v>11.484999999999999</c:v>
                </c:pt>
                <c:pt idx="389">
                  <c:v>9.17</c:v>
                </c:pt>
                <c:pt idx="390">
                  <c:v>9.3350000000000009</c:v>
                </c:pt>
                <c:pt idx="391">
                  <c:v>7</c:v>
                </c:pt>
                <c:pt idx="392">
                  <c:v>8.4250000000000007</c:v>
                </c:pt>
                <c:pt idx="393">
                  <c:v>10.125</c:v>
                </c:pt>
                <c:pt idx="394">
                  <c:v>9.68</c:v>
                </c:pt>
                <c:pt idx="395">
                  <c:v>9.9600000000000009</c:v>
                </c:pt>
                <c:pt idx="396" formatCode="General">
                  <c:v>7.7050000000000001</c:v>
                </c:pt>
                <c:pt idx="397" formatCode="General">
                  <c:v>7.8449999999999998</c:v>
                </c:pt>
                <c:pt idx="398" formatCode="General">
                  <c:v>8.3049999999999997</c:v>
                </c:pt>
                <c:pt idx="399" formatCode="General">
                  <c:v>7.61</c:v>
                </c:pt>
                <c:pt idx="400" formatCode="General">
                  <c:v>7.415</c:v>
                </c:pt>
                <c:pt idx="401" formatCode="General">
                  <c:v>7.95</c:v>
                </c:pt>
                <c:pt idx="402" formatCode="General">
                  <c:v>9.2550000000000008</c:v>
                </c:pt>
                <c:pt idx="403" formatCode="General">
                  <c:v>10</c:v>
                </c:pt>
                <c:pt idx="404" formatCode="General">
                  <c:v>10.475</c:v>
                </c:pt>
                <c:pt idx="405" formatCode="General">
                  <c:v>11.63</c:v>
                </c:pt>
                <c:pt idx="406" formatCode="General">
                  <c:v>10.94</c:v>
                </c:pt>
                <c:pt idx="407" formatCode="General">
                  <c:v>12.08</c:v>
                </c:pt>
                <c:pt idx="408" formatCode="General">
                  <c:v>11.385</c:v>
                </c:pt>
                <c:pt idx="409" formatCode="General">
                  <c:v>13.145</c:v>
                </c:pt>
                <c:pt idx="410" formatCode="General">
                  <c:v>14.225</c:v>
                </c:pt>
                <c:pt idx="411" formatCode="General">
                  <c:v>15.96</c:v>
                </c:pt>
                <c:pt idx="412" formatCode="General">
                  <c:v>14.404999999999999</c:v>
                </c:pt>
                <c:pt idx="413" formatCode="General">
                  <c:v>13.34</c:v>
                </c:pt>
                <c:pt idx="414" formatCode="General">
                  <c:v>12.135</c:v>
                </c:pt>
                <c:pt idx="415" formatCode="General">
                  <c:v>11.865</c:v>
                </c:pt>
                <c:pt idx="416" formatCode="General">
                  <c:v>10.645</c:v>
                </c:pt>
                <c:pt idx="417" formatCode="General">
                  <c:v>10.52</c:v>
                </c:pt>
                <c:pt idx="418" formatCode="General">
                  <c:v>11.57</c:v>
                </c:pt>
                <c:pt idx="419" formatCode="General">
                  <c:v>10.015000000000001</c:v>
                </c:pt>
                <c:pt idx="420" formatCode="General">
                  <c:v>9.31</c:v>
                </c:pt>
                <c:pt idx="421" formatCode="General">
                  <c:v>7.9249999999999998</c:v>
                </c:pt>
                <c:pt idx="422" formatCode="General">
                  <c:v>8.1850000000000005</c:v>
                </c:pt>
                <c:pt idx="423" formatCode="General">
                  <c:v>7.15</c:v>
                </c:pt>
                <c:pt idx="424" formatCode="General">
                  <c:v>10.73</c:v>
                </c:pt>
                <c:pt idx="425">
                  <c:v>6.53</c:v>
                </c:pt>
                <c:pt idx="426">
                  <c:v>6.9249999999999998</c:v>
                </c:pt>
                <c:pt idx="427">
                  <c:v>3.78</c:v>
                </c:pt>
                <c:pt idx="428">
                  <c:v>6.5149999999999997</c:v>
                </c:pt>
                <c:pt idx="429">
                  <c:v>8.6050000000000004</c:v>
                </c:pt>
                <c:pt idx="430">
                  <c:v>5.8</c:v>
                </c:pt>
                <c:pt idx="431">
                  <c:v>5.67</c:v>
                </c:pt>
                <c:pt idx="432">
                  <c:v>6.915</c:v>
                </c:pt>
                <c:pt idx="433">
                  <c:v>6.7050000000000001</c:v>
                </c:pt>
                <c:pt idx="434">
                  <c:v>4.9649999999999999</c:v>
                </c:pt>
                <c:pt idx="435">
                  <c:v>6.2350000000000003</c:v>
                </c:pt>
                <c:pt idx="436">
                  <c:v>5.01</c:v>
                </c:pt>
                <c:pt idx="437">
                  <c:v>5.67</c:v>
                </c:pt>
                <c:pt idx="438">
                  <c:v>6.0449999999999999</c:v>
                </c:pt>
                <c:pt idx="439">
                  <c:v>7.55</c:v>
                </c:pt>
                <c:pt idx="440">
                  <c:v>8.65</c:v>
                </c:pt>
                <c:pt idx="441">
                  <c:v>6.88</c:v>
                </c:pt>
                <c:pt idx="442">
                  <c:v>7.7850000000000001</c:v>
                </c:pt>
                <c:pt idx="443">
                  <c:v>8.6549999999999994</c:v>
                </c:pt>
                <c:pt idx="444">
                  <c:v>7.7549999999999999</c:v>
                </c:pt>
                <c:pt idx="445">
                  <c:v>7.2750000000000004</c:v>
                </c:pt>
                <c:pt idx="446">
                  <c:v>8.625</c:v>
                </c:pt>
                <c:pt idx="447">
                  <c:v>7.57</c:v>
                </c:pt>
                <c:pt idx="448">
                  <c:v>9.34</c:v>
                </c:pt>
                <c:pt idx="449">
                  <c:v>7.4</c:v>
                </c:pt>
                <c:pt idx="450">
                  <c:v>6.64</c:v>
                </c:pt>
                <c:pt idx="451">
                  <c:v>4.8600000000000003</c:v>
                </c:pt>
                <c:pt idx="452">
                  <c:v>4.92</c:v>
                </c:pt>
                <c:pt idx="453">
                  <c:v>4.08</c:v>
                </c:pt>
                <c:pt idx="454">
                  <c:v>1.32</c:v>
                </c:pt>
                <c:pt idx="455">
                  <c:v>1.325</c:v>
                </c:pt>
                <c:pt idx="456">
                  <c:v>1.99</c:v>
                </c:pt>
                <c:pt idx="457">
                  <c:v>2.86</c:v>
                </c:pt>
                <c:pt idx="458">
                  <c:v>2.5049999999999999</c:v>
                </c:pt>
                <c:pt idx="459">
                  <c:v>2.0299999999999998</c:v>
                </c:pt>
                <c:pt idx="460">
                  <c:v>2.3149999999999999</c:v>
                </c:pt>
                <c:pt idx="461">
                  <c:v>3.2250000000000001</c:v>
                </c:pt>
                <c:pt idx="462">
                  <c:v>4.915</c:v>
                </c:pt>
                <c:pt idx="463">
                  <c:v>4.16</c:v>
                </c:pt>
                <c:pt idx="464">
                  <c:v>3.2650000000000001</c:v>
                </c:pt>
                <c:pt idx="465">
                  <c:v>4.3</c:v>
                </c:pt>
                <c:pt idx="466">
                  <c:v>5.08</c:v>
                </c:pt>
                <c:pt idx="467">
                  <c:v>5.4249999999999998</c:v>
                </c:pt>
                <c:pt idx="468">
                  <c:v>6.415</c:v>
                </c:pt>
                <c:pt idx="469">
                  <c:v>7.5549999999999997</c:v>
                </c:pt>
                <c:pt idx="470">
                  <c:v>10.76</c:v>
                </c:pt>
                <c:pt idx="471">
                  <c:v>8.8350000000000009</c:v>
                </c:pt>
                <c:pt idx="472">
                  <c:v>6.37</c:v>
                </c:pt>
                <c:pt idx="473">
                  <c:v>7.45</c:v>
                </c:pt>
                <c:pt idx="474">
                  <c:v>6.79</c:v>
                </c:pt>
                <c:pt idx="475">
                  <c:v>5.3449999999999998</c:v>
                </c:pt>
                <c:pt idx="476">
                  <c:v>4.8899999999999997</c:v>
                </c:pt>
                <c:pt idx="477">
                  <c:v>4.0049999999999999</c:v>
                </c:pt>
                <c:pt idx="478">
                  <c:v>3.41</c:v>
                </c:pt>
                <c:pt idx="479">
                  <c:v>5.335</c:v>
                </c:pt>
                <c:pt idx="480">
                  <c:v>3.6850000000000001</c:v>
                </c:pt>
                <c:pt idx="481">
                  <c:v>4.4249999999999998</c:v>
                </c:pt>
                <c:pt idx="482">
                  <c:v>3.47</c:v>
                </c:pt>
                <c:pt idx="483">
                  <c:v>2.77</c:v>
                </c:pt>
                <c:pt idx="484">
                  <c:v>3.32</c:v>
                </c:pt>
                <c:pt idx="485">
                  <c:v>4.76</c:v>
                </c:pt>
                <c:pt idx="486">
                  <c:v>5.5650000000000004</c:v>
                </c:pt>
                <c:pt idx="487">
                  <c:v>5.5449999999999999</c:v>
                </c:pt>
                <c:pt idx="488">
                  <c:v>5.6150000000000002</c:v>
                </c:pt>
                <c:pt idx="489">
                  <c:v>2.81</c:v>
                </c:pt>
                <c:pt idx="490">
                  <c:v>3.355</c:v>
                </c:pt>
                <c:pt idx="491">
                  <c:v>2.27</c:v>
                </c:pt>
                <c:pt idx="492">
                  <c:v>3.645</c:v>
                </c:pt>
                <c:pt idx="493">
                  <c:v>3.3250000000000002</c:v>
                </c:pt>
                <c:pt idx="494">
                  <c:v>2.8</c:v>
                </c:pt>
                <c:pt idx="495">
                  <c:v>3.41</c:v>
                </c:pt>
                <c:pt idx="496">
                  <c:v>5.54</c:v>
                </c:pt>
                <c:pt idx="497">
                  <c:v>6.2750000000000004</c:v>
                </c:pt>
                <c:pt idx="498">
                  <c:v>6.1950000000000003</c:v>
                </c:pt>
                <c:pt idx="499">
                  <c:v>3.895</c:v>
                </c:pt>
                <c:pt idx="500">
                  <c:v>3.02</c:v>
                </c:pt>
                <c:pt idx="501">
                  <c:v>4.0999999999999996</c:v>
                </c:pt>
                <c:pt idx="502">
                  <c:v>4.54</c:v>
                </c:pt>
                <c:pt idx="503">
                  <c:v>4.7350000000000003</c:v>
                </c:pt>
                <c:pt idx="504">
                  <c:v>4.5650000000000004</c:v>
                </c:pt>
                <c:pt idx="505">
                  <c:v>2.87</c:v>
                </c:pt>
                <c:pt idx="506">
                  <c:v>5.32</c:v>
                </c:pt>
                <c:pt idx="507">
                  <c:v>4.82</c:v>
                </c:pt>
                <c:pt idx="508">
                  <c:v>4.82</c:v>
                </c:pt>
                <c:pt idx="509">
                  <c:v>3.67</c:v>
                </c:pt>
                <c:pt idx="510">
                  <c:v>4.72</c:v>
                </c:pt>
                <c:pt idx="511">
                  <c:v>4.7249999999999996</c:v>
                </c:pt>
                <c:pt idx="512">
                  <c:v>6.5650000000000004</c:v>
                </c:pt>
                <c:pt idx="513">
                  <c:v>6.5650000000000004</c:v>
                </c:pt>
                <c:pt idx="514">
                  <c:v>5.4</c:v>
                </c:pt>
                <c:pt idx="515">
                  <c:v>4.7850000000000001</c:v>
                </c:pt>
                <c:pt idx="516">
                  <c:v>3.71</c:v>
                </c:pt>
                <c:pt idx="517">
                  <c:v>3.665</c:v>
                </c:pt>
                <c:pt idx="518">
                  <c:v>5.7050000000000001</c:v>
                </c:pt>
                <c:pt idx="519">
                  <c:v>5.8250000000000002</c:v>
                </c:pt>
                <c:pt idx="520">
                  <c:v>6.14</c:v>
                </c:pt>
                <c:pt idx="521">
                  <c:v>5.05</c:v>
                </c:pt>
                <c:pt idx="522">
                  <c:v>6.0549999999999997</c:v>
                </c:pt>
                <c:pt idx="523">
                  <c:v>5.5149999999999997</c:v>
                </c:pt>
                <c:pt idx="524">
                  <c:v>6.3150000000000004</c:v>
                </c:pt>
                <c:pt idx="525">
                  <c:v>4.875</c:v>
                </c:pt>
                <c:pt idx="526">
                  <c:v>5.2549999999999999</c:v>
                </c:pt>
                <c:pt idx="527">
                  <c:v>5.3949999999999996</c:v>
                </c:pt>
                <c:pt idx="528">
                  <c:v>5.8049999999999997</c:v>
                </c:pt>
                <c:pt idx="529">
                  <c:v>4.3899999999999997</c:v>
                </c:pt>
                <c:pt idx="530">
                  <c:v>3.4249999999999998</c:v>
                </c:pt>
                <c:pt idx="531">
                  <c:v>3.8450000000000002</c:v>
                </c:pt>
                <c:pt idx="532">
                  <c:v>4.32</c:v>
                </c:pt>
                <c:pt idx="533">
                  <c:v>5.49</c:v>
                </c:pt>
                <c:pt idx="534">
                  <c:v>2.09</c:v>
                </c:pt>
                <c:pt idx="535">
                  <c:v>2.2400000000000002</c:v>
                </c:pt>
                <c:pt idx="536">
                  <c:v>2.25</c:v>
                </c:pt>
                <c:pt idx="537">
                  <c:v>1.4550000000000001</c:v>
                </c:pt>
                <c:pt idx="538">
                  <c:v>0.84499999999999997</c:v>
                </c:pt>
                <c:pt idx="539">
                  <c:v>0.3</c:v>
                </c:pt>
                <c:pt idx="540">
                  <c:v>0.64500000000000002</c:v>
                </c:pt>
                <c:pt idx="541">
                  <c:v>2.2949999999999999</c:v>
                </c:pt>
                <c:pt idx="542">
                  <c:v>4.1950000000000003</c:v>
                </c:pt>
                <c:pt idx="543">
                  <c:v>4.33</c:v>
                </c:pt>
                <c:pt idx="544">
                  <c:v>3.37</c:v>
                </c:pt>
                <c:pt idx="545">
                  <c:v>2.2450000000000001</c:v>
                </c:pt>
                <c:pt idx="546">
                  <c:v>1.355</c:v>
                </c:pt>
                <c:pt idx="547">
                  <c:v>-0.51500000000000001</c:v>
                </c:pt>
                <c:pt idx="548">
                  <c:v>0.98499999999999999</c:v>
                </c:pt>
                <c:pt idx="549">
                  <c:v>-0.54500000000000004</c:v>
                </c:pt>
                <c:pt idx="550">
                  <c:v>0.47</c:v>
                </c:pt>
                <c:pt idx="551">
                  <c:v>3.7749999999999999</c:v>
                </c:pt>
                <c:pt idx="552">
                  <c:v>4.16</c:v>
                </c:pt>
                <c:pt idx="553">
                  <c:v>1.9350000000000001</c:v>
                </c:pt>
                <c:pt idx="554">
                  <c:v>2.645</c:v>
                </c:pt>
                <c:pt idx="555">
                  <c:v>1.075</c:v>
                </c:pt>
                <c:pt idx="556">
                  <c:v>-0.39</c:v>
                </c:pt>
                <c:pt idx="557">
                  <c:v>0.66</c:v>
                </c:pt>
                <c:pt idx="558">
                  <c:v>0.77500000000000002</c:v>
                </c:pt>
                <c:pt idx="559">
                  <c:v>2.4049999999999998</c:v>
                </c:pt>
                <c:pt idx="560">
                  <c:v>2.9849999999999999</c:v>
                </c:pt>
                <c:pt idx="561">
                  <c:v>6.06</c:v>
                </c:pt>
                <c:pt idx="562">
                  <c:v>6.35</c:v>
                </c:pt>
                <c:pt idx="563">
                  <c:v>5.53</c:v>
                </c:pt>
                <c:pt idx="564">
                  <c:v>6.3150000000000004</c:v>
                </c:pt>
                <c:pt idx="565" formatCode="General">
                  <c:v>6.5149999999999997</c:v>
                </c:pt>
                <c:pt idx="566" formatCode="General">
                  <c:v>5.67</c:v>
                </c:pt>
                <c:pt idx="567" formatCode="General">
                  <c:v>4.99</c:v>
                </c:pt>
                <c:pt idx="568" formatCode="General">
                  <c:v>4.9850000000000003</c:v>
                </c:pt>
                <c:pt idx="569" formatCode="General">
                  <c:v>5.9950000000000001</c:v>
                </c:pt>
                <c:pt idx="570" formatCode="General">
                  <c:v>7.54</c:v>
                </c:pt>
                <c:pt idx="571" formatCode="General">
                  <c:v>5.8650000000000002</c:v>
                </c:pt>
                <c:pt idx="572" formatCode="General">
                  <c:v>7.0949999999999998</c:v>
                </c:pt>
                <c:pt idx="573" formatCode="General">
                  <c:v>7.0949999999999998</c:v>
                </c:pt>
                <c:pt idx="574" formatCode="General">
                  <c:v>6.2050000000000001</c:v>
                </c:pt>
                <c:pt idx="575" formatCode="General">
                  <c:v>6.3150000000000004</c:v>
                </c:pt>
                <c:pt idx="576" formatCode="General">
                  <c:v>5.03</c:v>
                </c:pt>
                <c:pt idx="577" formatCode="General">
                  <c:v>5.12</c:v>
                </c:pt>
                <c:pt idx="578" formatCode="General">
                  <c:v>5.39</c:v>
                </c:pt>
                <c:pt idx="579" formatCode="General">
                  <c:v>3.9449999999999998</c:v>
                </c:pt>
                <c:pt idx="580" formatCode="General">
                  <c:v>4.16</c:v>
                </c:pt>
                <c:pt idx="581" formatCode="General">
                  <c:v>3.9649999999999999</c:v>
                </c:pt>
                <c:pt idx="582" formatCode="General">
                  <c:v>4.8449999999999998</c:v>
                </c:pt>
                <c:pt idx="583" formatCode="General">
                  <c:v>4.2699999999999996</c:v>
                </c:pt>
                <c:pt idx="584" formatCode="General">
                  <c:v>4.83</c:v>
                </c:pt>
                <c:pt idx="585" formatCode="General">
                  <c:v>4.88</c:v>
                </c:pt>
                <c:pt idx="586" formatCode="General">
                  <c:v>4.3499999999999996</c:v>
                </c:pt>
                <c:pt idx="587" formatCode="General">
                  <c:v>3.5950000000000002</c:v>
                </c:pt>
                <c:pt idx="588" formatCode="General">
                  <c:v>3.6949999999999998</c:v>
                </c:pt>
                <c:pt idx="589" formatCode="General">
                  <c:v>3.21</c:v>
                </c:pt>
                <c:pt idx="590" formatCode="General">
                  <c:v>4.2</c:v>
                </c:pt>
                <c:pt idx="591" formatCode="General">
                  <c:v>5.8949999999999996</c:v>
                </c:pt>
                <c:pt idx="592" formatCode="General">
                  <c:v>5.45</c:v>
                </c:pt>
                <c:pt idx="593" formatCode="General">
                  <c:v>5.1749999999999998</c:v>
                </c:pt>
                <c:pt idx="594" formatCode="General">
                  <c:v>5.42</c:v>
                </c:pt>
                <c:pt idx="595" formatCode="General">
                  <c:v>6.9450000000000003</c:v>
                </c:pt>
                <c:pt idx="596" formatCode="General">
                  <c:v>7.665</c:v>
                </c:pt>
                <c:pt idx="597">
                  <c:v>7.1849999999999996</c:v>
                </c:pt>
                <c:pt idx="598">
                  <c:v>6.76</c:v>
                </c:pt>
                <c:pt idx="599">
                  <c:v>5.0999999999999996</c:v>
                </c:pt>
                <c:pt idx="600">
                  <c:v>5.915</c:v>
                </c:pt>
                <c:pt idx="601">
                  <c:v>5.1849999999999996</c:v>
                </c:pt>
                <c:pt idx="602">
                  <c:v>3.5249999999999999</c:v>
                </c:pt>
                <c:pt idx="603">
                  <c:v>4.0999999999999996</c:v>
                </c:pt>
                <c:pt idx="604">
                  <c:v>3.8149999999999999</c:v>
                </c:pt>
                <c:pt idx="605">
                  <c:v>3.97</c:v>
                </c:pt>
                <c:pt idx="606">
                  <c:v>5.1150000000000002</c:v>
                </c:pt>
                <c:pt idx="607">
                  <c:v>4.9850000000000003</c:v>
                </c:pt>
                <c:pt idx="608">
                  <c:v>4.5750000000000002</c:v>
                </c:pt>
                <c:pt idx="609">
                  <c:v>4.5350000000000001</c:v>
                </c:pt>
                <c:pt idx="610">
                  <c:v>4.96</c:v>
                </c:pt>
                <c:pt idx="611">
                  <c:v>4.8650000000000002</c:v>
                </c:pt>
                <c:pt idx="612">
                  <c:v>6.31</c:v>
                </c:pt>
                <c:pt idx="613">
                  <c:v>5.87</c:v>
                </c:pt>
                <c:pt idx="614">
                  <c:v>6.4450000000000003</c:v>
                </c:pt>
                <c:pt idx="615">
                  <c:v>6.665</c:v>
                </c:pt>
                <c:pt idx="616">
                  <c:v>6.9749999999999996</c:v>
                </c:pt>
                <c:pt idx="617">
                  <c:v>5.8049999999999997</c:v>
                </c:pt>
                <c:pt idx="618">
                  <c:v>6.43</c:v>
                </c:pt>
                <c:pt idx="619">
                  <c:v>6.4</c:v>
                </c:pt>
                <c:pt idx="620">
                  <c:v>5.75</c:v>
                </c:pt>
                <c:pt idx="621">
                  <c:v>8.0449999999999999</c:v>
                </c:pt>
                <c:pt idx="622">
                  <c:v>7.4349999999999996</c:v>
                </c:pt>
                <c:pt idx="623">
                  <c:v>6.83</c:v>
                </c:pt>
                <c:pt idx="624">
                  <c:v>5.64</c:v>
                </c:pt>
                <c:pt idx="625">
                  <c:v>5.415</c:v>
                </c:pt>
                <c:pt idx="626">
                  <c:v>6.09</c:v>
                </c:pt>
                <c:pt idx="627">
                  <c:v>5.56</c:v>
                </c:pt>
                <c:pt idx="628">
                  <c:v>4.5650000000000004</c:v>
                </c:pt>
                <c:pt idx="629">
                  <c:v>4.5149999999999997</c:v>
                </c:pt>
                <c:pt idx="630">
                  <c:v>5.21</c:v>
                </c:pt>
                <c:pt idx="631">
                  <c:v>4.3099999999999996</c:v>
                </c:pt>
                <c:pt idx="632">
                  <c:v>4.1449999999999996</c:v>
                </c:pt>
                <c:pt idx="633">
                  <c:v>5.5350000000000001</c:v>
                </c:pt>
                <c:pt idx="634">
                  <c:v>5.625</c:v>
                </c:pt>
                <c:pt idx="635">
                  <c:v>6.22</c:v>
                </c:pt>
                <c:pt idx="636">
                  <c:v>5.6</c:v>
                </c:pt>
                <c:pt idx="637">
                  <c:v>5.8250000000000002</c:v>
                </c:pt>
                <c:pt idx="638">
                  <c:v>4.9400000000000004</c:v>
                </c:pt>
                <c:pt idx="639">
                  <c:v>5.2149999999999999</c:v>
                </c:pt>
                <c:pt idx="640">
                  <c:v>5.9249999999999998</c:v>
                </c:pt>
                <c:pt idx="641">
                  <c:v>4.7850000000000001</c:v>
                </c:pt>
                <c:pt idx="642">
                  <c:v>3.8050000000000002</c:v>
                </c:pt>
                <c:pt idx="643">
                  <c:v>4.88</c:v>
                </c:pt>
                <c:pt idx="644">
                  <c:v>4.665</c:v>
                </c:pt>
                <c:pt idx="645">
                  <c:v>4.085</c:v>
                </c:pt>
                <c:pt idx="646">
                  <c:v>5.3849999999999998</c:v>
                </c:pt>
                <c:pt idx="647">
                  <c:v>2.5150000000000001</c:v>
                </c:pt>
                <c:pt idx="648">
                  <c:v>3.8050000000000002</c:v>
                </c:pt>
                <c:pt idx="649">
                  <c:v>3.895</c:v>
                </c:pt>
                <c:pt idx="650">
                  <c:v>4.3899999999999997</c:v>
                </c:pt>
                <c:pt idx="651">
                  <c:v>2.8250000000000002</c:v>
                </c:pt>
                <c:pt idx="652">
                  <c:v>2.79</c:v>
                </c:pt>
                <c:pt idx="653">
                  <c:v>2.5750000000000002</c:v>
                </c:pt>
                <c:pt idx="654">
                  <c:v>2.085</c:v>
                </c:pt>
                <c:pt idx="655">
                  <c:v>1.835</c:v>
                </c:pt>
                <c:pt idx="656">
                  <c:v>2.2200000000000002</c:v>
                </c:pt>
                <c:pt idx="657">
                  <c:v>1.3149999999999999</c:v>
                </c:pt>
                <c:pt idx="658">
                  <c:v>3.15</c:v>
                </c:pt>
                <c:pt idx="659">
                  <c:v>2.4350000000000001</c:v>
                </c:pt>
                <c:pt idx="660">
                  <c:v>3.41</c:v>
                </c:pt>
                <c:pt idx="661">
                  <c:v>2.6349999999999998</c:v>
                </c:pt>
                <c:pt idx="662">
                  <c:v>3.06</c:v>
                </c:pt>
                <c:pt idx="663">
                  <c:v>3.9649999999999999</c:v>
                </c:pt>
                <c:pt idx="664">
                  <c:v>4.8550000000000004</c:v>
                </c:pt>
                <c:pt idx="665">
                  <c:v>4.87</c:v>
                </c:pt>
                <c:pt idx="666">
                  <c:v>5.89</c:v>
                </c:pt>
                <c:pt idx="667">
                  <c:v>6.5049999999999999</c:v>
                </c:pt>
                <c:pt idx="668">
                  <c:v>5.9850000000000003</c:v>
                </c:pt>
                <c:pt idx="669">
                  <c:v>4.6150000000000002</c:v>
                </c:pt>
                <c:pt idx="670">
                  <c:v>4.165</c:v>
                </c:pt>
                <c:pt idx="671">
                  <c:v>3.93</c:v>
                </c:pt>
                <c:pt idx="672">
                  <c:v>5.0250000000000004</c:v>
                </c:pt>
                <c:pt idx="673">
                  <c:v>4.2</c:v>
                </c:pt>
                <c:pt idx="674">
                  <c:v>3.76</c:v>
                </c:pt>
                <c:pt idx="675">
                  <c:v>3.54</c:v>
                </c:pt>
                <c:pt idx="676">
                  <c:v>4.9050000000000002</c:v>
                </c:pt>
                <c:pt idx="677">
                  <c:v>5.3150000000000004</c:v>
                </c:pt>
                <c:pt idx="678">
                  <c:v>5.62</c:v>
                </c:pt>
                <c:pt idx="679">
                  <c:v>5.875</c:v>
                </c:pt>
                <c:pt idx="680">
                  <c:v>5.87</c:v>
                </c:pt>
                <c:pt idx="681">
                  <c:v>7.74</c:v>
                </c:pt>
                <c:pt idx="682">
                  <c:v>7.11</c:v>
                </c:pt>
                <c:pt idx="683">
                  <c:v>6.18</c:v>
                </c:pt>
                <c:pt idx="684">
                  <c:v>4.12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WTI</c:v>
                </c:pt>
              </c:strCache>
            </c:strRef>
          </c:tx>
          <c:marker>
            <c:symbol val="none"/>
          </c:marker>
          <c:cat>
            <c:numRef>
              <c:f>Sheet1!$A$2:$A$686</c:f>
              <c:numCache>
                <c:formatCode>m/d/yy;@</c:formatCode>
                <c:ptCount val="685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 formatCode="m/d/yyyy">
                  <c:v>42024</c:v>
                </c:pt>
                <c:pt idx="266" formatCode="m/d/yyyy">
                  <c:v>42025</c:v>
                </c:pt>
                <c:pt idx="267" formatCode="m/d/yyyy">
                  <c:v>42026</c:v>
                </c:pt>
                <c:pt idx="268" formatCode="m/d/yyyy">
                  <c:v>42027</c:v>
                </c:pt>
                <c:pt idx="269" formatCode="m/d/yyyy">
                  <c:v>42030</c:v>
                </c:pt>
                <c:pt idx="270" formatCode="m/d/yyyy">
                  <c:v>42031</c:v>
                </c:pt>
                <c:pt idx="271" formatCode="m/d/yyyy">
                  <c:v>42032</c:v>
                </c:pt>
                <c:pt idx="272" formatCode="m/d/yyyy">
                  <c:v>42033</c:v>
                </c:pt>
                <c:pt idx="273" formatCode="m/d/yyyy">
                  <c:v>42034</c:v>
                </c:pt>
                <c:pt idx="274" formatCode="m/d/yyyy">
                  <c:v>42037</c:v>
                </c:pt>
                <c:pt idx="275" formatCode="m/d/yyyy">
                  <c:v>42038</c:v>
                </c:pt>
                <c:pt idx="276" formatCode="m/d/yyyy">
                  <c:v>42039</c:v>
                </c:pt>
                <c:pt idx="277" formatCode="m/d/yyyy">
                  <c:v>42040</c:v>
                </c:pt>
                <c:pt idx="278" formatCode="m/d/yyyy">
                  <c:v>42041</c:v>
                </c:pt>
                <c:pt idx="279" formatCode="m/d/yyyy">
                  <c:v>42044</c:v>
                </c:pt>
                <c:pt idx="280" formatCode="m/d/yyyy">
                  <c:v>42045</c:v>
                </c:pt>
                <c:pt idx="281" formatCode="m/d/yyyy">
                  <c:v>42046</c:v>
                </c:pt>
                <c:pt idx="282" formatCode="m/d/yyyy">
                  <c:v>42047</c:v>
                </c:pt>
                <c:pt idx="283" formatCode="m/d/yyyy">
                  <c:v>42048</c:v>
                </c:pt>
                <c:pt idx="284" formatCode="m/d/yyyy">
                  <c:v>42051</c:v>
                </c:pt>
                <c:pt idx="285" formatCode="m/d/yyyy">
                  <c:v>42052</c:v>
                </c:pt>
                <c:pt idx="286" formatCode="m/d/yyyy">
                  <c:v>42053</c:v>
                </c:pt>
                <c:pt idx="287" formatCode="m/d/yyyy">
                  <c:v>42054</c:v>
                </c:pt>
                <c:pt idx="288" formatCode="m/d/yyyy">
                  <c:v>42055</c:v>
                </c:pt>
                <c:pt idx="289" formatCode="m/d/yyyy">
                  <c:v>42058</c:v>
                </c:pt>
                <c:pt idx="290" formatCode="m/d/yyyy">
                  <c:v>42059</c:v>
                </c:pt>
                <c:pt idx="291" formatCode="m/d/yyyy">
                  <c:v>42060</c:v>
                </c:pt>
                <c:pt idx="292" formatCode="m/d/yyyy">
                  <c:v>42061</c:v>
                </c:pt>
                <c:pt idx="293" formatCode="m/d/yyyy">
                  <c:v>42062</c:v>
                </c:pt>
                <c:pt idx="294" formatCode="m/d/yyyy">
                  <c:v>42065</c:v>
                </c:pt>
                <c:pt idx="295" formatCode="m/d/yyyy">
                  <c:v>42066</c:v>
                </c:pt>
                <c:pt idx="296" formatCode="m/d/yyyy">
                  <c:v>42067</c:v>
                </c:pt>
                <c:pt idx="297" formatCode="m/d/yyyy">
                  <c:v>42068</c:v>
                </c:pt>
                <c:pt idx="298" formatCode="m/d/yyyy">
                  <c:v>42069</c:v>
                </c:pt>
                <c:pt idx="299" formatCode="m/d/yyyy">
                  <c:v>42072</c:v>
                </c:pt>
                <c:pt idx="300" formatCode="m/d/yyyy">
                  <c:v>42073</c:v>
                </c:pt>
                <c:pt idx="301" formatCode="m/d/yyyy">
                  <c:v>42074</c:v>
                </c:pt>
                <c:pt idx="302" formatCode="m/d/yyyy">
                  <c:v>42075</c:v>
                </c:pt>
                <c:pt idx="303" formatCode="m/d/yyyy">
                  <c:v>42076</c:v>
                </c:pt>
                <c:pt idx="304" formatCode="m/d/yyyy">
                  <c:v>42079</c:v>
                </c:pt>
                <c:pt idx="305" formatCode="m/d/yyyy">
                  <c:v>42080</c:v>
                </c:pt>
                <c:pt idx="306" formatCode="m/d/yyyy">
                  <c:v>42081</c:v>
                </c:pt>
                <c:pt idx="307" formatCode="m/d/yyyy">
                  <c:v>42082</c:v>
                </c:pt>
                <c:pt idx="308" formatCode="m/d/yyyy">
                  <c:v>42083</c:v>
                </c:pt>
                <c:pt idx="309" formatCode="m/d/yyyy">
                  <c:v>42086</c:v>
                </c:pt>
                <c:pt idx="310" formatCode="m/d/yyyy">
                  <c:v>42087</c:v>
                </c:pt>
                <c:pt idx="311" formatCode="m/d/yyyy">
                  <c:v>42088</c:v>
                </c:pt>
                <c:pt idx="312" formatCode="m/d/yyyy">
                  <c:v>42089</c:v>
                </c:pt>
                <c:pt idx="313" formatCode="m/d/yyyy">
                  <c:v>42090</c:v>
                </c:pt>
                <c:pt idx="314" formatCode="m/d/yyyy">
                  <c:v>42093</c:v>
                </c:pt>
                <c:pt idx="315" formatCode="m/d/yyyy">
                  <c:v>42094</c:v>
                </c:pt>
                <c:pt idx="316" formatCode="m/d/yyyy">
                  <c:v>42095</c:v>
                </c:pt>
                <c:pt idx="317" formatCode="m/d/yyyy">
                  <c:v>42096</c:v>
                </c:pt>
                <c:pt idx="318" formatCode="m/d/yyyy">
                  <c:v>42097</c:v>
                </c:pt>
                <c:pt idx="319" formatCode="m/d/yyyy">
                  <c:v>42100</c:v>
                </c:pt>
                <c:pt idx="320" formatCode="m/d/yyyy">
                  <c:v>42101</c:v>
                </c:pt>
                <c:pt idx="321" formatCode="m/d/yyyy">
                  <c:v>42102</c:v>
                </c:pt>
                <c:pt idx="322" formatCode="m/d/yyyy">
                  <c:v>42103</c:v>
                </c:pt>
                <c:pt idx="323" formatCode="m/d/yyyy">
                  <c:v>42104</c:v>
                </c:pt>
                <c:pt idx="324" formatCode="m/d/yyyy">
                  <c:v>42107</c:v>
                </c:pt>
                <c:pt idx="325" formatCode="m/d/yyyy">
                  <c:v>42108</c:v>
                </c:pt>
                <c:pt idx="326" formatCode="m/d/yyyy">
                  <c:v>42109</c:v>
                </c:pt>
                <c:pt idx="327" formatCode="m/d/yyyy">
                  <c:v>42110</c:v>
                </c:pt>
                <c:pt idx="328" formatCode="m/d/yyyy">
                  <c:v>42111</c:v>
                </c:pt>
                <c:pt idx="329" formatCode="m/d/yyyy">
                  <c:v>42114</c:v>
                </c:pt>
                <c:pt idx="330" formatCode="m/d/yyyy">
                  <c:v>42115</c:v>
                </c:pt>
                <c:pt idx="331" formatCode="m/d/yyyy">
                  <c:v>42116</c:v>
                </c:pt>
                <c:pt idx="332" formatCode="m/d/yyyy">
                  <c:v>42117</c:v>
                </c:pt>
                <c:pt idx="333" formatCode="m/d/yyyy">
                  <c:v>42118</c:v>
                </c:pt>
                <c:pt idx="334" formatCode="m/d/yyyy">
                  <c:v>42121</c:v>
                </c:pt>
                <c:pt idx="335" formatCode="m/d/yyyy">
                  <c:v>42122</c:v>
                </c:pt>
                <c:pt idx="336" formatCode="m/d/yyyy">
                  <c:v>42123</c:v>
                </c:pt>
                <c:pt idx="337" formatCode="m/d/yyyy">
                  <c:v>42124</c:v>
                </c:pt>
                <c:pt idx="338" formatCode="m/d/yyyy">
                  <c:v>42125</c:v>
                </c:pt>
                <c:pt idx="339" formatCode="m/d/yyyy">
                  <c:v>42128</c:v>
                </c:pt>
                <c:pt idx="340" formatCode="m/d/yyyy">
                  <c:v>42129</c:v>
                </c:pt>
                <c:pt idx="341" formatCode="m/d/yyyy">
                  <c:v>42130</c:v>
                </c:pt>
                <c:pt idx="342" formatCode="m/d/yyyy">
                  <c:v>42131</c:v>
                </c:pt>
                <c:pt idx="343" formatCode="m/d/yyyy">
                  <c:v>42132</c:v>
                </c:pt>
                <c:pt idx="344" formatCode="m/d/yyyy">
                  <c:v>42135</c:v>
                </c:pt>
                <c:pt idx="345" formatCode="m/d/yyyy">
                  <c:v>42136</c:v>
                </c:pt>
                <c:pt idx="346" formatCode="m/d/yyyy">
                  <c:v>42137</c:v>
                </c:pt>
                <c:pt idx="347" formatCode="m/d/yyyy">
                  <c:v>42138</c:v>
                </c:pt>
                <c:pt idx="348" formatCode="m/d/yyyy">
                  <c:v>42139</c:v>
                </c:pt>
                <c:pt idx="349" formatCode="m/d/yyyy">
                  <c:v>42142</c:v>
                </c:pt>
                <c:pt idx="350" formatCode="m/d/yyyy">
                  <c:v>42143</c:v>
                </c:pt>
                <c:pt idx="351" formatCode="m/d/yyyy">
                  <c:v>42144</c:v>
                </c:pt>
                <c:pt idx="352" formatCode="m/d/yyyy">
                  <c:v>42145</c:v>
                </c:pt>
                <c:pt idx="353" formatCode="m/d/yyyy">
                  <c:v>42146</c:v>
                </c:pt>
                <c:pt idx="354" formatCode="m/d/yyyy">
                  <c:v>42149</c:v>
                </c:pt>
                <c:pt idx="355" formatCode="m/d/yyyy">
                  <c:v>42150</c:v>
                </c:pt>
                <c:pt idx="356" formatCode="m/d/yyyy">
                  <c:v>42151</c:v>
                </c:pt>
                <c:pt idx="357" formatCode="m/d/yyyy">
                  <c:v>42152</c:v>
                </c:pt>
                <c:pt idx="358" formatCode="m/d/yyyy">
                  <c:v>42153</c:v>
                </c:pt>
                <c:pt idx="359" formatCode="m/d/yyyy">
                  <c:v>42156</c:v>
                </c:pt>
                <c:pt idx="360" formatCode="m/d/yyyy">
                  <c:v>42157</c:v>
                </c:pt>
                <c:pt idx="361" formatCode="m/d/yyyy">
                  <c:v>42158</c:v>
                </c:pt>
                <c:pt idx="362" formatCode="m/d/yyyy">
                  <c:v>42159</c:v>
                </c:pt>
                <c:pt idx="363" formatCode="m/d/yyyy">
                  <c:v>42160</c:v>
                </c:pt>
                <c:pt idx="364" formatCode="m/d/yyyy">
                  <c:v>42163</c:v>
                </c:pt>
                <c:pt idx="365" formatCode="m/d/yyyy">
                  <c:v>42164</c:v>
                </c:pt>
                <c:pt idx="366" formatCode="m/d/yyyy">
                  <c:v>42165</c:v>
                </c:pt>
                <c:pt idx="367" formatCode="m/d/yyyy">
                  <c:v>42166</c:v>
                </c:pt>
                <c:pt idx="368" formatCode="m/d/yyyy">
                  <c:v>42167</c:v>
                </c:pt>
                <c:pt idx="369" formatCode="m/d/yyyy">
                  <c:v>42170</c:v>
                </c:pt>
                <c:pt idx="370" formatCode="m/d/yyyy">
                  <c:v>42171</c:v>
                </c:pt>
                <c:pt idx="371" formatCode="m/d/yyyy">
                  <c:v>42172</c:v>
                </c:pt>
                <c:pt idx="372" formatCode="m/d/yyyy">
                  <c:v>42173</c:v>
                </c:pt>
                <c:pt idx="373" formatCode="m/d/yyyy">
                  <c:v>42174</c:v>
                </c:pt>
                <c:pt idx="374" formatCode="m/d/yyyy">
                  <c:v>42177</c:v>
                </c:pt>
                <c:pt idx="375" formatCode="m/d/yyyy">
                  <c:v>42178</c:v>
                </c:pt>
                <c:pt idx="376" formatCode="m/d/yyyy">
                  <c:v>42179</c:v>
                </c:pt>
                <c:pt idx="377" formatCode="m/d/yyyy">
                  <c:v>42180</c:v>
                </c:pt>
                <c:pt idx="378" formatCode="m/d/yyyy">
                  <c:v>42181</c:v>
                </c:pt>
                <c:pt idx="379" formatCode="m/d/yyyy">
                  <c:v>42184</c:v>
                </c:pt>
                <c:pt idx="380" formatCode="m/d/yyyy">
                  <c:v>42185</c:v>
                </c:pt>
                <c:pt idx="381" formatCode="m/d/yyyy">
                  <c:v>42186</c:v>
                </c:pt>
                <c:pt idx="382" formatCode="m/d/yyyy">
                  <c:v>42187</c:v>
                </c:pt>
                <c:pt idx="383" formatCode="m/d/yyyy">
                  <c:v>42188</c:v>
                </c:pt>
                <c:pt idx="384" formatCode="m/d/yyyy">
                  <c:v>42191</c:v>
                </c:pt>
                <c:pt idx="385" formatCode="m/d/yyyy">
                  <c:v>42192</c:v>
                </c:pt>
                <c:pt idx="386" formatCode="m/d/yyyy">
                  <c:v>42193</c:v>
                </c:pt>
                <c:pt idx="387" formatCode="m/d/yyyy">
                  <c:v>42194</c:v>
                </c:pt>
                <c:pt idx="388" formatCode="m/d/yyyy">
                  <c:v>42195</c:v>
                </c:pt>
                <c:pt idx="389" formatCode="m/d/yyyy">
                  <c:v>42198</c:v>
                </c:pt>
                <c:pt idx="390" formatCode="m/d/yyyy">
                  <c:v>42199</c:v>
                </c:pt>
                <c:pt idx="391" formatCode="m/d/yyyy">
                  <c:v>42200</c:v>
                </c:pt>
                <c:pt idx="392" formatCode="m/d/yyyy">
                  <c:v>42201</c:v>
                </c:pt>
                <c:pt idx="393" formatCode="m/d/yyyy">
                  <c:v>42202</c:v>
                </c:pt>
                <c:pt idx="394" formatCode="m/d/yyyy">
                  <c:v>42205</c:v>
                </c:pt>
                <c:pt idx="395" formatCode="m/d/yyyy">
                  <c:v>42206</c:v>
                </c:pt>
                <c:pt idx="396" formatCode="m/d/yyyy">
                  <c:v>42207</c:v>
                </c:pt>
                <c:pt idx="397" formatCode="m/d/yyyy">
                  <c:v>42208</c:v>
                </c:pt>
                <c:pt idx="398" formatCode="m/d/yyyy">
                  <c:v>42209</c:v>
                </c:pt>
                <c:pt idx="399" formatCode="m/d/yyyy">
                  <c:v>42212</c:v>
                </c:pt>
                <c:pt idx="400" formatCode="m/d/yyyy">
                  <c:v>42213</c:v>
                </c:pt>
                <c:pt idx="401" formatCode="m/d/yyyy">
                  <c:v>42214</c:v>
                </c:pt>
                <c:pt idx="402" formatCode="m/d/yyyy">
                  <c:v>42215</c:v>
                </c:pt>
                <c:pt idx="403" formatCode="m/d/yyyy">
                  <c:v>42216</c:v>
                </c:pt>
                <c:pt idx="404" formatCode="m/d/yyyy">
                  <c:v>42219</c:v>
                </c:pt>
                <c:pt idx="405" formatCode="m/d/yyyy">
                  <c:v>42220</c:v>
                </c:pt>
                <c:pt idx="406" formatCode="m/d/yyyy">
                  <c:v>42221</c:v>
                </c:pt>
                <c:pt idx="407" formatCode="m/d/yyyy">
                  <c:v>42222</c:v>
                </c:pt>
                <c:pt idx="408" formatCode="m/d/yyyy">
                  <c:v>42223</c:v>
                </c:pt>
                <c:pt idx="409" formatCode="m/d/yyyy">
                  <c:v>42226</c:v>
                </c:pt>
                <c:pt idx="410" formatCode="m/d/yyyy">
                  <c:v>42227</c:v>
                </c:pt>
                <c:pt idx="411" formatCode="m/d/yyyy">
                  <c:v>42228</c:v>
                </c:pt>
                <c:pt idx="412" formatCode="m/d/yyyy">
                  <c:v>42229</c:v>
                </c:pt>
                <c:pt idx="413" formatCode="m/d/yyyy">
                  <c:v>42230</c:v>
                </c:pt>
                <c:pt idx="414" formatCode="m/d/yyyy">
                  <c:v>42233</c:v>
                </c:pt>
                <c:pt idx="415" formatCode="m/d/yyyy">
                  <c:v>42234</c:v>
                </c:pt>
                <c:pt idx="416" formatCode="m/d/yyyy">
                  <c:v>42235</c:v>
                </c:pt>
                <c:pt idx="417" formatCode="m/d/yyyy">
                  <c:v>42236</c:v>
                </c:pt>
                <c:pt idx="418" formatCode="m/d/yyyy">
                  <c:v>42237</c:v>
                </c:pt>
                <c:pt idx="419" formatCode="m/d/yyyy">
                  <c:v>42240</c:v>
                </c:pt>
                <c:pt idx="420" formatCode="m/d/yyyy">
                  <c:v>42241</c:v>
                </c:pt>
                <c:pt idx="421" formatCode="m/d/yyyy">
                  <c:v>42242</c:v>
                </c:pt>
                <c:pt idx="422" formatCode="m/d/yyyy">
                  <c:v>42243</c:v>
                </c:pt>
                <c:pt idx="423" formatCode="m/d/yyyy">
                  <c:v>42244</c:v>
                </c:pt>
                <c:pt idx="424" formatCode="m/d/yyyy">
                  <c:v>42247</c:v>
                </c:pt>
                <c:pt idx="425" formatCode="m/d/yyyy">
                  <c:v>42248</c:v>
                </c:pt>
                <c:pt idx="426" formatCode="m/d/yyyy">
                  <c:v>42249</c:v>
                </c:pt>
                <c:pt idx="427" formatCode="m/d/yyyy">
                  <c:v>42250</c:v>
                </c:pt>
                <c:pt idx="428" formatCode="m/d/yyyy">
                  <c:v>42251</c:v>
                </c:pt>
                <c:pt idx="429" formatCode="m/d/yyyy">
                  <c:v>42254</c:v>
                </c:pt>
                <c:pt idx="430" formatCode="m/d/yyyy">
                  <c:v>42255</c:v>
                </c:pt>
                <c:pt idx="431" formatCode="m/d/yyyy">
                  <c:v>42256</c:v>
                </c:pt>
                <c:pt idx="432" formatCode="m/d/yyyy">
                  <c:v>42257</c:v>
                </c:pt>
                <c:pt idx="433" formatCode="m/d/yyyy">
                  <c:v>42258</c:v>
                </c:pt>
                <c:pt idx="434" formatCode="m/d/yyyy">
                  <c:v>42261</c:v>
                </c:pt>
                <c:pt idx="435" formatCode="m/d/yyyy">
                  <c:v>42262</c:v>
                </c:pt>
                <c:pt idx="436" formatCode="m/d/yyyy">
                  <c:v>42263</c:v>
                </c:pt>
                <c:pt idx="437" formatCode="m/d/yyyy">
                  <c:v>42264</c:v>
                </c:pt>
                <c:pt idx="438" formatCode="m/d/yyyy">
                  <c:v>42265</c:v>
                </c:pt>
                <c:pt idx="439" formatCode="m/d/yyyy">
                  <c:v>42268</c:v>
                </c:pt>
                <c:pt idx="440" formatCode="m/d/yyyy">
                  <c:v>42269</c:v>
                </c:pt>
                <c:pt idx="441" formatCode="m/d/yyyy">
                  <c:v>42270</c:v>
                </c:pt>
                <c:pt idx="442" formatCode="m/d/yyyy">
                  <c:v>42271</c:v>
                </c:pt>
                <c:pt idx="443" formatCode="m/d/yyyy">
                  <c:v>42272</c:v>
                </c:pt>
                <c:pt idx="444" formatCode="m/d/yyyy">
                  <c:v>42275</c:v>
                </c:pt>
                <c:pt idx="445" formatCode="m/d/yyyy">
                  <c:v>42276</c:v>
                </c:pt>
                <c:pt idx="446" formatCode="m/d/yyyy">
                  <c:v>42277</c:v>
                </c:pt>
                <c:pt idx="447" formatCode="m/d/yyyy">
                  <c:v>42278</c:v>
                </c:pt>
                <c:pt idx="448" formatCode="m/d/yyyy">
                  <c:v>42279</c:v>
                </c:pt>
                <c:pt idx="449" formatCode="m/d/yyyy">
                  <c:v>42282</c:v>
                </c:pt>
                <c:pt idx="450" formatCode="m/d/yyyy">
                  <c:v>42283</c:v>
                </c:pt>
                <c:pt idx="451" formatCode="m/d/yyyy">
                  <c:v>42284</c:v>
                </c:pt>
                <c:pt idx="452" formatCode="m/d/yyyy">
                  <c:v>42285</c:v>
                </c:pt>
                <c:pt idx="453" formatCode="m/d/yyyy">
                  <c:v>42286</c:v>
                </c:pt>
                <c:pt idx="454" formatCode="m/d/yyyy">
                  <c:v>42289</c:v>
                </c:pt>
                <c:pt idx="455" formatCode="m/d/yyyy">
                  <c:v>42290</c:v>
                </c:pt>
                <c:pt idx="456" formatCode="m/d/yyyy">
                  <c:v>42291</c:v>
                </c:pt>
                <c:pt idx="457" formatCode="m/d/yyyy">
                  <c:v>42292</c:v>
                </c:pt>
                <c:pt idx="458" formatCode="m/d/yyyy">
                  <c:v>42293</c:v>
                </c:pt>
                <c:pt idx="459" formatCode="m/d/yyyy">
                  <c:v>42296</c:v>
                </c:pt>
                <c:pt idx="460" formatCode="m/d/yyyy">
                  <c:v>42297</c:v>
                </c:pt>
                <c:pt idx="461" formatCode="m/d/yyyy">
                  <c:v>42298</c:v>
                </c:pt>
                <c:pt idx="462" formatCode="m/d/yyyy">
                  <c:v>42299</c:v>
                </c:pt>
                <c:pt idx="463" formatCode="m/d/yyyy">
                  <c:v>42300</c:v>
                </c:pt>
                <c:pt idx="464" formatCode="m/d/yyyy">
                  <c:v>42303</c:v>
                </c:pt>
                <c:pt idx="465" formatCode="m/d/yyyy">
                  <c:v>42304</c:v>
                </c:pt>
                <c:pt idx="466" formatCode="m/d/yyyy">
                  <c:v>42305</c:v>
                </c:pt>
                <c:pt idx="467" formatCode="m/d/yyyy">
                  <c:v>42306</c:v>
                </c:pt>
                <c:pt idx="468" formatCode="m/d/yyyy">
                  <c:v>42307</c:v>
                </c:pt>
                <c:pt idx="469" formatCode="m/d/yyyy">
                  <c:v>42310</c:v>
                </c:pt>
                <c:pt idx="470" formatCode="m/d/yyyy">
                  <c:v>42311</c:v>
                </c:pt>
                <c:pt idx="471" formatCode="m/d/yyyy">
                  <c:v>42312</c:v>
                </c:pt>
                <c:pt idx="472" formatCode="m/d/yyyy">
                  <c:v>42313</c:v>
                </c:pt>
                <c:pt idx="473" formatCode="m/d/yyyy">
                  <c:v>42314</c:v>
                </c:pt>
                <c:pt idx="474" formatCode="m/d/yyyy">
                  <c:v>42317</c:v>
                </c:pt>
                <c:pt idx="475" formatCode="m/d/yyyy">
                  <c:v>42318</c:v>
                </c:pt>
                <c:pt idx="476" formatCode="m/d/yyyy">
                  <c:v>42319</c:v>
                </c:pt>
                <c:pt idx="477" formatCode="m/d/yyyy">
                  <c:v>42320</c:v>
                </c:pt>
                <c:pt idx="478" formatCode="m/d/yyyy">
                  <c:v>42321</c:v>
                </c:pt>
                <c:pt idx="479" formatCode="m/d/yyyy">
                  <c:v>42324</c:v>
                </c:pt>
                <c:pt idx="480" formatCode="m/d/yyyy">
                  <c:v>42325</c:v>
                </c:pt>
                <c:pt idx="481" formatCode="m/d/yyyy">
                  <c:v>42326</c:v>
                </c:pt>
                <c:pt idx="482" formatCode="m/d/yyyy">
                  <c:v>42327</c:v>
                </c:pt>
                <c:pt idx="483" formatCode="m/d/yyyy">
                  <c:v>42328</c:v>
                </c:pt>
                <c:pt idx="484" formatCode="m/d/yyyy">
                  <c:v>42331</c:v>
                </c:pt>
                <c:pt idx="485" formatCode="m/d/yyyy">
                  <c:v>42332</c:v>
                </c:pt>
                <c:pt idx="486" formatCode="m/d/yyyy">
                  <c:v>42333</c:v>
                </c:pt>
                <c:pt idx="487" formatCode="m/d/yyyy">
                  <c:v>42334</c:v>
                </c:pt>
                <c:pt idx="488" formatCode="m/d/yyyy">
                  <c:v>42335</c:v>
                </c:pt>
                <c:pt idx="489" formatCode="m/d/yyyy">
                  <c:v>42338</c:v>
                </c:pt>
                <c:pt idx="490" formatCode="m/d/yyyy">
                  <c:v>42339</c:v>
                </c:pt>
                <c:pt idx="491" formatCode="m/d/yyyy">
                  <c:v>42340</c:v>
                </c:pt>
                <c:pt idx="492" formatCode="m/d/yyyy">
                  <c:v>42341</c:v>
                </c:pt>
                <c:pt idx="493" formatCode="m/d/yyyy">
                  <c:v>42342</c:v>
                </c:pt>
                <c:pt idx="494" formatCode="m/d/yyyy">
                  <c:v>42345</c:v>
                </c:pt>
                <c:pt idx="495" formatCode="m/d/yyyy">
                  <c:v>42346</c:v>
                </c:pt>
                <c:pt idx="496" formatCode="m/d/yyyy">
                  <c:v>42347</c:v>
                </c:pt>
                <c:pt idx="497" formatCode="m/d/yyyy">
                  <c:v>42348</c:v>
                </c:pt>
                <c:pt idx="498" formatCode="m/d/yyyy">
                  <c:v>42349</c:v>
                </c:pt>
                <c:pt idx="499" formatCode="m/d/yyyy">
                  <c:v>42352</c:v>
                </c:pt>
                <c:pt idx="500" formatCode="m/d/yyyy">
                  <c:v>42353</c:v>
                </c:pt>
                <c:pt idx="501" formatCode="m/d/yyyy">
                  <c:v>42354</c:v>
                </c:pt>
                <c:pt idx="502" formatCode="m/d/yyyy">
                  <c:v>42355</c:v>
                </c:pt>
                <c:pt idx="503" formatCode="m/d/yyyy">
                  <c:v>42356</c:v>
                </c:pt>
                <c:pt idx="504" formatCode="m/d/yyyy">
                  <c:v>42359</c:v>
                </c:pt>
                <c:pt idx="505" formatCode="m/d/yyyy">
                  <c:v>42360</c:v>
                </c:pt>
                <c:pt idx="506" formatCode="m/d/yyyy">
                  <c:v>42361</c:v>
                </c:pt>
                <c:pt idx="507" formatCode="m/d/yyyy">
                  <c:v>42362</c:v>
                </c:pt>
                <c:pt idx="508" formatCode="m/d/yyyy">
                  <c:v>42363</c:v>
                </c:pt>
                <c:pt idx="509" formatCode="m/d/yyyy">
                  <c:v>42366</c:v>
                </c:pt>
                <c:pt idx="510" formatCode="m/d/yyyy">
                  <c:v>42367</c:v>
                </c:pt>
                <c:pt idx="511" formatCode="m/d/yyyy">
                  <c:v>42368</c:v>
                </c:pt>
                <c:pt idx="512" formatCode="m/d/yyyy">
                  <c:v>42369</c:v>
                </c:pt>
                <c:pt idx="513" formatCode="m/d/yyyy">
                  <c:v>42370</c:v>
                </c:pt>
                <c:pt idx="514" formatCode="m/d/yyyy">
                  <c:v>42373</c:v>
                </c:pt>
                <c:pt idx="515" formatCode="m/d/yyyy">
                  <c:v>42374</c:v>
                </c:pt>
                <c:pt idx="516" formatCode="m/d/yyyy">
                  <c:v>42375</c:v>
                </c:pt>
                <c:pt idx="517" formatCode="m/d/yyyy">
                  <c:v>42376</c:v>
                </c:pt>
                <c:pt idx="518" formatCode="m/d/yyyy">
                  <c:v>42377</c:v>
                </c:pt>
                <c:pt idx="519" formatCode="m/d/yyyy">
                  <c:v>42380</c:v>
                </c:pt>
                <c:pt idx="520" formatCode="m/d/yyyy">
                  <c:v>42381</c:v>
                </c:pt>
                <c:pt idx="521" formatCode="m/d/yyyy">
                  <c:v>42382</c:v>
                </c:pt>
                <c:pt idx="522" formatCode="m/d/yyyy">
                  <c:v>42383</c:v>
                </c:pt>
                <c:pt idx="523" formatCode="m/d/yyyy">
                  <c:v>42384</c:v>
                </c:pt>
                <c:pt idx="524" formatCode="m/d/yyyy">
                  <c:v>42387</c:v>
                </c:pt>
                <c:pt idx="525" formatCode="m/d/yyyy">
                  <c:v>42388</c:v>
                </c:pt>
                <c:pt idx="526" formatCode="m/d/yyyy">
                  <c:v>42389</c:v>
                </c:pt>
                <c:pt idx="527" formatCode="m/d/yyyy">
                  <c:v>42390</c:v>
                </c:pt>
                <c:pt idx="528" formatCode="m/d/yyyy">
                  <c:v>42391</c:v>
                </c:pt>
                <c:pt idx="529" formatCode="m/d/yyyy">
                  <c:v>42394</c:v>
                </c:pt>
                <c:pt idx="530" formatCode="m/d/yyyy">
                  <c:v>42395</c:v>
                </c:pt>
                <c:pt idx="531" formatCode="m/d/yyyy">
                  <c:v>42396</c:v>
                </c:pt>
                <c:pt idx="532" formatCode="m/d/yyyy">
                  <c:v>42397</c:v>
                </c:pt>
                <c:pt idx="533" formatCode="m/d/yyyy">
                  <c:v>42398</c:v>
                </c:pt>
                <c:pt idx="534" formatCode="m/d/yyyy">
                  <c:v>42401</c:v>
                </c:pt>
                <c:pt idx="535" formatCode="m/d/yyyy">
                  <c:v>42402</c:v>
                </c:pt>
                <c:pt idx="536" formatCode="m/d/yyyy">
                  <c:v>42403</c:v>
                </c:pt>
                <c:pt idx="537" formatCode="m/d/yyyy">
                  <c:v>42404</c:v>
                </c:pt>
                <c:pt idx="538" formatCode="m/d/yyyy">
                  <c:v>42405</c:v>
                </c:pt>
                <c:pt idx="539" formatCode="m/d/yyyy">
                  <c:v>42408</c:v>
                </c:pt>
                <c:pt idx="540" formatCode="m/d/yyyy">
                  <c:v>42409</c:v>
                </c:pt>
                <c:pt idx="541" formatCode="m/d/yyyy">
                  <c:v>42410</c:v>
                </c:pt>
                <c:pt idx="542" formatCode="m/d/yyyy">
                  <c:v>42411</c:v>
                </c:pt>
                <c:pt idx="543" formatCode="m/d/yyyy">
                  <c:v>42412</c:v>
                </c:pt>
                <c:pt idx="544" formatCode="m/d/yyyy">
                  <c:v>42415</c:v>
                </c:pt>
                <c:pt idx="545" formatCode="m/d/yyyy">
                  <c:v>42416</c:v>
                </c:pt>
                <c:pt idx="546" formatCode="m/d/yyyy">
                  <c:v>42417</c:v>
                </c:pt>
                <c:pt idx="547" formatCode="m/d/yyyy">
                  <c:v>42418</c:v>
                </c:pt>
                <c:pt idx="548" formatCode="m/d/yyyy">
                  <c:v>42419</c:v>
                </c:pt>
                <c:pt idx="549" formatCode="m/d/yyyy">
                  <c:v>42422</c:v>
                </c:pt>
                <c:pt idx="550" formatCode="m/d/yyyy">
                  <c:v>42423</c:v>
                </c:pt>
                <c:pt idx="551" formatCode="m/d/yyyy">
                  <c:v>42424</c:v>
                </c:pt>
                <c:pt idx="552" formatCode="m/d/yyyy">
                  <c:v>42425</c:v>
                </c:pt>
                <c:pt idx="553" formatCode="m/d/yyyy">
                  <c:v>42426</c:v>
                </c:pt>
                <c:pt idx="554" formatCode="m/d/yyyy">
                  <c:v>42429</c:v>
                </c:pt>
                <c:pt idx="555" formatCode="m/d/yyyy">
                  <c:v>42430</c:v>
                </c:pt>
                <c:pt idx="556" formatCode="m/d/yyyy">
                  <c:v>42431</c:v>
                </c:pt>
                <c:pt idx="557" formatCode="m/d/yyyy">
                  <c:v>42432</c:v>
                </c:pt>
                <c:pt idx="558" formatCode="m/d/yyyy">
                  <c:v>42433</c:v>
                </c:pt>
                <c:pt idx="559" formatCode="m/d/yyyy">
                  <c:v>42436</c:v>
                </c:pt>
                <c:pt idx="560" formatCode="m/d/yyyy">
                  <c:v>42437</c:v>
                </c:pt>
                <c:pt idx="561" formatCode="m/d/yyyy">
                  <c:v>42438</c:v>
                </c:pt>
                <c:pt idx="562" formatCode="m/d/yyyy">
                  <c:v>42439</c:v>
                </c:pt>
                <c:pt idx="563" formatCode="m/d/yyyy">
                  <c:v>42440</c:v>
                </c:pt>
                <c:pt idx="564" formatCode="m/d/yyyy">
                  <c:v>42443</c:v>
                </c:pt>
                <c:pt idx="565" formatCode="m/d/yyyy">
                  <c:v>42444</c:v>
                </c:pt>
                <c:pt idx="566" formatCode="m/d/yyyy">
                  <c:v>42445</c:v>
                </c:pt>
                <c:pt idx="567" formatCode="m/d/yyyy">
                  <c:v>42446</c:v>
                </c:pt>
                <c:pt idx="568" formatCode="m/d/yyyy">
                  <c:v>42447</c:v>
                </c:pt>
                <c:pt idx="569" formatCode="m/d/yyyy">
                  <c:v>42450</c:v>
                </c:pt>
                <c:pt idx="570" formatCode="m/d/yyyy">
                  <c:v>42451</c:v>
                </c:pt>
                <c:pt idx="571" formatCode="m/d/yyyy">
                  <c:v>42452</c:v>
                </c:pt>
                <c:pt idx="572" formatCode="m/d/yyyy">
                  <c:v>42453</c:v>
                </c:pt>
                <c:pt idx="573" formatCode="m/d/yyyy">
                  <c:v>42454</c:v>
                </c:pt>
                <c:pt idx="574" formatCode="m/d/yyyy">
                  <c:v>42457</c:v>
                </c:pt>
                <c:pt idx="575" formatCode="m/d/yyyy">
                  <c:v>42458</c:v>
                </c:pt>
                <c:pt idx="576" formatCode="m/d/yyyy">
                  <c:v>42459</c:v>
                </c:pt>
                <c:pt idx="577" formatCode="m/d/yyyy">
                  <c:v>42460</c:v>
                </c:pt>
                <c:pt idx="578" formatCode="m/d/yyyy">
                  <c:v>42461</c:v>
                </c:pt>
                <c:pt idx="579" formatCode="m/d/yyyy">
                  <c:v>42464</c:v>
                </c:pt>
                <c:pt idx="580" formatCode="m/d/yyyy">
                  <c:v>42465</c:v>
                </c:pt>
                <c:pt idx="581" formatCode="m/d/yyyy">
                  <c:v>42466</c:v>
                </c:pt>
                <c:pt idx="582" formatCode="m/d/yyyy">
                  <c:v>42467</c:v>
                </c:pt>
                <c:pt idx="583" formatCode="m/d/yyyy">
                  <c:v>42468</c:v>
                </c:pt>
                <c:pt idx="584" formatCode="m/d/yyyy">
                  <c:v>42471</c:v>
                </c:pt>
                <c:pt idx="585" formatCode="m/d/yyyy">
                  <c:v>42472</c:v>
                </c:pt>
                <c:pt idx="586" formatCode="m/d/yyyy">
                  <c:v>42473</c:v>
                </c:pt>
                <c:pt idx="587" formatCode="m/d/yyyy">
                  <c:v>42474</c:v>
                </c:pt>
                <c:pt idx="588" formatCode="m/d/yyyy">
                  <c:v>42475</c:v>
                </c:pt>
                <c:pt idx="589" formatCode="m/d/yyyy">
                  <c:v>42478</c:v>
                </c:pt>
                <c:pt idx="590" formatCode="m/d/yyyy">
                  <c:v>42479</c:v>
                </c:pt>
                <c:pt idx="591" formatCode="m/d/yyyy">
                  <c:v>42480</c:v>
                </c:pt>
                <c:pt idx="592" formatCode="m/d/yyyy">
                  <c:v>42481</c:v>
                </c:pt>
                <c:pt idx="593" formatCode="m/d/yyyy">
                  <c:v>42482</c:v>
                </c:pt>
                <c:pt idx="594" formatCode="m/d/yyyy">
                  <c:v>42485</c:v>
                </c:pt>
                <c:pt idx="595" formatCode="m/d/yyyy">
                  <c:v>42486</c:v>
                </c:pt>
                <c:pt idx="596" formatCode="m/d/yyyy">
                  <c:v>42487</c:v>
                </c:pt>
                <c:pt idx="597" formatCode="m/d/yyyy">
                  <c:v>42488</c:v>
                </c:pt>
                <c:pt idx="598" formatCode="m/d/yyyy">
                  <c:v>42489</c:v>
                </c:pt>
                <c:pt idx="599" formatCode="m/d/yyyy">
                  <c:v>42492</c:v>
                </c:pt>
                <c:pt idx="600" formatCode="m/d/yyyy">
                  <c:v>42493</c:v>
                </c:pt>
                <c:pt idx="601" formatCode="m/d/yyyy">
                  <c:v>42494</c:v>
                </c:pt>
                <c:pt idx="602" formatCode="m/d/yyyy">
                  <c:v>42495</c:v>
                </c:pt>
                <c:pt idx="603" formatCode="m/d/yyyy">
                  <c:v>42496</c:v>
                </c:pt>
                <c:pt idx="604" formatCode="m/d/yyyy">
                  <c:v>42499</c:v>
                </c:pt>
                <c:pt idx="605" formatCode="m/d/yyyy">
                  <c:v>42500</c:v>
                </c:pt>
                <c:pt idx="606" formatCode="m/d/yyyy">
                  <c:v>42501</c:v>
                </c:pt>
                <c:pt idx="607" formatCode="m/d/yyyy">
                  <c:v>42502</c:v>
                </c:pt>
                <c:pt idx="608" formatCode="m/d/yyyy">
                  <c:v>42503</c:v>
                </c:pt>
                <c:pt idx="609" formatCode="m/d/yyyy">
                  <c:v>42506</c:v>
                </c:pt>
                <c:pt idx="610" formatCode="m/d/yyyy">
                  <c:v>42507</c:v>
                </c:pt>
                <c:pt idx="611" formatCode="m/d/yyyy">
                  <c:v>42508</c:v>
                </c:pt>
                <c:pt idx="612" formatCode="m/d/yyyy">
                  <c:v>42509</c:v>
                </c:pt>
                <c:pt idx="613" formatCode="m/d/yyyy">
                  <c:v>42510</c:v>
                </c:pt>
                <c:pt idx="614" formatCode="m/d/yyyy">
                  <c:v>42513</c:v>
                </c:pt>
                <c:pt idx="615" formatCode="m/d/yyyy">
                  <c:v>42514</c:v>
                </c:pt>
                <c:pt idx="616" formatCode="m/d/yyyy">
                  <c:v>42515</c:v>
                </c:pt>
                <c:pt idx="617" formatCode="m/d/yyyy">
                  <c:v>42516</c:v>
                </c:pt>
                <c:pt idx="618" formatCode="m/d/yyyy">
                  <c:v>42517</c:v>
                </c:pt>
                <c:pt idx="619" formatCode="m/d/yyyy">
                  <c:v>42520</c:v>
                </c:pt>
                <c:pt idx="620" formatCode="m/d/yyyy">
                  <c:v>42521</c:v>
                </c:pt>
                <c:pt idx="621" formatCode="m/d/yyyy">
                  <c:v>42522</c:v>
                </c:pt>
                <c:pt idx="622" formatCode="m/d/yyyy">
                  <c:v>42523</c:v>
                </c:pt>
                <c:pt idx="623" formatCode="m/d/yyyy">
                  <c:v>42524</c:v>
                </c:pt>
                <c:pt idx="624" formatCode="m/d/yyyy">
                  <c:v>42527</c:v>
                </c:pt>
                <c:pt idx="625" formatCode="m/d/yyyy">
                  <c:v>42528</c:v>
                </c:pt>
                <c:pt idx="626" formatCode="m/d/yyyy">
                  <c:v>42529</c:v>
                </c:pt>
                <c:pt idx="627" formatCode="m/d/yyyy">
                  <c:v>42530</c:v>
                </c:pt>
                <c:pt idx="628" formatCode="m/d/yyyy">
                  <c:v>42531</c:v>
                </c:pt>
                <c:pt idx="629" formatCode="m/d/yyyy">
                  <c:v>42534</c:v>
                </c:pt>
                <c:pt idx="630" formatCode="m/d/yyyy">
                  <c:v>42535</c:v>
                </c:pt>
                <c:pt idx="631" formatCode="m/d/yyyy">
                  <c:v>42536</c:v>
                </c:pt>
                <c:pt idx="632" formatCode="m/d/yyyy">
                  <c:v>42537</c:v>
                </c:pt>
                <c:pt idx="633" formatCode="m/d/yyyy">
                  <c:v>42538</c:v>
                </c:pt>
                <c:pt idx="634" formatCode="m/d/yyyy">
                  <c:v>42541</c:v>
                </c:pt>
                <c:pt idx="635" formatCode="m/d/yyyy">
                  <c:v>42542</c:v>
                </c:pt>
                <c:pt idx="636" formatCode="m/d/yyyy">
                  <c:v>42543</c:v>
                </c:pt>
                <c:pt idx="637" formatCode="m/d/yyyy">
                  <c:v>42544</c:v>
                </c:pt>
                <c:pt idx="638" formatCode="m/d/yyyy">
                  <c:v>42545</c:v>
                </c:pt>
                <c:pt idx="639" formatCode="m/d/yyyy">
                  <c:v>42548</c:v>
                </c:pt>
                <c:pt idx="640" formatCode="m/d/yyyy">
                  <c:v>42549</c:v>
                </c:pt>
                <c:pt idx="641" formatCode="m/d/yyyy">
                  <c:v>42550</c:v>
                </c:pt>
                <c:pt idx="642" formatCode="m/d/yyyy">
                  <c:v>42551</c:v>
                </c:pt>
                <c:pt idx="643" formatCode="m/d/yyyy">
                  <c:v>42552</c:v>
                </c:pt>
                <c:pt idx="644" formatCode="m/d/yyyy">
                  <c:v>42555</c:v>
                </c:pt>
                <c:pt idx="645" formatCode="m/d/yyyy">
                  <c:v>42556</c:v>
                </c:pt>
                <c:pt idx="646" formatCode="m/d/yyyy">
                  <c:v>42557</c:v>
                </c:pt>
                <c:pt idx="647" formatCode="m/d/yyyy">
                  <c:v>42558</c:v>
                </c:pt>
                <c:pt idx="648" formatCode="m/d/yyyy">
                  <c:v>42559</c:v>
                </c:pt>
                <c:pt idx="649" formatCode="m/d/yyyy">
                  <c:v>42562</c:v>
                </c:pt>
                <c:pt idx="650" formatCode="m/d/yyyy">
                  <c:v>42563</c:v>
                </c:pt>
                <c:pt idx="651" formatCode="m/d/yyyy">
                  <c:v>42564</c:v>
                </c:pt>
                <c:pt idx="652" formatCode="m/d/yyyy">
                  <c:v>42565</c:v>
                </c:pt>
                <c:pt idx="653" formatCode="m/d/yyyy">
                  <c:v>42566</c:v>
                </c:pt>
                <c:pt idx="654" formatCode="m/d/yyyy">
                  <c:v>42569</c:v>
                </c:pt>
                <c:pt idx="655" formatCode="m/d/yyyy">
                  <c:v>42570</c:v>
                </c:pt>
                <c:pt idx="656" formatCode="m/d/yyyy">
                  <c:v>42571</c:v>
                </c:pt>
                <c:pt idx="657" formatCode="m/d/yyyy">
                  <c:v>42572</c:v>
                </c:pt>
                <c:pt idx="658" formatCode="m/d/yyyy">
                  <c:v>42573</c:v>
                </c:pt>
                <c:pt idx="659" formatCode="m/d/yyyy">
                  <c:v>42576</c:v>
                </c:pt>
                <c:pt idx="660" formatCode="m/d/yyyy">
                  <c:v>42577</c:v>
                </c:pt>
                <c:pt idx="661" formatCode="m/d/yyyy">
                  <c:v>42578</c:v>
                </c:pt>
                <c:pt idx="662" formatCode="m/d/yyyy">
                  <c:v>42579</c:v>
                </c:pt>
                <c:pt idx="663" formatCode="m/d/yyyy">
                  <c:v>42580</c:v>
                </c:pt>
                <c:pt idx="664" formatCode="m/d/yyyy">
                  <c:v>42583</c:v>
                </c:pt>
                <c:pt idx="665" formatCode="m/d/yyyy">
                  <c:v>42584</c:v>
                </c:pt>
                <c:pt idx="666" formatCode="m/d/yyyy">
                  <c:v>42585</c:v>
                </c:pt>
                <c:pt idx="667" formatCode="m/d/yyyy">
                  <c:v>42586</c:v>
                </c:pt>
                <c:pt idx="668" formatCode="m/d/yyyy">
                  <c:v>42587</c:v>
                </c:pt>
                <c:pt idx="669" formatCode="m/d/yyyy">
                  <c:v>42590</c:v>
                </c:pt>
                <c:pt idx="670" formatCode="m/d/yyyy">
                  <c:v>42591</c:v>
                </c:pt>
                <c:pt idx="671" formatCode="m/d/yyyy">
                  <c:v>42592</c:v>
                </c:pt>
                <c:pt idx="672" formatCode="m/d/yyyy">
                  <c:v>42593</c:v>
                </c:pt>
                <c:pt idx="673" formatCode="m/d/yyyy">
                  <c:v>42594</c:v>
                </c:pt>
                <c:pt idx="674" formatCode="m/d/yyyy">
                  <c:v>42597</c:v>
                </c:pt>
                <c:pt idx="675" formatCode="m/d/yyyy">
                  <c:v>42598</c:v>
                </c:pt>
                <c:pt idx="676" formatCode="m/d/yyyy">
                  <c:v>42599</c:v>
                </c:pt>
                <c:pt idx="677" formatCode="m/d/yyyy">
                  <c:v>42600</c:v>
                </c:pt>
                <c:pt idx="678" formatCode="m/d/yyyy">
                  <c:v>42601</c:v>
                </c:pt>
                <c:pt idx="679" formatCode="m/d/yyyy">
                  <c:v>42604</c:v>
                </c:pt>
                <c:pt idx="680" formatCode="m/d/yyyy">
                  <c:v>42605</c:v>
                </c:pt>
                <c:pt idx="681" formatCode="m/d/yyyy">
                  <c:v>42606</c:v>
                </c:pt>
                <c:pt idx="682" formatCode="m/d/yyyy">
                  <c:v>42607</c:v>
                </c:pt>
                <c:pt idx="683" formatCode="m/d/yyyy">
                  <c:v>42608</c:v>
                </c:pt>
                <c:pt idx="684" formatCode="m/d/yyyy">
                  <c:v>42611</c:v>
                </c:pt>
              </c:numCache>
            </c:numRef>
          </c:cat>
          <c:val>
            <c:numRef>
              <c:f>Sheet1!$C$2:$C$686</c:f>
              <c:numCache>
                <c:formatCode>"$"#,##0.00</c:formatCode>
                <c:ptCount val="685"/>
                <c:pt idx="0">
                  <c:v>12.61</c:v>
                </c:pt>
                <c:pt idx="1">
                  <c:v>12.16</c:v>
                </c:pt>
                <c:pt idx="2">
                  <c:v>13.38</c:v>
                </c:pt>
                <c:pt idx="3">
                  <c:v>14.4</c:v>
                </c:pt>
                <c:pt idx="4">
                  <c:v>14.98</c:v>
                </c:pt>
                <c:pt idx="5">
                  <c:v>15.81</c:v>
                </c:pt>
                <c:pt idx="6">
                  <c:v>16.350000000000001</c:v>
                </c:pt>
                <c:pt idx="7">
                  <c:v>15.4</c:v>
                </c:pt>
                <c:pt idx="8">
                  <c:v>14.29</c:v>
                </c:pt>
                <c:pt idx="9">
                  <c:v>12.87</c:v>
                </c:pt>
                <c:pt idx="10">
                  <c:v>12.82</c:v>
                </c:pt>
                <c:pt idx="11">
                  <c:v>14.69</c:v>
                </c:pt>
                <c:pt idx="12">
                  <c:v>12.11</c:v>
                </c:pt>
                <c:pt idx="13">
                  <c:v>12.12</c:v>
                </c:pt>
                <c:pt idx="14">
                  <c:v>10.55</c:v>
                </c:pt>
                <c:pt idx="15">
                  <c:v>12.36</c:v>
                </c:pt>
                <c:pt idx="16">
                  <c:v>12.21</c:v>
                </c:pt>
                <c:pt idx="17">
                  <c:v>10.3</c:v>
                </c:pt>
                <c:pt idx="18">
                  <c:v>12.12</c:v>
                </c:pt>
                <c:pt idx="19">
                  <c:v>12.42</c:v>
                </c:pt>
                <c:pt idx="20">
                  <c:v>11.79</c:v>
                </c:pt>
                <c:pt idx="21">
                  <c:v>12.57</c:v>
                </c:pt>
                <c:pt idx="22">
                  <c:v>10.44</c:v>
                </c:pt>
                <c:pt idx="23">
                  <c:v>10.89</c:v>
                </c:pt>
                <c:pt idx="24">
                  <c:v>11.71</c:v>
                </c:pt>
                <c:pt idx="25">
                  <c:v>12.43</c:v>
                </c:pt>
                <c:pt idx="26">
                  <c:v>11.81</c:v>
                </c:pt>
                <c:pt idx="27">
                  <c:v>12.44</c:v>
                </c:pt>
                <c:pt idx="28">
                  <c:v>12.32</c:v>
                </c:pt>
                <c:pt idx="29">
                  <c:v>12.19</c:v>
                </c:pt>
                <c:pt idx="30">
                  <c:v>12.44</c:v>
                </c:pt>
                <c:pt idx="31">
                  <c:v>11.21</c:v>
                </c:pt>
                <c:pt idx="32">
                  <c:v>7.9</c:v>
                </c:pt>
                <c:pt idx="33">
                  <c:v>11.3</c:v>
                </c:pt>
                <c:pt idx="34">
                  <c:v>11.81</c:v>
                </c:pt>
                <c:pt idx="35">
                  <c:v>10.9</c:v>
                </c:pt>
                <c:pt idx="36">
                  <c:v>8.64</c:v>
                </c:pt>
                <c:pt idx="37">
                  <c:v>10.29</c:v>
                </c:pt>
                <c:pt idx="38">
                  <c:v>9.02</c:v>
                </c:pt>
                <c:pt idx="39">
                  <c:v>10.74</c:v>
                </c:pt>
                <c:pt idx="40">
                  <c:v>4.28</c:v>
                </c:pt>
                <c:pt idx="41">
                  <c:v>4.93</c:v>
                </c:pt>
                <c:pt idx="42">
                  <c:v>4.33</c:v>
                </c:pt>
                <c:pt idx="43">
                  <c:v>2.66</c:v>
                </c:pt>
                <c:pt idx="44">
                  <c:v>4.49</c:v>
                </c:pt>
                <c:pt idx="45">
                  <c:v>5.2</c:v>
                </c:pt>
                <c:pt idx="46">
                  <c:v>6.31</c:v>
                </c:pt>
                <c:pt idx="47">
                  <c:v>7.52</c:v>
                </c:pt>
                <c:pt idx="48">
                  <c:v>8.77</c:v>
                </c:pt>
                <c:pt idx="49">
                  <c:v>8.84</c:v>
                </c:pt>
                <c:pt idx="50">
                  <c:v>7.41</c:v>
                </c:pt>
                <c:pt idx="51">
                  <c:v>5.71</c:v>
                </c:pt>
                <c:pt idx="52">
                  <c:v>3.23</c:v>
                </c:pt>
                <c:pt idx="53">
                  <c:v>4.93</c:v>
                </c:pt>
                <c:pt idx="54">
                  <c:v>4.7300000000000004</c:v>
                </c:pt>
                <c:pt idx="55">
                  <c:v>3.55</c:v>
                </c:pt>
                <c:pt idx="56">
                  <c:v>3.13</c:v>
                </c:pt>
                <c:pt idx="57">
                  <c:v>3.47</c:v>
                </c:pt>
                <c:pt idx="58">
                  <c:v>3.68</c:v>
                </c:pt>
                <c:pt idx="59">
                  <c:v>2.72</c:v>
                </c:pt>
                <c:pt idx="60">
                  <c:v>3.08</c:v>
                </c:pt>
                <c:pt idx="61">
                  <c:v>5.33</c:v>
                </c:pt>
                <c:pt idx="62">
                  <c:v>6.32</c:v>
                </c:pt>
                <c:pt idx="63">
                  <c:v>7.88</c:v>
                </c:pt>
                <c:pt idx="64">
                  <c:v>8.14</c:v>
                </c:pt>
                <c:pt idx="65">
                  <c:v>7.87</c:v>
                </c:pt>
                <c:pt idx="66">
                  <c:v>8.07</c:v>
                </c:pt>
                <c:pt idx="67">
                  <c:v>7.87</c:v>
                </c:pt>
                <c:pt idx="68">
                  <c:v>7.56</c:v>
                </c:pt>
                <c:pt idx="69">
                  <c:v>8.15</c:v>
                </c:pt>
                <c:pt idx="70">
                  <c:v>8.34</c:v>
                </c:pt>
                <c:pt idx="71">
                  <c:v>8.83</c:v>
                </c:pt>
                <c:pt idx="72">
                  <c:v>9.07</c:v>
                </c:pt>
                <c:pt idx="73">
                  <c:v>8.94</c:v>
                </c:pt>
                <c:pt idx="74">
                  <c:v>9.5500000000000007</c:v>
                </c:pt>
                <c:pt idx="75">
                  <c:v>11.82</c:v>
                </c:pt>
                <c:pt idx="76">
                  <c:v>12.62</c:v>
                </c:pt>
                <c:pt idx="77">
                  <c:v>12.28</c:v>
                </c:pt>
                <c:pt idx="78">
                  <c:v>12.39</c:v>
                </c:pt>
                <c:pt idx="79">
                  <c:v>10.5</c:v>
                </c:pt>
                <c:pt idx="80">
                  <c:v>9.66</c:v>
                </c:pt>
                <c:pt idx="81">
                  <c:v>10.55</c:v>
                </c:pt>
                <c:pt idx="82">
                  <c:v>9.9499999999999993</c:v>
                </c:pt>
                <c:pt idx="83">
                  <c:v>11</c:v>
                </c:pt>
                <c:pt idx="84">
                  <c:v>9.5500000000000007</c:v>
                </c:pt>
                <c:pt idx="85">
                  <c:v>8.25</c:v>
                </c:pt>
                <c:pt idx="86">
                  <c:v>8.76</c:v>
                </c:pt>
                <c:pt idx="87">
                  <c:v>7.86</c:v>
                </c:pt>
                <c:pt idx="88">
                  <c:v>8.5399999999999991</c:v>
                </c:pt>
                <c:pt idx="89">
                  <c:v>8.76</c:v>
                </c:pt>
                <c:pt idx="90">
                  <c:v>7.89</c:v>
                </c:pt>
                <c:pt idx="91">
                  <c:v>9.23</c:v>
                </c:pt>
                <c:pt idx="92">
                  <c:v>9.77</c:v>
                </c:pt>
                <c:pt idx="93">
                  <c:v>10.43</c:v>
                </c:pt>
                <c:pt idx="94">
                  <c:v>9.7100000000000009</c:v>
                </c:pt>
                <c:pt idx="95">
                  <c:v>9.02</c:v>
                </c:pt>
                <c:pt idx="96">
                  <c:v>8.34</c:v>
                </c:pt>
                <c:pt idx="97">
                  <c:v>8.61</c:v>
                </c:pt>
                <c:pt idx="98">
                  <c:v>8.1300000000000008</c:v>
                </c:pt>
                <c:pt idx="99">
                  <c:v>7.47</c:v>
                </c:pt>
                <c:pt idx="100">
                  <c:v>9.2899999999999991</c:v>
                </c:pt>
                <c:pt idx="101">
                  <c:v>8.31</c:v>
                </c:pt>
                <c:pt idx="102">
                  <c:v>8.84</c:v>
                </c:pt>
                <c:pt idx="103">
                  <c:v>8.9</c:v>
                </c:pt>
                <c:pt idx="104">
                  <c:v>8.42</c:v>
                </c:pt>
                <c:pt idx="105">
                  <c:v>8.25</c:v>
                </c:pt>
                <c:pt idx="106">
                  <c:v>8.6199999999999992</c:v>
                </c:pt>
                <c:pt idx="107">
                  <c:v>8.06</c:v>
                </c:pt>
                <c:pt idx="108">
                  <c:v>7.54</c:v>
                </c:pt>
                <c:pt idx="109">
                  <c:v>7.46</c:v>
                </c:pt>
                <c:pt idx="110">
                  <c:v>8.3699999999999992</c:v>
                </c:pt>
                <c:pt idx="111">
                  <c:v>9.51</c:v>
                </c:pt>
                <c:pt idx="112">
                  <c:v>8.2799999999999994</c:v>
                </c:pt>
                <c:pt idx="113">
                  <c:v>9.31</c:v>
                </c:pt>
                <c:pt idx="114">
                  <c:v>10.19</c:v>
                </c:pt>
                <c:pt idx="115">
                  <c:v>11.36</c:v>
                </c:pt>
                <c:pt idx="116">
                  <c:v>11.52</c:v>
                </c:pt>
                <c:pt idx="117">
                  <c:v>10.68</c:v>
                </c:pt>
                <c:pt idx="118">
                  <c:v>10.35</c:v>
                </c:pt>
                <c:pt idx="119">
                  <c:v>11.17</c:v>
                </c:pt>
                <c:pt idx="120">
                  <c:v>9.56</c:v>
                </c:pt>
                <c:pt idx="121">
                  <c:v>9.94</c:v>
                </c:pt>
                <c:pt idx="122">
                  <c:v>10.17</c:v>
                </c:pt>
                <c:pt idx="123">
                  <c:v>8.82</c:v>
                </c:pt>
                <c:pt idx="124">
                  <c:v>8.9499999999999993</c:v>
                </c:pt>
                <c:pt idx="125">
                  <c:v>9.1199999999999992</c:v>
                </c:pt>
                <c:pt idx="126">
                  <c:v>9.6199999999999992</c:v>
                </c:pt>
                <c:pt idx="127">
                  <c:v>8.52</c:v>
                </c:pt>
                <c:pt idx="128">
                  <c:v>7.47</c:v>
                </c:pt>
                <c:pt idx="129">
                  <c:v>7.55</c:v>
                </c:pt>
                <c:pt idx="130">
                  <c:v>7.98</c:v>
                </c:pt>
                <c:pt idx="131">
                  <c:v>8.9600000000000009</c:v>
                </c:pt>
                <c:pt idx="132">
                  <c:v>8.1</c:v>
                </c:pt>
                <c:pt idx="133">
                  <c:v>9.19</c:v>
                </c:pt>
                <c:pt idx="134">
                  <c:v>6.8</c:v>
                </c:pt>
                <c:pt idx="135">
                  <c:v>4.8</c:v>
                </c:pt>
                <c:pt idx="136">
                  <c:v>5</c:v>
                </c:pt>
                <c:pt idx="137">
                  <c:v>4.25</c:v>
                </c:pt>
                <c:pt idx="138">
                  <c:v>5.19</c:v>
                </c:pt>
                <c:pt idx="139">
                  <c:v>2.35</c:v>
                </c:pt>
                <c:pt idx="140">
                  <c:v>3.06</c:v>
                </c:pt>
                <c:pt idx="141">
                  <c:v>3.98</c:v>
                </c:pt>
                <c:pt idx="142">
                  <c:v>6.78</c:v>
                </c:pt>
                <c:pt idx="143">
                  <c:v>7.45</c:v>
                </c:pt>
                <c:pt idx="144">
                  <c:v>7.54</c:v>
                </c:pt>
                <c:pt idx="145">
                  <c:v>9.1300000000000008</c:v>
                </c:pt>
                <c:pt idx="146">
                  <c:v>8.58</c:v>
                </c:pt>
                <c:pt idx="147">
                  <c:v>7.54</c:v>
                </c:pt>
                <c:pt idx="148">
                  <c:v>8.2899999999999991</c:v>
                </c:pt>
                <c:pt idx="149">
                  <c:v>10.4</c:v>
                </c:pt>
                <c:pt idx="150">
                  <c:v>10.85</c:v>
                </c:pt>
                <c:pt idx="151">
                  <c:v>9.91</c:v>
                </c:pt>
                <c:pt idx="152">
                  <c:v>10.46</c:v>
                </c:pt>
                <c:pt idx="153">
                  <c:v>10.16</c:v>
                </c:pt>
                <c:pt idx="154">
                  <c:v>11.6</c:v>
                </c:pt>
                <c:pt idx="155">
                  <c:v>10.76</c:v>
                </c:pt>
                <c:pt idx="156">
                  <c:v>10.45</c:v>
                </c:pt>
                <c:pt idx="157">
                  <c:v>9.0500000000000007</c:v>
                </c:pt>
                <c:pt idx="158">
                  <c:v>13.37</c:v>
                </c:pt>
                <c:pt idx="159">
                  <c:v>11.52</c:v>
                </c:pt>
                <c:pt idx="160">
                  <c:v>12.19</c:v>
                </c:pt>
                <c:pt idx="161">
                  <c:v>12.64</c:v>
                </c:pt>
                <c:pt idx="162">
                  <c:v>13.45</c:v>
                </c:pt>
                <c:pt idx="163">
                  <c:v>13.51</c:v>
                </c:pt>
                <c:pt idx="164">
                  <c:v>13.05</c:v>
                </c:pt>
                <c:pt idx="165">
                  <c:v>12.77</c:v>
                </c:pt>
                <c:pt idx="166">
                  <c:v>12.15</c:v>
                </c:pt>
                <c:pt idx="167">
                  <c:v>16.219999000000001</c:v>
                </c:pt>
                <c:pt idx="168">
                  <c:v>16.860001</c:v>
                </c:pt>
                <c:pt idx="169">
                  <c:v>16.75</c:v>
                </c:pt>
                <c:pt idx="170">
                  <c:v>14.45</c:v>
                </c:pt>
                <c:pt idx="171">
                  <c:v>14.27</c:v>
                </c:pt>
                <c:pt idx="172">
                  <c:v>14.99</c:v>
                </c:pt>
                <c:pt idx="173">
                  <c:v>14.64</c:v>
                </c:pt>
                <c:pt idx="174">
                  <c:v>13.63</c:v>
                </c:pt>
                <c:pt idx="175">
                  <c:v>14.12</c:v>
                </c:pt>
                <c:pt idx="176">
                  <c:v>13.75</c:v>
                </c:pt>
                <c:pt idx="177">
                  <c:v>12.44</c:v>
                </c:pt>
                <c:pt idx="178">
                  <c:v>14.81</c:v>
                </c:pt>
                <c:pt idx="179">
                  <c:v>14.61</c:v>
                </c:pt>
                <c:pt idx="180">
                  <c:v>15.78</c:v>
                </c:pt>
                <c:pt idx="181">
                  <c:v>16.66</c:v>
                </c:pt>
                <c:pt idx="182">
                  <c:v>16.34</c:v>
                </c:pt>
                <c:pt idx="183">
                  <c:v>14.93</c:v>
                </c:pt>
                <c:pt idx="184">
                  <c:v>14.87</c:v>
                </c:pt>
                <c:pt idx="185">
                  <c:v>13.97</c:v>
                </c:pt>
                <c:pt idx="186">
                  <c:v>14</c:v>
                </c:pt>
                <c:pt idx="187">
                  <c:v>13.88</c:v>
                </c:pt>
                <c:pt idx="188">
                  <c:v>14.39</c:v>
                </c:pt>
                <c:pt idx="189">
                  <c:v>11.69</c:v>
                </c:pt>
                <c:pt idx="190">
                  <c:v>11.32</c:v>
                </c:pt>
                <c:pt idx="191">
                  <c:v>11.63</c:v>
                </c:pt>
                <c:pt idx="192">
                  <c:v>10.42</c:v>
                </c:pt>
                <c:pt idx="193">
                  <c:v>9.91</c:v>
                </c:pt>
                <c:pt idx="194">
                  <c:v>9.58</c:v>
                </c:pt>
                <c:pt idx="195">
                  <c:v>8.74</c:v>
                </c:pt>
                <c:pt idx="196">
                  <c:v>8.35</c:v>
                </c:pt>
                <c:pt idx="197">
                  <c:v>8.19</c:v>
                </c:pt>
                <c:pt idx="198">
                  <c:v>6.32</c:v>
                </c:pt>
                <c:pt idx="199">
                  <c:v>7.71</c:v>
                </c:pt>
                <c:pt idx="200">
                  <c:v>8.92</c:v>
                </c:pt>
                <c:pt idx="201">
                  <c:v>7.87</c:v>
                </c:pt>
                <c:pt idx="202">
                  <c:v>8.41</c:v>
                </c:pt>
                <c:pt idx="203">
                  <c:v>7.48</c:v>
                </c:pt>
                <c:pt idx="204">
                  <c:v>8.8800000000000008</c:v>
                </c:pt>
                <c:pt idx="205">
                  <c:v>7.29</c:v>
                </c:pt>
                <c:pt idx="206">
                  <c:v>6.93</c:v>
                </c:pt>
                <c:pt idx="207">
                  <c:v>6.85</c:v>
                </c:pt>
                <c:pt idx="208">
                  <c:v>8.9</c:v>
                </c:pt>
                <c:pt idx="209">
                  <c:v>10.25</c:v>
                </c:pt>
                <c:pt idx="210">
                  <c:v>10.220000000000001</c:v>
                </c:pt>
                <c:pt idx="211">
                  <c:v>10.76</c:v>
                </c:pt>
                <c:pt idx="212">
                  <c:v>10.93</c:v>
                </c:pt>
                <c:pt idx="213">
                  <c:v>10.11</c:v>
                </c:pt>
                <c:pt idx="214">
                  <c:v>11.5</c:v>
                </c:pt>
                <c:pt idx="215">
                  <c:v>10.62</c:v>
                </c:pt>
                <c:pt idx="216">
                  <c:v>9.9</c:v>
                </c:pt>
                <c:pt idx="217">
                  <c:v>8.61</c:v>
                </c:pt>
                <c:pt idx="218">
                  <c:v>8.09</c:v>
                </c:pt>
                <c:pt idx="219">
                  <c:v>4.7</c:v>
                </c:pt>
                <c:pt idx="220">
                  <c:v>4.03</c:v>
                </c:pt>
                <c:pt idx="221">
                  <c:v>2.2799999999999998</c:v>
                </c:pt>
                <c:pt idx="222">
                  <c:v>4.07</c:v>
                </c:pt>
                <c:pt idx="223">
                  <c:v>3.59</c:v>
                </c:pt>
                <c:pt idx="224">
                  <c:v>2.27</c:v>
                </c:pt>
                <c:pt idx="225">
                  <c:v>2.15</c:v>
                </c:pt>
                <c:pt idx="226">
                  <c:v>1.63</c:v>
                </c:pt>
                <c:pt idx="227">
                  <c:v>2.3199999999999998</c:v>
                </c:pt>
                <c:pt idx="228">
                  <c:v>1.18</c:v>
                </c:pt>
                <c:pt idx="229">
                  <c:v>1.19</c:v>
                </c:pt>
                <c:pt idx="230">
                  <c:v>0.5</c:v>
                </c:pt>
                <c:pt idx="231">
                  <c:v>-0.03</c:v>
                </c:pt>
                <c:pt idx="232">
                  <c:v>-0.25</c:v>
                </c:pt>
                <c:pt idx="233">
                  <c:v>0.54</c:v>
                </c:pt>
                <c:pt idx="234">
                  <c:v>1.62</c:v>
                </c:pt>
                <c:pt idx="235">
                  <c:v>0.88</c:v>
                </c:pt>
                <c:pt idx="236">
                  <c:v>1.52</c:v>
                </c:pt>
                <c:pt idx="237">
                  <c:v>0.95</c:v>
                </c:pt>
                <c:pt idx="238">
                  <c:v>0.06</c:v>
                </c:pt>
                <c:pt idx="239">
                  <c:v>0.8</c:v>
                </c:pt>
                <c:pt idx="240">
                  <c:v>1.62</c:v>
                </c:pt>
                <c:pt idx="241">
                  <c:v>0.76</c:v>
                </c:pt>
                <c:pt idx="242">
                  <c:v>1.75</c:v>
                </c:pt>
                <c:pt idx="243">
                  <c:v>1.1299999999999999</c:v>
                </c:pt>
                <c:pt idx="244">
                  <c:v>-0.3</c:v>
                </c:pt>
                <c:pt idx="245">
                  <c:v>-6.14</c:v>
                </c:pt>
                <c:pt idx="246">
                  <c:v>-1.17</c:v>
                </c:pt>
                <c:pt idx="247">
                  <c:v>-2.97</c:v>
                </c:pt>
                <c:pt idx="248">
                  <c:v>-2.97</c:v>
                </c:pt>
                <c:pt idx="249">
                  <c:v>-2.72</c:v>
                </c:pt>
                <c:pt idx="250">
                  <c:v>-0.56999999999999995</c:v>
                </c:pt>
                <c:pt idx="251">
                  <c:v>0.76</c:v>
                </c:pt>
                <c:pt idx="252">
                  <c:v>0.76</c:v>
                </c:pt>
                <c:pt idx="253">
                  <c:v>1.25</c:v>
                </c:pt>
                <c:pt idx="254">
                  <c:v>2.77</c:v>
                </c:pt>
                <c:pt idx="255">
                  <c:v>3.57</c:v>
                </c:pt>
                <c:pt idx="256">
                  <c:v>1.23</c:v>
                </c:pt>
                <c:pt idx="257">
                  <c:v>0.87</c:v>
                </c:pt>
                <c:pt idx="258">
                  <c:v>1.37</c:v>
                </c:pt>
                <c:pt idx="259">
                  <c:v>1.92</c:v>
                </c:pt>
                <c:pt idx="260">
                  <c:v>1.96</c:v>
                </c:pt>
                <c:pt idx="261">
                  <c:v>3.22</c:v>
                </c:pt>
                <c:pt idx="262">
                  <c:v>3.87</c:v>
                </c:pt>
                <c:pt idx="263">
                  <c:v>4.2699999999999996</c:v>
                </c:pt>
                <c:pt idx="264">
                  <c:v>4.2699999999999996</c:v>
                </c:pt>
                <c:pt idx="265">
                  <c:v>4.08</c:v>
                </c:pt>
                <c:pt idx="266">
                  <c:v>3.72</c:v>
                </c:pt>
                <c:pt idx="267">
                  <c:v>5.87</c:v>
                </c:pt>
                <c:pt idx="268">
                  <c:v>7.02</c:v>
                </c:pt>
                <c:pt idx="269">
                  <c:v>6.6</c:v>
                </c:pt>
                <c:pt idx="270">
                  <c:v>7.86</c:v>
                </c:pt>
                <c:pt idx="271">
                  <c:v>8.93</c:v>
                </c:pt>
                <c:pt idx="272">
                  <c:v>8.85</c:v>
                </c:pt>
                <c:pt idx="273">
                  <c:v>8.84</c:v>
                </c:pt>
                <c:pt idx="274">
                  <c:v>11.9</c:v>
                </c:pt>
                <c:pt idx="275">
                  <c:v>10.17</c:v>
                </c:pt>
                <c:pt idx="276">
                  <c:v>9.92</c:v>
                </c:pt>
                <c:pt idx="277">
                  <c:v>9.84</c:v>
                </c:pt>
                <c:pt idx="278">
                  <c:v>9.93</c:v>
                </c:pt>
                <c:pt idx="279">
                  <c:v>10.61</c:v>
                </c:pt>
                <c:pt idx="280">
                  <c:v>12.16</c:v>
                </c:pt>
                <c:pt idx="281">
                  <c:v>12.44</c:v>
                </c:pt>
                <c:pt idx="282">
                  <c:v>13.42</c:v>
                </c:pt>
                <c:pt idx="283">
                  <c:v>12.77</c:v>
                </c:pt>
                <c:pt idx="284">
                  <c:v>12.77</c:v>
                </c:pt>
                <c:pt idx="285">
                  <c:v>11.22</c:v>
                </c:pt>
                <c:pt idx="286">
                  <c:v>11.5</c:v>
                </c:pt>
                <c:pt idx="287">
                  <c:v>14.55</c:v>
                </c:pt>
                <c:pt idx="288">
                  <c:v>16.950001</c:v>
                </c:pt>
                <c:pt idx="289">
                  <c:v>18.469999000000001</c:v>
                </c:pt>
                <c:pt idx="290">
                  <c:v>16.59</c:v>
                </c:pt>
                <c:pt idx="291">
                  <c:v>20.719999000000001</c:v>
                </c:pt>
                <c:pt idx="292">
                  <c:v>21.33</c:v>
                </c:pt>
                <c:pt idx="293">
                  <c:v>22.040001</c:v>
                </c:pt>
                <c:pt idx="294">
                  <c:v>15.65</c:v>
                </c:pt>
                <c:pt idx="295">
                  <c:v>16.190000999999999</c:v>
                </c:pt>
                <c:pt idx="296">
                  <c:v>13.62</c:v>
                </c:pt>
                <c:pt idx="297">
                  <c:v>15.12</c:v>
                </c:pt>
                <c:pt idx="298">
                  <c:v>14.64</c:v>
                </c:pt>
                <c:pt idx="299">
                  <c:v>14.01</c:v>
                </c:pt>
                <c:pt idx="300">
                  <c:v>13.24</c:v>
                </c:pt>
                <c:pt idx="301">
                  <c:v>13.99</c:v>
                </c:pt>
                <c:pt idx="302">
                  <c:v>14.61</c:v>
                </c:pt>
                <c:pt idx="303">
                  <c:v>14.69</c:v>
                </c:pt>
                <c:pt idx="304">
                  <c:v>15.36</c:v>
                </c:pt>
                <c:pt idx="305">
                  <c:v>16.360001</c:v>
                </c:pt>
                <c:pt idx="306">
                  <c:v>17.57</c:v>
                </c:pt>
                <c:pt idx="307">
                  <c:v>16.41</c:v>
                </c:pt>
                <c:pt idx="308">
                  <c:v>15.24</c:v>
                </c:pt>
                <c:pt idx="309">
                  <c:v>14.91</c:v>
                </c:pt>
                <c:pt idx="310">
                  <c:v>13.55</c:v>
                </c:pt>
                <c:pt idx="311">
                  <c:v>12.69</c:v>
                </c:pt>
                <c:pt idx="312">
                  <c:v>11.31</c:v>
                </c:pt>
                <c:pt idx="313">
                  <c:v>11.1</c:v>
                </c:pt>
                <c:pt idx="314">
                  <c:v>11.09</c:v>
                </c:pt>
                <c:pt idx="315">
                  <c:v>11.23</c:v>
                </c:pt>
                <c:pt idx="316">
                  <c:v>12.28</c:v>
                </c:pt>
                <c:pt idx="317">
                  <c:v>10.210000000000001</c:v>
                </c:pt>
                <c:pt idx="318">
                  <c:v>10.210000000000001</c:v>
                </c:pt>
                <c:pt idx="319">
                  <c:v>10.83</c:v>
                </c:pt>
                <c:pt idx="320">
                  <c:v>9.27</c:v>
                </c:pt>
                <c:pt idx="321">
                  <c:v>8.86</c:v>
                </c:pt>
                <c:pt idx="322">
                  <c:v>10.15</c:v>
                </c:pt>
                <c:pt idx="323">
                  <c:v>11.03</c:v>
                </c:pt>
                <c:pt idx="324">
                  <c:v>11.1</c:v>
                </c:pt>
                <c:pt idx="325">
                  <c:v>10.71</c:v>
                </c:pt>
                <c:pt idx="326">
                  <c:v>10.93</c:v>
                </c:pt>
                <c:pt idx="327">
                  <c:v>11.02</c:v>
                </c:pt>
                <c:pt idx="328">
                  <c:v>11.37</c:v>
                </c:pt>
                <c:pt idx="329">
                  <c:v>10.48</c:v>
                </c:pt>
                <c:pt idx="330">
                  <c:v>10.15</c:v>
                </c:pt>
                <c:pt idx="331">
                  <c:v>11.45</c:v>
                </c:pt>
                <c:pt idx="332">
                  <c:v>12.93</c:v>
                </c:pt>
                <c:pt idx="333">
                  <c:v>13.59</c:v>
                </c:pt>
                <c:pt idx="334">
                  <c:v>12.39</c:v>
                </c:pt>
                <c:pt idx="335">
                  <c:v>12.41</c:v>
                </c:pt>
                <c:pt idx="336">
                  <c:v>11.09</c:v>
                </c:pt>
                <c:pt idx="337">
                  <c:v>11.63</c:v>
                </c:pt>
                <c:pt idx="338">
                  <c:v>12.06</c:v>
                </c:pt>
                <c:pt idx="339">
                  <c:v>12.09</c:v>
                </c:pt>
                <c:pt idx="340">
                  <c:v>11.69</c:v>
                </c:pt>
                <c:pt idx="341">
                  <c:v>10.65</c:v>
                </c:pt>
                <c:pt idx="342">
                  <c:v>11.21</c:v>
                </c:pt>
                <c:pt idx="343">
                  <c:v>11.09</c:v>
                </c:pt>
                <c:pt idx="344">
                  <c:v>10.49</c:v>
                </c:pt>
                <c:pt idx="345">
                  <c:v>11.23</c:v>
                </c:pt>
                <c:pt idx="346">
                  <c:v>11.75</c:v>
                </c:pt>
                <c:pt idx="347">
                  <c:v>12.7</c:v>
                </c:pt>
                <c:pt idx="348">
                  <c:v>12.86</c:v>
                </c:pt>
                <c:pt idx="349">
                  <c:v>12.27</c:v>
                </c:pt>
                <c:pt idx="350">
                  <c:v>12.99</c:v>
                </c:pt>
                <c:pt idx="351">
                  <c:v>12.25</c:v>
                </c:pt>
                <c:pt idx="352">
                  <c:v>13.06</c:v>
                </c:pt>
                <c:pt idx="353">
                  <c:v>13.1</c:v>
                </c:pt>
                <c:pt idx="354">
                  <c:v>13.1</c:v>
                </c:pt>
                <c:pt idx="355">
                  <c:v>11.38</c:v>
                </c:pt>
                <c:pt idx="356">
                  <c:v>10.33</c:v>
                </c:pt>
                <c:pt idx="357">
                  <c:v>12.13</c:v>
                </c:pt>
                <c:pt idx="358">
                  <c:v>13.43</c:v>
                </c:pt>
                <c:pt idx="359">
                  <c:v>11.99</c:v>
                </c:pt>
                <c:pt idx="360">
                  <c:v>11.6</c:v>
                </c:pt>
                <c:pt idx="361">
                  <c:v>12.2</c:v>
                </c:pt>
                <c:pt idx="362">
                  <c:v>11.13</c:v>
                </c:pt>
                <c:pt idx="363">
                  <c:v>11.13</c:v>
                </c:pt>
                <c:pt idx="364">
                  <c:v>11.82</c:v>
                </c:pt>
                <c:pt idx="365">
                  <c:v>12.57</c:v>
                </c:pt>
                <c:pt idx="366">
                  <c:v>13.2</c:v>
                </c:pt>
                <c:pt idx="367">
                  <c:v>12.43</c:v>
                </c:pt>
                <c:pt idx="368">
                  <c:v>12.25</c:v>
                </c:pt>
                <c:pt idx="369">
                  <c:v>11.53</c:v>
                </c:pt>
                <c:pt idx="370">
                  <c:v>11.33</c:v>
                </c:pt>
                <c:pt idx="371">
                  <c:v>10.95</c:v>
                </c:pt>
                <c:pt idx="372">
                  <c:v>11.09</c:v>
                </c:pt>
                <c:pt idx="373">
                  <c:v>9.89</c:v>
                </c:pt>
                <c:pt idx="374">
                  <c:v>8.76</c:v>
                </c:pt>
                <c:pt idx="375">
                  <c:v>9.86</c:v>
                </c:pt>
                <c:pt idx="376">
                  <c:v>9.6</c:v>
                </c:pt>
                <c:pt idx="377">
                  <c:v>9.41</c:v>
                </c:pt>
                <c:pt idx="378">
                  <c:v>9.8699999999999992</c:v>
                </c:pt>
                <c:pt idx="379">
                  <c:v>11.09</c:v>
                </c:pt>
                <c:pt idx="380">
                  <c:v>12.02</c:v>
                </c:pt>
                <c:pt idx="381">
                  <c:v>13.47</c:v>
                </c:pt>
                <c:pt idx="382">
                  <c:v>15.02</c:v>
                </c:pt>
                <c:pt idx="383">
                  <c:v>15.02</c:v>
                </c:pt>
                <c:pt idx="384">
                  <c:v>14.41</c:v>
                </c:pt>
                <c:pt idx="385">
                  <c:v>15.29</c:v>
                </c:pt>
                <c:pt idx="386">
                  <c:v>15.65</c:v>
                </c:pt>
                <c:pt idx="387">
                  <c:v>15.09</c:v>
                </c:pt>
                <c:pt idx="388">
                  <c:v>14.22</c:v>
                </c:pt>
                <c:pt idx="389">
                  <c:v>12.54</c:v>
                </c:pt>
                <c:pt idx="390">
                  <c:v>11.82</c:v>
                </c:pt>
                <c:pt idx="391">
                  <c:v>11.27</c:v>
                </c:pt>
                <c:pt idx="392">
                  <c:v>12.87</c:v>
                </c:pt>
                <c:pt idx="393">
                  <c:v>13.88</c:v>
                </c:pt>
                <c:pt idx="394">
                  <c:v>14.14</c:v>
                </c:pt>
                <c:pt idx="395">
                  <c:v>13.6</c:v>
                </c:pt>
                <c:pt idx="396" formatCode="General">
                  <c:v>13.47</c:v>
                </c:pt>
                <c:pt idx="397" formatCode="General">
                  <c:v>13.28</c:v>
                </c:pt>
                <c:pt idx="398" formatCode="General">
                  <c:v>13.11</c:v>
                </c:pt>
                <c:pt idx="399" formatCode="General">
                  <c:v>12.56</c:v>
                </c:pt>
                <c:pt idx="400" formatCode="General">
                  <c:v>11.93</c:v>
                </c:pt>
                <c:pt idx="401" formatCode="General">
                  <c:v>11.42</c:v>
                </c:pt>
                <c:pt idx="402" formatCode="General">
                  <c:v>11.98</c:v>
                </c:pt>
                <c:pt idx="403" formatCode="General">
                  <c:v>13.24</c:v>
                </c:pt>
                <c:pt idx="404" formatCode="General">
                  <c:v>11.83</c:v>
                </c:pt>
                <c:pt idx="405" formatCode="General">
                  <c:v>12.31</c:v>
                </c:pt>
                <c:pt idx="406" formatCode="General">
                  <c:v>12.56</c:v>
                </c:pt>
                <c:pt idx="407" formatCode="General">
                  <c:v>12.7</c:v>
                </c:pt>
                <c:pt idx="408" formatCode="General">
                  <c:v>12.66</c:v>
                </c:pt>
                <c:pt idx="409" formatCode="General">
                  <c:v>14.15</c:v>
                </c:pt>
                <c:pt idx="410" formatCode="General">
                  <c:v>15.82</c:v>
                </c:pt>
                <c:pt idx="411" formatCode="General">
                  <c:v>18.209999</c:v>
                </c:pt>
                <c:pt idx="412" formatCode="General">
                  <c:v>17.489999999999998</c:v>
                </c:pt>
                <c:pt idx="413" formatCode="General">
                  <c:v>16.09</c:v>
                </c:pt>
                <c:pt idx="414" formatCode="General">
                  <c:v>15.34</c:v>
                </c:pt>
                <c:pt idx="415" formatCode="General">
                  <c:v>14.01</c:v>
                </c:pt>
                <c:pt idx="416" formatCode="General">
                  <c:v>13.23</c:v>
                </c:pt>
                <c:pt idx="417" formatCode="General">
                  <c:v>12.61</c:v>
                </c:pt>
                <c:pt idx="418" formatCode="General">
                  <c:v>12.72</c:v>
                </c:pt>
                <c:pt idx="419" formatCode="General">
                  <c:v>11.2</c:v>
                </c:pt>
                <c:pt idx="420" formatCode="General">
                  <c:v>9.34</c:v>
                </c:pt>
                <c:pt idx="421" formatCode="General">
                  <c:v>8.17</c:v>
                </c:pt>
                <c:pt idx="422" formatCode="General">
                  <c:v>7.96</c:v>
                </c:pt>
                <c:pt idx="423" formatCode="General">
                  <c:v>7.09</c:v>
                </c:pt>
                <c:pt idx="424" formatCode="General">
                  <c:v>7.32</c:v>
                </c:pt>
                <c:pt idx="425">
                  <c:v>7.26</c:v>
                </c:pt>
                <c:pt idx="426">
                  <c:v>5.35</c:v>
                </c:pt>
                <c:pt idx="427">
                  <c:v>4.53</c:v>
                </c:pt>
                <c:pt idx="428">
                  <c:v>6.39</c:v>
                </c:pt>
                <c:pt idx="429">
                  <c:v>6.39</c:v>
                </c:pt>
                <c:pt idx="430">
                  <c:v>6.25</c:v>
                </c:pt>
                <c:pt idx="431">
                  <c:v>6.48</c:v>
                </c:pt>
                <c:pt idx="432">
                  <c:v>6.07</c:v>
                </c:pt>
                <c:pt idx="433">
                  <c:v>6.21</c:v>
                </c:pt>
                <c:pt idx="434">
                  <c:v>4.17</c:v>
                </c:pt>
                <c:pt idx="435">
                  <c:v>4.97</c:v>
                </c:pt>
                <c:pt idx="436">
                  <c:v>4.5</c:v>
                </c:pt>
                <c:pt idx="437">
                  <c:v>4.66</c:v>
                </c:pt>
                <c:pt idx="438">
                  <c:v>6.07</c:v>
                </c:pt>
                <c:pt idx="439">
                  <c:v>6.33</c:v>
                </c:pt>
                <c:pt idx="440">
                  <c:v>7.42</c:v>
                </c:pt>
                <c:pt idx="441">
                  <c:v>8.44</c:v>
                </c:pt>
                <c:pt idx="442">
                  <c:v>7.87</c:v>
                </c:pt>
                <c:pt idx="443">
                  <c:v>8.07</c:v>
                </c:pt>
                <c:pt idx="444">
                  <c:v>7.37</c:v>
                </c:pt>
                <c:pt idx="445">
                  <c:v>7.45</c:v>
                </c:pt>
                <c:pt idx="446">
                  <c:v>8.64</c:v>
                </c:pt>
                <c:pt idx="447">
                  <c:v>8.41</c:v>
                </c:pt>
                <c:pt idx="448">
                  <c:v>8.33</c:v>
                </c:pt>
                <c:pt idx="449">
                  <c:v>8.5</c:v>
                </c:pt>
                <c:pt idx="450">
                  <c:v>7.46</c:v>
                </c:pt>
                <c:pt idx="451">
                  <c:v>6.58</c:v>
                </c:pt>
                <c:pt idx="452">
                  <c:v>5.31</c:v>
                </c:pt>
                <c:pt idx="453">
                  <c:v>4.54</c:v>
                </c:pt>
                <c:pt idx="454">
                  <c:v>3.39</c:v>
                </c:pt>
                <c:pt idx="455">
                  <c:v>2.11</c:v>
                </c:pt>
                <c:pt idx="456">
                  <c:v>1.85</c:v>
                </c:pt>
                <c:pt idx="457">
                  <c:v>2.31</c:v>
                </c:pt>
                <c:pt idx="458">
                  <c:v>2.31</c:v>
                </c:pt>
                <c:pt idx="459">
                  <c:v>1.25</c:v>
                </c:pt>
                <c:pt idx="460">
                  <c:v>1.64</c:v>
                </c:pt>
                <c:pt idx="461">
                  <c:v>3.44</c:v>
                </c:pt>
                <c:pt idx="462">
                  <c:v>4.47</c:v>
                </c:pt>
                <c:pt idx="463">
                  <c:v>4.7300000000000004</c:v>
                </c:pt>
                <c:pt idx="464">
                  <c:v>4.1399999999999997</c:v>
                </c:pt>
                <c:pt idx="465">
                  <c:v>4.9800000000000004</c:v>
                </c:pt>
                <c:pt idx="466">
                  <c:v>5.5</c:v>
                </c:pt>
                <c:pt idx="467">
                  <c:v>5.92</c:v>
                </c:pt>
                <c:pt idx="468">
                  <c:v>6.19</c:v>
                </c:pt>
                <c:pt idx="469">
                  <c:v>6.77</c:v>
                </c:pt>
                <c:pt idx="470">
                  <c:v>9</c:v>
                </c:pt>
                <c:pt idx="471">
                  <c:v>7.7</c:v>
                </c:pt>
                <c:pt idx="472">
                  <c:v>6.18</c:v>
                </c:pt>
                <c:pt idx="473">
                  <c:v>7.37</c:v>
                </c:pt>
                <c:pt idx="474">
                  <c:v>6.7</c:v>
                </c:pt>
                <c:pt idx="475">
                  <c:v>5.36</c:v>
                </c:pt>
                <c:pt idx="476">
                  <c:v>4.78</c:v>
                </c:pt>
                <c:pt idx="477">
                  <c:v>3.6</c:v>
                </c:pt>
                <c:pt idx="478">
                  <c:v>3.16</c:v>
                </c:pt>
                <c:pt idx="479">
                  <c:v>2.16</c:v>
                </c:pt>
                <c:pt idx="480">
                  <c:v>2.89</c:v>
                </c:pt>
                <c:pt idx="481">
                  <c:v>3.46</c:v>
                </c:pt>
                <c:pt idx="482">
                  <c:v>3.38</c:v>
                </c:pt>
                <c:pt idx="483">
                  <c:v>3.54</c:v>
                </c:pt>
                <c:pt idx="484">
                  <c:v>5.2</c:v>
                </c:pt>
                <c:pt idx="485">
                  <c:v>6.27</c:v>
                </c:pt>
                <c:pt idx="486">
                  <c:v>6.04</c:v>
                </c:pt>
                <c:pt idx="487">
                  <c:v>6.03</c:v>
                </c:pt>
                <c:pt idx="488">
                  <c:v>6.03</c:v>
                </c:pt>
                <c:pt idx="489">
                  <c:v>3.43</c:v>
                </c:pt>
                <c:pt idx="490">
                  <c:v>3.34</c:v>
                </c:pt>
                <c:pt idx="491">
                  <c:v>2.56</c:v>
                </c:pt>
                <c:pt idx="492">
                  <c:v>2.99</c:v>
                </c:pt>
                <c:pt idx="493">
                  <c:v>3.66</c:v>
                </c:pt>
                <c:pt idx="494">
                  <c:v>3.6</c:v>
                </c:pt>
                <c:pt idx="495">
                  <c:v>3.89</c:v>
                </c:pt>
                <c:pt idx="496">
                  <c:v>5.74</c:v>
                </c:pt>
                <c:pt idx="497">
                  <c:v>6.65</c:v>
                </c:pt>
                <c:pt idx="498">
                  <c:v>6.39</c:v>
                </c:pt>
                <c:pt idx="499">
                  <c:v>2.97</c:v>
                </c:pt>
                <c:pt idx="500">
                  <c:v>2.36</c:v>
                </c:pt>
                <c:pt idx="501">
                  <c:v>4.21</c:v>
                </c:pt>
                <c:pt idx="502">
                  <c:v>5.27</c:v>
                </c:pt>
                <c:pt idx="503">
                  <c:v>6.21</c:v>
                </c:pt>
                <c:pt idx="504">
                  <c:v>4.47</c:v>
                </c:pt>
                <c:pt idx="505">
                  <c:v>2.1800000000000002</c:v>
                </c:pt>
                <c:pt idx="506">
                  <c:v>3.67</c:v>
                </c:pt>
                <c:pt idx="507">
                  <c:v>2.99</c:v>
                </c:pt>
                <c:pt idx="508">
                  <c:v>2.99</c:v>
                </c:pt>
                <c:pt idx="509">
                  <c:v>2.58</c:v>
                </c:pt>
                <c:pt idx="510">
                  <c:v>2.99</c:v>
                </c:pt>
                <c:pt idx="511">
                  <c:v>3.32</c:v>
                </c:pt>
                <c:pt idx="512">
                  <c:v>3.88</c:v>
                </c:pt>
                <c:pt idx="513">
                  <c:v>3.88</c:v>
                </c:pt>
                <c:pt idx="514">
                  <c:v>3.79</c:v>
                </c:pt>
                <c:pt idx="515">
                  <c:v>3.53</c:v>
                </c:pt>
                <c:pt idx="516">
                  <c:v>2.67</c:v>
                </c:pt>
                <c:pt idx="517">
                  <c:v>3.24</c:v>
                </c:pt>
                <c:pt idx="518">
                  <c:v>3</c:v>
                </c:pt>
                <c:pt idx="519">
                  <c:v>3.72</c:v>
                </c:pt>
                <c:pt idx="520">
                  <c:v>3.89</c:v>
                </c:pt>
                <c:pt idx="521">
                  <c:v>2.4700000000000002</c:v>
                </c:pt>
                <c:pt idx="522">
                  <c:v>2.5299999999999998</c:v>
                </c:pt>
                <c:pt idx="523">
                  <c:v>2.64</c:v>
                </c:pt>
                <c:pt idx="524">
                  <c:v>2.64</c:v>
                </c:pt>
                <c:pt idx="525">
                  <c:v>3.39</c:v>
                </c:pt>
                <c:pt idx="526">
                  <c:v>3.56</c:v>
                </c:pt>
                <c:pt idx="527">
                  <c:v>3.22</c:v>
                </c:pt>
                <c:pt idx="528">
                  <c:v>3.79</c:v>
                </c:pt>
                <c:pt idx="529">
                  <c:v>4.3099999999999996</c:v>
                </c:pt>
                <c:pt idx="530">
                  <c:v>1.77</c:v>
                </c:pt>
                <c:pt idx="531">
                  <c:v>2.1800000000000002</c:v>
                </c:pt>
                <c:pt idx="532">
                  <c:v>2.61</c:v>
                </c:pt>
                <c:pt idx="533">
                  <c:v>3.4</c:v>
                </c:pt>
                <c:pt idx="534">
                  <c:v>2</c:v>
                </c:pt>
                <c:pt idx="535">
                  <c:v>2.19</c:v>
                </c:pt>
                <c:pt idx="536">
                  <c:v>0.92</c:v>
                </c:pt>
                <c:pt idx="537">
                  <c:v>1.34</c:v>
                </c:pt>
                <c:pt idx="538">
                  <c:v>1.21</c:v>
                </c:pt>
                <c:pt idx="539">
                  <c:v>0.88</c:v>
                </c:pt>
                <c:pt idx="540">
                  <c:v>1.1499999999999999</c:v>
                </c:pt>
                <c:pt idx="541">
                  <c:v>2.4300000000000002</c:v>
                </c:pt>
                <c:pt idx="542">
                  <c:v>4.3899999999999997</c:v>
                </c:pt>
                <c:pt idx="543">
                  <c:v>5.1100000000000003</c:v>
                </c:pt>
                <c:pt idx="544">
                  <c:v>5.1100000000000003</c:v>
                </c:pt>
                <c:pt idx="545">
                  <c:v>2.77</c:v>
                </c:pt>
                <c:pt idx="546">
                  <c:v>2.78</c:v>
                </c:pt>
                <c:pt idx="547">
                  <c:v>0.65</c:v>
                </c:pt>
                <c:pt idx="548">
                  <c:v>1.45</c:v>
                </c:pt>
                <c:pt idx="549">
                  <c:v>0.89</c:v>
                </c:pt>
                <c:pt idx="550">
                  <c:v>1.2</c:v>
                </c:pt>
                <c:pt idx="551">
                  <c:v>4.12</c:v>
                </c:pt>
                <c:pt idx="552">
                  <c:v>3.75</c:v>
                </c:pt>
                <c:pt idx="553">
                  <c:v>3.25</c:v>
                </c:pt>
                <c:pt idx="554">
                  <c:v>2.97</c:v>
                </c:pt>
                <c:pt idx="555">
                  <c:v>0.5</c:v>
                </c:pt>
                <c:pt idx="556">
                  <c:v>-0.49</c:v>
                </c:pt>
                <c:pt idx="557">
                  <c:v>0.26</c:v>
                </c:pt>
                <c:pt idx="558">
                  <c:v>0.38</c:v>
                </c:pt>
                <c:pt idx="559">
                  <c:v>1.67</c:v>
                </c:pt>
                <c:pt idx="560">
                  <c:v>3.97</c:v>
                </c:pt>
                <c:pt idx="561">
                  <c:v>6.1</c:v>
                </c:pt>
                <c:pt idx="562">
                  <c:v>5.41</c:v>
                </c:pt>
                <c:pt idx="563">
                  <c:v>4.6100000000000003</c:v>
                </c:pt>
                <c:pt idx="564">
                  <c:v>5.36</c:v>
                </c:pt>
                <c:pt idx="565" formatCode="General">
                  <c:v>5.79</c:v>
                </c:pt>
                <c:pt idx="566" formatCode="General">
                  <c:v>4.2</c:v>
                </c:pt>
                <c:pt idx="567" formatCode="General">
                  <c:v>3.23</c:v>
                </c:pt>
                <c:pt idx="568" formatCode="General">
                  <c:v>4.16</c:v>
                </c:pt>
                <c:pt idx="569" formatCode="General">
                  <c:v>4.3</c:v>
                </c:pt>
                <c:pt idx="570" formatCode="General">
                  <c:v>5.96</c:v>
                </c:pt>
                <c:pt idx="571" formatCode="General">
                  <c:v>5.05</c:v>
                </c:pt>
                <c:pt idx="572" formatCode="General">
                  <c:v>5.4</c:v>
                </c:pt>
                <c:pt idx="573" formatCode="General">
                  <c:v>5.4</c:v>
                </c:pt>
                <c:pt idx="574" formatCode="General">
                  <c:v>3.65</c:v>
                </c:pt>
                <c:pt idx="575" formatCode="General">
                  <c:v>3.89</c:v>
                </c:pt>
                <c:pt idx="576" formatCode="General">
                  <c:v>3.69</c:v>
                </c:pt>
                <c:pt idx="577" formatCode="General">
                  <c:v>3.82</c:v>
                </c:pt>
                <c:pt idx="578" formatCode="General">
                  <c:v>3.54</c:v>
                </c:pt>
                <c:pt idx="579" formatCode="General">
                  <c:v>2.85</c:v>
                </c:pt>
                <c:pt idx="580" formatCode="General">
                  <c:v>2.69</c:v>
                </c:pt>
                <c:pt idx="581" formatCode="General">
                  <c:v>2.37</c:v>
                </c:pt>
                <c:pt idx="582" formatCode="General">
                  <c:v>3.02</c:v>
                </c:pt>
                <c:pt idx="583" formatCode="General">
                  <c:v>3.67</c:v>
                </c:pt>
                <c:pt idx="584" formatCode="General">
                  <c:v>4.07</c:v>
                </c:pt>
                <c:pt idx="585" formatCode="General">
                  <c:v>3.98</c:v>
                </c:pt>
                <c:pt idx="586" formatCode="General">
                  <c:v>3.75</c:v>
                </c:pt>
                <c:pt idx="587" formatCode="General">
                  <c:v>3.38</c:v>
                </c:pt>
                <c:pt idx="588" formatCode="General">
                  <c:v>3.21</c:v>
                </c:pt>
                <c:pt idx="589" formatCode="General">
                  <c:v>3.5</c:v>
                </c:pt>
                <c:pt idx="590" formatCode="General">
                  <c:v>4.2699999999999996</c:v>
                </c:pt>
                <c:pt idx="591" formatCode="General">
                  <c:v>4.5199999999999996</c:v>
                </c:pt>
                <c:pt idx="592" formatCode="General">
                  <c:v>4.6399999999999997</c:v>
                </c:pt>
                <c:pt idx="593" formatCode="General">
                  <c:v>4.7300000000000004</c:v>
                </c:pt>
                <c:pt idx="594" formatCode="General">
                  <c:v>5.75</c:v>
                </c:pt>
                <c:pt idx="595" formatCode="General">
                  <c:v>5.0599999999999996</c:v>
                </c:pt>
                <c:pt idx="596" formatCode="General">
                  <c:v>4.91</c:v>
                </c:pt>
                <c:pt idx="597">
                  <c:v>5.39</c:v>
                </c:pt>
                <c:pt idx="598">
                  <c:v>4.67</c:v>
                </c:pt>
                <c:pt idx="599">
                  <c:v>4.2300000000000004</c:v>
                </c:pt>
                <c:pt idx="600">
                  <c:v>3.98</c:v>
                </c:pt>
                <c:pt idx="601">
                  <c:v>3.08</c:v>
                </c:pt>
                <c:pt idx="602">
                  <c:v>1.95</c:v>
                </c:pt>
                <c:pt idx="603">
                  <c:v>2.39</c:v>
                </c:pt>
                <c:pt idx="604">
                  <c:v>1.1000000000000001</c:v>
                </c:pt>
                <c:pt idx="605">
                  <c:v>1.59</c:v>
                </c:pt>
                <c:pt idx="606">
                  <c:v>3.33</c:v>
                </c:pt>
                <c:pt idx="607">
                  <c:v>3.17</c:v>
                </c:pt>
                <c:pt idx="608">
                  <c:v>3.99</c:v>
                </c:pt>
                <c:pt idx="609">
                  <c:v>3.56</c:v>
                </c:pt>
                <c:pt idx="610">
                  <c:v>3.61</c:v>
                </c:pt>
                <c:pt idx="611">
                  <c:v>4.38</c:v>
                </c:pt>
                <c:pt idx="612">
                  <c:v>3.97</c:v>
                </c:pt>
                <c:pt idx="613">
                  <c:v>4.95</c:v>
                </c:pt>
                <c:pt idx="614">
                  <c:v>5.21</c:v>
                </c:pt>
                <c:pt idx="615">
                  <c:v>5.21</c:v>
                </c:pt>
                <c:pt idx="616">
                  <c:v>4.84</c:v>
                </c:pt>
                <c:pt idx="617">
                  <c:v>4.3600000000000003</c:v>
                </c:pt>
                <c:pt idx="618">
                  <c:v>4.4400000000000004</c:v>
                </c:pt>
                <c:pt idx="619">
                  <c:v>4.41</c:v>
                </c:pt>
                <c:pt idx="620">
                  <c:v>4.2699999999999996</c:v>
                </c:pt>
                <c:pt idx="621">
                  <c:v>5.01</c:v>
                </c:pt>
                <c:pt idx="622">
                  <c:v>4.97</c:v>
                </c:pt>
                <c:pt idx="623">
                  <c:v>4.4800000000000004</c:v>
                </c:pt>
                <c:pt idx="624">
                  <c:v>3.06</c:v>
                </c:pt>
                <c:pt idx="625">
                  <c:v>2.88</c:v>
                </c:pt>
                <c:pt idx="626">
                  <c:v>3.75</c:v>
                </c:pt>
                <c:pt idx="627">
                  <c:v>3.83</c:v>
                </c:pt>
                <c:pt idx="628">
                  <c:v>3.37</c:v>
                </c:pt>
                <c:pt idx="629">
                  <c:v>3.02</c:v>
                </c:pt>
                <c:pt idx="630">
                  <c:v>2.8</c:v>
                </c:pt>
                <c:pt idx="631">
                  <c:v>2.35</c:v>
                </c:pt>
                <c:pt idx="632">
                  <c:v>2.4</c:v>
                </c:pt>
                <c:pt idx="633">
                  <c:v>2.5</c:v>
                </c:pt>
                <c:pt idx="634">
                  <c:v>3.56</c:v>
                </c:pt>
                <c:pt idx="635">
                  <c:v>4.17</c:v>
                </c:pt>
                <c:pt idx="636">
                  <c:v>4.3099999999999996</c:v>
                </c:pt>
                <c:pt idx="637">
                  <c:v>4.08</c:v>
                </c:pt>
                <c:pt idx="638">
                  <c:v>3.78</c:v>
                </c:pt>
                <c:pt idx="639">
                  <c:v>2.94</c:v>
                </c:pt>
                <c:pt idx="640">
                  <c:v>2.95</c:v>
                </c:pt>
                <c:pt idx="641">
                  <c:v>2.5099999999999998</c:v>
                </c:pt>
                <c:pt idx="642">
                  <c:v>2.0699999999999998</c:v>
                </c:pt>
                <c:pt idx="643">
                  <c:v>2.14</c:v>
                </c:pt>
                <c:pt idx="644">
                  <c:v>2.12</c:v>
                </c:pt>
                <c:pt idx="645">
                  <c:v>1.64</c:v>
                </c:pt>
                <c:pt idx="646">
                  <c:v>1.55</c:v>
                </c:pt>
                <c:pt idx="647">
                  <c:v>1.38</c:v>
                </c:pt>
                <c:pt idx="648">
                  <c:v>1.1499999999999999</c:v>
                </c:pt>
                <c:pt idx="649">
                  <c:v>2.0099999999999998</c:v>
                </c:pt>
                <c:pt idx="650">
                  <c:v>1.79</c:v>
                </c:pt>
                <c:pt idx="651">
                  <c:v>1.05</c:v>
                </c:pt>
                <c:pt idx="652">
                  <c:v>1.39</c:v>
                </c:pt>
                <c:pt idx="653">
                  <c:v>1.38</c:v>
                </c:pt>
                <c:pt idx="654">
                  <c:v>1.0900000000000001</c:v>
                </c:pt>
                <c:pt idx="655">
                  <c:v>1.51</c:v>
                </c:pt>
                <c:pt idx="656">
                  <c:v>1.5</c:v>
                </c:pt>
                <c:pt idx="657">
                  <c:v>1.31</c:v>
                </c:pt>
                <c:pt idx="658">
                  <c:v>2.02</c:v>
                </c:pt>
                <c:pt idx="659">
                  <c:v>1.95</c:v>
                </c:pt>
                <c:pt idx="660">
                  <c:v>2.2999999999999998</c:v>
                </c:pt>
                <c:pt idx="661">
                  <c:v>1.87</c:v>
                </c:pt>
                <c:pt idx="662">
                  <c:v>2.02</c:v>
                </c:pt>
                <c:pt idx="663">
                  <c:v>2.19</c:v>
                </c:pt>
                <c:pt idx="664">
                  <c:v>3.39</c:v>
                </c:pt>
                <c:pt idx="665">
                  <c:v>3.99</c:v>
                </c:pt>
                <c:pt idx="666">
                  <c:v>4.1500000000000004</c:v>
                </c:pt>
                <c:pt idx="667">
                  <c:v>4.6399999999999997</c:v>
                </c:pt>
                <c:pt idx="668">
                  <c:v>4.63</c:v>
                </c:pt>
                <c:pt idx="669">
                  <c:v>3.61</c:v>
                </c:pt>
                <c:pt idx="670">
                  <c:v>3.39</c:v>
                </c:pt>
                <c:pt idx="671">
                  <c:v>3.2</c:v>
                </c:pt>
                <c:pt idx="672">
                  <c:v>4.07</c:v>
                </c:pt>
                <c:pt idx="673">
                  <c:v>3.34</c:v>
                </c:pt>
                <c:pt idx="674">
                  <c:v>3.36</c:v>
                </c:pt>
                <c:pt idx="675">
                  <c:v>3.37</c:v>
                </c:pt>
                <c:pt idx="676">
                  <c:v>4.88</c:v>
                </c:pt>
                <c:pt idx="677">
                  <c:v>5.0599999999999996</c:v>
                </c:pt>
                <c:pt idx="678">
                  <c:v>5</c:v>
                </c:pt>
                <c:pt idx="679">
                  <c:v>5.48</c:v>
                </c:pt>
                <c:pt idx="680">
                  <c:v>5.56</c:v>
                </c:pt>
                <c:pt idx="681">
                  <c:v>7.54</c:v>
                </c:pt>
                <c:pt idx="682">
                  <c:v>7.4</c:v>
                </c:pt>
                <c:pt idx="683">
                  <c:v>6.24</c:v>
                </c:pt>
                <c:pt idx="684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62240"/>
        <c:axId val="110768128"/>
      </c:lineChart>
      <c:dateAx>
        <c:axId val="110762240"/>
        <c:scaling>
          <c:orientation val="minMax"/>
        </c:scaling>
        <c:delete val="0"/>
        <c:axPos val="b"/>
        <c:numFmt formatCode="[$-409]mmm\-yy;@" sourceLinked="0"/>
        <c:majorTickMark val="out"/>
        <c:minorTickMark val="out"/>
        <c:tickLblPos val="low"/>
        <c:txPr>
          <a:bodyPr rot="-2700000"/>
          <a:lstStyle/>
          <a:p>
            <a:pPr>
              <a:defRPr sz="1600"/>
            </a:pPr>
            <a:endParaRPr lang="en-US"/>
          </a:p>
        </c:txPr>
        <c:crossAx val="110768128"/>
        <c:crosses val="autoZero"/>
        <c:auto val="1"/>
        <c:lblOffset val="100"/>
        <c:baseTimeUnit val="days"/>
        <c:majorUnit val="3"/>
        <c:majorTimeUnit val="months"/>
      </c:dateAx>
      <c:valAx>
        <c:axId val="110768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Margin/Barrel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3888888888888888E-2"/>
              <c:y val="0.27653604943217713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762240"/>
        <c:crosses val="autoZero"/>
        <c:crossBetween val="between"/>
      </c:valAx>
      <c:valAx>
        <c:axId val="110770048"/>
        <c:scaling>
          <c:orientation val="minMax"/>
          <c:max val="1"/>
          <c:min val="0.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Refinery</a:t>
                </a:r>
                <a:r>
                  <a:rPr lang="en-US" baseline="0" dirty="0" smtClean="0"/>
                  <a:t> Utilization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784512"/>
        <c:crosses val="max"/>
        <c:crossBetween val="between"/>
      </c:valAx>
      <c:dateAx>
        <c:axId val="110784512"/>
        <c:scaling>
          <c:orientation val="minMax"/>
        </c:scaling>
        <c:delete val="1"/>
        <c:axPos val="b"/>
        <c:numFmt formatCode="m/d/yy;@" sourceLinked="1"/>
        <c:majorTickMark val="out"/>
        <c:minorTickMark val="none"/>
        <c:tickLblPos val="nextTo"/>
        <c:crossAx val="110770048"/>
        <c:crosses val="autoZero"/>
        <c:auto val="1"/>
        <c:lblOffset val="100"/>
        <c:baseTimeUnit val="days"/>
      </c:date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Imports</a:t>
            </a:r>
            <a:r>
              <a:rPr lang="en-US" sz="1400" baseline="0" dirty="0" smtClean="0"/>
              <a:t> &amp; Exports Of Refined Products</a:t>
            </a:r>
            <a:endParaRPr lang="en-US" sz="1400" dirty="0"/>
          </a:p>
        </c:rich>
      </c:tx>
      <c:layout/>
      <c:overlay val="0"/>
      <c:spPr>
        <a:ln w="15875">
          <a:solidFill>
            <a:schemeClr val="tx1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Weekly U.S. Exports of Total Petroleum Products  </c:v>
                </c:pt>
              </c:strCache>
            </c:strRef>
          </c:tx>
          <c:spPr>
            <a:ln w="38100">
              <a:solidFill>
                <a:srgbClr val="67B5B9"/>
              </a:solidFill>
            </a:ln>
          </c:spPr>
          <c:marker>
            <c:symbol val="none"/>
          </c:marker>
          <c:cat>
            <c:numRef>
              <c:f>Sheet1!$A$2:$A$351</c:f>
              <c:numCache>
                <c:formatCode>[$-409]d\-mmm\-yy;@</c:formatCode>
                <c:ptCount val="350"/>
                <c:pt idx="0">
                  <c:v>40179</c:v>
                </c:pt>
                <c:pt idx="1">
                  <c:v>40186</c:v>
                </c:pt>
                <c:pt idx="2">
                  <c:v>40193</c:v>
                </c:pt>
                <c:pt idx="3">
                  <c:v>40200</c:v>
                </c:pt>
                <c:pt idx="4">
                  <c:v>40207</c:v>
                </c:pt>
                <c:pt idx="5">
                  <c:v>40214</c:v>
                </c:pt>
                <c:pt idx="6">
                  <c:v>40221</c:v>
                </c:pt>
                <c:pt idx="7">
                  <c:v>40228</c:v>
                </c:pt>
                <c:pt idx="8">
                  <c:v>40235</c:v>
                </c:pt>
                <c:pt idx="9">
                  <c:v>40242</c:v>
                </c:pt>
                <c:pt idx="10">
                  <c:v>40249</c:v>
                </c:pt>
                <c:pt idx="11">
                  <c:v>40256</c:v>
                </c:pt>
                <c:pt idx="12">
                  <c:v>40263</c:v>
                </c:pt>
                <c:pt idx="13">
                  <c:v>40270</c:v>
                </c:pt>
                <c:pt idx="14">
                  <c:v>40277</c:v>
                </c:pt>
                <c:pt idx="15">
                  <c:v>40284</c:v>
                </c:pt>
                <c:pt idx="16">
                  <c:v>40291</c:v>
                </c:pt>
                <c:pt idx="17">
                  <c:v>40298</c:v>
                </c:pt>
                <c:pt idx="18">
                  <c:v>40305</c:v>
                </c:pt>
                <c:pt idx="19">
                  <c:v>40312</c:v>
                </c:pt>
                <c:pt idx="20">
                  <c:v>40319</c:v>
                </c:pt>
                <c:pt idx="21">
                  <c:v>40326</c:v>
                </c:pt>
                <c:pt idx="22">
                  <c:v>40333</c:v>
                </c:pt>
                <c:pt idx="23">
                  <c:v>40340</c:v>
                </c:pt>
                <c:pt idx="24">
                  <c:v>40347</c:v>
                </c:pt>
                <c:pt idx="25">
                  <c:v>40354</c:v>
                </c:pt>
                <c:pt idx="26">
                  <c:v>40361</c:v>
                </c:pt>
                <c:pt idx="27">
                  <c:v>40368</c:v>
                </c:pt>
                <c:pt idx="28">
                  <c:v>40375</c:v>
                </c:pt>
                <c:pt idx="29">
                  <c:v>40382</c:v>
                </c:pt>
                <c:pt idx="30">
                  <c:v>40389</c:v>
                </c:pt>
                <c:pt idx="31">
                  <c:v>40396</c:v>
                </c:pt>
                <c:pt idx="32">
                  <c:v>40403</c:v>
                </c:pt>
                <c:pt idx="33">
                  <c:v>40410</c:v>
                </c:pt>
                <c:pt idx="34">
                  <c:v>40417</c:v>
                </c:pt>
                <c:pt idx="35">
                  <c:v>40424</c:v>
                </c:pt>
                <c:pt idx="36">
                  <c:v>40431</c:v>
                </c:pt>
                <c:pt idx="37">
                  <c:v>40438</c:v>
                </c:pt>
                <c:pt idx="38">
                  <c:v>40445</c:v>
                </c:pt>
                <c:pt idx="39">
                  <c:v>40452</c:v>
                </c:pt>
                <c:pt idx="40">
                  <c:v>40459</c:v>
                </c:pt>
                <c:pt idx="41">
                  <c:v>40466</c:v>
                </c:pt>
                <c:pt idx="42">
                  <c:v>40473</c:v>
                </c:pt>
                <c:pt idx="43">
                  <c:v>40480</c:v>
                </c:pt>
                <c:pt idx="44">
                  <c:v>40487</c:v>
                </c:pt>
                <c:pt idx="45">
                  <c:v>40494</c:v>
                </c:pt>
                <c:pt idx="46">
                  <c:v>40501</c:v>
                </c:pt>
                <c:pt idx="47">
                  <c:v>40508</c:v>
                </c:pt>
                <c:pt idx="48">
                  <c:v>40515</c:v>
                </c:pt>
                <c:pt idx="49">
                  <c:v>40522</c:v>
                </c:pt>
                <c:pt idx="50">
                  <c:v>40529</c:v>
                </c:pt>
                <c:pt idx="51">
                  <c:v>40536</c:v>
                </c:pt>
                <c:pt idx="52">
                  <c:v>40543</c:v>
                </c:pt>
                <c:pt idx="53">
                  <c:v>40550</c:v>
                </c:pt>
                <c:pt idx="54">
                  <c:v>40557</c:v>
                </c:pt>
                <c:pt idx="55">
                  <c:v>40564</c:v>
                </c:pt>
                <c:pt idx="56">
                  <c:v>40571</c:v>
                </c:pt>
                <c:pt idx="57">
                  <c:v>40578</c:v>
                </c:pt>
                <c:pt idx="58">
                  <c:v>40585</c:v>
                </c:pt>
                <c:pt idx="59">
                  <c:v>40592</c:v>
                </c:pt>
                <c:pt idx="60">
                  <c:v>40599</c:v>
                </c:pt>
                <c:pt idx="61">
                  <c:v>40606</c:v>
                </c:pt>
                <c:pt idx="62">
                  <c:v>40613</c:v>
                </c:pt>
                <c:pt idx="63">
                  <c:v>40620</c:v>
                </c:pt>
                <c:pt idx="64">
                  <c:v>40627</c:v>
                </c:pt>
                <c:pt idx="65">
                  <c:v>40634</c:v>
                </c:pt>
                <c:pt idx="66">
                  <c:v>40641</c:v>
                </c:pt>
                <c:pt idx="67">
                  <c:v>40648</c:v>
                </c:pt>
                <c:pt idx="68">
                  <c:v>40655</c:v>
                </c:pt>
                <c:pt idx="69">
                  <c:v>40662</c:v>
                </c:pt>
                <c:pt idx="70">
                  <c:v>40669</c:v>
                </c:pt>
                <c:pt idx="71">
                  <c:v>40676</c:v>
                </c:pt>
                <c:pt idx="72">
                  <c:v>40683</c:v>
                </c:pt>
                <c:pt idx="73">
                  <c:v>40690</c:v>
                </c:pt>
                <c:pt idx="74">
                  <c:v>40697</c:v>
                </c:pt>
                <c:pt idx="75">
                  <c:v>40704</c:v>
                </c:pt>
                <c:pt idx="76">
                  <c:v>40711</c:v>
                </c:pt>
                <c:pt idx="77">
                  <c:v>40718</c:v>
                </c:pt>
                <c:pt idx="78">
                  <c:v>40725</c:v>
                </c:pt>
                <c:pt idx="79">
                  <c:v>40732</c:v>
                </c:pt>
                <c:pt idx="80">
                  <c:v>40739</c:v>
                </c:pt>
                <c:pt idx="81">
                  <c:v>40746</c:v>
                </c:pt>
                <c:pt idx="82">
                  <c:v>40753</c:v>
                </c:pt>
                <c:pt idx="83">
                  <c:v>40760</c:v>
                </c:pt>
                <c:pt idx="84">
                  <c:v>40767</c:v>
                </c:pt>
                <c:pt idx="85">
                  <c:v>40774</c:v>
                </c:pt>
                <c:pt idx="86">
                  <c:v>40781</c:v>
                </c:pt>
                <c:pt idx="87">
                  <c:v>40788</c:v>
                </c:pt>
                <c:pt idx="88">
                  <c:v>40795</c:v>
                </c:pt>
                <c:pt idx="89">
                  <c:v>40802</c:v>
                </c:pt>
                <c:pt idx="90">
                  <c:v>40809</c:v>
                </c:pt>
                <c:pt idx="91">
                  <c:v>40816</c:v>
                </c:pt>
                <c:pt idx="92">
                  <c:v>40823</c:v>
                </c:pt>
                <c:pt idx="93">
                  <c:v>40830</c:v>
                </c:pt>
                <c:pt idx="94">
                  <c:v>40837</c:v>
                </c:pt>
                <c:pt idx="95">
                  <c:v>40844</c:v>
                </c:pt>
                <c:pt idx="96">
                  <c:v>40851</c:v>
                </c:pt>
                <c:pt idx="97">
                  <c:v>40858</c:v>
                </c:pt>
                <c:pt idx="98">
                  <c:v>40865</c:v>
                </c:pt>
                <c:pt idx="99">
                  <c:v>40872</c:v>
                </c:pt>
                <c:pt idx="100">
                  <c:v>40879</c:v>
                </c:pt>
                <c:pt idx="101">
                  <c:v>40886</c:v>
                </c:pt>
                <c:pt idx="102">
                  <c:v>40893</c:v>
                </c:pt>
                <c:pt idx="103">
                  <c:v>40900</c:v>
                </c:pt>
                <c:pt idx="104">
                  <c:v>40907</c:v>
                </c:pt>
                <c:pt idx="105">
                  <c:v>40914</c:v>
                </c:pt>
                <c:pt idx="106">
                  <c:v>40921</c:v>
                </c:pt>
                <c:pt idx="107">
                  <c:v>40928</c:v>
                </c:pt>
                <c:pt idx="108">
                  <c:v>40935</c:v>
                </c:pt>
                <c:pt idx="109">
                  <c:v>40942</c:v>
                </c:pt>
                <c:pt idx="110">
                  <c:v>40949</c:v>
                </c:pt>
                <c:pt idx="111">
                  <c:v>40956</c:v>
                </c:pt>
                <c:pt idx="112">
                  <c:v>40963</c:v>
                </c:pt>
                <c:pt idx="113">
                  <c:v>40970</c:v>
                </c:pt>
                <c:pt idx="114">
                  <c:v>40977</c:v>
                </c:pt>
                <c:pt idx="115">
                  <c:v>40984</c:v>
                </c:pt>
                <c:pt idx="116">
                  <c:v>40991</c:v>
                </c:pt>
                <c:pt idx="117">
                  <c:v>40998</c:v>
                </c:pt>
                <c:pt idx="118">
                  <c:v>41005</c:v>
                </c:pt>
                <c:pt idx="119">
                  <c:v>41012</c:v>
                </c:pt>
                <c:pt idx="120">
                  <c:v>41019</c:v>
                </c:pt>
                <c:pt idx="121">
                  <c:v>41026</c:v>
                </c:pt>
                <c:pt idx="122">
                  <c:v>41033</c:v>
                </c:pt>
                <c:pt idx="123">
                  <c:v>41040</c:v>
                </c:pt>
                <c:pt idx="124">
                  <c:v>41047</c:v>
                </c:pt>
                <c:pt idx="125">
                  <c:v>41054</c:v>
                </c:pt>
                <c:pt idx="126">
                  <c:v>41061</c:v>
                </c:pt>
                <c:pt idx="127">
                  <c:v>41068</c:v>
                </c:pt>
                <c:pt idx="128">
                  <c:v>41075</c:v>
                </c:pt>
                <c:pt idx="129">
                  <c:v>41082</c:v>
                </c:pt>
                <c:pt idx="130">
                  <c:v>41089</c:v>
                </c:pt>
                <c:pt idx="131">
                  <c:v>41096</c:v>
                </c:pt>
                <c:pt idx="132">
                  <c:v>41103</c:v>
                </c:pt>
                <c:pt idx="133">
                  <c:v>41110</c:v>
                </c:pt>
                <c:pt idx="134">
                  <c:v>41117</c:v>
                </c:pt>
                <c:pt idx="135">
                  <c:v>41124</c:v>
                </c:pt>
                <c:pt idx="136">
                  <c:v>41131</c:v>
                </c:pt>
                <c:pt idx="137">
                  <c:v>41138</c:v>
                </c:pt>
                <c:pt idx="138">
                  <c:v>41145</c:v>
                </c:pt>
                <c:pt idx="139">
                  <c:v>41152</c:v>
                </c:pt>
                <c:pt idx="140">
                  <c:v>41159</c:v>
                </c:pt>
                <c:pt idx="141">
                  <c:v>41166</c:v>
                </c:pt>
                <c:pt idx="142">
                  <c:v>41173</c:v>
                </c:pt>
                <c:pt idx="143">
                  <c:v>41180</c:v>
                </c:pt>
                <c:pt idx="144">
                  <c:v>41187</c:v>
                </c:pt>
                <c:pt idx="145">
                  <c:v>41194</c:v>
                </c:pt>
                <c:pt idx="146">
                  <c:v>41201</c:v>
                </c:pt>
                <c:pt idx="147">
                  <c:v>41208</c:v>
                </c:pt>
                <c:pt idx="148">
                  <c:v>41215</c:v>
                </c:pt>
                <c:pt idx="149">
                  <c:v>41222</c:v>
                </c:pt>
                <c:pt idx="150">
                  <c:v>41229</c:v>
                </c:pt>
                <c:pt idx="151">
                  <c:v>41236</c:v>
                </c:pt>
                <c:pt idx="152">
                  <c:v>41243</c:v>
                </c:pt>
                <c:pt idx="153">
                  <c:v>41250</c:v>
                </c:pt>
                <c:pt idx="154">
                  <c:v>41257</c:v>
                </c:pt>
                <c:pt idx="155">
                  <c:v>41264</c:v>
                </c:pt>
                <c:pt idx="156">
                  <c:v>41271</c:v>
                </c:pt>
                <c:pt idx="157">
                  <c:v>41278</c:v>
                </c:pt>
                <c:pt idx="158">
                  <c:v>41285</c:v>
                </c:pt>
                <c:pt idx="159">
                  <c:v>41292</c:v>
                </c:pt>
                <c:pt idx="160">
                  <c:v>41299</c:v>
                </c:pt>
                <c:pt idx="161">
                  <c:v>41306</c:v>
                </c:pt>
                <c:pt idx="162">
                  <c:v>41313</c:v>
                </c:pt>
                <c:pt idx="163">
                  <c:v>41320</c:v>
                </c:pt>
                <c:pt idx="164">
                  <c:v>41327</c:v>
                </c:pt>
                <c:pt idx="165">
                  <c:v>41334</c:v>
                </c:pt>
                <c:pt idx="166">
                  <c:v>41341</c:v>
                </c:pt>
                <c:pt idx="167">
                  <c:v>41348</c:v>
                </c:pt>
                <c:pt idx="168">
                  <c:v>41355</c:v>
                </c:pt>
                <c:pt idx="169">
                  <c:v>41362</c:v>
                </c:pt>
                <c:pt idx="170">
                  <c:v>41369</c:v>
                </c:pt>
                <c:pt idx="171">
                  <c:v>41376</c:v>
                </c:pt>
                <c:pt idx="172">
                  <c:v>41383</c:v>
                </c:pt>
                <c:pt idx="173">
                  <c:v>41390</c:v>
                </c:pt>
                <c:pt idx="174">
                  <c:v>41397</c:v>
                </c:pt>
                <c:pt idx="175">
                  <c:v>41404</c:v>
                </c:pt>
                <c:pt idx="176">
                  <c:v>41411</c:v>
                </c:pt>
                <c:pt idx="177">
                  <c:v>41418</c:v>
                </c:pt>
                <c:pt idx="178">
                  <c:v>41425</c:v>
                </c:pt>
                <c:pt idx="179">
                  <c:v>41432</c:v>
                </c:pt>
                <c:pt idx="180">
                  <c:v>41439</c:v>
                </c:pt>
                <c:pt idx="181">
                  <c:v>41446</c:v>
                </c:pt>
                <c:pt idx="182">
                  <c:v>41453</c:v>
                </c:pt>
                <c:pt idx="183">
                  <c:v>41460</c:v>
                </c:pt>
                <c:pt idx="184">
                  <c:v>41467</c:v>
                </c:pt>
                <c:pt idx="185">
                  <c:v>41474</c:v>
                </c:pt>
                <c:pt idx="186">
                  <c:v>41481</c:v>
                </c:pt>
                <c:pt idx="187">
                  <c:v>41488</c:v>
                </c:pt>
                <c:pt idx="188">
                  <c:v>41495</c:v>
                </c:pt>
                <c:pt idx="189">
                  <c:v>41502</c:v>
                </c:pt>
                <c:pt idx="190">
                  <c:v>41509</c:v>
                </c:pt>
                <c:pt idx="191">
                  <c:v>41516</c:v>
                </c:pt>
                <c:pt idx="192">
                  <c:v>41523</c:v>
                </c:pt>
                <c:pt idx="193">
                  <c:v>41530</c:v>
                </c:pt>
                <c:pt idx="194">
                  <c:v>41537</c:v>
                </c:pt>
                <c:pt idx="195">
                  <c:v>41544</c:v>
                </c:pt>
                <c:pt idx="196">
                  <c:v>41551</c:v>
                </c:pt>
                <c:pt idx="197">
                  <c:v>41558</c:v>
                </c:pt>
                <c:pt idx="198">
                  <c:v>41565</c:v>
                </c:pt>
                <c:pt idx="199">
                  <c:v>41572</c:v>
                </c:pt>
                <c:pt idx="200">
                  <c:v>41579</c:v>
                </c:pt>
                <c:pt idx="201">
                  <c:v>41586</c:v>
                </c:pt>
                <c:pt idx="202">
                  <c:v>41593</c:v>
                </c:pt>
                <c:pt idx="203">
                  <c:v>41600</c:v>
                </c:pt>
                <c:pt idx="204">
                  <c:v>41607</c:v>
                </c:pt>
                <c:pt idx="205">
                  <c:v>41614</c:v>
                </c:pt>
                <c:pt idx="206">
                  <c:v>41621</c:v>
                </c:pt>
                <c:pt idx="207">
                  <c:v>41628</c:v>
                </c:pt>
                <c:pt idx="208">
                  <c:v>41635</c:v>
                </c:pt>
                <c:pt idx="209">
                  <c:v>41642</c:v>
                </c:pt>
                <c:pt idx="210">
                  <c:v>41649</c:v>
                </c:pt>
                <c:pt idx="211">
                  <c:v>41656</c:v>
                </c:pt>
                <c:pt idx="212">
                  <c:v>41663</c:v>
                </c:pt>
                <c:pt idx="213">
                  <c:v>41670</c:v>
                </c:pt>
                <c:pt idx="214">
                  <c:v>41677</c:v>
                </c:pt>
                <c:pt idx="215">
                  <c:v>41684</c:v>
                </c:pt>
                <c:pt idx="216">
                  <c:v>41691</c:v>
                </c:pt>
                <c:pt idx="217">
                  <c:v>41698</c:v>
                </c:pt>
                <c:pt idx="218">
                  <c:v>41705</c:v>
                </c:pt>
                <c:pt idx="219">
                  <c:v>41712</c:v>
                </c:pt>
                <c:pt idx="220">
                  <c:v>41719</c:v>
                </c:pt>
                <c:pt idx="221">
                  <c:v>41726</c:v>
                </c:pt>
                <c:pt idx="222">
                  <c:v>41733</c:v>
                </c:pt>
                <c:pt idx="223">
                  <c:v>41740</c:v>
                </c:pt>
                <c:pt idx="224">
                  <c:v>41747</c:v>
                </c:pt>
                <c:pt idx="225">
                  <c:v>41754</c:v>
                </c:pt>
                <c:pt idx="226">
                  <c:v>41761</c:v>
                </c:pt>
                <c:pt idx="227">
                  <c:v>41768</c:v>
                </c:pt>
                <c:pt idx="228">
                  <c:v>41775</c:v>
                </c:pt>
                <c:pt idx="229">
                  <c:v>41782</c:v>
                </c:pt>
                <c:pt idx="230">
                  <c:v>41789</c:v>
                </c:pt>
                <c:pt idx="231">
                  <c:v>41796</c:v>
                </c:pt>
                <c:pt idx="232">
                  <c:v>41803</c:v>
                </c:pt>
                <c:pt idx="233">
                  <c:v>41810</c:v>
                </c:pt>
                <c:pt idx="234">
                  <c:v>41817</c:v>
                </c:pt>
                <c:pt idx="235">
                  <c:v>41824</c:v>
                </c:pt>
                <c:pt idx="236">
                  <c:v>41831</c:v>
                </c:pt>
                <c:pt idx="237">
                  <c:v>41838</c:v>
                </c:pt>
                <c:pt idx="238">
                  <c:v>41845</c:v>
                </c:pt>
                <c:pt idx="239">
                  <c:v>41852</c:v>
                </c:pt>
                <c:pt idx="240">
                  <c:v>41859</c:v>
                </c:pt>
                <c:pt idx="241">
                  <c:v>41866</c:v>
                </c:pt>
                <c:pt idx="242">
                  <c:v>41873</c:v>
                </c:pt>
                <c:pt idx="243">
                  <c:v>41880</c:v>
                </c:pt>
                <c:pt idx="244">
                  <c:v>41887</c:v>
                </c:pt>
                <c:pt idx="245">
                  <c:v>41894</c:v>
                </c:pt>
                <c:pt idx="246">
                  <c:v>41901</c:v>
                </c:pt>
                <c:pt idx="247">
                  <c:v>41908</c:v>
                </c:pt>
                <c:pt idx="248">
                  <c:v>41915</c:v>
                </c:pt>
                <c:pt idx="249">
                  <c:v>41922</c:v>
                </c:pt>
                <c:pt idx="250">
                  <c:v>41929</c:v>
                </c:pt>
                <c:pt idx="251">
                  <c:v>41936</c:v>
                </c:pt>
                <c:pt idx="252">
                  <c:v>41943</c:v>
                </c:pt>
                <c:pt idx="253">
                  <c:v>41950</c:v>
                </c:pt>
                <c:pt idx="254">
                  <c:v>41957</c:v>
                </c:pt>
                <c:pt idx="255">
                  <c:v>41964</c:v>
                </c:pt>
                <c:pt idx="256">
                  <c:v>41971</c:v>
                </c:pt>
                <c:pt idx="257">
                  <c:v>41978</c:v>
                </c:pt>
                <c:pt idx="258">
                  <c:v>41985</c:v>
                </c:pt>
                <c:pt idx="259">
                  <c:v>41992</c:v>
                </c:pt>
                <c:pt idx="260">
                  <c:v>41999</c:v>
                </c:pt>
                <c:pt idx="261">
                  <c:v>42006</c:v>
                </c:pt>
                <c:pt idx="262">
                  <c:v>42013</c:v>
                </c:pt>
                <c:pt idx="263">
                  <c:v>42020</c:v>
                </c:pt>
                <c:pt idx="264">
                  <c:v>42027</c:v>
                </c:pt>
                <c:pt idx="265">
                  <c:v>42034</c:v>
                </c:pt>
                <c:pt idx="266">
                  <c:v>42041</c:v>
                </c:pt>
                <c:pt idx="267">
                  <c:v>42048</c:v>
                </c:pt>
                <c:pt idx="268">
                  <c:v>42055</c:v>
                </c:pt>
                <c:pt idx="269">
                  <c:v>42062</c:v>
                </c:pt>
                <c:pt idx="270">
                  <c:v>42069</c:v>
                </c:pt>
                <c:pt idx="271">
                  <c:v>42076</c:v>
                </c:pt>
                <c:pt idx="272">
                  <c:v>42083</c:v>
                </c:pt>
                <c:pt idx="273">
                  <c:v>42090</c:v>
                </c:pt>
                <c:pt idx="274">
                  <c:v>42097</c:v>
                </c:pt>
                <c:pt idx="275">
                  <c:v>42104</c:v>
                </c:pt>
                <c:pt idx="276">
                  <c:v>42111</c:v>
                </c:pt>
                <c:pt idx="277">
                  <c:v>42118</c:v>
                </c:pt>
                <c:pt idx="278">
                  <c:v>42125</c:v>
                </c:pt>
                <c:pt idx="279">
                  <c:v>42132</c:v>
                </c:pt>
                <c:pt idx="280">
                  <c:v>42139</c:v>
                </c:pt>
                <c:pt idx="281">
                  <c:v>42146</c:v>
                </c:pt>
                <c:pt idx="282">
                  <c:v>42153</c:v>
                </c:pt>
                <c:pt idx="283">
                  <c:v>42160</c:v>
                </c:pt>
                <c:pt idx="284">
                  <c:v>42167</c:v>
                </c:pt>
                <c:pt idx="285">
                  <c:v>42174</c:v>
                </c:pt>
                <c:pt idx="286">
                  <c:v>42181</c:v>
                </c:pt>
                <c:pt idx="287">
                  <c:v>42188</c:v>
                </c:pt>
                <c:pt idx="288">
                  <c:v>42195</c:v>
                </c:pt>
                <c:pt idx="289">
                  <c:v>42202</c:v>
                </c:pt>
                <c:pt idx="290">
                  <c:v>42209</c:v>
                </c:pt>
                <c:pt idx="291">
                  <c:v>42216</c:v>
                </c:pt>
                <c:pt idx="292">
                  <c:v>42223</c:v>
                </c:pt>
                <c:pt idx="293">
                  <c:v>42230</c:v>
                </c:pt>
                <c:pt idx="294">
                  <c:v>42237</c:v>
                </c:pt>
                <c:pt idx="295">
                  <c:v>42244</c:v>
                </c:pt>
                <c:pt idx="296">
                  <c:v>42251</c:v>
                </c:pt>
                <c:pt idx="297">
                  <c:v>42258</c:v>
                </c:pt>
                <c:pt idx="298">
                  <c:v>42265</c:v>
                </c:pt>
                <c:pt idx="299">
                  <c:v>42272</c:v>
                </c:pt>
                <c:pt idx="300">
                  <c:v>42279</c:v>
                </c:pt>
                <c:pt idx="301">
                  <c:v>42286</c:v>
                </c:pt>
                <c:pt idx="302">
                  <c:v>42293</c:v>
                </c:pt>
                <c:pt idx="303">
                  <c:v>42300</c:v>
                </c:pt>
                <c:pt idx="304">
                  <c:v>42307</c:v>
                </c:pt>
                <c:pt idx="305">
                  <c:v>42314</c:v>
                </c:pt>
                <c:pt idx="306">
                  <c:v>42321</c:v>
                </c:pt>
                <c:pt idx="307">
                  <c:v>42328</c:v>
                </c:pt>
                <c:pt idx="308">
                  <c:v>42335</c:v>
                </c:pt>
                <c:pt idx="309">
                  <c:v>42342</c:v>
                </c:pt>
                <c:pt idx="310">
                  <c:v>42349</c:v>
                </c:pt>
                <c:pt idx="311">
                  <c:v>42356</c:v>
                </c:pt>
                <c:pt idx="312">
                  <c:v>42363</c:v>
                </c:pt>
                <c:pt idx="313">
                  <c:v>42370</c:v>
                </c:pt>
                <c:pt idx="314">
                  <c:v>42377</c:v>
                </c:pt>
                <c:pt idx="315">
                  <c:v>42384</c:v>
                </c:pt>
                <c:pt idx="316">
                  <c:v>42391</c:v>
                </c:pt>
                <c:pt idx="317">
                  <c:v>42398</c:v>
                </c:pt>
                <c:pt idx="318">
                  <c:v>42405</c:v>
                </c:pt>
                <c:pt idx="319">
                  <c:v>42412</c:v>
                </c:pt>
                <c:pt idx="320">
                  <c:v>42419</c:v>
                </c:pt>
                <c:pt idx="321">
                  <c:v>42426</c:v>
                </c:pt>
                <c:pt idx="322">
                  <c:v>42433</c:v>
                </c:pt>
                <c:pt idx="323">
                  <c:v>42440</c:v>
                </c:pt>
                <c:pt idx="324">
                  <c:v>42447</c:v>
                </c:pt>
                <c:pt idx="325">
                  <c:v>42454</c:v>
                </c:pt>
                <c:pt idx="326" formatCode="mmm\ dd\,\ yyyy">
                  <c:v>42461</c:v>
                </c:pt>
                <c:pt idx="327" formatCode="mmm\ dd\,\ yyyy">
                  <c:v>42468</c:v>
                </c:pt>
                <c:pt idx="328" formatCode="mmm\ dd\,\ yyyy">
                  <c:v>42475</c:v>
                </c:pt>
                <c:pt idx="329" formatCode="mmm\ dd\,\ yyyy">
                  <c:v>42482</c:v>
                </c:pt>
                <c:pt idx="330">
                  <c:v>42489</c:v>
                </c:pt>
                <c:pt idx="331">
                  <c:v>42496</c:v>
                </c:pt>
                <c:pt idx="332">
                  <c:v>42503</c:v>
                </c:pt>
                <c:pt idx="333">
                  <c:v>42510</c:v>
                </c:pt>
                <c:pt idx="334">
                  <c:v>42517</c:v>
                </c:pt>
                <c:pt idx="335">
                  <c:v>42524</c:v>
                </c:pt>
                <c:pt idx="336">
                  <c:v>42531</c:v>
                </c:pt>
                <c:pt idx="337">
                  <c:v>42538</c:v>
                </c:pt>
                <c:pt idx="338">
                  <c:v>42545</c:v>
                </c:pt>
                <c:pt idx="339">
                  <c:v>42552</c:v>
                </c:pt>
                <c:pt idx="340">
                  <c:v>42559</c:v>
                </c:pt>
                <c:pt idx="341">
                  <c:v>42566</c:v>
                </c:pt>
                <c:pt idx="342" formatCode="mmm\ dd\,\ yyyy">
                  <c:v>42573</c:v>
                </c:pt>
                <c:pt idx="343" formatCode="mmm\ dd\,\ yyyy">
                  <c:v>42580</c:v>
                </c:pt>
                <c:pt idx="344" formatCode="mmm\ dd\,\ yyyy">
                  <c:v>42587</c:v>
                </c:pt>
                <c:pt idx="345" formatCode="mmm\ dd\,\ yyyy">
                  <c:v>42594</c:v>
                </c:pt>
                <c:pt idx="346" formatCode="mmm\ dd\,\ yyyy">
                  <c:v>42601</c:v>
                </c:pt>
                <c:pt idx="347" formatCode="mmm\ dd\,\ yyyy">
                  <c:v>42608</c:v>
                </c:pt>
                <c:pt idx="348" formatCode="mmm\ dd\,\ yyyy">
                  <c:v>42615</c:v>
                </c:pt>
                <c:pt idx="349" formatCode="mmm\ dd\,\ yyyy">
                  <c:v>42622</c:v>
                </c:pt>
              </c:numCache>
            </c:numRef>
          </c:cat>
          <c:val>
            <c:numRef>
              <c:f>Sheet1!$B$2:$B$351</c:f>
              <c:numCache>
                <c:formatCode>General</c:formatCode>
                <c:ptCount val="350"/>
                <c:pt idx="0">
                  <c:v>1913</c:v>
                </c:pt>
                <c:pt idx="1">
                  <c:v>1913</c:v>
                </c:pt>
                <c:pt idx="2">
                  <c:v>1647</c:v>
                </c:pt>
                <c:pt idx="3">
                  <c:v>1647</c:v>
                </c:pt>
                <c:pt idx="4">
                  <c:v>1647</c:v>
                </c:pt>
                <c:pt idx="5">
                  <c:v>1647</c:v>
                </c:pt>
                <c:pt idx="6">
                  <c:v>1679</c:v>
                </c:pt>
                <c:pt idx="7">
                  <c:v>1679</c:v>
                </c:pt>
                <c:pt idx="8">
                  <c:v>1679</c:v>
                </c:pt>
                <c:pt idx="9">
                  <c:v>1679</c:v>
                </c:pt>
                <c:pt idx="10">
                  <c:v>1611</c:v>
                </c:pt>
                <c:pt idx="11">
                  <c:v>1611</c:v>
                </c:pt>
                <c:pt idx="12">
                  <c:v>1611</c:v>
                </c:pt>
                <c:pt idx="13">
                  <c:v>1611</c:v>
                </c:pt>
                <c:pt idx="14">
                  <c:v>1611</c:v>
                </c:pt>
                <c:pt idx="15">
                  <c:v>1700</c:v>
                </c:pt>
                <c:pt idx="16">
                  <c:v>1700</c:v>
                </c:pt>
                <c:pt idx="17">
                  <c:v>1700</c:v>
                </c:pt>
                <c:pt idx="18">
                  <c:v>1700</c:v>
                </c:pt>
                <c:pt idx="19">
                  <c:v>1751</c:v>
                </c:pt>
                <c:pt idx="20">
                  <c:v>1751</c:v>
                </c:pt>
                <c:pt idx="21">
                  <c:v>1751</c:v>
                </c:pt>
                <c:pt idx="22">
                  <c:v>1751</c:v>
                </c:pt>
                <c:pt idx="23">
                  <c:v>1751</c:v>
                </c:pt>
                <c:pt idx="24">
                  <c:v>1992</c:v>
                </c:pt>
                <c:pt idx="25">
                  <c:v>1992</c:v>
                </c:pt>
                <c:pt idx="26">
                  <c:v>1992</c:v>
                </c:pt>
                <c:pt idx="27">
                  <c:v>1992</c:v>
                </c:pt>
                <c:pt idx="28">
                  <c:v>2087</c:v>
                </c:pt>
                <c:pt idx="29">
                  <c:v>2087</c:v>
                </c:pt>
                <c:pt idx="30">
                  <c:v>2087</c:v>
                </c:pt>
                <c:pt idx="31">
                  <c:v>2087</c:v>
                </c:pt>
                <c:pt idx="32">
                  <c:v>2030</c:v>
                </c:pt>
                <c:pt idx="33">
                  <c:v>2030</c:v>
                </c:pt>
                <c:pt idx="34">
                  <c:v>2030</c:v>
                </c:pt>
                <c:pt idx="35">
                  <c:v>2030</c:v>
                </c:pt>
                <c:pt idx="36">
                  <c:v>2156</c:v>
                </c:pt>
                <c:pt idx="37">
                  <c:v>2156</c:v>
                </c:pt>
                <c:pt idx="38">
                  <c:v>2156</c:v>
                </c:pt>
                <c:pt idx="39">
                  <c:v>2156</c:v>
                </c:pt>
                <c:pt idx="40">
                  <c:v>2156</c:v>
                </c:pt>
                <c:pt idx="41">
                  <c:v>2153</c:v>
                </c:pt>
                <c:pt idx="42">
                  <c:v>2153</c:v>
                </c:pt>
                <c:pt idx="43">
                  <c:v>2153</c:v>
                </c:pt>
                <c:pt idx="44">
                  <c:v>2153</c:v>
                </c:pt>
                <c:pt idx="45">
                  <c:v>2087</c:v>
                </c:pt>
                <c:pt idx="46">
                  <c:v>2087</c:v>
                </c:pt>
                <c:pt idx="47">
                  <c:v>2087</c:v>
                </c:pt>
                <c:pt idx="48">
                  <c:v>2087</c:v>
                </c:pt>
                <c:pt idx="49">
                  <c:v>2219</c:v>
                </c:pt>
                <c:pt idx="50">
                  <c:v>2219</c:v>
                </c:pt>
                <c:pt idx="51">
                  <c:v>2219</c:v>
                </c:pt>
                <c:pt idx="52">
                  <c:v>2219</c:v>
                </c:pt>
                <c:pt idx="53">
                  <c:v>2219</c:v>
                </c:pt>
                <c:pt idx="54">
                  <c:v>2208</c:v>
                </c:pt>
                <c:pt idx="55">
                  <c:v>2208</c:v>
                </c:pt>
                <c:pt idx="56">
                  <c:v>2208</c:v>
                </c:pt>
                <c:pt idx="57">
                  <c:v>2208</c:v>
                </c:pt>
                <c:pt idx="58">
                  <c:v>2135</c:v>
                </c:pt>
                <c:pt idx="59">
                  <c:v>2135</c:v>
                </c:pt>
                <c:pt idx="60">
                  <c:v>2135</c:v>
                </c:pt>
                <c:pt idx="61">
                  <c:v>2135</c:v>
                </c:pt>
                <c:pt idx="62">
                  <c:v>2293</c:v>
                </c:pt>
                <c:pt idx="63">
                  <c:v>2293</c:v>
                </c:pt>
                <c:pt idx="64">
                  <c:v>2293</c:v>
                </c:pt>
                <c:pt idx="65">
                  <c:v>2293</c:v>
                </c:pt>
                <c:pt idx="66">
                  <c:v>2293</c:v>
                </c:pt>
                <c:pt idx="67">
                  <c:v>2188</c:v>
                </c:pt>
                <c:pt idx="68">
                  <c:v>2188</c:v>
                </c:pt>
                <c:pt idx="69">
                  <c:v>2188</c:v>
                </c:pt>
                <c:pt idx="70">
                  <c:v>2188</c:v>
                </c:pt>
                <c:pt idx="71">
                  <c:v>2157</c:v>
                </c:pt>
                <c:pt idx="72">
                  <c:v>2157</c:v>
                </c:pt>
                <c:pt idx="73">
                  <c:v>2157</c:v>
                </c:pt>
                <c:pt idx="74">
                  <c:v>2157</c:v>
                </c:pt>
                <c:pt idx="75">
                  <c:v>2418</c:v>
                </c:pt>
                <c:pt idx="76">
                  <c:v>2418</c:v>
                </c:pt>
                <c:pt idx="77">
                  <c:v>2418</c:v>
                </c:pt>
                <c:pt idx="78">
                  <c:v>2418</c:v>
                </c:pt>
                <c:pt idx="79">
                  <c:v>2418</c:v>
                </c:pt>
                <c:pt idx="80">
                  <c:v>2274</c:v>
                </c:pt>
                <c:pt idx="81">
                  <c:v>2274</c:v>
                </c:pt>
                <c:pt idx="82">
                  <c:v>2274</c:v>
                </c:pt>
                <c:pt idx="83">
                  <c:v>2274</c:v>
                </c:pt>
                <c:pt idx="84">
                  <c:v>2381</c:v>
                </c:pt>
                <c:pt idx="85">
                  <c:v>2381</c:v>
                </c:pt>
                <c:pt idx="86">
                  <c:v>2381</c:v>
                </c:pt>
                <c:pt idx="87">
                  <c:v>2381</c:v>
                </c:pt>
                <c:pt idx="88">
                  <c:v>2381</c:v>
                </c:pt>
                <c:pt idx="89">
                  <c:v>2479</c:v>
                </c:pt>
                <c:pt idx="90">
                  <c:v>2479</c:v>
                </c:pt>
                <c:pt idx="91">
                  <c:v>2479</c:v>
                </c:pt>
                <c:pt idx="92">
                  <c:v>2479</c:v>
                </c:pt>
                <c:pt idx="93">
                  <c:v>2741</c:v>
                </c:pt>
                <c:pt idx="94">
                  <c:v>2741</c:v>
                </c:pt>
                <c:pt idx="95">
                  <c:v>2741</c:v>
                </c:pt>
                <c:pt idx="96">
                  <c:v>2741</c:v>
                </c:pt>
                <c:pt idx="97">
                  <c:v>2757</c:v>
                </c:pt>
                <c:pt idx="98">
                  <c:v>2858</c:v>
                </c:pt>
                <c:pt idx="99">
                  <c:v>2858</c:v>
                </c:pt>
                <c:pt idx="100">
                  <c:v>2858</c:v>
                </c:pt>
                <c:pt idx="101">
                  <c:v>2844</c:v>
                </c:pt>
                <c:pt idx="102">
                  <c:v>2844</c:v>
                </c:pt>
                <c:pt idx="103">
                  <c:v>2844</c:v>
                </c:pt>
                <c:pt idx="104">
                  <c:v>2844</c:v>
                </c:pt>
                <c:pt idx="105">
                  <c:v>2844</c:v>
                </c:pt>
                <c:pt idx="106">
                  <c:v>2884</c:v>
                </c:pt>
                <c:pt idx="107">
                  <c:v>2884</c:v>
                </c:pt>
                <c:pt idx="108">
                  <c:v>2884</c:v>
                </c:pt>
                <c:pt idx="109">
                  <c:v>2884</c:v>
                </c:pt>
                <c:pt idx="110">
                  <c:v>3059</c:v>
                </c:pt>
                <c:pt idx="111">
                  <c:v>3119</c:v>
                </c:pt>
                <c:pt idx="112">
                  <c:v>3119</c:v>
                </c:pt>
                <c:pt idx="113">
                  <c:v>3119</c:v>
                </c:pt>
                <c:pt idx="114">
                  <c:v>3119</c:v>
                </c:pt>
                <c:pt idx="115">
                  <c:v>2696</c:v>
                </c:pt>
                <c:pt idx="116">
                  <c:v>2696</c:v>
                </c:pt>
                <c:pt idx="117">
                  <c:v>2696</c:v>
                </c:pt>
                <c:pt idx="118">
                  <c:v>2696</c:v>
                </c:pt>
                <c:pt idx="119">
                  <c:v>2687</c:v>
                </c:pt>
                <c:pt idx="120">
                  <c:v>2687</c:v>
                </c:pt>
                <c:pt idx="121">
                  <c:v>2687</c:v>
                </c:pt>
                <c:pt idx="122">
                  <c:v>2687</c:v>
                </c:pt>
                <c:pt idx="123">
                  <c:v>2852</c:v>
                </c:pt>
                <c:pt idx="124">
                  <c:v>2852</c:v>
                </c:pt>
                <c:pt idx="125">
                  <c:v>2852</c:v>
                </c:pt>
                <c:pt idx="126">
                  <c:v>2852</c:v>
                </c:pt>
                <c:pt idx="127">
                  <c:v>2896</c:v>
                </c:pt>
                <c:pt idx="128">
                  <c:v>2896</c:v>
                </c:pt>
                <c:pt idx="129">
                  <c:v>2896</c:v>
                </c:pt>
                <c:pt idx="130">
                  <c:v>2896</c:v>
                </c:pt>
                <c:pt idx="131">
                  <c:v>2896</c:v>
                </c:pt>
                <c:pt idx="132">
                  <c:v>2896</c:v>
                </c:pt>
                <c:pt idx="133">
                  <c:v>2806</c:v>
                </c:pt>
                <c:pt idx="134">
                  <c:v>2806</c:v>
                </c:pt>
                <c:pt idx="135">
                  <c:v>2806</c:v>
                </c:pt>
                <c:pt idx="136">
                  <c:v>2826</c:v>
                </c:pt>
                <c:pt idx="137">
                  <c:v>2826</c:v>
                </c:pt>
                <c:pt idx="138">
                  <c:v>2826</c:v>
                </c:pt>
                <c:pt idx="139">
                  <c:v>2826</c:v>
                </c:pt>
                <c:pt idx="140">
                  <c:v>2826</c:v>
                </c:pt>
                <c:pt idx="141">
                  <c:v>2872</c:v>
                </c:pt>
                <c:pt idx="142">
                  <c:v>2872</c:v>
                </c:pt>
                <c:pt idx="143">
                  <c:v>2872</c:v>
                </c:pt>
                <c:pt idx="144">
                  <c:v>2872</c:v>
                </c:pt>
                <c:pt idx="145">
                  <c:v>2737</c:v>
                </c:pt>
                <c:pt idx="146">
                  <c:v>2737</c:v>
                </c:pt>
                <c:pt idx="147">
                  <c:v>2737</c:v>
                </c:pt>
                <c:pt idx="148">
                  <c:v>2737</c:v>
                </c:pt>
                <c:pt idx="149">
                  <c:v>2777</c:v>
                </c:pt>
                <c:pt idx="150">
                  <c:v>2777</c:v>
                </c:pt>
                <c:pt idx="151">
                  <c:v>2777</c:v>
                </c:pt>
                <c:pt idx="152">
                  <c:v>2777</c:v>
                </c:pt>
                <c:pt idx="153">
                  <c:v>2777</c:v>
                </c:pt>
                <c:pt idx="154">
                  <c:v>2901</c:v>
                </c:pt>
                <c:pt idx="155">
                  <c:v>2901</c:v>
                </c:pt>
                <c:pt idx="156">
                  <c:v>2901</c:v>
                </c:pt>
                <c:pt idx="157">
                  <c:v>2901</c:v>
                </c:pt>
                <c:pt idx="158">
                  <c:v>2901</c:v>
                </c:pt>
                <c:pt idx="159">
                  <c:v>3047</c:v>
                </c:pt>
                <c:pt idx="160">
                  <c:v>3047</c:v>
                </c:pt>
                <c:pt idx="161">
                  <c:v>3047</c:v>
                </c:pt>
                <c:pt idx="162">
                  <c:v>3047</c:v>
                </c:pt>
                <c:pt idx="163">
                  <c:v>3047</c:v>
                </c:pt>
                <c:pt idx="164">
                  <c:v>3239</c:v>
                </c:pt>
                <c:pt idx="165">
                  <c:v>3239</c:v>
                </c:pt>
                <c:pt idx="166">
                  <c:v>3239</c:v>
                </c:pt>
                <c:pt idx="167">
                  <c:v>2849</c:v>
                </c:pt>
                <c:pt idx="168">
                  <c:v>2849</c:v>
                </c:pt>
                <c:pt idx="169">
                  <c:v>2849</c:v>
                </c:pt>
                <c:pt idx="170">
                  <c:v>2849</c:v>
                </c:pt>
                <c:pt idx="171">
                  <c:v>2849</c:v>
                </c:pt>
                <c:pt idx="172">
                  <c:v>2846</c:v>
                </c:pt>
                <c:pt idx="173">
                  <c:v>2846</c:v>
                </c:pt>
                <c:pt idx="174">
                  <c:v>2846</c:v>
                </c:pt>
                <c:pt idx="175">
                  <c:v>2846</c:v>
                </c:pt>
                <c:pt idx="176">
                  <c:v>2682</c:v>
                </c:pt>
                <c:pt idx="177">
                  <c:v>2682</c:v>
                </c:pt>
                <c:pt idx="178">
                  <c:v>2682</c:v>
                </c:pt>
                <c:pt idx="179">
                  <c:v>2682</c:v>
                </c:pt>
                <c:pt idx="180">
                  <c:v>2682</c:v>
                </c:pt>
                <c:pt idx="181">
                  <c:v>2807</c:v>
                </c:pt>
                <c:pt idx="182">
                  <c:v>2807</c:v>
                </c:pt>
                <c:pt idx="183">
                  <c:v>2807</c:v>
                </c:pt>
                <c:pt idx="184">
                  <c:v>2807</c:v>
                </c:pt>
                <c:pt idx="185">
                  <c:v>2903</c:v>
                </c:pt>
                <c:pt idx="186">
                  <c:v>2903</c:v>
                </c:pt>
                <c:pt idx="187">
                  <c:v>2903</c:v>
                </c:pt>
                <c:pt idx="188">
                  <c:v>2903</c:v>
                </c:pt>
                <c:pt idx="189">
                  <c:v>3190</c:v>
                </c:pt>
                <c:pt idx="190">
                  <c:v>3190</c:v>
                </c:pt>
                <c:pt idx="191">
                  <c:v>3190</c:v>
                </c:pt>
                <c:pt idx="192">
                  <c:v>3190</c:v>
                </c:pt>
                <c:pt idx="193">
                  <c:v>3190</c:v>
                </c:pt>
                <c:pt idx="194">
                  <c:v>3372</c:v>
                </c:pt>
                <c:pt idx="195">
                  <c:v>3372</c:v>
                </c:pt>
                <c:pt idx="196">
                  <c:v>3372</c:v>
                </c:pt>
                <c:pt idx="197">
                  <c:v>3372</c:v>
                </c:pt>
                <c:pt idx="198">
                  <c:v>3372</c:v>
                </c:pt>
                <c:pt idx="199">
                  <c:v>3323</c:v>
                </c:pt>
                <c:pt idx="200">
                  <c:v>3323</c:v>
                </c:pt>
                <c:pt idx="201">
                  <c:v>3323</c:v>
                </c:pt>
                <c:pt idx="202">
                  <c:v>3323</c:v>
                </c:pt>
                <c:pt idx="203">
                  <c:v>3386</c:v>
                </c:pt>
                <c:pt idx="204">
                  <c:v>3386</c:v>
                </c:pt>
                <c:pt idx="205">
                  <c:v>3386</c:v>
                </c:pt>
                <c:pt idx="206">
                  <c:v>3386</c:v>
                </c:pt>
                <c:pt idx="207">
                  <c:v>3583</c:v>
                </c:pt>
                <c:pt idx="208">
                  <c:v>3583</c:v>
                </c:pt>
                <c:pt idx="209">
                  <c:v>3583</c:v>
                </c:pt>
                <c:pt idx="210">
                  <c:v>3583</c:v>
                </c:pt>
                <c:pt idx="211">
                  <c:v>3583</c:v>
                </c:pt>
                <c:pt idx="212">
                  <c:v>3661</c:v>
                </c:pt>
                <c:pt idx="213">
                  <c:v>3661</c:v>
                </c:pt>
                <c:pt idx="214">
                  <c:v>3661</c:v>
                </c:pt>
                <c:pt idx="215">
                  <c:v>3661</c:v>
                </c:pt>
                <c:pt idx="216">
                  <c:v>3749</c:v>
                </c:pt>
                <c:pt idx="217">
                  <c:v>3749</c:v>
                </c:pt>
                <c:pt idx="218">
                  <c:v>3749</c:v>
                </c:pt>
                <c:pt idx="219">
                  <c:v>3749</c:v>
                </c:pt>
                <c:pt idx="220">
                  <c:v>3749</c:v>
                </c:pt>
                <c:pt idx="221">
                  <c:v>3542</c:v>
                </c:pt>
                <c:pt idx="222">
                  <c:v>3542</c:v>
                </c:pt>
                <c:pt idx="223">
                  <c:v>3542</c:v>
                </c:pt>
                <c:pt idx="224">
                  <c:v>3542</c:v>
                </c:pt>
                <c:pt idx="225">
                  <c:v>3004</c:v>
                </c:pt>
                <c:pt idx="226">
                  <c:v>3004</c:v>
                </c:pt>
                <c:pt idx="227">
                  <c:v>3004</c:v>
                </c:pt>
                <c:pt idx="228">
                  <c:v>3004</c:v>
                </c:pt>
                <c:pt idx="229">
                  <c:v>3079</c:v>
                </c:pt>
                <c:pt idx="230">
                  <c:v>3079</c:v>
                </c:pt>
                <c:pt idx="231">
                  <c:v>3079</c:v>
                </c:pt>
                <c:pt idx="232">
                  <c:v>3079</c:v>
                </c:pt>
                <c:pt idx="233">
                  <c:v>3119</c:v>
                </c:pt>
                <c:pt idx="234">
                  <c:v>3119</c:v>
                </c:pt>
                <c:pt idx="235">
                  <c:v>3119</c:v>
                </c:pt>
                <c:pt idx="236">
                  <c:v>3119</c:v>
                </c:pt>
                <c:pt idx="237">
                  <c:v>3119</c:v>
                </c:pt>
                <c:pt idx="238">
                  <c:v>3512</c:v>
                </c:pt>
                <c:pt idx="239">
                  <c:v>3512</c:v>
                </c:pt>
                <c:pt idx="240">
                  <c:v>3512</c:v>
                </c:pt>
                <c:pt idx="241">
                  <c:v>3512</c:v>
                </c:pt>
                <c:pt idx="242">
                  <c:v>3336</c:v>
                </c:pt>
                <c:pt idx="243">
                  <c:v>3336</c:v>
                </c:pt>
                <c:pt idx="244">
                  <c:v>3336</c:v>
                </c:pt>
                <c:pt idx="245">
                  <c:v>3336</c:v>
                </c:pt>
                <c:pt idx="246">
                  <c:v>3336</c:v>
                </c:pt>
                <c:pt idx="247">
                  <c:v>3554</c:v>
                </c:pt>
                <c:pt idx="248">
                  <c:v>3554</c:v>
                </c:pt>
                <c:pt idx="249">
                  <c:v>3554</c:v>
                </c:pt>
                <c:pt idx="250">
                  <c:v>3554</c:v>
                </c:pt>
                <c:pt idx="251">
                  <c:v>3607</c:v>
                </c:pt>
                <c:pt idx="252">
                  <c:v>3607</c:v>
                </c:pt>
                <c:pt idx="253">
                  <c:v>3607</c:v>
                </c:pt>
                <c:pt idx="254">
                  <c:v>3607</c:v>
                </c:pt>
                <c:pt idx="255">
                  <c:v>3404</c:v>
                </c:pt>
                <c:pt idx="256">
                  <c:v>3404</c:v>
                </c:pt>
                <c:pt idx="257">
                  <c:v>3404</c:v>
                </c:pt>
                <c:pt idx="258">
                  <c:v>3404</c:v>
                </c:pt>
                <c:pt idx="259">
                  <c:v>3371</c:v>
                </c:pt>
                <c:pt idx="260">
                  <c:v>3371</c:v>
                </c:pt>
                <c:pt idx="261">
                  <c:v>3371</c:v>
                </c:pt>
                <c:pt idx="262">
                  <c:v>3371</c:v>
                </c:pt>
                <c:pt idx="263">
                  <c:v>3371</c:v>
                </c:pt>
                <c:pt idx="264">
                  <c:v>3590</c:v>
                </c:pt>
                <c:pt idx="265">
                  <c:v>3590</c:v>
                </c:pt>
                <c:pt idx="266">
                  <c:v>3590</c:v>
                </c:pt>
                <c:pt idx="267">
                  <c:v>3590</c:v>
                </c:pt>
                <c:pt idx="268">
                  <c:v>3949</c:v>
                </c:pt>
                <c:pt idx="269">
                  <c:v>3949</c:v>
                </c:pt>
                <c:pt idx="270">
                  <c:v>3949</c:v>
                </c:pt>
                <c:pt idx="271">
                  <c:v>3949</c:v>
                </c:pt>
                <c:pt idx="272">
                  <c:v>3757</c:v>
                </c:pt>
                <c:pt idx="273">
                  <c:v>3757</c:v>
                </c:pt>
                <c:pt idx="274">
                  <c:v>3757</c:v>
                </c:pt>
                <c:pt idx="275">
                  <c:v>3757</c:v>
                </c:pt>
                <c:pt idx="276">
                  <c:v>3757</c:v>
                </c:pt>
                <c:pt idx="277">
                  <c:v>3516</c:v>
                </c:pt>
                <c:pt idx="278">
                  <c:v>3516</c:v>
                </c:pt>
                <c:pt idx="279">
                  <c:v>3516</c:v>
                </c:pt>
                <c:pt idx="280">
                  <c:v>3516</c:v>
                </c:pt>
                <c:pt idx="281">
                  <c:v>3353</c:v>
                </c:pt>
                <c:pt idx="282">
                  <c:v>3353</c:v>
                </c:pt>
                <c:pt idx="283">
                  <c:v>3353</c:v>
                </c:pt>
                <c:pt idx="284">
                  <c:v>3353</c:v>
                </c:pt>
                <c:pt idx="285">
                  <c:v>3741</c:v>
                </c:pt>
                <c:pt idx="286">
                  <c:v>3741</c:v>
                </c:pt>
                <c:pt idx="287">
                  <c:v>3741</c:v>
                </c:pt>
                <c:pt idx="288">
                  <c:v>3741</c:v>
                </c:pt>
                <c:pt idx="289">
                  <c:v>3741</c:v>
                </c:pt>
                <c:pt idx="290">
                  <c:v>3741</c:v>
                </c:pt>
                <c:pt idx="291">
                  <c:v>3884</c:v>
                </c:pt>
                <c:pt idx="292">
                  <c:v>3884</c:v>
                </c:pt>
                <c:pt idx="293">
                  <c:v>3884</c:v>
                </c:pt>
                <c:pt idx="294">
                  <c:v>3695</c:v>
                </c:pt>
                <c:pt idx="295">
                  <c:v>3695</c:v>
                </c:pt>
                <c:pt idx="296">
                  <c:v>3695</c:v>
                </c:pt>
                <c:pt idx="297">
                  <c:v>3695</c:v>
                </c:pt>
                <c:pt idx="298">
                  <c:v>3695</c:v>
                </c:pt>
                <c:pt idx="299">
                  <c:v>4035</c:v>
                </c:pt>
                <c:pt idx="300">
                  <c:v>4035</c:v>
                </c:pt>
                <c:pt idx="301">
                  <c:v>4035</c:v>
                </c:pt>
                <c:pt idx="302">
                  <c:v>4035</c:v>
                </c:pt>
                <c:pt idx="303">
                  <c:v>3693</c:v>
                </c:pt>
                <c:pt idx="304">
                  <c:v>3693</c:v>
                </c:pt>
                <c:pt idx="305">
                  <c:v>3693</c:v>
                </c:pt>
                <c:pt idx="306">
                  <c:v>3693</c:v>
                </c:pt>
                <c:pt idx="307">
                  <c:v>4153</c:v>
                </c:pt>
                <c:pt idx="308">
                  <c:v>4153</c:v>
                </c:pt>
                <c:pt idx="309">
                  <c:v>4153</c:v>
                </c:pt>
                <c:pt idx="310">
                  <c:v>4153</c:v>
                </c:pt>
                <c:pt idx="311">
                  <c:v>3843</c:v>
                </c:pt>
                <c:pt idx="312">
                  <c:v>3843</c:v>
                </c:pt>
                <c:pt idx="313">
                  <c:v>3843</c:v>
                </c:pt>
                <c:pt idx="314">
                  <c:v>3843</c:v>
                </c:pt>
                <c:pt idx="315">
                  <c:v>3843</c:v>
                </c:pt>
                <c:pt idx="316">
                  <c:v>3965</c:v>
                </c:pt>
                <c:pt idx="317">
                  <c:v>3965</c:v>
                </c:pt>
                <c:pt idx="318">
                  <c:v>3965</c:v>
                </c:pt>
                <c:pt idx="319">
                  <c:v>3965</c:v>
                </c:pt>
                <c:pt idx="320">
                  <c:v>3965</c:v>
                </c:pt>
                <c:pt idx="321">
                  <c:v>3965</c:v>
                </c:pt>
                <c:pt idx="322">
                  <c:v>4385</c:v>
                </c:pt>
                <c:pt idx="323">
                  <c:v>4385</c:v>
                </c:pt>
                <c:pt idx="324">
                  <c:v>4385</c:v>
                </c:pt>
                <c:pt idx="325">
                  <c:v>4385</c:v>
                </c:pt>
                <c:pt idx="326">
                  <c:v>3684</c:v>
                </c:pt>
                <c:pt idx="327">
                  <c:v>3684</c:v>
                </c:pt>
                <c:pt idx="328">
                  <c:v>3684</c:v>
                </c:pt>
                <c:pt idx="329">
                  <c:v>3608</c:v>
                </c:pt>
                <c:pt idx="330">
                  <c:v>3608</c:v>
                </c:pt>
                <c:pt idx="331">
                  <c:v>3608</c:v>
                </c:pt>
                <c:pt idx="332">
                  <c:v>3608</c:v>
                </c:pt>
                <c:pt idx="333">
                  <c:v>3608</c:v>
                </c:pt>
                <c:pt idx="334">
                  <c:v>3729</c:v>
                </c:pt>
                <c:pt idx="335">
                  <c:v>3729</c:v>
                </c:pt>
                <c:pt idx="336">
                  <c:v>3729</c:v>
                </c:pt>
                <c:pt idx="337">
                  <c:v>3729</c:v>
                </c:pt>
                <c:pt idx="338">
                  <c:v>3894</c:v>
                </c:pt>
                <c:pt idx="339">
                  <c:v>3894</c:v>
                </c:pt>
                <c:pt idx="340">
                  <c:v>3894</c:v>
                </c:pt>
                <c:pt idx="341">
                  <c:v>3894</c:v>
                </c:pt>
                <c:pt idx="342">
                  <c:v>3901</c:v>
                </c:pt>
                <c:pt idx="343">
                  <c:v>3901</c:v>
                </c:pt>
                <c:pt idx="344">
                  <c:v>3901</c:v>
                </c:pt>
                <c:pt idx="345">
                  <c:v>3901</c:v>
                </c:pt>
                <c:pt idx="346">
                  <c:v>3901</c:v>
                </c:pt>
                <c:pt idx="347">
                  <c:v>4278</c:v>
                </c:pt>
                <c:pt idx="348">
                  <c:v>3565</c:v>
                </c:pt>
                <c:pt idx="349">
                  <c:v>3785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Weekly U.S. Imports of Total Petroleum Products 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Sheet1!$A$2:$A$351</c:f>
              <c:numCache>
                <c:formatCode>[$-409]d\-mmm\-yy;@</c:formatCode>
                <c:ptCount val="350"/>
                <c:pt idx="0">
                  <c:v>40179</c:v>
                </c:pt>
                <c:pt idx="1">
                  <c:v>40186</c:v>
                </c:pt>
                <c:pt idx="2">
                  <c:v>40193</c:v>
                </c:pt>
                <c:pt idx="3">
                  <c:v>40200</c:v>
                </c:pt>
                <c:pt idx="4">
                  <c:v>40207</c:v>
                </c:pt>
                <c:pt idx="5">
                  <c:v>40214</c:v>
                </c:pt>
                <c:pt idx="6">
                  <c:v>40221</c:v>
                </c:pt>
                <c:pt idx="7">
                  <c:v>40228</c:v>
                </c:pt>
                <c:pt idx="8">
                  <c:v>40235</c:v>
                </c:pt>
                <c:pt idx="9">
                  <c:v>40242</c:v>
                </c:pt>
                <c:pt idx="10">
                  <c:v>40249</c:v>
                </c:pt>
                <c:pt idx="11">
                  <c:v>40256</c:v>
                </c:pt>
                <c:pt idx="12">
                  <c:v>40263</c:v>
                </c:pt>
                <c:pt idx="13">
                  <c:v>40270</c:v>
                </c:pt>
                <c:pt idx="14">
                  <c:v>40277</c:v>
                </c:pt>
                <c:pt idx="15">
                  <c:v>40284</c:v>
                </c:pt>
                <c:pt idx="16">
                  <c:v>40291</c:v>
                </c:pt>
                <c:pt idx="17">
                  <c:v>40298</c:v>
                </c:pt>
                <c:pt idx="18">
                  <c:v>40305</c:v>
                </c:pt>
                <c:pt idx="19">
                  <c:v>40312</c:v>
                </c:pt>
                <c:pt idx="20">
                  <c:v>40319</c:v>
                </c:pt>
                <c:pt idx="21">
                  <c:v>40326</c:v>
                </c:pt>
                <c:pt idx="22">
                  <c:v>40333</c:v>
                </c:pt>
                <c:pt idx="23">
                  <c:v>40340</c:v>
                </c:pt>
                <c:pt idx="24">
                  <c:v>40347</c:v>
                </c:pt>
                <c:pt idx="25">
                  <c:v>40354</c:v>
                </c:pt>
                <c:pt idx="26">
                  <c:v>40361</c:v>
                </c:pt>
                <c:pt idx="27">
                  <c:v>40368</c:v>
                </c:pt>
                <c:pt idx="28">
                  <c:v>40375</c:v>
                </c:pt>
                <c:pt idx="29">
                  <c:v>40382</c:v>
                </c:pt>
                <c:pt idx="30">
                  <c:v>40389</c:v>
                </c:pt>
                <c:pt idx="31">
                  <c:v>40396</c:v>
                </c:pt>
                <c:pt idx="32">
                  <c:v>40403</c:v>
                </c:pt>
                <c:pt idx="33">
                  <c:v>40410</c:v>
                </c:pt>
                <c:pt idx="34">
                  <c:v>40417</c:v>
                </c:pt>
                <c:pt idx="35">
                  <c:v>40424</c:v>
                </c:pt>
                <c:pt idx="36">
                  <c:v>40431</c:v>
                </c:pt>
                <c:pt idx="37">
                  <c:v>40438</c:v>
                </c:pt>
                <c:pt idx="38">
                  <c:v>40445</c:v>
                </c:pt>
                <c:pt idx="39">
                  <c:v>40452</c:v>
                </c:pt>
                <c:pt idx="40">
                  <c:v>40459</c:v>
                </c:pt>
                <c:pt idx="41">
                  <c:v>40466</c:v>
                </c:pt>
                <c:pt idx="42">
                  <c:v>40473</c:v>
                </c:pt>
                <c:pt idx="43">
                  <c:v>40480</c:v>
                </c:pt>
                <c:pt idx="44">
                  <c:v>40487</c:v>
                </c:pt>
                <c:pt idx="45">
                  <c:v>40494</c:v>
                </c:pt>
                <c:pt idx="46">
                  <c:v>40501</c:v>
                </c:pt>
                <c:pt idx="47">
                  <c:v>40508</c:v>
                </c:pt>
                <c:pt idx="48">
                  <c:v>40515</c:v>
                </c:pt>
                <c:pt idx="49">
                  <c:v>40522</c:v>
                </c:pt>
                <c:pt idx="50">
                  <c:v>40529</c:v>
                </c:pt>
                <c:pt idx="51">
                  <c:v>40536</c:v>
                </c:pt>
                <c:pt idx="52">
                  <c:v>40543</c:v>
                </c:pt>
                <c:pt idx="53">
                  <c:v>40550</c:v>
                </c:pt>
                <c:pt idx="54">
                  <c:v>40557</c:v>
                </c:pt>
                <c:pt idx="55">
                  <c:v>40564</c:v>
                </c:pt>
                <c:pt idx="56">
                  <c:v>40571</c:v>
                </c:pt>
                <c:pt idx="57">
                  <c:v>40578</c:v>
                </c:pt>
                <c:pt idx="58">
                  <c:v>40585</c:v>
                </c:pt>
                <c:pt idx="59">
                  <c:v>40592</c:v>
                </c:pt>
                <c:pt idx="60">
                  <c:v>40599</c:v>
                </c:pt>
                <c:pt idx="61">
                  <c:v>40606</c:v>
                </c:pt>
                <c:pt idx="62">
                  <c:v>40613</c:v>
                </c:pt>
                <c:pt idx="63">
                  <c:v>40620</c:v>
                </c:pt>
                <c:pt idx="64">
                  <c:v>40627</c:v>
                </c:pt>
                <c:pt idx="65">
                  <c:v>40634</c:v>
                </c:pt>
                <c:pt idx="66">
                  <c:v>40641</c:v>
                </c:pt>
                <c:pt idx="67">
                  <c:v>40648</c:v>
                </c:pt>
                <c:pt idx="68">
                  <c:v>40655</c:v>
                </c:pt>
                <c:pt idx="69">
                  <c:v>40662</c:v>
                </c:pt>
                <c:pt idx="70">
                  <c:v>40669</c:v>
                </c:pt>
                <c:pt idx="71">
                  <c:v>40676</c:v>
                </c:pt>
                <c:pt idx="72">
                  <c:v>40683</c:v>
                </c:pt>
                <c:pt idx="73">
                  <c:v>40690</c:v>
                </c:pt>
                <c:pt idx="74">
                  <c:v>40697</c:v>
                </c:pt>
                <c:pt idx="75">
                  <c:v>40704</c:v>
                </c:pt>
                <c:pt idx="76">
                  <c:v>40711</c:v>
                </c:pt>
                <c:pt idx="77">
                  <c:v>40718</c:v>
                </c:pt>
                <c:pt idx="78">
                  <c:v>40725</c:v>
                </c:pt>
                <c:pt idx="79">
                  <c:v>40732</c:v>
                </c:pt>
                <c:pt idx="80">
                  <c:v>40739</c:v>
                </c:pt>
                <c:pt idx="81">
                  <c:v>40746</c:v>
                </c:pt>
                <c:pt idx="82">
                  <c:v>40753</c:v>
                </c:pt>
                <c:pt idx="83">
                  <c:v>40760</c:v>
                </c:pt>
                <c:pt idx="84">
                  <c:v>40767</c:v>
                </c:pt>
                <c:pt idx="85">
                  <c:v>40774</c:v>
                </c:pt>
                <c:pt idx="86">
                  <c:v>40781</c:v>
                </c:pt>
                <c:pt idx="87">
                  <c:v>40788</c:v>
                </c:pt>
                <c:pt idx="88">
                  <c:v>40795</c:v>
                </c:pt>
                <c:pt idx="89">
                  <c:v>40802</c:v>
                </c:pt>
                <c:pt idx="90">
                  <c:v>40809</c:v>
                </c:pt>
                <c:pt idx="91">
                  <c:v>40816</c:v>
                </c:pt>
                <c:pt idx="92">
                  <c:v>40823</c:v>
                </c:pt>
                <c:pt idx="93">
                  <c:v>40830</c:v>
                </c:pt>
                <c:pt idx="94">
                  <c:v>40837</c:v>
                </c:pt>
                <c:pt idx="95">
                  <c:v>40844</c:v>
                </c:pt>
                <c:pt idx="96">
                  <c:v>40851</c:v>
                </c:pt>
                <c:pt idx="97">
                  <c:v>40858</c:v>
                </c:pt>
                <c:pt idx="98">
                  <c:v>40865</c:v>
                </c:pt>
                <c:pt idx="99">
                  <c:v>40872</c:v>
                </c:pt>
                <c:pt idx="100">
                  <c:v>40879</c:v>
                </c:pt>
                <c:pt idx="101">
                  <c:v>40886</c:v>
                </c:pt>
                <c:pt idx="102">
                  <c:v>40893</c:v>
                </c:pt>
                <c:pt idx="103">
                  <c:v>40900</c:v>
                </c:pt>
                <c:pt idx="104">
                  <c:v>40907</c:v>
                </c:pt>
                <c:pt idx="105">
                  <c:v>40914</c:v>
                </c:pt>
                <c:pt idx="106">
                  <c:v>40921</c:v>
                </c:pt>
                <c:pt idx="107">
                  <c:v>40928</c:v>
                </c:pt>
                <c:pt idx="108">
                  <c:v>40935</c:v>
                </c:pt>
                <c:pt idx="109">
                  <c:v>40942</c:v>
                </c:pt>
                <c:pt idx="110">
                  <c:v>40949</c:v>
                </c:pt>
                <c:pt idx="111">
                  <c:v>40956</c:v>
                </c:pt>
                <c:pt idx="112">
                  <c:v>40963</c:v>
                </c:pt>
                <c:pt idx="113">
                  <c:v>40970</c:v>
                </c:pt>
                <c:pt idx="114">
                  <c:v>40977</c:v>
                </c:pt>
                <c:pt idx="115">
                  <c:v>40984</c:v>
                </c:pt>
                <c:pt idx="116">
                  <c:v>40991</c:v>
                </c:pt>
                <c:pt idx="117">
                  <c:v>40998</c:v>
                </c:pt>
                <c:pt idx="118">
                  <c:v>41005</c:v>
                </c:pt>
                <c:pt idx="119">
                  <c:v>41012</c:v>
                </c:pt>
                <c:pt idx="120">
                  <c:v>41019</c:v>
                </c:pt>
                <c:pt idx="121">
                  <c:v>41026</c:v>
                </c:pt>
                <c:pt idx="122">
                  <c:v>41033</c:v>
                </c:pt>
                <c:pt idx="123">
                  <c:v>41040</c:v>
                </c:pt>
                <c:pt idx="124">
                  <c:v>41047</c:v>
                </c:pt>
                <c:pt idx="125">
                  <c:v>41054</c:v>
                </c:pt>
                <c:pt idx="126">
                  <c:v>41061</c:v>
                </c:pt>
                <c:pt idx="127">
                  <c:v>41068</c:v>
                </c:pt>
                <c:pt idx="128">
                  <c:v>41075</c:v>
                </c:pt>
                <c:pt idx="129">
                  <c:v>41082</c:v>
                </c:pt>
                <c:pt idx="130">
                  <c:v>41089</c:v>
                </c:pt>
                <c:pt idx="131">
                  <c:v>41096</c:v>
                </c:pt>
                <c:pt idx="132">
                  <c:v>41103</c:v>
                </c:pt>
                <c:pt idx="133">
                  <c:v>41110</c:v>
                </c:pt>
                <c:pt idx="134">
                  <c:v>41117</c:v>
                </c:pt>
                <c:pt idx="135">
                  <c:v>41124</c:v>
                </c:pt>
                <c:pt idx="136">
                  <c:v>41131</c:v>
                </c:pt>
                <c:pt idx="137">
                  <c:v>41138</c:v>
                </c:pt>
                <c:pt idx="138">
                  <c:v>41145</c:v>
                </c:pt>
                <c:pt idx="139">
                  <c:v>41152</c:v>
                </c:pt>
                <c:pt idx="140">
                  <c:v>41159</c:v>
                </c:pt>
                <c:pt idx="141">
                  <c:v>41166</c:v>
                </c:pt>
                <c:pt idx="142">
                  <c:v>41173</c:v>
                </c:pt>
                <c:pt idx="143">
                  <c:v>41180</c:v>
                </c:pt>
                <c:pt idx="144">
                  <c:v>41187</c:v>
                </c:pt>
                <c:pt idx="145">
                  <c:v>41194</c:v>
                </c:pt>
                <c:pt idx="146">
                  <c:v>41201</c:v>
                </c:pt>
                <c:pt idx="147">
                  <c:v>41208</c:v>
                </c:pt>
                <c:pt idx="148">
                  <c:v>41215</c:v>
                </c:pt>
                <c:pt idx="149">
                  <c:v>41222</c:v>
                </c:pt>
                <c:pt idx="150">
                  <c:v>41229</c:v>
                </c:pt>
                <c:pt idx="151">
                  <c:v>41236</c:v>
                </c:pt>
                <c:pt idx="152">
                  <c:v>41243</c:v>
                </c:pt>
                <c:pt idx="153">
                  <c:v>41250</c:v>
                </c:pt>
                <c:pt idx="154">
                  <c:v>41257</c:v>
                </c:pt>
                <c:pt idx="155">
                  <c:v>41264</c:v>
                </c:pt>
                <c:pt idx="156">
                  <c:v>41271</c:v>
                </c:pt>
                <c:pt idx="157">
                  <c:v>41278</c:v>
                </c:pt>
                <c:pt idx="158">
                  <c:v>41285</c:v>
                </c:pt>
                <c:pt idx="159">
                  <c:v>41292</c:v>
                </c:pt>
                <c:pt idx="160">
                  <c:v>41299</c:v>
                </c:pt>
                <c:pt idx="161">
                  <c:v>41306</c:v>
                </c:pt>
                <c:pt idx="162">
                  <c:v>41313</c:v>
                </c:pt>
                <c:pt idx="163">
                  <c:v>41320</c:v>
                </c:pt>
                <c:pt idx="164">
                  <c:v>41327</c:v>
                </c:pt>
                <c:pt idx="165">
                  <c:v>41334</c:v>
                </c:pt>
                <c:pt idx="166">
                  <c:v>41341</c:v>
                </c:pt>
                <c:pt idx="167">
                  <c:v>41348</c:v>
                </c:pt>
                <c:pt idx="168">
                  <c:v>41355</c:v>
                </c:pt>
                <c:pt idx="169">
                  <c:v>41362</c:v>
                </c:pt>
                <c:pt idx="170">
                  <c:v>41369</c:v>
                </c:pt>
                <c:pt idx="171">
                  <c:v>41376</c:v>
                </c:pt>
                <c:pt idx="172">
                  <c:v>41383</c:v>
                </c:pt>
                <c:pt idx="173">
                  <c:v>41390</c:v>
                </c:pt>
                <c:pt idx="174">
                  <c:v>41397</c:v>
                </c:pt>
                <c:pt idx="175">
                  <c:v>41404</c:v>
                </c:pt>
                <c:pt idx="176">
                  <c:v>41411</c:v>
                </c:pt>
                <c:pt idx="177">
                  <c:v>41418</c:v>
                </c:pt>
                <c:pt idx="178">
                  <c:v>41425</c:v>
                </c:pt>
                <c:pt idx="179">
                  <c:v>41432</c:v>
                </c:pt>
                <c:pt idx="180">
                  <c:v>41439</c:v>
                </c:pt>
                <c:pt idx="181">
                  <c:v>41446</c:v>
                </c:pt>
                <c:pt idx="182">
                  <c:v>41453</c:v>
                </c:pt>
                <c:pt idx="183">
                  <c:v>41460</c:v>
                </c:pt>
                <c:pt idx="184">
                  <c:v>41467</c:v>
                </c:pt>
                <c:pt idx="185">
                  <c:v>41474</c:v>
                </c:pt>
                <c:pt idx="186">
                  <c:v>41481</c:v>
                </c:pt>
                <c:pt idx="187">
                  <c:v>41488</c:v>
                </c:pt>
                <c:pt idx="188">
                  <c:v>41495</c:v>
                </c:pt>
                <c:pt idx="189">
                  <c:v>41502</c:v>
                </c:pt>
                <c:pt idx="190">
                  <c:v>41509</c:v>
                </c:pt>
                <c:pt idx="191">
                  <c:v>41516</c:v>
                </c:pt>
                <c:pt idx="192">
                  <c:v>41523</c:v>
                </c:pt>
                <c:pt idx="193">
                  <c:v>41530</c:v>
                </c:pt>
                <c:pt idx="194">
                  <c:v>41537</c:v>
                </c:pt>
                <c:pt idx="195">
                  <c:v>41544</c:v>
                </c:pt>
                <c:pt idx="196">
                  <c:v>41551</c:v>
                </c:pt>
                <c:pt idx="197">
                  <c:v>41558</c:v>
                </c:pt>
                <c:pt idx="198">
                  <c:v>41565</c:v>
                </c:pt>
                <c:pt idx="199">
                  <c:v>41572</c:v>
                </c:pt>
                <c:pt idx="200">
                  <c:v>41579</c:v>
                </c:pt>
                <c:pt idx="201">
                  <c:v>41586</c:v>
                </c:pt>
                <c:pt idx="202">
                  <c:v>41593</c:v>
                </c:pt>
                <c:pt idx="203">
                  <c:v>41600</c:v>
                </c:pt>
                <c:pt idx="204">
                  <c:v>41607</c:v>
                </c:pt>
                <c:pt idx="205">
                  <c:v>41614</c:v>
                </c:pt>
                <c:pt idx="206">
                  <c:v>41621</c:v>
                </c:pt>
                <c:pt idx="207">
                  <c:v>41628</c:v>
                </c:pt>
                <c:pt idx="208">
                  <c:v>41635</c:v>
                </c:pt>
                <c:pt idx="209">
                  <c:v>41642</c:v>
                </c:pt>
                <c:pt idx="210">
                  <c:v>41649</c:v>
                </c:pt>
                <c:pt idx="211">
                  <c:v>41656</c:v>
                </c:pt>
                <c:pt idx="212">
                  <c:v>41663</c:v>
                </c:pt>
                <c:pt idx="213">
                  <c:v>41670</c:v>
                </c:pt>
                <c:pt idx="214">
                  <c:v>41677</c:v>
                </c:pt>
                <c:pt idx="215">
                  <c:v>41684</c:v>
                </c:pt>
                <c:pt idx="216">
                  <c:v>41691</c:v>
                </c:pt>
                <c:pt idx="217">
                  <c:v>41698</c:v>
                </c:pt>
                <c:pt idx="218">
                  <c:v>41705</c:v>
                </c:pt>
                <c:pt idx="219">
                  <c:v>41712</c:v>
                </c:pt>
                <c:pt idx="220">
                  <c:v>41719</c:v>
                </c:pt>
                <c:pt idx="221">
                  <c:v>41726</c:v>
                </c:pt>
                <c:pt idx="222">
                  <c:v>41733</c:v>
                </c:pt>
                <c:pt idx="223">
                  <c:v>41740</c:v>
                </c:pt>
                <c:pt idx="224">
                  <c:v>41747</c:v>
                </c:pt>
                <c:pt idx="225">
                  <c:v>41754</c:v>
                </c:pt>
                <c:pt idx="226">
                  <c:v>41761</c:v>
                </c:pt>
                <c:pt idx="227">
                  <c:v>41768</c:v>
                </c:pt>
                <c:pt idx="228">
                  <c:v>41775</c:v>
                </c:pt>
                <c:pt idx="229">
                  <c:v>41782</c:v>
                </c:pt>
                <c:pt idx="230">
                  <c:v>41789</c:v>
                </c:pt>
                <c:pt idx="231">
                  <c:v>41796</c:v>
                </c:pt>
                <c:pt idx="232">
                  <c:v>41803</c:v>
                </c:pt>
                <c:pt idx="233">
                  <c:v>41810</c:v>
                </c:pt>
                <c:pt idx="234">
                  <c:v>41817</c:v>
                </c:pt>
                <c:pt idx="235">
                  <c:v>41824</c:v>
                </c:pt>
                <c:pt idx="236">
                  <c:v>41831</c:v>
                </c:pt>
                <c:pt idx="237">
                  <c:v>41838</c:v>
                </c:pt>
                <c:pt idx="238">
                  <c:v>41845</c:v>
                </c:pt>
                <c:pt idx="239">
                  <c:v>41852</c:v>
                </c:pt>
                <c:pt idx="240">
                  <c:v>41859</c:v>
                </c:pt>
                <c:pt idx="241">
                  <c:v>41866</c:v>
                </c:pt>
                <c:pt idx="242">
                  <c:v>41873</c:v>
                </c:pt>
                <c:pt idx="243">
                  <c:v>41880</c:v>
                </c:pt>
                <c:pt idx="244">
                  <c:v>41887</c:v>
                </c:pt>
                <c:pt idx="245">
                  <c:v>41894</c:v>
                </c:pt>
                <c:pt idx="246">
                  <c:v>41901</c:v>
                </c:pt>
                <c:pt idx="247">
                  <c:v>41908</c:v>
                </c:pt>
                <c:pt idx="248">
                  <c:v>41915</c:v>
                </c:pt>
                <c:pt idx="249">
                  <c:v>41922</c:v>
                </c:pt>
                <c:pt idx="250">
                  <c:v>41929</c:v>
                </c:pt>
                <c:pt idx="251">
                  <c:v>41936</c:v>
                </c:pt>
                <c:pt idx="252">
                  <c:v>41943</c:v>
                </c:pt>
                <c:pt idx="253">
                  <c:v>41950</c:v>
                </c:pt>
                <c:pt idx="254">
                  <c:v>41957</c:v>
                </c:pt>
                <c:pt idx="255">
                  <c:v>41964</c:v>
                </c:pt>
                <c:pt idx="256">
                  <c:v>41971</c:v>
                </c:pt>
                <c:pt idx="257">
                  <c:v>41978</c:v>
                </c:pt>
                <c:pt idx="258">
                  <c:v>41985</c:v>
                </c:pt>
                <c:pt idx="259">
                  <c:v>41992</c:v>
                </c:pt>
                <c:pt idx="260">
                  <c:v>41999</c:v>
                </c:pt>
                <c:pt idx="261">
                  <c:v>42006</c:v>
                </c:pt>
                <c:pt idx="262">
                  <c:v>42013</c:v>
                </c:pt>
                <c:pt idx="263">
                  <c:v>42020</c:v>
                </c:pt>
                <c:pt idx="264">
                  <c:v>42027</c:v>
                </c:pt>
                <c:pt idx="265">
                  <c:v>42034</c:v>
                </c:pt>
                <c:pt idx="266">
                  <c:v>42041</c:v>
                </c:pt>
                <c:pt idx="267">
                  <c:v>42048</c:v>
                </c:pt>
                <c:pt idx="268">
                  <c:v>42055</c:v>
                </c:pt>
                <c:pt idx="269">
                  <c:v>42062</c:v>
                </c:pt>
                <c:pt idx="270">
                  <c:v>42069</c:v>
                </c:pt>
                <c:pt idx="271">
                  <c:v>42076</c:v>
                </c:pt>
                <c:pt idx="272">
                  <c:v>42083</c:v>
                </c:pt>
                <c:pt idx="273">
                  <c:v>42090</c:v>
                </c:pt>
                <c:pt idx="274">
                  <c:v>42097</c:v>
                </c:pt>
                <c:pt idx="275">
                  <c:v>42104</c:v>
                </c:pt>
                <c:pt idx="276">
                  <c:v>42111</c:v>
                </c:pt>
                <c:pt idx="277">
                  <c:v>42118</c:v>
                </c:pt>
                <c:pt idx="278">
                  <c:v>42125</c:v>
                </c:pt>
                <c:pt idx="279">
                  <c:v>42132</c:v>
                </c:pt>
                <c:pt idx="280">
                  <c:v>42139</c:v>
                </c:pt>
                <c:pt idx="281">
                  <c:v>42146</c:v>
                </c:pt>
                <c:pt idx="282">
                  <c:v>42153</c:v>
                </c:pt>
                <c:pt idx="283">
                  <c:v>42160</c:v>
                </c:pt>
                <c:pt idx="284">
                  <c:v>42167</c:v>
                </c:pt>
                <c:pt idx="285">
                  <c:v>42174</c:v>
                </c:pt>
                <c:pt idx="286">
                  <c:v>42181</c:v>
                </c:pt>
                <c:pt idx="287">
                  <c:v>42188</c:v>
                </c:pt>
                <c:pt idx="288">
                  <c:v>42195</c:v>
                </c:pt>
                <c:pt idx="289">
                  <c:v>42202</c:v>
                </c:pt>
                <c:pt idx="290">
                  <c:v>42209</c:v>
                </c:pt>
                <c:pt idx="291">
                  <c:v>42216</c:v>
                </c:pt>
                <c:pt idx="292">
                  <c:v>42223</c:v>
                </c:pt>
                <c:pt idx="293">
                  <c:v>42230</c:v>
                </c:pt>
                <c:pt idx="294">
                  <c:v>42237</c:v>
                </c:pt>
                <c:pt idx="295">
                  <c:v>42244</c:v>
                </c:pt>
                <c:pt idx="296">
                  <c:v>42251</c:v>
                </c:pt>
                <c:pt idx="297">
                  <c:v>42258</c:v>
                </c:pt>
                <c:pt idx="298">
                  <c:v>42265</c:v>
                </c:pt>
                <c:pt idx="299">
                  <c:v>42272</c:v>
                </c:pt>
                <c:pt idx="300">
                  <c:v>42279</c:v>
                </c:pt>
                <c:pt idx="301">
                  <c:v>42286</c:v>
                </c:pt>
                <c:pt idx="302">
                  <c:v>42293</c:v>
                </c:pt>
                <c:pt idx="303">
                  <c:v>42300</c:v>
                </c:pt>
                <c:pt idx="304">
                  <c:v>42307</c:v>
                </c:pt>
                <c:pt idx="305">
                  <c:v>42314</c:v>
                </c:pt>
                <c:pt idx="306">
                  <c:v>42321</c:v>
                </c:pt>
                <c:pt idx="307">
                  <c:v>42328</c:v>
                </c:pt>
                <c:pt idx="308">
                  <c:v>42335</c:v>
                </c:pt>
                <c:pt idx="309">
                  <c:v>42342</c:v>
                </c:pt>
                <c:pt idx="310">
                  <c:v>42349</c:v>
                </c:pt>
                <c:pt idx="311">
                  <c:v>42356</c:v>
                </c:pt>
                <c:pt idx="312">
                  <c:v>42363</c:v>
                </c:pt>
                <c:pt idx="313">
                  <c:v>42370</c:v>
                </c:pt>
                <c:pt idx="314">
                  <c:v>42377</c:v>
                </c:pt>
                <c:pt idx="315">
                  <c:v>42384</c:v>
                </c:pt>
                <c:pt idx="316">
                  <c:v>42391</c:v>
                </c:pt>
                <c:pt idx="317">
                  <c:v>42398</c:v>
                </c:pt>
                <c:pt idx="318">
                  <c:v>42405</c:v>
                </c:pt>
                <c:pt idx="319">
                  <c:v>42412</c:v>
                </c:pt>
                <c:pt idx="320">
                  <c:v>42419</c:v>
                </c:pt>
                <c:pt idx="321">
                  <c:v>42426</c:v>
                </c:pt>
                <c:pt idx="322">
                  <c:v>42433</c:v>
                </c:pt>
                <c:pt idx="323">
                  <c:v>42440</c:v>
                </c:pt>
                <c:pt idx="324">
                  <c:v>42447</c:v>
                </c:pt>
                <c:pt idx="325">
                  <c:v>42454</c:v>
                </c:pt>
                <c:pt idx="326" formatCode="mmm\ dd\,\ yyyy">
                  <c:v>42461</c:v>
                </c:pt>
                <c:pt idx="327" formatCode="mmm\ dd\,\ yyyy">
                  <c:v>42468</c:v>
                </c:pt>
                <c:pt idx="328" formatCode="mmm\ dd\,\ yyyy">
                  <c:v>42475</c:v>
                </c:pt>
                <c:pt idx="329" formatCode="mmm\ dd\,\ yyyy">
                  <c:v>42482</c:v>
                </c:pt>
                <c:pt idx="330">
                  <c:v>42489</c:v>
                </c:pt>
                <c:pt idx="331">
                  <c:v>42496</c:v>
                </c:pt>
                <c:pt idx="332">
                  <c:v>42503</c:v>
                </c:pt>
                <c:pt idx="333">
                  <c:v>42510</c:v>
                </c:pt>
                <c:pt idx="334">
                  <c:v>42517</c:v>
                </c:pt>
                <c:pt idx="335">
                  <c:v>42524</c:v>
                </c:pt>
                <c:pt idx="336">
                  <c:v>42531</c:v>
                </c:pt>
                <c:pt idx="337">
                  <c:v>42538</c:v>
                </c:pt>
                <c:pt idx="338">
                  <c:v>42545</c:v>
                </c:pt>
                <c:pt idx="339">
                  <c:v>42552</c:v>
                </c:pt>
                <c:pt idx="340">
                  <c:v>42559</c:v>
                </c:pt>
                <c:pt idx="341">
                  <c:v>42566</c:v>
                </c:pt>
                <c:pt idx="342" formatCode="mmm\ dd\,\ yyyy">
                  <c:v>42573</c:v>
                </c:pt>
                <c:pt idx="343" formatCode="mmm\ dd\,\ yyyy">
                  <c:v>42580</c:v>
                </c:pt>
                <c:pt idx="344" formatCode="mmm\ dd\,\ yyyy">
                  <c:v>42587</c:v>
                </c:pt>
                <c:pt idx="345" formatCode="mmm\ dd\,\ yyyy">
                  <c:v>42594</c:v>
                </c:pt>
                <c:pt idx="346" formatCode="mmm\ dd\,\ yyyy">
                  <c:v>42601</c:v>
                </c:pt>
                <c:pt idx="347" formatCode="mmm\ dd\,\ yyyy">
                  <c:v>42608</c:v>
                </c:pt>
                <c:pt idx="348" formatCode="mmm\ dd\,\ yyyy">
                  <c:v>42615</c:v>
                </c:pt>
                <c:pt idx="349" formatCode="mmm\ dd\,\ yyyy">
                  <c:v>42622</c:v>
                </c:pt>
              </c:numCache>
            </c:numRef>
          </c:cat>
          <c:val>
            <c:numRef>
              <c:f>Sheet1!$C$2:$C$351</c:f>
              <c:numCache>
                <c:formatCode>General</c:formatCode>
                <c:ptCount val="350"/>
                <c:pt idx="0">
                  <c:v>2597</c:v>
                </c:pt>
                <c:pt idx="1">
                  <c:v>2726</c:v>
                </c:pt>
                <c:pt idx="2">
                  <c:v>2615</c:v>
                </c:pt>
                <c:pt idx="3">
                  <c:v>2872</c:v>
                </c:pt>
                <c:pt idx="4">
                  <c:v>2947</c:v>
                </c:pt>
                <c:pt idx="5">
                  <c:v>3394</c:v>
                </c:pt>
                <c:pt idx="6">
                  <c:v>2352</c:v>
                </c:pt>
                <c:pt idx="7">
                  <c:v>2745</c:v>
                </c:pt>
                <c:pt idx="8">
                  <c:v>2716</c:v>
                </c:pt>
                <c:pt idx="9">
                  <c:v>2572</c:v>
                </c:pt>
                <c:pt idx="10">
                  <c:v>2163</c:v>
                </c:pt>
                <c:pt idx="11">
                  <c:v>2066</c:v>
                </c:pt>
                <c:pt idx="12">
                  <c:v>2570</c:v>
                </c:pt>
                <c:pt idx="13">
                  <c:v>2762</c:v>
                </c:pt>
                <c:pt idx="14">
                  <c:v>2177</c:v>
                </c:pt>
                <c:pt idx="15">
                  <c:v>2879</c:v>
                </c:pt>
                <c:pt idx="16">
                  <c:v>2823</c:v>
                </c:pt>
                <c:pt idx="17">
                  <c:v>3103</c:v>
                </c:pt>
                <c:pt idx="18">
                  <c:v>2158</c:v>
                </c:pt>
                <c:pt idx="19">
                  <c:v>2264</c:v>
                </c:pt>
                <c:pt idx="20">
                  <c:v>2822</c:v>
                </c:pt>
                <c:pt idx="21">
                  <c:v>2574</c:v>
                </c:pt>
                <c:pt idx="22">
                  <c:v>2015</c:v>
                </c:pt>
                <c:pt idx="23">
                  <c:v>2107</c:v>
                </c:pt>
                <c:pt idx="24">
                  <c:v>2324</c:v>
                </c:pt>
                <c:pt idx="25">
                  <c:v>2614</c:v>
                </c:pt>
                <c:pt idx="26">
                  <c:v>3027</c:v>
                </c:pt>
                <c:pt idx="27">
                  <c:v>2346</c:v>
                </c:pt>
                <c:pt idx="28">
                  <c:v>2435</c:v>
                </c:pt>
                <c:pt idx="29">
                  <c:v>2435</c:v>
                </c:pt>
                <c:pt idx="30">
                  <c:v>2873</c:v>
                </c:pt>
                <c:pt idx="31">
                  <c:v>2772</c:v>
                </c:pt>
                <c:pt idx="32">
                  <c:v>2912</c:v>
                </c:pt>
                <c:pt idx="33">
                  <c:v>2996</c:v>
                </c:pt>
                <c:pt idx="34">
                  <c:v>2745</c:v>
                </c:pt>
                <c:pt idx="35">
                  <c:v>2798</c:v>
                </c:pt>
                <c:pt idx="36">
                  <c:v>2241</c:v>
                </c:pt>
                <c:pt idx="37">
                  <c:v>2495</c:v>
                </c:pt>
                <c:pt idx="38">
                  <c:v>2589</c:v>
                </c:pt>
                <c:pt idx="39">
                  <c:v>2335</c:v>
                </c:pt>
                <c:pt idx="40">
                  <c:v>2319</c:v>
                </c:pt>
                <c:pt idx="41">
                  <c:v>2454</c:v>
                </c:pt>
                <c:pt idx="42">
                  <c:v>2708</c:v>
                </c:pt>
                <c:pt idx="43">
                  <c:v>2364</c:v>
                </c:pt>
                <c:pt idx="44">
                  <c:v>2368</c:v>
                </c:pt>
                <c:pt idx="45">
                  <c:v>2322</c:v>
                </c:pt>
                <c:pt idx="46">
                  <c:v>2484</c:v>
                </c:pt>
                <c:pt idx="47">
                  <c:v>2141</c:v>
                </c:pt>
                <c:pt idx="48">
                  <c:v>2637</c:v>
                </c:pt>
                <c:pt idx="49">
                  <c:v>2355</c:v>
                </c:pt>
                <c:pt idx="50">
                  <c:v>2954</c:v>
                </c:pt>
                <c:pt idx="51">
                  <c:v>2665</c:v>
                </c:pt>
                <c:pt idx="52">
                  <c:v>1740</c:v>
                </c:pt>
                <c:pt idx="53">
                  <c:v>2669</c:v>
                </c:pt>
                <c:pt idx="54">
                  <c:v>2726</c:v>
                </c:pt>
                <c:pt idx="55">
                  <c:v>2554</c:v>
                </c:pt>
                <c:pt idx="56">
                  <c:v>2902</c:v>
                </c:pt>
                <c:pt idx="57">
                  <c:v>2948</c:v>
                </c:pt>
                <c:pt idx="58">
                  <c:v>2530</c:v>
                </c:pt>
                <c:pt idx="59">
                  <c:v>2235</c:v>
                </c:pt>
                <c:pt idx="60">
                  <c:v>2216</c:v>
                </c:pt>
                <c:pt idx="61">
                  <c:v>2422</c:v>
                </c:pt>
                <c:pt idx="62">
                  <c:v>2029</c:v>
                </c:pt>
                <c:pt idx="63">
                  <c:v>2579</c:v>
                </c:pt>
                <c:pt idx="64">
                  <c:v>2390</c:v>
                </c:pt>
                <c:pt idx="65">
                  <c:v>2628</c:v>
                </c:pt>
                <c:pt idx="66">
                  <c:v>2436</c:v>
                </c:pt>
                <c:pt idx="67">
                  <c:v>2604</c:v>
                </c:pt>
                <c:pt idx="68">
                  <c:v>3087</c:v>
                </c:pt>
                <c:pt idx="69">
                  <c:v>2908</c:v>
                </c:pt>
                <c:pt idx="70">
                  <c:v>2619</c:v>
                </c:pt>
                <c:pt idx="71">
                  <c:v>2260</c:v>
                </c:pt>
                <c:pt idx="72">
                  <c:v>3014</c:v>
                </c:pt>
                <c:pt idx="73">
                  <c:v>2960</c:v>
                </c:pt>
                <c:pt idx="74">
                  <c:v>2767</c:v>
                </c:pt>
                <c:pt idx="75">
                  <c:v>2402</c:v>
                </c:pt>
                <c:pt idx="76">
                  <c:v>2462</c:v>
                </c:pt>
                <c:pt idx="77">
                  <c:v>2236</c:v>
                </c:pt>
                <c:pt idx="78">
                  <c:v>2123</c:v>
                </c:pt>
                <c:pt idx="79">
                  <c:v>2401</c:v>
                </c:pt>
                <c:pt idx="80">
                  <c:v>2177</c:v>
                </c:pt>
                <c:pt idx="81">
                  <c:v>2258</c:v>
                </c:pt>
                <c:pt idx="82">
                  <c:v>2256</c:v>
                </c:pt>
                <c:pt idx="83">
                  <c:v>2027</c:v>
                </c:pt>
                <c:pt idx="84">
                  <c:v>1960</c:v>
                </c:pt>
                <c:pt idx="85">
                  <c:v>2361</c:v>
                </c:pt>
                <c:pt idx="86">
                  <c:v>1914</c:v>
                </c:pt>
                <c:pt idx="87">
                  <c:v>1839</c:v>
                </c:pt>
                <c:pt idx="88">
                  <c:v>1931</c:v>
                </c:pt>
                <c:pt idx="89">
                  <c:v>2104</c:v>
                </c:pt>
                <c:pt idx="90">
                  <c:v>1920</c:v>
                </c:pt>
                <c:pt idx="91">
                  <c:v>2116</c:v>
                </c:pt>
                <c:pt idx="92">
                  <c:v>1956</c:v>
                </c:pt>
                <c:pt idx="93">
                  <c:v>1413</c:v>
                </c:pt>
                <c:pt idx="94">
                  <c:v>2004</c:v>
                </c:pt>
                <c:pt idx="95">
                  <c:v>2292</c:v>
                </c:pt>
                <c:pt idx="96">
                  <c:v>2019</c:v>
                </c:pt>
                <c:pt idx="97">
                  <c:v>1839</c:v>
                </c:pt>
                <c:pt idx="98">
                  <c:v>2511</c:v>
                </c:pt>
                <c:pt idx="99">
                  <c:v>2308</c:v>
                </c:pt>
                <c:pt idx="100">
                  <c:v>2653</c:v>
                </c:pt>
                <c:pt idx="101">
                  <c:v>2783</c:v>
                </c:pt>
                <c:pt idx="102">
                  <c:v>2102</c:v>
                </c:pt>
                <c:pt idx="103">
                  <c:v>2250</c:v>
                </c:pt>
                <c:pt idx="104">
                  <c:v>1874</c:v>
                </c:pt>
                <c:pt idx="105">
                  <c:v>1803</c:v>
                </c:pt>
                <c:pt idx="106">
                  <c:v>1871</c:v>
                </c:pt>
                <c:pt idx="107">
                  <c:v>2201</c:v>
                </c:pt>
                <c:pt idx="108">
                  <c:v>2428</c:v>
                </c:pt>
                <c:pt idx="109">
                  <c:v>2088</c:v>
                </c:pt>
                <c:pt idx="110">
                  <c:v>1854</c:v>
                </c:pt>
                <c:pt idx="111">
                  <c:v>2096</c:v>
                </c:pt>
                <c:pt idx="112">
                  <c:v>1692</c:v>
                </c:pt>
                <c:pt idx="113">
                  <c:v>1792</c:v>
                </c:pt>
                <c:pt idx="114">
                  <c:v>1771</c:v>
                </c:pt>
                <c:pt idx="115">
                  <c:v>1829</c:v>
                </c:pt>
                <c:pt idx="116">
                  <c:v>1770</c:v>
                </c:pt>
                <c:pt idx="117">
                  <c:v>2038</c:v>
                </c:pt>
                <c:pt idx="118">
                  <c:v>1828</c:v>
                </c:pt>
                <c:pt idx="119">
                  <c:v>1674</c:v>
                </c:pt>
                <c:pt idx="120">
                  <c:v>1859</c:v>
                </c:pt>
                <c:pt idx="121">
                  <c:v>1809</c:v>
                </c:pt>
                <c:pt idx="122">
                  <c:v>1643</c:v>
                </c:pt>
                <c:pt idx="123">
                  <c:v>2296</c:v>
                </c:pt>
                <c:pt idx="124">
                  <c:v>1931</c:v>
                </c:pt>
                <c:pt idx="125">
                  <c:v>1834</c:v>
                </c:pt>
                <c:pt idx="126">
                  <c:v>1960</c:v>
                </c:pt>
                <c:pt idx="127">
                  <c:v>2212</c:v>
                </c:pt>
                <c:pt idx="128">
                  <c:v>2420</c:v>
                </c:pt>
                <c:pt idx="129">
                  <c:v>2078</c:v>
                </c:pt>
                <c:pt idx="130">
                  <c:v>2294</c:v>
                </c:pt>
                <c:pt idx="131">
                  <c:v>2161</c:v>
                </c:pt>
                <c:pt idx="132">
                  <c:v>1721</c:v>
                </c:pt>
                <c:pt idx="133">
                  <c:v>2580</c:v>
                </c:pt>
                <c:pt idx="134">
                  <c:v>1723</c:v>
                </c:pt>
                <c:pt idx="135">
                  <c:v>1936</c:v>
                </c:pt>
                <c:pt idx="136">
                  <c:v>2412</c:v>
                </c:pt>
                <c:pt idx="137">
                  <c:v>1892</c:v>
                </c:pt>
                <c:pt idx="138">
                  <c:v>2110</c:v>
                </c:pt>
                <c:pt idx="139">
                  <c:v>2316</c:v>
                </c:pt>
                <c:pt idx="140">
                  <c:v>2229</c:v>
                </c:pt>
                <c:pt idx="141">
                  <c:v>2169</c:v>
                </c:pt>
                <c:pt idx="142">
                  <c:v>2047</c:v>
                </c:pt>
                <c:pt idx="143">
                  <c:v>1991</c:v>
                </c:pt>
                <c:pt idx="144">
                  <c:v>1532</c:v>
                </c:pt>
                <c:pt idx="145">
                  <c:v>2197</c:v>
                </c:pt>
                <c:pt idx="146">
                  <c:v>2343</c:v>
                </c:pt>
                <c:pt idx="147">
                  <c:v>2010</c:v>
                </c:pt>
                <c:pt idx="148">
                  <c:v>1761</c:v>
                </c:pt>
                <c:pt idx="149">
                  <c:v>2157</c:v>
                </c:pt>
                <c:pt idx="150">
                  <c:v>2117</c:v>
                </c:pt>
                <c:pt idx="151">
                  <c:v>1875</c:v>
                </c:pt>
                <c:pt idx="152">
                  <c:v>2276</c:v>
                </c:pt>
                <c:pt idx="153">
                  <c:v>2273</c:v>
                </c:pt>
                <c:pt idx="154">
                  <c:v>2420</c:v>
                </c:pt>
                <c:pt idx="155">
                  <c:v>2248</c:v>
                </c:pt>
                <c:pt idx="156">
                  <c:v>1943</c:v>
                </c:pt>
                <c:pt idx="157">
                  <c:v>2094</c:v>
                </c:pt>
                <c:pt idx="158">
                  <c:v>1778</c:v>
                </c:pt>
                <c:pt idx="159">
                  <c:v>2161</c:v>
                </c:pt>
                <c:pt idx="160">
                  <c:v>2135</c:v>
                </c:pt>
                <c:pt idx="161">
                  <c:v>1761</c:v>
                </c:pt>
                <c:pt idx="162">
                  <c:v>2066</c:v>
                </c:pt>
                <c:pt idx="163">
                  <c:v>1927</c:v>
                </c:pt>
                <c:pt idx="164">
                  <c:v>1780</c:v>
                </c:pt>
                <c:pt idx="165">
                  <c:v>2027</c:v>
                </c:pt>
                <c:pt idx="166">
                  <c:v>2200</c:v>
                </c:pt>
                <c:pt idx="167">
                  <c:v>1561</c:v>
                </c:pt>
                <c:pt idx="168">
                  <c:v>1565</c:v>
                </c:pt>
                <c:pt idx="169">
                  <c:v>1852</c:v>
                </c:pt>
                <c:pt idx="170">
                  <c:v>2112</c:v>
                </c:pt>
                <c:pt idx="171">
                  <c:v>2268</c:v>
                </c:pt>
                <c:pt idx="172">
                  <c:v>2057</c:v>
                </c:pt>
                <c:pt idx="173">
                  <c:v>2363</c:v>
                </c:pt>
                <c:pt idx="174">
                  <c:v>2607</c:v>
                </c:pt>
                <c:pt idx="175">
                  <c:v>1936</c:v>
                </c:pt>
                <c:pt idx="176">
                  <c:v>2273</c:v>
                </c:pt>
                <c:pt idx="177">
                  <c:v>2273</c:v>
                </c:pt>
                <c:pt idx="178">
                  <c:v>2043</c:v>
                </c:pt>
                <c:pt idx="179">
                  <c:v>2127</c:v>
                </c:pt>
                <c:pt idx="180">
                  <c:v>1772</c:v>
                </c:pt>
                <c:pt idx="181">
                  <c:v>2654</c:v>
                </c:pt>
                <c:pt idx="182">
                  <c:v>1743</c:v>
                </c:pt>
                <c:pt idx="183">
                  <c:v>1535</c:v>
                </c:pt>
                <c:pt idx="184">
                  <c:v>2198</c:v>
                </c:pt>
                <c:pt idx="185">
                  <c:v>1979</c:v>
                </c:pt>
                <c:pt idx="186">
                  <c:v>2040</c:v>
                </c:pt>
                <c:pt idx="187">
                  <c:v>2235</c:v>
                </c:pt>
                <c:pt idx="188">
                  <c:v>1774</c:v>
                </c:pt>
                <c:pt idx="189">
                  <c:v>1737</c:v>
                </c:pt>
                <c:pt idx="190">
                  <c:v>2031</c:v>
                </c:pt>
                <c:pt idx="191">
                  <c:v>1951</c:v>
                </c:pt>
                <c:pt idx="192">
                  <c:v>1506</c:v>
                </c:pt>
                <c:pt idx="193">
                  <c:v>1887</c:v>
                </c:pt>
                <c:pt idx="194">
                  <c:v>2151</c:v>
                </c:pt>
                <c:pt idx="195">
                  <c:v>1787</c:v>
                </c:pt>
                <c:pt idx="196">
                  <c:v>1994</c:v>
                </c:pt>
                <c:pt idx="197">
                  <c:v>2118</c:v>
                </c:pt>
                <c:pt idx="198">
                  <c:v>1733</c:v>
                </c:pt>
                <c:pt idx="199">
                  <c:v>2136</c:v>
                </c:pt>
                <c:pt idx="200">
                  <c:v>2077</c:v>
                </c:pt>
                <c:pt idx="201">
                  <c:v>1959</c:v>
                </c:pt>
                <c:pt idx="202">
                  <c:v>1579</c:v>
                </c:pt>
                <c:pt idx="203">
                  <c:v>1778</c:v>
                </c:pt>
                <c:pt idx="204">
                  <c:v>1977</c:v>
                </c:pt>
                <c:pt idx="205">
                  <c:v>1551</c:v>
                </c:pt>
                <c:pt idx="206">
                  <c:v>2007</c:v>
                </c:pt>
                <c:pt idx="207">
                  <c:v>1610</c:v>
                </c:pt>
                <c:pt idx="208">
                  <c:v>1323</c:v>
                </c:pt>
                <c:pt idx="209">
                  <c:v>1422</c:v>
                </c:pt>
                <c:pt idx="210">
                  <c:v>1378</c:v>
                </c:pt>
                <c:pt idx="211">
                  <c:v>1659</c:v>
                </c:pt>
                <c:pt idx="212">
                  <c:v>1866</c:v>
                </c:pt>
                <c:pt idx="213">
                  <c:v>1962</c:v>
                </c:pt>
                <c:pt idx="214">
                  <c:v>1771</c:v>
                </c:pt>
                <c:pt idx="215">
                  <c:v>1656</c:v>
                </c:pt>
                <c:pt idx="216">
                  <c:v>1601</c:v>
                </c:pt>
                <c:pt idx="217">
                  <c:v>1902</c:v>
                </c:pt>
                <c:pt idx="218">
                  <c:v>1844</c:v>
                </c:pt>
                <c:pt idx="219">
                  <c:v>1815</c:v>
                </c:pt>
                <c:pt idx="220">
                  <c:v>1887</c:v>
                </c:pt>
                <c:pt idx="221">
                  <c:v>1670</c:v>
                </c:pt>
                <c:pt idx="222">
                  <c:v>1807</c:v>
                </c:pt>
                <c:pt idx="223">
                  <c:v>2018</c:v>
                </c:pt>
                <c:pt idx="224">
                  <c:v>1871</c:v>
                </c:pt>
                <c:pt idx="225">
                  <c:v>1845</c:v>
                </c:pt>
                <c:pt idx="226">
                  <c:v>1972</c:v>
                </c:pt>
                <c:pt idx="227">
                  <c:v>2165</c:v>
                </c:pt>
                <c:pt idx="228">
                  <c:v>2240</c:v>
                </c:pt>
                <c:pt idx="229">
                  <c:v>2017</c:v>
                </c:pt>
                <c:pt idx="230">
                  <c:v>2335</c:v>
                </c:pt>
                <c:pt idx="231">
                  <c:v>1682</c:v>
                </c:pt>
                <c:pt idx="232">
                  <c:v>2038</c:v>
                </c:pt>
                <c:pt idx="233">
                  <c:v>1612</c:v>
                </c:pt>
                <c:pt idx="234">
                  <c:v>1535</c:v>
                </c:pt>
                <c:pt idx="235">
                  <c:v>1803</c:v>
                </c:pt>
                <c:pt idx="236">
                  <c:v>1675</c:v>
                </c:pt>
                <c:pt idx="237">
                  <c:v>1788</c:v>
                </c:pt>
                <c:pt idx="238">
                  <c:v>1675</c:v>
                </c:pt>
                <c:pt idx="239">
                  <c:v>1299</c:v>
                </c:pt>
                <c:pt idx="240">
                  <c:v>1917</c:v>
                </c:pt>
                <c:pt idx="241">
                  <c:v>2278</c:v>
                </c:pt>
                <c:pt idx="242">
                  <c:v>1248</c:v>
                </c:pt>
                <c:pt idx="243">
                  <c:v>1976</c:v>
                </c:pt>
                <c:pt idx="244">
                  <c:v>1638</c:v>
                </c:pt>
                <c:pt idx="245">
                  <c:v>1500</c:v>
                </c:pt>
                <c:pt idx="246">
                  <c:v>1634</c:v>
                </c:pt>
                <c:pt idx="247">
                  <c:v>1266</c:v>
                </c:pt>
                <c:pt idx="248">
                  <c:v>1485</c:v>
                </c:pt>
                <c:pt idx="249">
                  <c:v>1373</c:v>
                </c:pt>
                <c:pt idx="250">
                  <c:v>1270</c:v>
                </c:pt>
                <c:pt idx="251">
                  <c:v>1667</c:v>
                </c:pt>
                <c:pt idx="252">
                  <c:v>1932</c:v>
                </c:pt>
                <c:pt idx="253">
                  <c:v>1772</c:v>
                </c:pt>
                <c:pt idx="254">
                  <c:v>1565</c:v>
                </c:pt>
                <c:pt idx="255">
                  <c:v>1503</c:v>
                </c:pt>
                <c:pt idx="256">
                  <c:v>1757</c:v>
                </c:pt>
                <c:pt idx="257">
                  <c:v>1550</c:v>
                </c:pt>
                <c:pt idx="258">
                  <c:v>2341</c:v>
                </c:pt>
                <c:pt idx="259">
                  <c:v>2426</c:v>
                </c:pt>
                <c:pt idx="260">
                  <c:v>2083</c:v>
                </c:pt>
                <c:pt idx="261">
                  <c:v>2664</c:v>
                </c:pt>
                <c:pt idx="262">
                  <c:v>1904</c:v>
                </c:pt>
                <c:pt idx="263">
                  <c:v>2149</c:v>
                </c:pt>
                <c:pt idx="264">
                  <c:v>2419</c:v>
                </c:pt>
                <c:pt idx="265">
                  <c:v>2076</c:v>
                </c:pt>
                <c:pt idx="266">
                  <c:v>1912</c:v>
                </c:pt>
                <c:pt idx="267">
                  <c:v>1942</c:v>
                </c:pt>
                <c:pt idx="268">
                  <c:v>2284</c:v>
                </c:pt>
                <c:pt idx="269">
                  <c:v>2027</c:v>
                </c:pt>
                <c:pt idx="270">
                  <c:v>1551</c:v>
                </c:pt>
                <c:pt idx="271">
                  <c:v>2234</c:v>
                </c:pt>
                <c:pt idx="272">
                  <c:v>1824</c:v>
                </c:pt>
                <c:pt idx="273">
                  <c:v>1830</c:v>
                </c:pt>
                <c:pt idx="274">
                  <c:v>2089</c:v>
                </c:pt>
                <c:pt idx="275">
                  <c:v>2090</c:v>
                </c:pt>
                <c:pt idx="276">
                  <c:v>2176</c:v>
                </c:pt>
                <c:pt idx="277">
                  <c:v>2530</c:v>
                </c:pt>
                <c:pt idx="278">
                  <c:v>1535</c:v>
                </c:pt>
                <c:pt idx="279">
                  <c:v>2390</c:v>
                </c:pt>
                <c:pt idx="280">
                  <c:v>2228</c:v>
                </c:pt>
                <c:pt idx="281">
                  <c:v>2173</c:v>
                </c:pt>
                <c:pt idx="282">
                  <c:v>1732</c:v>
                </c:pt>
                <c:pt idx="283">
                  <c:v>1904</c:v>
                </c:pt>
                <c:pt idx="284">
                  <c:v>2305</c:v>
                </c:pt>
                <c:pt idx="285">
                  <c:v>2100</c:v>
                </c:pt>
                <c:pt idx="286">
                  <c:v>2554</c:v>
                </c:pt>
                <c:pt idx="287">
                  <c:v>2306</c:v>
                </c:pt>
                <c:pt idx="288">
                  <c:v>2099</c:v>
                </c:pt>
                <c:pt idx="289">
                  <c:v>2259</c:v>
                </c:pt>
                <c:pt idx="290">
                  <c:v>2166</c:v>
                </c:pt>
                <c:pt idx="291">
                  <c:v>1927</c:v>
                </c:pt>
                <c:pt idx="292">
                  <c:v>2344</c:v>
                </c:pt>
                <c:pt idx="293">
                  <c:v>2614</c:v>
                </c:pt>
                <c:pt idx="294">
                  <c:v>2048</c:v>
                </c:pt>
                <c:pt idx="295">
                  <c:v>2118</c:v>
                </c:pt>
                <c:pt idx="296">
                  <c:v>1912</c:v>
                </c:pt>
                <c:pt idx="297">
                  <c:v>1658</c:v>
                </c:pt>
                <c:pt idx="298">
                  <c:v>1947</c:v>
                </c:pt>
                <c:pt idx="299">
                  <c:v>2091</c:v>
                </c:pt>
                <c:pt idx="300">
                  <c:v>1734</c:v>
                </c:pt>
                <c:pt idx="301">
                  <c:v>2095</c:v>
                </c:pt>
                <c:pt idx="302">
                  <c:v>1694</c:v>
                </c:pt>
                <c:pt idx="303">
                  <c:v>1819</c:v>
                </c:pt>
                <c:pt idx="304">
                  <c:v>1212</c:v>
                </c:pt>
                <c:pt idx="305">
                  <c:v>1716</c:v>
                </c:pt>
                <c:pt idx="306">
                  <c:v>1469</c:v>
                </c:pt>
                <c:pt idx="307" formatCode="#,##0">
                  <c:v>1692</c:v>
                </c:pt>
                <c:pt idx="308" formatCode="#,##0">
                  <c:v>1669</c:v>
                </c:pt>
                <c:pt idx="309" formatCode="#,##0">
                  <c:v>2074</c:v>
                </c:pt>
                <c:pt idx="310" formatCode="#,##0">
                  <c:v>2117</c:v>
                </c:pt>
                <c:pt idx="311" formatCode="#,##0">
                  <c:v>1584</c:v>
                </c:pt>
                <c:pt idx="312" formatCode="#,##0">
                  <c:v>1570</c:v>
                </c:pt>
                <c:pt idx="313">
                  <c:v>1593</c:v>
                </c:pt>
                <c:pt idx="314">
                  <c:v>1673</c:v>
                </c:pt>
                <c:pt idx="315">
                  <c:v>2263</c:v>
                </c:pt>
                <c:pt idx="316">
                  <c:v>2399</c:v>
                </c:pt>
                <c:pt idx="317">
                  <c:v>2074</c:v>
                </c:pt>
                <c:pt idx="318">
                  <c:v>1919</c:v>
                </c:pt>
                <c:pt idx="319">
                  <c:v>2312</c:v>
                </c:pt>
                <c:pt idx="320">
                  <c:v>1998</c:v>
                </c:pt>
                <c:pt idx="321">
                  <c:v>1917</c:v>
                </c:pt>
                <c:pt idx="322">
                  <c:v>1941</c:v>
                </c:pt>
                <c:pt idx="323">
                  <c:v>1954</c:v>
                </c:pt>
                <c:pt idx="324">
                  <c:v>1870</c:v>
                </c:pt>
                <c:pt idx="325">
                  <c:v>1722</c:v>
                </c:pt>
                <c:pt idx="326">
                  <c:v>2214</c:v>
                </c:pt>
                <c:pt idx="327">
                  <c:v>2069</c:v>
                </c:pt>
                <c:pt idx="328">
                  <c:v>1839</c:v>
                </c:pt>
                <c:pt idx="329">
                  <c:v>2494</c:v>
                </c:pt>
                <c:pt idx="330">
                  <c:v>2198</c:v>
                </c:pt>
                <c:pt idx="331">
                  <c:v>2042</c:v>
                </c:pt>
                <c:pt idx="332">
                  <c:v>2110</c:v>
                </c:pt>
                <c:pt idx="333">
                  <c:v>2629</c:v>
                </c:pt>
                <c:pt idx="334">
                  <c:v>2059</c:v>
                </c:pt>
                <c:pt idx="335">
                  <c:v>2326</c:v>
                </c:pt>
                <c:pt idx="336">
                  <c:v>2426</c:v>
                </c:pt>
                <c:pt idx="337">
                  <c:v>2282</c:v>
                </c:pt>
                <c:pt idx="338">
                  <c:v>2911</c:v>
                </c:pt>
                <c:pt idx="339">
                  <c:v>2205</c:v>
                </c:pt>
                <c:pt idx="340">
                  <c:v>2273</c:v>
                </c:pt>
                <c:pt idx="341">
                  <c:v>2446</c:v>
                </c:pt>
                <c:pt idx="342">
                  <c:v>2359</c:v>
                </c:pt>
                <c:pt idx="343">
                  <c:v>2180</c:v>
                </c:pt>
                <c:pt idx="344">
                  <c:v>2203</c:v>
                </c:pt>
                <c:pt idx="345">
                  <c:v>2171</c:v>
                </c:pt>
                <c:pt idx="346">
                  <c:v>2527</c:v>
                </c:pt>
                <c:pt idx="347">
                  <c:v>2119</c:v>
                </c:pt>
                <c:pt idx="348">
                  <c:v>2034</c:v>
                </c:pt>
                <c:pt idx="349">
                  <c:v>2200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78112"/>
        <c:axId val="111179648"/>
      </c:lineChart>
      <c:dateAx>
        <c:axId val="111178112"/>
        <c:scaling>
          <c:orientation val="minMax"/>
          <c:min val="40544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 sz="1600"/>
            </a:pPr>
            <a:endParaRPr lang="en-US"/>
          </a:p>
        </c:txPr>
        <c:crossAx val="111179648"/>
        <c:crosses val="autoZero"/>
        <c:auto val="1"/>
        <c:lblOffset val="100"/>
        <c:baseTimeUnit val="days"/>
      </c:dateAx>
      <c:valAx>
        <c:axId val="111179648"/>
        <c:scaling>
          <c:orientation val="minMax"/>
          <c:min val="100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117811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6975308641975308E-2"/>
                <c:y val="0.20088057485964941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 smtClean="0"/>
                    <a:t>MMB/d</a:t>
                  </a:r>
                  <a:endParaRPr lang="en-US" sz="1600" dirty="0"/>
                </a:p>
              </c:rich>
            </c:tx>
          </c:dispUnitsLbl>
        </c:dispUnits>
      </c:valAx>
      <c:spPr>
        <a:noFill/>
        <a:ln>
          <a:solidFill>
            <a:schemeClr val="accent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US Refined</a:t>
            </a:r>
            <a:r>
              <a:rPr lang="en-US" baseline="0" dirty="0" smtClean="0"/>
              <a:t> Product Stocks</a:t>
            </a:r>
            <a:endParaRPr lang="en-US" dirty="0"/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 Min</c:v>
                </c:pt>
              </c:strCache>
            </c:strRef>
          </c:tx>
          <c:spPr>
            <a:noFill/>
            <a:ln w="38100">
              <a:noFill/>
              <a:prstDash val="sysDot"/>
            </a:ln>
          </c:spP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Sheet1!$B$2:$B$53</c:f>
              <c:numCache>
                <c:formatCode>_(* #,##0_);_(* \(#,##0\);_(* "-"??_);_(@_)</c:formatCode>
                <c:ptCount val="52"/>
                <c:pt idx="0">
                  <c:v>699038</c:v>
                </c:pt>
                <c:pt idx="1">
                  <c:v>696436</c:v>
                </c:pt>
                <c:pt idx="2">
                  <c:v>691487</c:v>
                </c:pt>
                <c:pt idx="3">
                  <c:v>681297</c:v>
                </c:pt>
                <c:pt idx="4">
                  <c:v>675544</c:v>
                </c:pt>
                <c:pt idx="5">
                  <c:v>674325</c:v>
                </c:pt>
                <c:pt idx="6">
                  <c:v>670852</c:v>
                </c:pt>
                <c:pt idx="7">
                  <c:v>670286</c:v>
                </c:pt>
                <c:pt idx="8">
                  <c:v>671039</c:v>
                </c:pt>
                <c:pt idx="9">
                  <c:v>663290</c:v>
                </c:pt>
                <c:pt idx="10">
                  <c:v>656928</c:v>
                </c:pt>
                <c:pt idx="11">
                  <c:v>655767</c:v>
                </c:pt>
                <c:pt idx="12">
                  <c:v>656875</c:v>
                </c:pt>
                <c:pt idx="13">
                  <c:v>658336</c:v>
                </c:pt>
                <c:pt idx="14">
                  <c:v>662784</c:v>
                </c:pt>
                <c:pt idx="15">
                  <c:v>670455</c:v>
                </c:pt>
                <c:pt idx="16">
                  <c:v>674555</c:v>
                </c:pt>
                <c:pt idx="17">
                  <c:v>677197</c:v>
                </c:pt>
                <c:pt idx="18">
                  <c:v>677146</c:v>
                </c:pt>
                <c:pt idx="19">
                  <c:v>683291</c:v>
                </c:pt>
                <c:pt idx="20">
                  <c:v>687650</c:v>
                </c:pt>
                <c:pt idx="21">
                  <c:v>693973</c:v>
                </c:pt>
                <c:pt idx="22">
                  <c:v>696757</c:v>
                </c:pt>
                <c:pt idx="23">
                  <c:v>701563</c:v>
                </c:pt>
                <c:pt idx="24">
                  <c:v>705615</c:v>
                </c:pt>
                <c:pt idx="25">
                  <c:v>706981</c:v>
                </c:pt>
                <c:pt idx="26">
                  <c:v>714419</c:v>
                </c:pt>
                <c:pt idx="27">
                  <c:v>721944</c:v>
                </c:pt>
                <c:pt idx="28">
                  <c:v>731078</c:v>
                </c:pt>
                <c:pt idx="29">
                  <c:v>731773</c:v>
                </c:pt>
                <c:pt idx="30">
                  <c:v>729667</c:v>
                </c:pt>
                <c:pt idx="31">
                  <c:v>729980</c:v>
                </c:pt>
                <c:pt idx="32">
                  <c:v>735982</c:v>
                </c:pt>
                <c:pt idx="33">
                  <c:v>735233</c:v>
                </c:pt>
                <c:pt idx="34">
                  <c:v>734680</c:v>
                </c:pt>
                <c:pt idx="35">
                  <c:v>736041</c:v>
                </c:pt>
                <c:pt idx="36">
                  <c:v>738909</c:v>
                </c:pt>
                <c:pt idx="37">
                  <c:v>738229</c:v>
                </c:pt>
                <c:pt idx="38">
                  <c:v>736739</c:v>
                </c:pt>
                <c:pt idx="39">
                  <c:v>730701</c:v>
                </c:pt>
                <c:pt idx="40">
                  <c:v>725167</c:v>
                </c:pt>
                <c:pt idx="41">
                  <c:v>723241</c:v>
                </c:pt>
                <c:pt idx="42">
                  <c:v>725183</c:v>
                </c:pt>
                <c:pt idx="43">
                  <c:v>711311</c:v>
                </c:pt>
                <c:pt idx="44">
                  <c:v>703666</c:v>
                </c:pt>
                <c:pt idx="45">
                  <c:v>705986</c:v>
                </c:pt>
                <c:pt idx="46">
                  <c:v>706172</c:v>
                </c:pt>
                <c:pt idx="47">
                  <c:v>704670</c:v>
                </c:pt>
                <c:pt idx="48">
                  <c:v>710532</c:v>
                </c:pt>
                <c:pt idx="49">
                  <c:v>700876</c:v>
                </c:pt>
                <c:pt idx="50">
                  <c:v>692901</c:v>
                </c:pt>
                <c:pt idx="51">
                  <c:v>693290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Year Min-Max Range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8100">
              <a:noFill/>
            </a:ln>
          </c:spP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Sheet1!$C$2:$C$53</c:f>
              <c:numCache>
                <c:formatCode>_(* #,##0_);_(* \(#,##0\);_(* "-"??_);_(@_)</c:formatCode>
                <c:ptCount val="52"/>
                <c:pt idx="0">
                  <c:v>67602</c:v>
                </c:pt>
                <c:pt idx="1">
                  <c:v>75029</c:v>
                </c:pt>
                <c:pt idx="2">
                  <c:v>72305</c:v>
                </c:pt>
                <c:pt idx="3">
                  <c:v>75642</c:v>
                </c:pt>
                <c:pt idx="4">
                  <c:v>87194</c:v>
                </c:pt>
                <c:pt idx="5">
                  <c:v>85724</c:v>
                </c:pt>
                <c:pt idx="6">
                  <c:v>80702</c:v>
                </c:pt>
                <c:pt idx="7">
                  <c:v>75323</c:v>
                </c:pt>
                <c:pt idx="8">
                  <c:v>66592</c:v>
                </c:pt>
                <c:pt idx="9">
                  <c:v>72328</c:v>
                </c:pt>
                <c:pt idx="10">
                  <c:v>76136</c:v>
                </c:pt>
                <c:pt idx="11">
                  <c:v>79686</c:v>
                </c:pt>
                <c:pt idx="12">
                  <c:v>77058</c:v>
                </c:pt>
                <c:pt idx="13">
                  <c:v>78618</c:v>
                </c:pt>
                <c:pt idx="14">
                  <c:v>80123</c:v>
                </c:pt>
                <c:pt idx="15">
                  <c:v>76320</c:v>
                </c:pt>
                <c:pt idx="16">
                  <c:v>78013</c:v>
                </c:pt>
                <c:pt idx="17">
                  <c:v>85879</c:v>
                </c:pt>
                <c:pt idx="18">
                  <c:v>82587</c:v>
                </c:pt>
                <c:pt idx="19">
                  <c:v>77029</c:v>
                </c:pt>
                <c:pt idx="20">
                  <c:v>77643</c:v>
                </c:pt>
                <c:pt idx="21">
                  <c:v>80622</c:v>
                </c:pt>
                <c:pt idx="22">
                  <c:v>84037</c:v>
                </c:pt>
                <c:pt idx="23">
                  <c:v>84644</c:v>
                </c:pt>
                <c:pt idx="24">
                  <c:v>78843</c:v>
                </c:pt>
                <c:pt idx="25">
                  <c:v>85380</c:v>
                </c:pt>
                <c:pt idx="26">
                  <c:v>88114</c:v>
                </c:pt>
                <c:pt idx="27">
                  <c:v>87729</c:v>
                </c:pt>
                <c:pt idx="28">
                  <c:v>79015</c:v>
                </c:pt>
                <c:pt idx="29">
                  <c:v>82652</c:v>
                </c:pt>
                <c:pt idx="30">
                  <c:v>88897</c:v>
                </c:pt>
                <c:pt idx="31">
                  <c:v>95888</c:v>
                </c:pt>
                <c:pt idx="32">
                  <c:v>88066</c:v>
                </c:pt>
                <c:pt idx="33">
                  <c:v>97207</c:v>
                </c:pt>
                <c:pt idx="34">
                  <c:v>98801</c:v>
                </c:pt>
                <c:pt idx="35">
                  <c:v>98053</c:v>
                </c:pt>
                <c:pt idx="36">
                  <c:v>105810</c:v>
                </c:pt>
                <c:pt idx="37">
                  <c:v>105480</c:v>
                </c:pt>
                <c:pt idx="38">
                  <c:v>106668</c:v>
                </c:pt>
                <c:pt idx="39">
                  <c:v>111968</c:v>
                </c:pt>
                <c:pt idx="40">
                  <c:v>113230</c:v>
                </c:pt>
                <c:pt idx="41">
                  <c:v>108645</c:v>
                </c:pt>
                <c:pt idx="42">
                  <c:v>99649</c:v>
                </c:pt>
                <c:pt idx="43">
                  <c:v>108336</c:v>
                </c:pt>
                <c:pt idx="44">
                  <c:v>114320</c:v>
                </c:pt>
                <c:pt idx="45">
                  <c:v>111990</c:v>
                </c:pt>
                <c:pt idx="46">
                  <c:v>112898</c:v>
                </c:pt>
                <c:pt idx="47">
                  <c:v>115050</c:v>
                </c:pt>
                <c:pt idx="48">
                  <c:v>109152</c:v>
                </c:pt>
                <c:pt idx="49">
                  <c:v>119053</c:v>
                </c:pt>
                <c:pt idx="50">
                  <c:v>127621</c:v>
                </c:pt>
                <c:pt idx="51">
                  <c:v>124606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89984"/>
        <c:axId val="110924544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Avg. 2011-2015</c:v>
                </c:pt>
              </c:strCache>
            </c:strRef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Sheet1!$D$2:$D$53</c:f>
              <c:numCache>
                <c:formatCode>_(* #,##0_);_(* \(#,##0\);_(* "-"??_);_(@_)</c:formatCode>
                <c:ptCount val="52"/>
                <c:pt idx="0">
                  <c:v>731094.8</c:v>
                </c:pt>
                <c:pt idx="1">
                  <c:v>732641.2</c:v>
                </c:pt>
                <c:pt idx="2">
                  <c:v>726972.2</c:v>
                </c:pt>
                <c:pt idx="3">
                  <c:v>724133.6</c:v>
                </c:pt>
                <c:pt idx="4">
                  <c:v>724664</c:v>
                </c:pt>
                <c:pt idx="5">
                  <c:v>719689</c:v>
                </c:pt>
                <c:pt idx="6">
                  <c:v>713959.2</c:v>
                </c:pt>
                <c:pt idx="7">
                  <c:v>709294.6</c:v>
                </c:pt>
                <c:pt idx="8">
                  <c:v>704390.2</c:v>
                </c:pt>
                <c:pt idx="9">
                  <c:v>698184.6</c:v>
                </c:pt>
                <c:pt idx="10">
                  <c:v>696308.4</c:v>
                </c:pt>
                <c:pt idx="11">
                  <c:v>695441</c:v>
                </c:pt>
                <c:pt idx="12">
                  <c:v>695124.4</c:v>
                </c:pt>
                <c:pt idx="13">
                  <c:v>694482.2</c:v>
                </c:pt>
                <c:pt idx="14">
                  <c:v>695235</c:v>
                </c:pt>
                <c:pt idx="15">
                  <c:v>695682</c:v>
                </c:pt>
                <c:pt idx="16">
                  <c:v>699848.4</c:v>
                </c:pt>
                <c:pt idx="17">
                  <c:v>704501.2</c:v>
                </c:pt>
                <c:pt idx="18">
                  <c:v>705126.6</c:v>
                </c:pt>
                <c:pt idx="19">
                  <c:v>709281.6</c:v>
                </c:pt>
                <c:pt idx="20">
                  <c:v>713462</c:v>
                </c:pt>
                <c:pt idx="21">
                  <c:v>721429.6</c:v>
                </c:pt>
                <c:pt idx="22">
                  <c:v>727308.4</c:v>
                </c:pt>
                <c:pt idx="23">
                  <c:v>733610.4</c:v>
                </c:pt>
                <c:pt idx="24">
                  <c:v>737162.8</c:v>
                </c:pt>
                <c:pt idx="25">
                  <c:v>738735</c:v>
                </c:pt>
                <c:pt idx="26">
                  <c:v>745702.40000000002</c:v>
                </c:pt>
                <c:pt idx="27">
                  <c:v>752171.8</c:v>
                </c:pt>
                <c:pt idx="28">
                  <c:v>757515</c:v>
                </c:pt>
                <c:pt idx="29">
                  <c:v>759440.2</c:v>
                </c:pt>
                <c:pt idx="30">
                  <c:v>759287.4</c:v>
                </c:pt>
                <c:pt idx="31">
                  <c:v>760849.2</c:v>
                </c:pt>
                <c:pt idx="32">
                  <c:v>762684.2</c:v>
                </c:pt>
                <c:pt idx="33">
                  <c:v>764887</c:v>
                </c:pt>
                <c:pt idx="34">
                  <c:v>765781</c:v>
                </c:pt>
                <c:pt idx="35">
                  <c:v>769542.6</c:v>
                </c:pt>
                <c:pt idx="36">
                  <c:v>772562</c:v>
                </c:pt>
                <c:pt idx="37">
                  <c:v>772963.8</c:v>
                </c:pt>
                <c:pt idx="38">
                  <c:v>771544.2</c:v>
                </c:pt>
                <c:pt idx="39">
                  <c:v>768380.6</c:v>
                </c:pt>
                <c:pt idx="40">
                  <c:v>762783.2</c:v>
                </c:pt>
                <c:pt idx="41">
                  <c:v>759435.6</c:v>
                </c:pt>
                <c:pt idx="42">
                  <c:v>754327.4</c:v>
                </c:pt>
                <c:pt idx="43">
                  <c:v>747713.6</c:v>
                </c:pt>
                <c:pt idx="44">
                  <c:v>742276.8</c:v>
                </c:pt>
                <c:pt idx="45">
                  <c:v>738853.8</c:v>
                </c:pt>
                <c:pt idx="46">
                  <c:v>737359.6</c:v>
                </c:pt>
                <c:pt idx="47">
                  <c:v>740993.8</c:v>
                </c:pt>
                <c:pt idx="48">
                  <c:v>745159.4</c:v>
                </c:pt>
                <c:pt idx="49">
                  <c:v>741967.6</c:v>
                </c:pt>
                <c:pt idx="50">
                  <c:v>740882.6</c:v>
                </c:pt>
                <c:pt idx="51">
                  <c:v>741808.6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spPr>
            <a:ln w="38100">
              <a:solidFill>
                <a:srgbClr val="4B8BC4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Sheet1!$E$2:$E$53</c:f>
              <c:numCache>
                <c:formatCode>_(* #,##0_);_(* \(#,##0\);_(* "-"??_);_(@_)</c:formatCode>
                <c:ptCount val="52"/>
                <c:pt idx="0">
                  <c:v>739192</c:v>
                </c:pt>
                <c:pt idx="1">
                  <c:v>743579</c:v>
                </c:pt>
                <c:pt idx="2">
                  <c:v>738129</c:v>
                </c:pt>
                <c:pt idx="3">
                  <c:v>734155</c:v>
                </c:pt>
                <c:pt idx="4">
                  <c:v>731617</c:v>
                </c:pt>
                <c:pt idx="5">
                  <c:v>723694</c:v>
                </c:pt>
                <c:pt idx="6">
                  <c:v>718302</c:v>
                </c:pt>
                <c:pt idx="7">
                  <c:v>711277</c:v>
                </c:pt>
                <c:pt idx="8">
                  <c:v>705018</c:v>
                </c:pt>
                <c:pt idx="9">
                  <c:v>696812</c:v>
                </c:pt>
                <c:pt idx="10">
                  <c:v>696670</c:v>
                </c:pt>
                <c:pt idx="11">
                  <c:v>691503</c:v>
                </c:pt>
                <c:pt idx="12">
                  <c:v>688685</c:v>
                </c:pt>
                <c:pt idx="13">
                  <c:v>694289</c:v>
                </c:pt>
                <c:pt idx="14">
                  <c:v>698150</c:v>
                </c:pt>
                <c:pt idx="15">
                  <c:v>695263</c:v>
                </c:pt>
                <c:pt idx="16">
                  <c:v>700922</c:v>
                </c:pt>
                <c:pt idx="17">
                  <c:v>704162</c:v>
                </c:pt>
                <c:pt idx="18">
                  <c:v>707438</c:v>
                </c:pt>
                <c:pt idx="19">
                  <c:v>712004</c:v>
                </c:pt>
                <c:pt idx="20">
                  <c:v>718753</c:v>
                </c:pt>
                <c:pt idx="21">
                  <c:v>723844</c:v>
                </c:pt>
                <c:pt idx="22">
                  <c:v>734127</c:v>
                </c:pt>
                <c:pt idx="23">
                  <c:v>740576</c:v>
                </c:pt>
                <c:pt idx="24">
                  <c:v>749874</c:v>
                </c:pt>
                <c:pt idx="25">
                  <c:v>745556</c:v>
                </c:pt>
                <c:pt idx="26">
                  <c:v>748194</c:v>
                </c:pt>
                <c:pt idx="27">
                  <c:v>754886</c:v>
                </c:pt>
                <c:pt idx="28">
                  <c:v>755429</c:v>
                </c:pt>
                <c:pt idx="29">
                  <c:v>756614</c:v>
                </c:pt>
                <c:pt idx="30">
                  <c:v>758687</c:v>
                </c:pt>
                <c:pt idx="31">
                  <c:v>759644</c:v>
                </c:pt>
                <c:pt idx="32">
                  <c:v>758252</c:v>
                </c:pt>
                <c:pt idx="33">
                  <c:v>757433</c:v>
                </c:pt>
                <c:pt idx="34">
                  <c:v>761034</c:v>
                </c:pt>
                <c:pt idx="35">
                  <c:v>765340</c:v>
                </c:pt>
                <c:pt idx="36">
                  <c:v>763631</c:v>
                </c:pt>
                <c:pt idx="37">
                  <c:v>762477</c:v>
                </c:pt>
                <c:pt idx="38">
                  <c:v>762037</c:v>
                </c:pt>
                <c:pt idx="39">
                  <c:v>756947</c:v>
                </c:pt>
                <c:pt idx="40">
                  <c:v>752837</c:v>
                </c:pt>
                <c:pt idx="41">
                  <c:v>751290</c:v>
                </c:pt>
                <c:pt idx="42">
                  <c:v>741412</c:v>
                </c:pt>
                <c:pt idx="43">
                  <c:v>731438</c:v>
                </c:pt>
                <c:pt idx="44">
                  <c:v>722873</c:v>
                </c:pt>
                <c:pt idx="45">
                  <c:v>710764</c:v>
                </c:pt>
                <c:pt idx="46">
                  <c:v>706172</c:v>
                </c:pt>
                <c:pt idx="47">
                  <c:v>704670</c:v>
                </c:pt>
                <c:pt idx="48">
                  <c:v>710532</c:v>
                </c:pt>
                <c:pt idx="49">
                  <c:v>700876</c:v>
                </c:pt>
                <c:pt idx="50">
                  <c:v>692901</c:v>
                </c:pt>
                <c:pt idx="51">
                  <c:v>693290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ln w="38100">
              <a:solidFill>
                <a:srgbClr val="FFCC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Sheet1!$F$2:$F$53</c:f>
              <c:numCache>
                <c:formatCode>_(* #,##0_);_(* \(#,##0\);_(* "-"??_);_(@_)</c:formatCode>
                <c:ptCount val="52"/>
                <c:pt idx="0">
                  <c:v>699038</c:v>
                </c:pt>
                <c:pt idx="1">
                  <c:v>696436</c:v>
                </c:pt>
                <c:pt idx="2">
                  <c:v>691487</c:v>
                </c:pt>
                <c:pt idx="3">
                  <c:v>681297</c:v>
                </c:pt>
                <c:pt idx="4">
                  <c:v>675544</c:v>
                </c:pt>
                <c:pt idx="5">
                  <c:v>674325</c:v>
                </c:pt>
                <c:pt idx="6">
                  <c:v>670852</c:v>
                </c:pt>
                <c:pt idx="7">
                  <c:v>670286</c:v>
                </c:pt>
                <c:pt idx="8">
                  <c:v>671039</c:v>
                </c:pt>
                <c:pt idx="9">
                  <c:v>663290</c:v>
                </c:pt>
                <c:pt idx="10">
                  <c:v>656928</c:v>
                </c:pt>
                <c:pt idx="11">
                  <c:v>655767</c:v>
                </c:pt>
                <c:pt idx="12">
                  <c:v>656875</c:v>
                </c:pt>
                <c:pt idx="13">
                  <c:v>658336</c:v>
                </c:pt>
                <c:pt idx="14">
                  <c:v>662784</c:v>
                </c:pt>
                <c:pt idx="15">
                  <c:v>671282</c:v>
                </c:pt>
                <c:pt idx="16">
                  <c:v>677496</c:v>
                </c:pt>
                <c:pt idx="17">
                  <c:v>686488</c:v>
                </c:pt>
                <c:pt idx="18">
                  <c:v>688989</c:v>
                </c:pt>
                <c:pt idx="19">
                  <c:v>698292</c:v>
                </c:pt>
                <c:pt idx="20">
                  <c:v>699830</c:v>
                </c:pt>
                <c:pt idx="21">
                  <c:v>712056</c:v>
                </c:pt>
                <c:pt idx="22">
                  <c:v>720837</c:v>
                </c:pt>
                <c:pt idx="23">
                  <c:v>727459</c:v>
                </c:pt>
                <c:pt idx="24">
                  <c:v>730890</c:v>
                </c:pt>
                <c:pt idx="25">
                  <c:v>733605</c:v>
                </c:pt>
                <c:pt idx="26">
                  <c:v>740544</c:v>
                </c:pt>
                <c:pt idx="27">
                  <c:v>749295</c:v>
                </c:pt>
                <c:pt idx="28">
                  <c:v>758501</c:v>
                </c:pt>
                <c:pt idx="29">
                  <c:v>761705</c:v>
                </c:pt>
                <c:pt idx="30">
                  <c:v>755061</c:v>
                </c:pt>
                <c:pt idx="31">
                  <c:v>755179</c:v>
                </c:pt>
                <c:pt idx="32">
                  <c:v>758971</c:v>
                </c:pt>
                <c:pt idx="33">
                  <c:v>762463</c:v>
                </c:pt>
                <c:pt idx="34">
                  <c:v>764845</c:v>
                </c:pt>
                <c:pt idx="35">
                  <c:v>775290</c:v>
                </c:pt>
                <c:pt idx="36">
                  <c:v>776519</c:v>
                </c:pt>
                <c:pt idx="37">
                  <c:v>781716</c:v>
                </c:pt>
                <c:pt idx="38">
                  <c:v>777262</c:v>
                </c:pt>
                <c:pt idx="39">
                  <c:v>776054</c:v>
                </c:pt>
                <c:pt idx="40">
                  <c:v>768176</c:v>
                </c:pt>
                <c:pt idx="41">
                  <c:v>765457</c:v>
                </c:pt>
                <c:pt idx="42">
                  <c:v>754926</c:v>
                </c:pt>
                <c:pt idx="43">
                  <c:v>752037</c:v>
                </c:pt>
                <c:pt idx="44">
                  <c:v>748541</c:v>
                </c:pt>
                <c:pt idx="45">
                  <c:v>745969</c:v>
                </c:pt>
                <c:pt idx="46">
                  <c:v>739347</c:v>
                </c:pt>
                <c:pt idx="47">
                  <c:v>741899</c:v>
                </c:pt>
                <c:pt idx="48">
                  <c:v>747892</c:v>
                </c:pt>
                <c:pt idx="49">
                  <c:v>749924</c:v>
                </c:pt>
                <c:pt idx="50">
                  <c:v>749091</c:v>
                </c:pt>
                <c:pt idx="51">
                  <c:v>753669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Sheet1!$G$2:$G$53</c:f>
              <c:numCache>
                <c:formatCode>_(* #,##0_);_(* \(#,##0\);_(* "-"??_);_(@_)</c:formatCode>
                <c:ptCount val="52"/>
                <c:pt idx="0">
                  <c:v>766640</c:v>
                </c:pt>
                <c:pt idx="1">
                  <c:v>771465</c:v>
                </c:pt>
                <c:pt idx="2">
                  <c:v>763792</c:v>
                </c:pt>
                <c:pt idx="3">
                  <c:v>756939</c:v>
                </c:pt>
                <c:pt idx="4">
                  <c:v>762738</c:v>
                </c:pt>
                <c:pt idx="5">
                  <c:v>760049</c:v>
                </c:pt>
                <c:pt idx="6">
                  <c:v>751554</c:v>
                </c:pt>
                <c:pt idx="7">
                  <c:v>745609</c:v>
                </c:pt>
                <c:pt idx="8">
                  <c:v>737631</c:v>
                </c:pt>
                <c:pt idx="9">
                  <c:v>735618</c:v>
                </c:pt>
                <c:pt idx="10">
                  <c:v>733064</c:v>
                </c:pt>
                <c:pt idx="11">
                  <c:v>735453</c:v>
                </c:pt>
                <c:pt idx="12">
                  <c:v>733933</c:v>
                </c:pt>
                <c:pt idx="13">
                  <c:v>736954</c:v>
                </c:pt>
                <c:pt idx="14">
                  <c:v>742907</c:v>
                </c:pt>
                <c:pt idx="15">
                  <c:v>746775</c:v>
                </c:pt>
                <c:pt idx="16">
                  <c:v>752568</c:v>
                </c:pt>
                <c:pt idx="17">
                  <c:v>763076</c:v>
                </c:pt>
                <c:pt idx="18">
                  <c:v>759733</c:v>
                </c:pt>
                <c:pt idx="19">
                  <c:v>760320</c:v>
                </c:pt>
                <c:pt idx="20">
                  <c:v>765293</c:v>
                </c:pt>
                <c:pt idx="21">
                  <c:v>774595</c:v>
                </c:pt>
                <c:pt idx="22">
                  <c:v>780794</c:v>
                </c:pt>
                <c:pt idx="23">
                  <c:v>786207</c:v>
                </c:pt>
                <c:pt idx="24">
                  <c:v>784458</c:v>
                </c:pt>
                <c:pt idx="25">
                  <c:v>792361</c:v>
                </c:pt>
                <c:pt idx="26">
                  <c:v>802533</c:v>
                </c:pt>
                <c:pt idx="27">
                  <c:v>809673</c:v>
                </c:pt>
                <c:pt idx="28">
                  <c:v>810093</c:v>
                </c:pt>
                <c:pt idx="29">
                  <c:v>814425</c:v>
                </c:pt>
                <c:pt idx="30">
                  <c:v>818564</c:v>
                </c:pt>
                <c:pt idx="31">
                  <c:v>825868</c:v>
                </c:pt>
                <c:pt idx="32">
                  <c:v>824048</c:v>
                </c:pt>
                <c:pt idx="33">
                  <c:v>832440</c:v>
                </c:pt>
                <c:pt idx="34">
                  <c:v>833481</c:v>
                </c:pt>
                <c:pt idx="35">
                  <c:v>834094</c:v>
                </c:pt>
                <c:pt idx="36">
                  <c:v>844719</c:v>
                </c:pt>
                <c:pt idx="37">
                  <c:v>843709</c:v>
                </c:pt>
                <c:pt idx="38">
                  <c:v>843407</c:v>
                </c:pt>
                <c:pt idx="39">
                  <c:v>842669</c:v>
                </c:pt>
                <c:pt idx="40">
                  <c:v>838397</c:v>
                </c:pt>
                <c:pt idx="41">
                  <c:v>831886</c:v>
                </c:pt>
                <c:pt idx="42">
                  <c:v>824832</c:v>
                </c:pt>
                <c:pt idx="43">
                  <c:v>819647</c:v>
                </c:pt>
                <c:pt idx="44">
                  <c:v>817986</c:v>
                </c:pt>
                <c:pt idx="45">
                  <c:v>817976</c:v>
                </c:pt>
                <c:pt idx="46">
                  <c:v>819070</c:v>
                </c:pt>
                <c:pt idx="47">
                  <c:v>819720</c:v>
                </c:pt>
                <c:pt idx="48">
                  <c:v>819684</c:v>
                </c:pt>
                <c:pt idx="49">
                  <c:v>819929</c:v>
                </c:pt>
                <c:pt idx="50">
                  <c:v>820522</c:v>
                </c:pt>
                <c:pt idx="51">
                  <c:v>817896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2016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Sheet1!$H$2:$H$53</c:f>
              <c:numCache>
                <c:formatCode>_(* #,##0_);_(* \(#,##0\);_(* "-"??_);_(@_)</c:formatCode>
                <c:ptCount val="52"/>
                <c:pt idx="0">
                  <c:v>830247</c:v>
                </c:pt>
                <c:pt idx="1">
                  <c:v>840048</c:v>
                </c:pt>
                <c:pt idx="2">
                  <c:v>842657</c:v>
                </c:pt>
                <c:pt idx="3">
                  <c:v>833228</c:v>
                </c:pt>
                <c:pt idx="4">
                  <c:v>834948</c:v>
                </c:pt>
                <c:pt idx="5">
                  <c:v>835981</c:v>
                </c:pt>
                <c:pt idx="6">
                  <c:v>837282</c:v>
                </c:pt>
                <c:pt idx="7">
                  <c:v>828820</c:v>
                </c:pt>
                <c:pt idx="8">
                  <c:v>828332</c:v>
                </c:pt>
                <c:pt idx="9">
                  <c:v>823732</c:v>
                </c:pt>
                <c:pt idx="10">
                  <c:v>824230</c:v>
                </c:pt>
                <c:pt idx="11">
                  <c:v>821800</c:v>
                </c:pt>
                <c:pt idx="12">
                  <c:v>821041</c:v>
                </c:pt>
                <c:pt idx="13">
                  <c:v>827108</c:v>
                </c:pt>
                <c:pt idx="14">
                  <c:v>827397</c:v>
                </c:pt>
                <c:pt idx="15">
                  <c:v>824892</c:v>
                </c:pt>
                <c:pt idx="16">
                  <c:v>828138</c:v>
                </c:pt>
                <c:pt idx="17">
                  <c:v>827426</c:v>
                </c:pt>
                <c:pt idx="18">
                  <c:v>829411</c:v>
                </c:pt>
                <c:pt idx="19">
                  <c:v>827448</c:v>
                </c:pt>
                <c:pt idx="20">
                  <c:v>830774</c:v>
                </c:pt>
                <c:pt idx="21">
                  <c:v>829401</c:v>
                </c:pt>
                <c:pt idx="22">
                  <c:v>835821</c:v>
                </c:pt>
                <c:pt idx="23">
                  <c:v>836075</c:v>
                </c:pt>
                <c:pt idx="24">
                  <c:v>842176</c:v>
                </c:pt>
                <c:pt idx="25">
                  <c:v>845259</c:v>
                </c:pt>
                <c:pt idx="26">
                  <c:v>850897</c:v>
                </c:pt>
                <c:pt idx="27">
                  <c:v>860542</c:v>
                </c:pt>
                <c:pt idx="28">
                  <c:v>865506</c:v>
                </c:pt>
                <c:pt idx="29">
                  <c:v>866487</c:v>
                </c:pt>
                <c:pt idx="30">
                  <c:v>867201</c:v>
                </c:pt>
                <c:pt idx="31">
                  <c:v>868642</c:v>
                </c:pt>
                <c:pt idx="32">
                  <c:v>872470</c:v>
                </c:pt>
                <c:pt idx="33">
                  <c:v>876582</c:v>
                </c:pt>
                <c:pt idx="34">
                  <c:v>878809</c:v>
                </c:pt>
                <c:pt idx="35">
                  <c:v>879582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89984"/>
        <c:axId val="110924544"/>
      </c:lineChart>
      <c:dateAx>
        <c:axId val="11088998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10924544"/>
        <c:crosses val="autoZero"/>
        <c:auto val="1"/>
        <c:lblOffset val="100"/>
        <c:baseTimeUnit val="days"/>
      </c:dateAx>
      <c:valAx>
        <c:axId val="110924544"/>
        <c:scaling>
          <c:orientation val="minMax"/>
          <c:max val="900000"/>
          <c:min val="6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MM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bbls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10889984"/>
        <c:crosses val="autoZero"/>
        <c:crossBetween val="between"/>
        <c:dispUnits>
          <c:builtInUnit val="thousands"/>
        </c:dispUnits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3.3868355638514119E-2"/>
          <c:y val="0.88239102057870811"/>
          <c:w val="0.96613164436148591"/>
          <c:h val="0.116874486335825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</c:v>
                </c:pt>
              </c:strCache>
            </c:strRef>
          </c:tx>
          <c:spPr>
            <a:ln w="28575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Sheet1!$A$2:$A$695</c:f>
              <c:numCache>
                <c:formatCode>m/d/yyyy</c:formatCode>
                <c:ptCount val="694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  <c:pt idx="687">
                  <c:v>42614</c:v>
                </c:pt>
                <c:pt idx="688">
                  <c:v>42615</c:v>
                </c:pt>
                <c:pt idx="689">
                  <c:v>42618</c:v>
                </c:pt>
                <c:pt idx="690">
                  <c:v>42619</c:v>
                </c:pt>
                <c:pt idx="691">
                  <c:v>42620</c:v>
                </c:pt>
                <c:pt idx="692">
                  <c:v>42621</c:v>
                </c:pt>
                <c:pt idx="693">
                  <c:v>42622</c:v>
                </c:pt>
              </c:numCache>
            </c:numRef>
          </c:cat>
          <c:val>
            <c:numRef>
              <c:f>Sheet1!$B$2:$B$695</c:f>
              <c:numCache>
                <c:formatCode>#,##0.00</c:formatCode>
                <c:ptCount val="694"/>
                <c:pt idx="0">
                  <c:v>95.57</c:v>
                </c:pt>
                <c:pt idx="1">
                  <c:v>94.209998999999996</c:v>
                </c:pt>
                <c:pt idx="2">
                  <c:v>93.709998999999996</c:v>
                </c:pt>
                <c:pt idx="3">
                  <c:v>93.800003000000004</c:v>
                </c:pt>
                <c:pt idx="4">
                  <c:v>92.459998999999996</c:v>
                </c:pt>
                <c:pt idx="5">
                  <c:v>92.260002</c:v>
                </c:pt>
                <c:pt idx="6">
                  <c:v>92.779999000000004</c:v>
                </c:pt>
                <c:pt idx="7">
                  <c:v>91.519997000000004</c:v>
                </c:pt>
                <c:pt idx="8">
                  <c:v>92.480002999999996</c:v>
                </c:pt>
                <c:pt idx="9">
                  <c:v>94.370002999999997</c:v>
                </c:pt>
                <c:pt idx="10">
                  <c:v>94.029999000000004</c:v>
                </c:pt>
                <c:pt idx="11">
                  <c:v>94.190002000000007</c:v>
                </c:pt>
                <c:pt idx="12">
                  <c:v>95.07</c:v>
                </c:pt>
                <c:pt idx="13">
                  <c:v>96.800003000000004</c:v>
                </c:pt>
                <c:pt idx="14">
                  <c:v>97.480002999999996</c:v>
                </c:pt>
                <c:pt idx="15">
                  <c:v>96.849997999999999</c:v>
                </c:pt>
                <c:pt idx="16">
                  <c:v>95.860000999999997</c:v>
                </c:pt>
                <c:pt idx="17">
                  <c:v>97.339995999999999</c:v>
                </c:pt>
                <c:pt idx="18">
                  <c:v>97.279999000000004</c:v>
                </c:pt>
                <c:pt idx="19">
                  <c:v>98.089995999999999</c:v>
                </c:pt>
                <c:pt idx="20">
                  <c:v>97.440002000000007</c:v>
                </c:pt>
                <c:pt idx="21">
                  <c:v>96.629997000000003</c:v>
                </c:pt>
                <c:pt idx="22">
                  <c:v>97.449996999999996</c:v>
                </c:pt>
                <c:pt idx="23">
                  <c:v>97.410004000000001</c:v>
                </c:pt>
                <c:pt idx="24">
                  <c:v>97.849997999999999</c:v>
                </c:pt>
                <c:pt idx="25">
                  <c:v>100.019997</c:v>
                </c:pt>
                <c:pt idx="26">
                  <c:v>100.150002</c:v>
                </c:pt>
                <c:pt idx="27">
                  <c:v>99.919998000000007</c:v>
                </c:pt>
                <c:pt idx="28">
                  <c:v>100.300003</c:v>
                </c:pt>
                <c:pt idx="29">
                  <c:v>100.269997</c:v>
                </c:pt>
                <c:pt idx="30">
                  <c:v>100.370003</c:v>
                </c:pt>
                <c:pt idx="31">
                  <c:v>102.650002</c:v>
                </c:pt>
                <c:pt idx="32">
                  <c:v>103.720001</c:v>
                </c:pt>
                <c:pt idx="33">
                  <c:v>103.089996</c:v>
                </c:pt>
                <c:pt idx="34">
                  <c:v>102.43</c:v>
                </c:pt>
                <c:pt idx="35">
                  <c:v>103</c:v>
                </c:pt>
                <c:pt idx="36">
                  <c:v>102.379997</c:v>
                </c:pt>
                <c:pt idx="37">
                  <c:v>102.66999800000001</c:v>
                </c:pt>
                <c:pt idx="38">
                  <c:v>102.300003</c:v>
                </c:pt>
                <c:pt idx="39">
                  <c:v>102.55999799999999</c:v>
                </c:pt>
                <c:pt idx="40">
                  <c:v>104.779999</c:v>
                </c:pt>
                <c:pt idx="41">
                  <c:v>103.230003</c:v>
                </c:pt>
                <c:pt idx="42">
                  <c:v>101.349998</c:v>
                </c:pt>
                <c:pt idx="43">
                  <c:v>101.800003</c:v>
                </c:pt>
                <c:pt idx="44">
                  <c:v>102.629997</c:v>
                </c:pt>
                <c:pt idx="45">
                  <c:v>101.120003</c:v>
                </c:pt>
                <c:pt idx="46">
                  <c:v>99.730002999999996</c:v>
                </c:pt>
                <c:pt idx="47">
                  <c:v>98.010002</c:v>
                </c:pt>
                <c:pt idx="48">
                  <c:v>98.279999000000004</c:v>
                </c:pt>
                <c:pt idx="49">
                  <c:v>99.120002999999997</c:v>
                </c:pt>
                <c:pt idx="50">
                  <c:v>98.019997000000004</c:v>
                </c:pt>
                <c:pt idx="51">
                  <c:v>99.68</c:v>
                </c:pt>
                <c:pt idx="52">
                  <c:v>100.269997</c:v>
                </c:pt>
                <c:pt idx="53">
                  <c:v>99.230002999999996</c:v>
                </c:pt>
                <c:pt idx="54">
                  <c:v>99.889999000000003</c:v>
                </c:pt>
                <c:pt idx="55">
                  <c:v>99.860000999999997</c:v>
                </c:pt>
                <c:pt idx="56">
                  <c:v>99.529999000000004</c:v>
                </c:pt>
                <c:pt idx="57">
                  <c:v>100.279999</c:v>
                </c:pt>
                <c:pt idx="58">
                  <c:v>101.300003</c:v>
                </c:pt>
                <c:pt idx="59">
                  <c:v>101.599998</c:v>
                </c:pt>
                <c:pt idx="60">
                  <c:v>101.449997</c:v>
                </c:pt>
                <c:pt idx="61">
                  <c:v>99.580001999999993</c:v>
                </c:pt>
                <c:pt idx="62">
                  <c:v>99.629997000000003</c:v>
                </c:pt>
                <c:pt idx="63">
                  <c:v>100.32</c:v>
                </c:pt>
                <c:pt idx="64">
                  <c:v>101.089996</c:v>
                </c:pt>
                <c:pt idx="65">
                  <c:v>100.599998</c:v>
                </c:pt>
                <c:pt idx="66">
                  <c:v>102.519997</c:v>
                </c:pt>
                <c:pt idx="67">
                  <c:v>103.480003</c:v>
                </c:pt>
                <c:pt idx="68">
                  <c:v>103.269997</c:v>
                </c:pt>
                <c:pt idx="69">
                  <c:v>103.599998</c:v>
                </c:pt>
                <c:pt idx="70">
                  <c:v>103.650002</c:v>
                </c:pt>
                <c:pt idx="71">
                  <c:v>103.57</c:v>
                </c:pt>
                <c:pt idx="72">
                  <c:v>103.769997</c:v>
                </c:pt>
                <c:pt idx="73">
                  <c:v>104.400002</c:v>
                </c:pt>
                <c:pt idx="74">
                  <c:v>104.290001</c:v>
                </c:pt>
                <c:pt idx="75">
                  <c:v>101.959999</c:v>
                </c:pt>
                <c:pt idx="76">
                  <c:v>101.790001</c:v>
                </c:pt>
                <c:pt idx="77">
                  <c:v>102.18</c:v>
                </c:pt>
                <c:pt idx="78">
                  <c:v>100.889999</c:v>
                </c:pt>
                <c:pt idx="79">
                  <c:v>100.900002</c:v>
                </c:pt>
                <c:pt idx="80">
                  <c:v>101.08000199999999</c:v>
                </c:pt>
                <c:pt idx="81">
                  <c:v>99.769997000000004</c:v>
                </c:pt>
                <c:pt idx="82">
                  <c:v>99.470000999999996</c:v>
                </c:pt>
                <c:pt idx="83">
                  <c:v>99.790001000000004</c:v>
                </c:pt>
                <c:pt idx="84">
                  <c:v>99.410004000000001</c:v>
                </c:pt>
                <c:pt idx="85">
                  <c:v>99.690002000000007</c:v>
                </c:pt>
                <c:pt idx="86">
                  <c:v>100.739998</c:v>
                </c:pt>
                <c:pt idx="87">
                  <c:v>100.150002</c:v>
                </c:pt>
                <c:pt idx="88">
                  <c:v>100.040001</c:v>
                </c:pt>
                <c:pt idx="89">
                  <c:v>100.620003</c:v>
                </c:pt>
                <c:pt idx="90">
                  <c:v>101.739998</c:v>
                </c:pt>
                <c:pt idx="91">
                  <c:v>102.150002</c:v>
                </c:pt>
                <c:pt idx="92">
                  <c:v>101.519997</c:v>
                </c:pt>
                <c:pt idx="93">
                  <c:v>102.029999</c:v>
                </c:pt>
                <c:pt idx="94">
                  <c:v>102.610001</c:v>
                </c:pt>
                <c:pt idx="95">
                  <c:v>102.790001</c:v>
                </c:pt>
                <c:pt idx="96">
                  <c:v>104.300003</c:v>
                </c:pt>
                <c:pt idx="97">
                  <c:v>104.290001</c:v>
                </c:pt>
                <c:pt idx="98">
                  <c:v>105</c:v>
                </c:pt>
                <c:pt idx="99">
                  <c:v>104.18</c:v>
                </c:pt>
                <c:pt idx="100">
                  <c:v>102.790001</c:v>
                </c:pt>
                <c:pt idx="101">
                  <c:v>103.57</c:v>
                </c:pt>
                <c:pt idx="102">
                  <c:v>102.75</c:v>
                </c:pt>
                <c:pt idx="103">
                  <c:v>102.379997</c:v>
                </c:pt>
                <c:pt idx="104">
                  <c:v>102.769997</c:v>
                </c:pt>
                <c:pt idx="105">
                  <c:v>102.519997</c:v>
                </c:pt>
                <c:pt idx="106">
                  <c:v>102.57</c:v>
                </c:pt>
                <c:pt idx="107">
                  <c:v>102.82</c:v>
                </c:pt>
                <c:pt idx="108">
                  <c:v>104.410004</c:v>
                </c:pt>
                <c:pt idx="109">
                  <c:v>104.379997</c:v>
                </c:pt>
                <c:pt idx="110">
                  <c:v>104.480003</c:v>
                </c:pt>
                <c:pt idx="111">
                  <c:v>106.43</c:v>
                </c:pt>
                <c:pt idx="112">
                  <c:v>106.660004</c:v>
                </c:pt>
                <c:pt idx="113">
                  <c:v>106.760002</c:v>
                </c:pt>
                <c:pt idx="114">
                  <c:v>106.269997</c:v>
                </c:pt>
                <c:pt idx="115">
                  <c:v>106.160004</c:v>
                </c:pt>
                <c:pt idx="116">
                  <c:v>106.620003</c:v>
                </c:pt>
                <c:pt idx="117">
                  <c:v>107.529999</c:v>
                </c:pt>
                <c:pt idx="118">
                  <c:v>106.699997</c:v>
                </c:pt>
                <c:pt idx="119">
                  <c:v>106.540001</c:v>
                </c:pt>
                <c:pt idx="120">
                  <c:v>107.269997</c:v>
                </c:pt>
                <c:pt idx="121">
                  <c:v>105.660004</c:v>
                </c:pt>
                <c:pt idx="122">
                  <c:v>105.709999</c:v>
                </c:pt>
                <c:pt idx="123">
                  <c:v>105.400002</c:v>
                </c:pt>
                <c:pt idx="124">
                  <c:v>105.32</c:v>
                </c:pt>
                <c:pt idx="125">
                  <c:v>104.360001</c:v>
                </c:pt>
                <c:pt idx="126">
                  <c:v>103.839996</c:v>
                </c:pt>
                <c:pt idx="127">
                  <c:v>103.459999</c:v>
                </c:pt>
                <c:pt idx="128">
                  <c:v>103.540001</c:v>
                </c:pt>
                <c:pt idx="129">
                  <c:v>102.209999</c:v>
                </c:pt>
                <c:pt idx="130">
                  <c:v>102.980003</c:v>
                </c:pt>
                <c:pt idx="131">
                  <c:v>100.650002</c:v>
                </c:pt>
                <c:pt idx="132">
                  <c:v>101.040001</c:v>
                </c:pt>
                <c:pt idx="133">
                  <c:v>99.839995999999999</c:v>
                </c:pt>
                <c:pt idx="134">
                  <c:v>101.239998</c:v>
                </c:pt>
                <c:pt idx="135">
                  <c:v>103.089996</c:v>
                </c:pt>
                <c:pt idx="136">
                  <c:v>103.010002</c:v>
                </c:pt>
                <c:pt idx="137">
                  <c:v>104.849998</c:v>
                </c:pt>
                <c:pt idx="138">
                  <c:v>103.889999</c:v>
                </c:pt>
                <c:pt idx="139">
                  <c:v>106.959999</c:v>
                </c:pt>
                <c:pt idx="140">
                  <c:v>105.459999</c:v>
                </c:pt>
                <c:pt idx="141">
                  <c:v>105.82</c:v>
                </c:pt>
                <c:pt idx="142">
                  <c:v>101.720001</c:v>
                </c:pt>
                <c:pt idx="143">
                  <c:v>100.910004</c:v>
                </c:pt>
                <c:pt idx="144">
                  <c:v>99.93</c:v>
                </c:pt>
                <c:pt idx="145">
                  <c:v>98</c:v>
                </c:pt>
                <c:pt idx="146">
                  <c:v>97.5</c:v>
                </c:pt>
                <c:pt idx="147">
                  <c:v>98.610000999999997</c:v>
                </c:pt>
                <c:pt idx="148">
                  <c:v>97.400002000000001</c:v>
                </c:pt>
                <c:pt idx="149">
                  <c:v>96.970000999999996</c:v>
                </c:pt>
                <c:pt idx="150">
                  <c:v>97.57</c:v>
                </c:pt>
                <c:pt idx="151">
                  <c:v>97.599997999999999</c:v>
                </c:pt>
                <c:pt idx="152">
                  <c:v>98.050003000000004</c:v>
                </c:pt>
                <c:pt idx="153">
                  <c:v>97.370002999999997</c:v>
                </c:pt>
                <c:pt idx="154">
                  <c:v>97.410004000000001</c:v>
                </c:pt>
                <c:pt idx="155">
                  <c:v>95.540001000000004</c:v>
                </c:pt>
                <c:pt idx="156">
                  <c:v>97.110000999999997</c:v>
                </c:pt>
                <c:pt idx="157">
                  <c:v>96.480002999999996</c:v>
                </c:pt>
                <c:pt idx="158">
                  <c:v>94.760002</c:v>
                </c:pt>
                <c:pt idx="159">
                  <c:v>96.199996999999996</c:v>
                </c:pt>
                <c:pt idx="160">
                  <c:v>96.470000999999996</c:v>
                </c:pt>
                <c:pt idx="161">
                  <c:v>95.720000999999996</c:v>
                </c:pt>
                <c:pt idx="162">
                  <c:v>94.870002999999997</c:v>
                </c:pt>
                <c:pt idx="163">
                  <c:v>93.900002000000001</c:v>
                </c:pt>
                <c:pt idx="164">
                  <c:v>93.889999000000003</c:v>
                </c:pt>
                <c:pt idx="165">
                  <c:v>94.650002000000001</c:v>
                </c:pt>
                <c:pt idx="166">
                  <c:v>95.860000999999997</c:v>
                </c:pt>
                <c:pt idx="167">
                  <c:v>93</c:v>
                </c:pt>
                <c:pt idx="168">
                  <c:v>95.389999000000003</c:v>
                </c:pt>
                <c:pt idx="169">
                  <c:v>94.519997000000004</c:v>
                </c:pt>
                <c:pt idx="170">
                  <c:v>93.449996999999996</c:v>
                </c:pt>
                <c:pt idx="171">
                  <c:v>92.889999000000003</c:v>
                </c:pt>
                <c:pt idx="172">
                  <c:v>92.699996999999996</c:v>
                </c:pt>
                <c:pt idx="173">
                  <c:v>91.620002999999997</c:v>
                </c:pt>
                <c:pt idx="174">
                  <c:v>92.980002999999996</c:v>
                </c:pt>
                <c:pt idx="175">
                  <c:v>92.169998000000007</c:v>
                </c:pt>
                <c:pt idx="176">
                  <c:v>92.970000999999996</c:v>
                </c:pt>
                <c:pt idx="177">
                  <c:v>94.839995999999999</c:v>
                </c:pt>
                <c:pt idx="178">
                  <c:v>94.160004000000001</c:v>
                </c:pt>
                <c:pt idx="179">
                  <c:v>93.120002999999997</c:v>
                </c:pt>
                <c:pt idx="180">
                  <c:v>92.5</c:v>
                </c:pt>
                <c:pt idx="181">
                  <c:v>91.669998000000007</c:v>
                </c:pt>
                <c:pt idx="182">
                  <c:v>92.43</c:v>
                </c:pt>
                <c:pt idx="183">
                  <c:v>94.110000999999997</c:v>
                </c:pt>
                <c:pt idx="184">
                  <c:v>94.209998999999996</c:v>
                </c:pt>
                <c:pt idx="185">
                  <c:v>93.470000999999996</c:v>
                </c:pt>
                <c:pt idx="186">
                  <c:v>94.57</c:v>
                </c:pt>
                <c:pt idx="187">
                  <c:v>91.279999000000004</c:v>
                </c:pt>
                <c:pt idx="188">
                  <c:v>90.699996999999996</c:v>
                </c:pt>
                <c:pt idx="189">
                  <c:v>91.330001999999993</c:v>
                </c:pt>
                <c:pt idx="190">
                  <c:v>89.610000999999997</c:v>
                </c:pt>
                <c:pt idx="191">
                  <c:v>90.360000999999997</c:v>
                </c:pt>
                <c:pt idx="192">
                  <c:v>88.779999000000004</c:v>
                </c:pt>
                <c:pt idx="193">
                  <c:v>87.540001000000004</c:v>
                </c:pt>
                <c:pt idx="194">
                  <c:v>85.199996999999996</c:v>
                </c:pt>
                <c:pt idx="195">
                  <c:v>85.860000999999997</c:v>
                </c:pt>
                <c:pt idx="196">
                  <c:v>85.599997999999999</c:v>
                </c:pt>
                <c:pt idx="197">
                  <c:v>81.830001999999993</c:v>
                </c:pt>
                <c:pt idx="198">
                  <c:v>81.489998</c:v>
                </c:pt>
                <c:pt idx="199">
                  <c:v>82.860000999999997</c:v>
                </c:pt>
                <c:pt idx="200">
                  <c:v>83.089995999999999</c:v>
                </c:pt>
                <c:pt idx="201">
                  <c:v>82.849997999999999</c:v>
                </c:pt>
                <c:pt idx="202">
                  <c:v>83.43</c:v>
                </c:pt>
                <c:pt idx="203">
                  <c:v>81.339995999999999</c:v>
                </c:pt>
                <c:pt idx="204">
                  <c:v>82.379997000000003</c:v>
                </c:pt>
                <c:pt idx="205">
                  <c:v>81.569999999999993</c:v>
                </c:pt>
                <c:pt idx="206">
                  <c:v>80.730002999999996</c:v>
                </c:pt>
                <c:pt idx="207">
                  <c:v>81.389999000000003</c:v>
                </c:pt>
                <c:pt idx="208">
                  <c:v>82.160004000000001</c:v>
                </c:pt>
                <c:pt idx="209">
                  <c:v>81.040001000000004</c:v>
                </c:pt>
                <c:pt idx="210">
                  <c:v>80.760002</c:v>
                </c:pt>
                <c:pt idx="211">
                  <c:v>78.300003000000004</c:v>
                </c:pt>
                <c:pt idx="212">
                  <c:v>77.209998999999996</c:v>
                </c:pt>
                <c:pt idx="213">
                  <c:v>78.870002999999997</c:v>
                </c:pt>
                <c:pt idx="214">
                  <c:v>78.059997999999993</c:v>
                </c:pt>
                <c:pt idx="215">
                  <c:v>78.680000000000007</c:v>
                </c:pt>
                <c:pt idx="216">
                  <c:v>77.360000999999997</c:v>
                </c:pt>
                <c:pt idx="217">
                  <c:v>77.830001999999993</c:v>
                </c:pt>
                <c:pt idx="218">
                  <c:v>76.790001000000004</c:v>
                </c:pt>
                <c:pt idx="219">
                  <c:v>74.25</c:v>
                </c:pt>
                <c:pt idx="220">
                  <c:v>75.970000999999996</c:v>
                </c:pt>
                <c:pt idx="221">
                  <c:v>75.559997999999993</c:v>
                </c:pt>
                <c:pt idx="222">
                  <c:v>74.449996999999996</c:v>
                </c:pt>
                <c:pt idx="223">
                  <c:v>74.459998999999996</c:v>
                </c:pt>
                <c:pt idx="224">
                  <c:v>75.529999000000004</c:v>
                </c:pt>
                <c:pt idx="225">
                  <c:v>76.379997000000003</c:v>
                </c:pt>
                <c:pt idx="226">
                  <c:v>75.849997999999999</c:v>
                </c:pt>
                <c:pt idx="227">
                  <c:v>73.970000999999996</c:v>
                </c:pt>
                <c:pt idx="228">
                  <c:v>73.75</c:v>
                </c:pt>
                <c:pt idx="229">
                  <c:v>#N/A</c:v>
                </c:pt>
                <c:pt idx="230">
                  <c:v>69.209998999999996</c:v>
                </c:pt>
                <c:pt idx="231">
                  <c:v>67.069999999999993</c:v>
                </c:pt>
                <c:pt idx="232">
                  <c:v>67.279999000000004</c:v>
                </c:pt>
                <c:pt idx="233">
                  <c:v>66.639999000000003</c:v>
                </c:pt>
                <c:pt idx="234">
                  <c:v>65.699996999999996</c:v>
                </c:pt>
                <c:pt idx="235">
                  <c:v>63.110000999999997</c:v>
                </c:pt>
                <c:pt idx="236">
                  <c:v>63.77</c:v>
                </c:pt>
                <c:pt idx="237">
                  <c:v>60.990001999999997</c:v>
                </c:pt>
                <c:pt idx="238">
                  <c:v>59.849997999999999</c:v>
                </c:pt>
                <c:pt idx="239">
                  <c:v>57.73</c:v>
                </c:pt>
                <c:pt idx="240">
                  <c:v>55.540000999999997</c:v>
                </c:pt>
                <c:pt idx="241">
                  <c:v>55.93</c:v>
                </c:pt>
                <c:pt idx="242">
                  <c:v>56.16</c:v>
                </c:pt>
                <c:pt idx="243">
                  <c:v>54.790000999999997</c:v>
                </c:pt>
                <c:pt idx="244">
                  <c:v>57.75</c:v>
                </c:pt>
                <c:pt idx="245">
                  <c:v>54.91</c:v>
                </c:pt>
                <c:pt idx="246">
                  <c:v>57.02</c:v>
                </c:pt>
                <c:pt idx="247">
                  <c:v>55.610000999999997</c:v>
                </c:pt>
                <c:pt idx="248">
                  <c:v>55.610000999999997</c:v>
                </c:pt>
                <c:pt idx="249">
                  <c:v>53.580002</c:v>
                </c:pt>
                <c:pt idx="250">
                  <c:v>53.77</c:v>
                </c:pt>
                <c:pt idx="251">
                  <c:v>53.049999</c:v>
                </c:pt>
                <c:pt idx="252">
                  <c:v>53.049999</c:v>
                </c:pt>
                <c:pt idx="253">
                  <c:v>53</c:v>
                </c:pt>
                <c:pt idx="254">
                  <c:v>49.950001</c:v>
                </c:pt>
                <c:pt idx="255">
                  <c:v>48.220001000000003</c:v>
                </c:pt>
                <c:pt idx="256">
                  <c:v>48.560001</c:v>
                </c:pt>
                <c:pt idx="257">
                  <c:v>48.610000999999997</c:v>
                </c:pt>
                <c:pt idx="258">
                  <c:v>48.360000999999997</c:v>
                </c:pt>
                <c:pt idx="259">
                  <c:v>46.009998000000003</c:v>
                </c:pt>
                <c:pt idx="260">
                  <c:v>46.09</c:v>
                </c:pt>
                <c:pt idx="261">
                  <c:v>48.110000999999997</c:v>
                </c:pt>
                <c:pt idx="262">
                  <c:v>46.43</c:v>
                </c:pt>
                <c:pt idx="263">
                  <c:v>48.400002000000001</c:v>
                </c:pt>
                <c:pt idx="264">
                  <c:v>48.400002000000001</c:v>
                </c:pt>
                <c:pt idx="265">
                  <c:v>46.330002</c:v>
                </c:pt>
                <c:pt idx="266">
                  <c:v>47.169998</c:v>
                </c:pt>
                <c:pt idx="267">
                  <c:v>46.27</c:v>
                </c:pt>
                <c:pt idx="268">
                  <c:v>45.349997999999999</c:v>
                </c:pt>
                <c:pt idx="269">
                  <c:v>45.139999000000003</c:v>
                </c:pt>
                <c:pt idx="270">
                  <c:v>45.98</c:v>
                </c:pt>
                <c:pt idx="271">
                  <c:v>44.43</c:v>
                </c:pt>
                <c:pt idx="272">
                  <c:v>44.580002</c:v>
                </c:pt>
                <c:pt idx="273">
                  <c:v>47.709999000000003</c:v>
                </c:pt>
                <c:pt idx="274">
                  <c:v>49.599997999999999</c:v>
                </c:pt>
                <c:pt idx="275">
                  <c:v>52.740001999999997</c:v>
                </c:pt>
                <c:pt idx="276">
                  <c:v>48.75</c:v>
                </c:pt>
                <c:pt idx="277">
                  <c:v>50.639999000000003</c:v>
                </c:pt>
                <c:pt idx="278">
                  <c:v>52.049999</c:v>
                </c:pt>
                <c:pt idx="279">
                  <c:v>52.779998999999997</c:v>
                </c:pt>
                <c:pt idx="280">
                  <c:v>50.299999</c:v>
                </c:pt>
                <c:pt idx="281">
                  <c:v>49.130001</c:v>
                </c:pt>
                <c:pt idx="282">
                  <c:v>51.48</c:v>
                </c:pt>
                <c:pt idx="283">
                  <c:v>52.84</c:v>
                </c:pt>
                <c:pt idx="284">
                  <c:v>52.84</c:v>
                </c:pt>
                <c:pt idx="285">
                  <c:v>53.529998999999997</c:v>
                </c:pt>
                <c:pt idx="286">
                  <c:v>51.689999</c:v>
                </c:pt>
                <c:pt idx="287">
                  <c:v>51.360000999999997</c:v>
                </c:pt>
                <c:pt idx="288">
                  <c:v>50.169998</c:v>
                </c:pt>
                <c:pt idx="289">
                  <c:v>48.470001000000003</c:v>
                </c:pt>
                <c:pt idx="290">
                  <c:v>48.470001000000003</c:v>
                </c:pt>
                <c:pt idx="291">
                  <c:v>50.220001000000003</c:v>
                </c:pt>
                <c:pt idx="292">
                  <c:v>48.93</c:v>
                </c:pt>
                <c:pt idx="293">
                  <c:v>49.299999</c:v>
                </c:pt>
                <c:pt idx="294">
                  <c:v>49.790000999999997</c:v>
                </c:pt>
                <c:pt idx="295">
                  <c:v>50.369999</c:v>
                </c:pt>
                <c:pt idx="296">
                  <c:v>51.720001000000003</c:v>
                </c:pt>
                <c:pt idx="297">
                  <c:v>50.860000999999997</c:v>
                </c:pt>
                <c:pt idx="298">
                  <c:v>49.630001</c:v>
                </c:pt>
                <c:pt idx="299">
                  <c:v>50.029998999999997</c:v>
                </c:pt>
                <c:pt idx="300">
                  <c:v>48.59</c:v>
                </c:pt>
                <c:pt idx="301">
                  <c:v>48.220001000000003</c:v>
                </c:pt>
                <c:pt idx="302">
                  <c:v>47.099997999999999</c:v>
                </c:pt>
                <c:pt idx="303">
                  <c:v>45.080002</c:v>
                </c:pt>
                <c:pt idx="304">
                  <c:v>43.900002000000001</c:v>
                </c:pt>
                <c:pt idx="305">
                  <c:v>43.18</c:v>
                </c:pt>
                <c:pt idx="306">
                  <c:v>44.669998</c:v>
                </c:pt>
                <c:pt idx="307">
                  <c:v>43.919998</c:v>
                </c:pt>
                <c:pt idx="308">
                  <c:v>45.380001</c:v>
                </c:pt>
                <c:pt idx="309">
                  <c:v>46.810001</c:v>
                </c:pt>
                <c:pt idx="310">
                  <c:v>47</c:v>
                </c:pt>
                <c:pt idx="311">
                  <c:v>48.560001</c:v>
                </c:pt>
                <c:pt idx="312">
                  <c:v>51.360000999999997</c:v>
                </c:pt>
                <c:pt idx="313">
                  <c:v>48.470001000000003</c:v>
                </c:pt>
                <c:pt idx="314">
                  <c:v>48.599997999999999</c:v>
                </c:pt>
                <c:pt idx="315">
                  <c:v>47.630001</c:v>
                </c:pt>
                <c:pt idx="316">
                  <c:v>49.709999000000003</c:v>
                </c:pt>
                <c:pt idx="317">
                  <c:v>49.48</c:v>
                </c:pt>
                <c:pt idx="318">
                  <c:v>#N/A</c:v>
                </c:pt>
                <c:pt idx="319">
                  <c:v>52.060001</c:v>
                </c:pt>
                <c:pt idx="320">
                  <c:v>53.849997999999999</c:v>
                </c:pt>
                <c:pt idx="321">
                  <c:v>50.709999000000003</c:v>
                </c:pt>
                <c:pt idx="322">
                  <c:v>50.84</c:v>
                </c:pt>
                <c:pt idx="323">
                  <c:v>51.759998000000003</c:v>
                </c:pt>
                <c:pt idx="324">
                  <c:v>51.880001</c:v>
                </c:pt>
                <c:pt idx="325">
                  <c:v>53.25</c:v>
                </c:pt>
                <c:pt idx="326">
                  <c:v>55.84</c:v>
                </c:pt>
                <c:pt idx="327">
                  <c:v>56.540000999999997</c:v>
                </c:pt>
                <c:pt idx="328">
                  <c:v>55.900002000000001</c:v>
                </c:pt>
                <c:pt idx="329">
                  <c:v>56.32</c:v>
                </c:pt>
                <c:pt idx="330">
                  <c:v>55.5</c:v>
                </c:pt>
                <c:pt idx="331">
                  <c:v>55.189999</c:v>
                </c:pt>
                <c:pt idx="332">
                  <c:v>56.310001</c:v>
                </c:pt>
                <c:pt idx="333">
                  <c:v>55.98</c:v>
                </c:pt>
                <c:pt idx="334">
                  <c:v>56.959999000000003</c:v>
                </c:pt>
                <c:pt idx="335">
                  <c:v>56.939999</c:v>
                </c:pt>
                <c:pt idx="336">
                  <c:v>58.48</c:v>
                </c:pt>
                <c:pt idx="337">
                  <c:v>59.57</c:v>
                </c:pt>
                <c:pt idx="338">
                  <c:v>59.279998999999997</c:v>
                </c:pt>
                <c:pt idx="339">
                  <c:v>58.98</c:v>
                </c:pt>
                <c:pt idx="340">
                  <c:v>60.509998000000003</c:v>
                </c:pt>
                <c:pt idx="341">
                  <c:v>60.889999000000003</c:v>
                </c:pt>
                <c:pt idx="342">
                  <c:v>58.900002000000001</c:v>
                </c:pt>
                <c:pt idx="343">
                  <c:v>59.369999</c:v>
                </c:pt>
                <c:pt idx="344">
                  <c:v>59.18</c:v>
                </c:pt>
                <c:pt idx="345">
                  <c:v>60.59</c:v>
                </c:pt>
                <c:pt idx="346">
                  <c:v>60.240001999999997</c:v>
                </c:pt>
                <c:pt idx="347">
                  <c:v>59.869999</c:v>
                </c:pt>
                <c:pt idx="348">
                  <c:v>59.919998</c:v>
                </c:pt>
                <c:pt idx="349">
                  <c:v>59.650002000000001</c:v>
                </c:pt>
                <c:pt idx="350">
                  <c:v>57.299999</c:v>
                </c:pt>
                <c:pt idx="351">
                  <c:v>58.380001</c:v>
                </c:pt>
                <c:pt idx="352">
                  <c:v>59.990001999999997</c:v>
                </c:pt>
                <c:pt idx="353">
                  <c:v>59.09</c:v>
                </c:pt>
                <c:pt idx="354">
                  <c:v>#N/A</c:v>
                </c:pt>
                <c:pt idx="355">
                  <c:v>58.07</c:v>
                </c:pt>
                <c:pt idx="356">
                  <c:v>57.59</c:v>
                </c:pt>
                <c:pt idx="357">
                  <c:v>57.779998999999997</c:v>
                </c:pt>
                <c:pt idx="358">
                  <c:v>60.23</c:v>
                </c:pt>
                <c:pt idx="359">
                  <c:v>60.259998000000003</c:v>
                </c:pt>
                <c:pt idx="360">
                  <c:v>61.34</c:v>
                </c:pt>
                <c:pt idx="361">
                  <c:v>59.700001</c:v>
                </c:pt>
                <c:pt idx="362">
                  <c:v>58.130001</c:v>
                </c:pt>
                <c:pt idx="363">
                  <c:v>59</c:v>
                </c:pt>
                <c:pt idx="364">
                  <c:v>58.200001</c:v>
                </c:pt>
                <c:pt idx="365">
                  <c:v>59.98</c:v>
                </c:pt>
                <c:pt idx="366">
                  <c:v>61.23</c:v>
                </c:pt>
                <c:pt idx="367">
                  <c:v>60.650002000000001</c:v>
                </c:pt>
                <c:pt idx="368">
                  <c:v>60</c:v>
                </c:pt>
                <c:pt idx="369">
                  <c:v>59.619999</c:v>
                </c:pt>
                <c:pt idx="370">
                  <c:v>60.029998999999997</c:v>
                </c:pt>
                <c:pt idx="371">
                  <c:v>59.939999</c:v>
                </c:pt>
                <c:pt idx="372">
                  <c:v>60.380001</c:v>
                </c:pt>
                <c:pt idx="373">
                  <c:v>59.630001</c:v>
                </c:pt>
                <c:pt idx="374">
                  <c:v>59.84</c:v>
                </c:pt>
                <c:pt idx="375">
                  <c:v>60.970001000000003</c:v>
                </c:pt>
                <c:pt idx="376">
                  <c:v>60.119999</c:v>
                </c:pt>
                <c:pt idx="377">
                  <c:v>59.52</c:v>
                </c:pt>
                <c:pt idx="378">
                  <c:v>59.560001</c:v>
                </c:pt>
                <c:pt idx="379">
                  <c:v>58.279998999999997</c:v>
                </c:pt>
                <c:pt idx="380">
                  <c:v>59.380001</c:v>
                </c:pt>
                <c:pt idx="381">
                  <c:v>56.93</c:v>
                </c:pt>
                <c:pt idx="382">
                  <c:v>57.279998999999997</c:v>
                </c:pt>
                <c:pt idx="383">
                  <c:v>#N/A</c:v>
                </c:pt>
                <c:pt idx="384">
                  <c:v>52.540000999999997</c:v>
                </c:pt>
                <c:pt idx="385">
                  <c:v>52.91</c:v>
                </c:pt>
                <c:pt idx="386">
                  <c:v>51.66</c:v>
                </c:pt>
                <c:pt idx="387">
                  <c:v>52.880001</c:v>
                </c:pt>
                <c:pt idx="388">
                  <c:v>52.709999000000003</c:v>
                </c:pt>
                <c:pt idx="389">
                  <c:v>52.16</c:v>
                </c:pt>
                <c:pt idx="390">
                  <c:v>52.810001</c:v>
                </c:pt>
                <c:pt idx="391">
                  <c:v>51.360000999999997</c:v>
                </c:pt>
                <c:pt idx="392">
                  <c:v>50.970001000000003</c:v>
                </c:pt>
                <c:pt idx="393">
                  <c:v>50.790000999999997</c:v>
                </c:pt>
                <c:pt idx="394">
                  <c:v>50.02</c:v>
                </c:pt>
                <c:pt idx="395">
                  <c:v>50.459999000000003</c:v>
                </c:pt>
                <c:pt idx="396">
                  <c:v>48.790000999999997</c:v>
                </c:pt>
                <c:pt idx="397">
                  <c:v>48.549999</c:v>
                </c:pt>
                <c:pt idx="398">
                  <c:v>47.75</c:v>
                </c:pt>
                <c:pt idx="399">
                  <c:v>47.119999</c:v>
                </c:pt>
                <c:pt idx="400">
                  <c:v>47.77</c:v>
                </c:pt>
                <c:pt idx="401">
                  <c:v>48.669998</c:v>
                </c:pt>
                <c:pt idx="402">
                  <c:v>48.599997999999999</c:v>
                </c:pt>
                <c:pt idx="403">
                  <c:v>46.919998</c:v>
                </c:pt>
                <c:pt idx="404">
                  <c:v>45.369999</c:v>
                </c:pt>
                <c:pt idx="405">
                  <c:v>45.73</c:v>
                </c:pt>
                <c:pt idx="406">
                  <c:v>45.169998</c:v>
                </c:pt>
                <c:pt idx="407">
                  <c:v>44.639999000000003</c:v>
                </c:pt>
                <c:pt idx="408">
                  <c:v>43.759998000000003</c:v>
                </c:pt>
                <c:pt idx="409">
                  <c:v>44.75</c:v>
                </c:pt>
                <c:pt idx="410">
                  <c:v>43.23</c:v>
                </c:pt>
                <c:pt idx="411">
                  <c:v>43.32</c:v>
                </c:pt>
                <c:pt idx="412">
                  <c:v>42.240001999999997</c:v>
                </c:pt>
                <c:pt idx="413">
                  <c:v>42.34</c:v>
                </c:pt>
                <c:pt idx="414">
                  <c:v>41.919998</c:v>
                </c:pt>
                <c:pt idx="415">
                  <c:v>42.400002000000001</c:v>
                </c:pt>
                <c:pt idx="416">
                  <c:v>40.720001000000003</c:v>
                </c:pt>
                <c:pt idx="417">
                  <c:v>40.810001</c:v>
                </c:pt>
                <c:pt idx="418">
                  <c:v>40.060001</c:v>
                </c:pt>
                <c:pt idx="419">
                  <c:v>37.82</c:v>
                </c:pt>
                <c:pt idx="420">
                  <c:v>39.090000000000003</c:v>
                </c:pt>
                <c:pt idx="421">
                  <c:v>38.849997999999999</c:v>
                </c:pt>
                <c:pt idx="422">
                  <c:v>41.970001000000003</c:v>
                </c:pt>
                <c:pt idx="423">
                  <c:v>45.34</c:v>
                </c:pt>
                <c:pt idx="424">
                  <c:v>48.66</c:v>
                </c:pt>
                <c:pt idx="425">
                  <c:v>45.25</c:v>
                </c:pt>
                <c:pt idx="426">
                  <c:v>46</c:v>
                </c:pt>
                <c:pt idx="427">
                  <c:v>46.82</c:v>
                </c:pt>
                <c:pt idx="428">
                  <c:v>45.959999000000003</c:v>
                </c:pt>
                <c:pt idx="429">
                  <c:v>#N/A</c:v>
                </c:pt>
                <c:pt idx="430">
                  <c:v>45.700001</c:v>
                </c:pt>
                <c:pt idx="431">
                  <c:v>44.349997999999999</c:v>
                </c:pt>
                <c:pt idx="432">
                  <c:v>45.610000999999997</c:v>
                </c:pt>
                <c:pt idx="433">
                  <c:v>44.759998000000003</c:v>
                </c:pt>
                <c:pt idx="434">
                  <c:v>44.110000999999997</c:v>
                </c:pt>
                <c:pt idx="435">
                  <c:v>44.669998</c:v>
                </c:pt>
                <c:pt idx="436">
                  <c:v>47.029998999999997</c:v>
                </c:pt>
                <c:pt idx="437">
                  <c:v>46.990001999999997</c:v>
                </c:pt>
                <c:pt idx="438">
                  <c:v>44.869999</c:v>
                </c:pt>
                <c:pt idx="439">
                  <c:v>46.439999</c:v>
                </c:pt>
                <c:pt idx="440">
                  <c:v>46.09</c:v>
                </c:pt>
                <c:pt idx="441">
                  <c:v>44.599997999999999</c:v>
                </c:pt>
                <c:pt idx="442">
                  <c:v>44.880001</c:v>
                </c:pt>
                <c:pt idx="443">
                  <c:v>45.52</c:v>
                </c:pt>
                <c:pt idx="444">
                  <c:v>44.580002</c:v>
                </c:pt>
                <c:pt idx="445">
                  <c:v>45.240001999999997</c:v>
                </c:pt>
                <c:pt idx="446">
                  <c:v>45.169998</c:v>
                </c:pt>
                <c:pt idx="447">
                  <c:v>44.98</c:v>
                </c:pt>
                <c:pt idx="448">
                  <c:v>45.639999000000003</c:v>
                </c:pt>
                <c:pt idx="449">
                  <c:v>46.369999</c:v>
                </c:pt>
                <c:pt idx="450">
                  <c:v>48.52</c:v>
                </c:pt>
                <c:pt idx="451">
                  <c:v>47.84</c:v>
                </c:pt>
                <c:pt idx="452">
                  <c:v>49.639999000000003</c:v>
                </c:pt>
                <c:pt idx="453">
                  <c:v>49.619999</c:v>
                </c:pt>
                <c:pt idx="454">
                  <c:v>47.27</c:v>
                </c:pt>
                <c:pt idx="455">
                  <c:v>46.720001000000003</c:v>
                </c:pt>
                <c:pt idx="456">
                  <c:v>46.630001</c:v>
                </c:pt>
                <c:pt idx="457">
                  <c:v>46.630001</c:v>
                </c:pt>
                <c:pt idx="458">
                  <c:v>47.32</c:v>
                </c:pt>
                <c:pt idx="459">
                  <c:v>46.09</c:v>
                </c:pt>
                <c:pt idx="460">
                  <c:v>45.84</c:v>
                </c:pt>
                <c:pt idx="461">
                  <c:v>44.75</c:v>
                </c:pt>
                <c:pt idx="462">
                  <c:v>44.869999</c:v>
                </c:pt>
                <c:pt idx="463">
                  <c:v>43.919998</c:v>
                </c:pt>
                <c:pt idx="464">
                  <c:v>43.970001000000003</c:v>
                </c:pt>
                <c:pt idx="465">
                  <c:v>43.189999</c:v>
                </c:pt>
                <c:pt idx="466">
                  <c:v>45.630001</c:v>
                </c:pt>
                <c:pt idx="467">
                  <c:v>45.849997999999999</c:v>
                </c:pt>
                <c:pt idx="468">
                  <c:v>46.380001</c:v>
                </c:pt>
                <c:pt idx="469">
                  <c:v>46.150002000000001</c:v>
                </c:pt>
                <c:pt idx="470">
                  <c:v>47.860000999999997</c:v>
                </c:pt>
                <c:pt idx="471">
                  <c:v>46.540000999999997</c:v>
                </c:pt>
                <c:pt idx="472">
                  <c:v>45.330002</c:v>
                </c:pt>
                <c:pt idx="473">
                  <c:v>44.389999000000003</c:v>
                </c:pt>
                <c:pt idx="474">
                  <c:v>44</c:v>
                </c:pt>
                <c:pt idx="475">
                  <c:v>44.259998000000003</c:v>
                </c:pt>
                <c:pt idx="476">
                  <c:v>43.07</c:v>
                </c:pt>
                <c:pt idx="477">
                  <c:v>41.77</c:v>
                </c:pt>
                <c:pt idx="478">
                  <c:v>40.790000999999997</c:v>
                </c:pt>
                <c:pt idx="479">
                  <c:v>42.060001</c:v>
                </c:pt>
                <c:pt idx="480">
                  <c:v>40.75</c:v>
                </c:pt>
                <c:pt idx="481">
                  <c:v>40.950001</c:v>
                </c:pt>
                <c:pt idx="482">
                  <c:v>40.560001</c:v>
                </c:pt>
                <c:pt idx="483">
                  <c:v>40.080002</c:v>
                </c:pt>
                <c:pt idx="484">
                  <c:v>40.159999999999997</c:v>
                </c:pt>
                <c:pt idx="485">
                  <c:v>41.150002000000001</c:v>
                </c:pt>
                <c:pt idx="486">
                  <c:v>41.560001</c:v>
                </c:pt>
                <c:pt idx="487">
                  <c:v>#N/A</c:v>
                </c:pt>
                <c:pt idx="488">
                  <c:v>#N/A</c:v>
                </c:pt>
                <c:pt idx="489">
                  <c:v>41.619999</c:v>
                </c:pt>
                <c:pt idx="490">
                  <c:v>41.59</c:v>
                </c:pt>
                <c:pt idx="491">
                  <c:v>40.07</c:v>
                </c:pt>
                <c:pt idx="492">
                  <c:v>41.130001</c:v>
                </c:pt>
                <c:pt idx="493">
                  <c:v>40.060001</c:v>
                </c:pt>
                <c:pt idx="494">
                  <c:v>37.580002</c:v>
                </c:pt>
                <c:pt idx="495">
                  <c:v>37.520000000000003</c:v>
                </c:pt>
                <c:pt idx="496">
                  <c:v>37.32</c:v>
                </c:pt>
                <c:pt idx="497">
                  <c:v>36.720001000000003</c:v>
                </c:pt>
                <c:pt idx="498">
                  <c:v>35.590000000000003</c:v>
                </c:pt>
                <c:pt idx="499">
                  <c:v>36.279998999999997</c:v>
                </c:pt>
                <c:pt idx="500">
                  <c:v>37.220001000000003</c:v>
                </c:pt>
                <c:pt idx="501">
                  <c:v>35.599997999999999</c:v>
                </c:pt>
                <c:pt idx="502">
                  <c:v>34.889999000000003</c:v>
                </c:pt>
                <c:pt idx="503">
                  <c:v>34.580002</c:v>
                </c:pt>
                <c:pt idx="504">
                  <c:v>34.590000000000003</c:v>
                </c:pt>
                <c:pt idx="505">
                  <c:v>35.419998</c:v>
                </c:pt>
                <c:pt idx="506">
                  <c:v>36.990001999999997</c:v>
                </c:pt>
                <c:pt idx="507">
                  <c:v>37.580002</c:v>
                </c:pt>
                <c:pt idx="508">
                  <c:v>38.580002</c:v>
                </c:pt>
                <c:pt idx="509">
                  <c:v>39.580002</c:v>
                </c:pt>
                <c:pt idx="510">
                  <c:v>37.869999</c:v>
                </c:pt>
                <c:pt idx="511">
                  <c:v>36.68</c:v>
                </c:pt>
                <c:pt idx="512">
                  <c:v>37.580002</c:v>
                </c:pt>
                <c:pt idx="513">
                  <c:v>38.580002</c:v>
                </c:pt>
                <c:pt idx="514">
                  <c:v>36.770000000000003</c:v>
                </c:pt>
                <c:pt idx="515">
                  <c:v>35.849997999999999</c:v>
                </c:pt>
                <c:pt idx="516">
                  <c:v>33.860000999999997</c:v>
                </c:pt>
                <c:pt idx="517">
                  <c:v>33.189999</c:v>
                </c:pt>
                <c:pt idx="518">
                  <c:v>33.07</c:v>
                </c:pt>
                <c:pt idx="519">
                  <c:v>31.16</c:v>
                </c:pt>
                <c:pt idx="520">
                  <c:v>30.49</c:v>
                </c:pt>
                <c:pt idx="521">
                  <c:v>30.440000999999999</c:v>
                </c:pt>
                <c:pt idx="522">
                  <c:v>31.25</c:v>
                </c:pt>
                <c:pt idx="523">
                  <c:v>29.74</c:v>
                </c:pt>
                <c:pt idx="524">
                  <c:v>30.74</c:v>
                </c:pt>
                <c:pt idx="525">
                  <c:v>28.35</c:v>
                </c:pt>
                <c:pt idx="526">
                  <c:v>26.540001</c:v>
                </c:pt>
                <c:pt idx="527">
                  <c:v>28.469999000000001</c:v>
                </c:pt>
                <c:pt idx="528">
                  <c:v>30.879999000000002</c:v>
                </c:pt>
                <c:pt idx="529">
                  <c:v>28.700001</c:v>
                </c:pt>
                <c:pt idx="530">
                  <c:v>31.27</c:v>
                </c:pt>
                <c:pt idx="531">
                  <c:v>31.82</c:v>
                </c:pt>
                <c:pt idx="532">
                  <c:v>33.599997999999999</c:v>
                </c:pt>
                <c:pt idx="533">
                  <c:v>33.729999999999997</c:v>
                </c:pt>
                <c:pt idx="534">
                  <c:v>31.42</c:v>
                </c:pt>
                <c:pt idx="535">
                  <c:v>29.969999000000001</c:v>
                </c:pt>
                <c:pt idx="536">
                  <c:v>32.409999999999997</c:v>
                </c:pt>
                <c:pt idx="537">
                  <c:v>31.700001</c:v>
                </c:pt>
                <c:pt idx="538">
                  <c:v>30.85</c:v>
                </c:pt>
                <c:pt idx="539">
                  <c:v>29.969999000000001</c:v>
                </c:pt>
                <c:pt idx="540">
                  <c:v>28.43</c:v>
                </c:pt>
                <c:pt idx="541">
                  <c:v>27.690000999999999</c:v>
                </c:pt>
                <c:pt idx="542">
                  <c:v>26.82</c:v>
                </c:pt>
                <c:pt idx="543">
                  <c:v>29.18</c:v>
                </c:pt>
                <c:pt idx="544">
                  <c:v>#N/A</c:v>
                </c:pt>
                <c:pt idx="545">
                  <c:v>29.16</c:v>
                </c:pt>
                <c:pt idx="546">
                  <c:v>30.58</c:v>
                </c:pt>
                <c:pt idx="547">
                  <c:v>30.57</c:v>
                </c:pt>
                <c:pt idx="548">
                  <c:v>29.84</c:v>
                </c:pt>
                <c:pt idx="549">
                  <c:v>31.27</c:v>
                </c:pt>
                <c:pt idx="550">
                  <c:v>30.059999000000001</c:v>
                </c:pt>
                <c:pt idx="551">
                  <c:v>30.52</c:v>
                </c:pt>
                <c:pt idx="552">
                  <c:v>32</c:v>
                </c:pt>
                <c:pt idx="553">
                  <c:v>33.040000999999997</c:v>
                </c:pt>
                <c:pt idx="554">
                  <c:v>33.790000999999997</c:v>
                </c:pt>
                <c:pt idx="555">
                  <c:v>34.419998</c:v>
                </c:pt>
                <c:pt idx="556">
                  <c:v>34.68</c:v>
                </c:pt>
                <c:pt idx="557">
                  <c:v>34.650002000000001</c:v>
                </c:pt>
                <c:pt idx="558">
                  <c:v>35.939999</c:v>
                </c:pt>
                <c:pt idx="559">
                  <c:v>37.950001</c:v>
                </c:pt>
                <c:pt idx="560">
                  <c:v>36.330002</c:v>
                </c:pt>
                <c:pt idx="561">
                  <c:v>38.139999000000003</c:v>
                </c:pt>
                <c:pt idx="562">
                  <c:v>37.830002</c:v>
                </c:pt>
                <c:pt idx="563">
                  <c:v>38.479999999999997</c:v>
                </c:pt>
                <c:pt idx="564">
                  <c:v>37.299999</c:v>
                </c:pt>
                <c:pt idx="565">
                  <c:v>36.490001999999997</c:v>
                </c:pt>
                <c:pt idx="566">
                  <c:v>38.450001</c:v>
                </c:pt>
                <c:pt idx="567">
                  <c:v>40.229999999999997</c:v>
                </c:pt>
                <c:pt idx="568">
                  <c:v>39.43</c:v>
                </c:pt>
                <c:pt idx="569">
                  <c:v>40.119999</c:v>
                </c:pt>
                <c:pt idx="570">
                  <c:v>40.090000000000003</c:v>
                </c:pt>
                <c:pt idx="571">
                  <c:v>38.450001</c:v>
                </c:pt>
                <c:pt idx="572">
                  <c:v>38.509998000000003</c:v>
                </c:pt>
                <c:pt idx="573">
                  <c:v>39.509998000000003</c:v>
                </c:pt>
                <c:pt idx="574">
                  <c:v>39.389999000000003</c:v>
                </c:pt>
                <c:pt idx="575">
                  <c:v>38.360000999999997</c:v>
                </c:pt>
                <c:pt idx="576">
                  <c:v>38.380001</c:v>
                </c:pt>
                <c:pt idx="577">
                  <c:v>38.310001</c:v>
                </c:pt>
                <c:pt idx="578">
                  <c:v>36.880001</c:v>
                </c:pt>
                <c:pt idx="579">
                  <c:v>35.830002</c:v>
                </c:pt>
                <c:pt idx="580">
                  <c:v>36.029998999999997</c:v>
                </c:pt>
                <c:pt idx="581">
                  <c:v>37.650002000000001</c:v>
                </c:pt>
                <c:pt idx="582">
                  <c:v>37.470001000000003</c:v>
                </c:pt>
                <c:pt idx="583">
                  <c:v>39.57</c:v>
                </c:pt>
                <c:pt idx="584">
                  <c:v>40.529998999999997</c:v>
                </c:pt>
                <c:pt idx="585">
                  <c:v>42.16</c:v>
                </c:pt>
                <c:pt idx="586">
                  <c:v>41.68</c:v>
                </c:pt>
                <c:pt idx="587">
                  <c:v>41.32</c:v>
                </c:pt>
                <c:pt idx="588">
                  <c:v>40.330002</c:v>
                </c:pt>
                <c:pt idx="589">
                  <c:v>39.810001</c:v>
                </c:pt>
                <c:pt idx="590">
                  <c:v>41.02</c:v>
                </c:pt>
                <c:pt idx="591">
                  <c:v>42.599997999999999</c:v>
                </c:pt>
                <c:pt idx="592">
                  <c:v>42.439999</c:v>
                </c:pt>
                <c:pt idx="593">
                  <c:v>42.66</c:v>
                </c:pt>
                <c:pt idx="594">
                  <c:v>41.389999000000003</c:v>
                </c:pt>
                <c:pt idx="595">
                  <c:v>44.040000999999997</c:v>
                </c:pt>
                <c:pt idx="596">
                  <c:v>45.369999</c:v>
                </c:pt>
                <c:pt idx="597">
                  <c:v>45.919998</c:v>
                </c:pt>
                <c:pt idx="598">
                  <c:v>46.07</c:v>
                </c:pt>
                <c:pt idx="599">
                  <c:v>44.82</c:v>
                </c:pt>
                <c:pt idx="600">
                  <c:v>43.759998000000003</c:v>
                </c:pt>
                <c:pt idx="601">
                  <c:v>43.810001</c:v>
                </c:pt>
                <c:pt idx="602">
                  <c:v>44.310001</c:v>
                </c:pt>
                <c:pt idx="603">
                  <c:v>44.68</c:v>
                </c:pt>
                <c:pt idx="604">
                  <c:v>43.43</c:v>
                </c:pt>
                <c:pt idx="605">
                  <c:v>44.669998</c:v>
                </c:pt>
                <c:pt idx="606">
                  <c:v>46.099997999999999</c:v>
                </c:pt>
                <c:pt idx="607">
                  <c:v>46.509998000000003</c:v>
                </c:pt>
                <c:pt idx="608">
                  <c:v>46.209999000000003</c:v>
                </c:pt>
                <c:pt idx="609">
                  <c:v>47.799999</c:v>
                </c:pt>
                <c:pt idx="610">
                  <c:v>48.529998999999997</c:v>
                </c:pt>
                <c:pt idx="611">
                  <c:v>48.07</c:v>
                </c:pt>
                <c:pt idx="612">
                  <c:v>48.150002000000001</c:v>
                </c:pt>
                <c:pt idx="613">
                  <c:v>47.810001</c:v>
                </c:pt>
                <c:pt idx="614">
                  <c:v>47.48</c:v>
                </c:pt>
                <c:pt idx="615">
                  <c:v>48.279998999999997</c:v>
                </c:pt>
                <c:pt idx="616">
                  <c:v>49.23</c:v>
                </c:pt>
                <c:pt idx="617">
                  <c:v>49.299999</c:v>
                </c:pt>
                <c:pt idx="618">
                  <c:v>49.400002000000001</c:v>
                </c:pt>
                <c:pt idx="619">
                  <c:v>50.400002000000001</c:v>
                </c:pt>
                <c:pt idx="620">
                  <c:v>48.889999000000003</c:v>
                </c:pt>
                <c:pt idx="621">
                  <c:v>49.240001999999997</c:v>
                </c:pt>
                <c:pt idx="622">
                  <c:v>49.040000999999997</c:v>
                </c:pt>
                <c:pt idx="623">
                  <c:v>48.73</c:v>
                </c:pt>
                <c:pt idx="624">
                  <c:v>49.759998000000003</c:v>
                </c:pt>
                <c:pt idx="625">
                  <c:v>50.439999</c:v>
                </c:pt>
                <c:pt idx="626">
                  <c:v>51.189999</c:v>
                </c:pt>
                <c:pt idx="627">
                  <c:v>50.52</c:v>
                </c:pt>
                <c:pt idx="628">
                  <c:v>48.990001999999997</c:v>
                </c:pt>
                <c:pt idx="629">
                  <c:v>48.790000999999997</c:v>
                </c:pt>
                <c:pt idx="630">
                  <c:v>48.509998000000003</c:v>
                </c:pt>
                <c:pt idx="631">
                  <c:v>47.880001</c:v>
                </c:pt>
                <c:pt idx="632">
                  <c:v>45.990001999999997</c:v>
                </c:pt>
                <c:pt idx="633">
                  <c:v>48.09</c:v>
                </c:pt>
                <c:pt idx="634">
                  <c:v>49.25</c:v>
                </c:pt>
                <c:pt idx="635">
                  <c:v>48.860000999999997</c:v>
                </c:pt>
                <c:pt idx="636">
                  <c:v>48.330002</c:v>
                </c:pt>
                <c:pt idx="637">
                  <c:v>49.139999000000003</c:v>
                </c:pt>
                <c:pt idx="638">
                  <c:v>46.919998</c:v>
                </c:pt>
                <c:pt idx="639">
                  <c:v>46.459999000000003</c:v>
                </c:pt>
                <c:pt idx="640">
                  <c:v>47.860000999999997</c:v>
                </c:pt>
                <c:pt idx="641">
                  <c:v>49.509998000000003</c:v>
                </c:pt>
                <c:pt idx="642">
                  <c:v>48.529998999999997</c:v>
                </c:pt>
                <c:pt idx="643">
                  <c:v>48.990001999999997</c:v>
                </c:pt>
                <c:pt idx="644">
                  <c:v>#N/A</c:v>
                </c:pt>
                <c:pt idx="645">
                  <c:v>46.599997999999999</c:v>
                </c:pt>
                <c:pt idx="646">
                  <c:v>47.43</c:v>
                </c:pt>
                <c:pt idx="647">
                  <c:v>45.139999000000003</c:v>
                </c:pt>
                <c:pt idx="648">
                  <c:v>45.41</c:v>
                </c:pt>
                <c:pt idx="649">
                  <c:v>44.759998000000003</c:v>
                </c:pt>
                <c:pt idx="650">
                  <c:v>46.799999</c:v>
                </c:pt>
                <c:pt idx="651">
                  <c:v>44.75</c:v>
                </c:pt>
                <c:pt idx="652">
                  <c:v>45.68</c:v>
                </c:pt>
                <c:pt idx="653">
                  <c:v>45.950001</c:v>
                </c:pt>
                <c:pt idx="654">
                  <c:v>45.240001999999997</c:v>
                </c:pt>
                <c:pt idx="655">
                  <c:v>44.650002000000001</c:v>
                </c:pt>
                <c:pt idx="656">
                  <c:v>44.939999</c:v>
                </c:pt>
                <c:pt idx="657">
                  <c:v>43.950001</c:v>
                </c:pt>
                <c:pt idx="658">
                  <c:v>43.470001000000003</c:v>
                </c:pt>
                <c:pt idx="659">
                  <c:v>42.43</c:v>
                </c:pt>
                <c:pt idx="660">
                  <c:v>42.919998</c:v>
                </c:pt>
                <c:pt idx="661">
                  <c:v>41.919998</c:v>
                </c:pt>
                <c:pt idx="662">
                  <c:v>41.139999000000003</c:v>
                </c:pt>
                <c:pt idx="663">
                  <c:v>41.599997999999999</c:v>
                </c:pt>
                <c:pt idx="664">
                  <c:v>40.060001</c:v>
                </c:pt>
                <c:pt idx="665">
                  <c:v>39.509998000000003</c:v>
                </c:pt>
                <c:pt idx="666">
                  <c:v>40.830002</c:v>
                </c:pt>
                <c:pt idx="667">
                  <c:v>41.93</c:v>
                </c:pt>
                <c:pt idx="668">
                  <c:v>41.799999</c:v>
                </c:pt>
                <c:pt idx="669">
                  <c:v>43.02</c:v>
                </c:pt>
                <c:pt idx="670">
                  <c:v>42.77</c:v>
                </c:pt>
                <c:pt idx="671">
                  <c:v>41.709999000000003</c:v>
                </c:pt>
                <c:pt idx="672">
                  <c:v>43.490001999999997</c:v>
                </c:pt>
                <c:pt idx="673">
                  <c:v>44.490001999999997</c:v>
                </c:pt>
                <c:pt idx="674">
                  <c:v>45.740001999999997</c:v>
                </c:pt>
                <c:pt idx="675">
                  <c:v>46.580002</c:v>
                </c:pt>
                <c:pt idx="676">
                  <c:v>46.790000999999997</c:v>
                </c:pt>
                <c:pt idx="677">
                  <c:v>48.220001000000003</c:v>
                </c:pt>
                <c:pt idx="678">
                  <c:v>48.52</c:v>
                </c:pt>
                <c:pt idx="679">
                  <c:v>47.049999</c:v>
                </c:pt>
                <c:pt idx="680">
                  <c:v>47.650002000000001</c:v>
                </c:pt>
                <c:pt idx="681">
                  <c:v>46.419998</c:v>
                </c:pt>
                <c:pt idx="682">
                  <c:v>46.98</c:v>
                </c:pt>
                <c:pt idx="683">
                  <c:v>47.639999000000003</c:v>
                </c:pt>
                <c:pt idx="684">
                  <c:v>46.98</c:v>
                </c:pt>
                <c:pt idx="685">
                  <c:v>46.349997999999999</c:v>
                </c:pt>
                <c:pt idx="686">
                  <c:v>44.700001</c:v>
                </c:pt>
                <c:pt idx="687">
                  <c:v>43.16</c:v>
                </c:pt>
                <c:pt idx="688">
                  <c:v>44.439999</c:v>
                </c:pt>
                <c:pt idx="689">
                  <c:v>#N/A</c:v>
                </c:pt>
                <c:pt idx="690">
                  <c:v>44.830002</c:v>
                </c:pt>
                <c:pt idx="691">
                  <c:v>45.5</c:v>
                </c:pt>
                <c:pt idx="692">
                  <c:v>47.619999</c:v>
                </c:pt>
                <c:pt idx="693">
                  <c:v>45.880001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USCG Arab Light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numRef>
              <c:f>Sheet1!$A$2:$A$695</c:f>
              <c:numCache>
                <c:formatCode>m/d/yyyy</c:formatCode>
                <c:ptCount val="694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  <c:pt idx="687">
                  <c:v>42614</c:v>
                </c:pt>
                <c:pt idx="688">
                  <c:v>42615</c:v>
                </c:pt>
                <c:pt idx="689">
                  <c:v>42618</c:v>
                </c:pt>
                <c:pt idx="690">
                  <c:v>42619</c:v>
                </c:pt>
                <c:pt idx="691">
                  <c:v>42620</c:v>
                </c:pt>
                <c:pt idx="692">
                  <c:v>42621</c:v>
                </c:pt>
                <c:pt idx="693">
                  <c:v>42622</c:v>
                </c:pt>
              </c:numCache>
            </c:numRef>
          </c:cat>
          <c:val>
            <c:numRef>
              <c:f>Sheet1!$C$2:$C$695</c:f>
              <c:numCache>
                <c:formatCode>"$"#,##0.00</c:formatCode>
                <c:ptCount val="694"/>
                <c:pt idx="0">
                  <c:v>98.870002999999997</c:v>
                </c:pt>
                <c:pt idx="1">
                  <c:v>99.209998999999996</c:v>
                </c:pt>
                <c:pt idx="2">
                  <c:v>98.660004000000001</c:v>
                </c:pt>
                <c:pt idx="3">
                  <c:v>99.199996999999996</c:v>
                </c:pt>
                <c:pt idx="4">
                  <c:v>98.059997999999993</c:v>
                </c:pt>
                <c:pt idx="5">
                  <c:v>97.959998999999996</c:v>
                </c:pt>
                <c:pt idx="6">
                  <c:v>98.43</c:v>
                </c:pt>
                <c:pt idx="7">
                  <c:v>98.120002999999997</c:v>
                </c:pt>
                <c:pt idx="8">
                  <c:v>100.629997</c:v>
                </c:pt>
                <c:pt idx="9">
                  <c:v>104.519997</c:v>
                </c:pt>
                <c:pt idx="10">
                  <c:v>104.480003</c:v>
                </c:pt>
                <c:pt idx="11">
                  <c:v>101.540001</c:v>
                </c:pt>
                <c:pt idx="12">
                  <c:v>106.720001</c:v>
                </c:pt>
                <c:pt idx="13">
                  <c:v>107.75</c:v>
                </c:pt>
                <c:pt idx="14">
                  <c:v>106.43</c:v>
                </c:pt>
                <c:pt idx="15">
                  <c:v>101.949997</c:v>
                </c:pt>
                <c:pt idx="16">
                  <c:v>100.110001</c:v>
                </c:pt>
                <c:pt idx="17">
                  <c:v>100.639999</c:v>
                </c:pt>
                <c:pt idx="18">
                  <c:v>99.879997000000003</c:v>
                </c:pt>
                <c:pt idx="19">
                  <c:v>101.739998</c:v>
                </c:pt>
                <c:pt idx="20">
                  <c:v>100.889999</c:v>
                </c:pt>
                <c:pt idx="21">
                  <c:v>99.879997000000003</c:v>
                </c:pt>
                <c:pt idx="22">
                  <c:v>100.900002</c:v>
                </c:pt>
                <c:pt idx="23">
                  <c:v>102.010002</c:v>
                </c:pt>
                <c:pt idx="24">
                  <c:v>103.199997</c:v>
                </c:pt>
                <c:pt idx="25">
                  <c:v>105.57</c:v>
                </c:pt>
                <c:pt idx="26">
                  <c:v>105.099998</c:v>
                </c:pt>
                <c:pt idx="27">
                  <c:v>103.91999800000001</c:v>
                </c:pt>
                <c:pt idx="28">
                  <c:v>104.199997</c:v>
                </c:pt>
                <c:pt idx="29">
                  <c:v>104.870003</c:v>
                </c:pt>
                <c:pt idx="30">
                  <c:v>104.620003</c:v>
                </c:pt>
                <c:pt idx="31">
                  <c:v>106.75</c:v>
                </c:pt>
                <c:pt idx="32">
                  <c:v>107.120003</c:v>
                </c:pt>
                <c:pt idx="33">
                  <c:v>105.239998</c:v>
                </c:pt>
                <c:pt idx="34">
                  <c:v>104.779999</c:v>
                </c:pt>
                <c:pt idx="35">
                  <c:v>106.099998</c:v>
                </c:pt>
                <c:pt idx="36">
                  <c:v>105.730003</c:v>
                </c:pt>
                <c:pt idx="37">
                  <c:v>107.970001</c:v>
                </c:pt>
                <c:pt idx="38">
                  <c:v>107.25</c:v>
                </c:pt>
                <c:pt idx="39">
                  <c:v>107.260002</c:v>
                </c:pt>
                <c:pt idx="40">
                  <c:v>109.279999</c:v>
                </c:pt>
                <c:pt idx="41">
                  <c:v>107.279999</c:v>
                </c:pt>
                <c:pt idx="42">
                  <c:v>104.599998</c:v>
                </c:pt>
                <c:pt idx="43">
                  <c:v>104.650002</c:v>
                </c:pt>
                <c:pt idx="44">
                  <c:v>105.629997</c:v>
                </c:pt>
                <c:pt idx="45">
                  <c:v>103.57</c:v>
                </c:pt>
                <c:pt idx="46">
                  <c:v>102.529999</c:v>
                </c:pt>
                <c:pt idx="47">
                  <c:v>100.360001</c:v>
                </c:pt>
                <c:pt idx="48">
                  <c:v>99.379997000000003</c:v>
                </c:pt>
                <c:pt idx="49">
                  <c:v>99.970000999999996</c:v>
                </c:pt>
                <c:pt idx="50">
                  <c:v>99.220000999999996</c:v>
                </c:pt>
                <c:pt idx="51">
                  <c:v>101.58000199999999</c:v>
                </c:pt>
                <c:pt idx="52">
                  <c:v>101.57</c:v>
                </c:pt>
                <c:pt idx="53">
                  <c:v>99.080001999999993</c:v>
                </c:pt>
                <c:pt idx="54">
                  <c:v>99.839995999999999</c:v>
                </c:pt>
                <c:pt idx="55">
                  <c:v>99.860000999999997</c:v>
                </c:pt>
                <c:pt idx="56">
                  <c:v>99.68</c:v>
                </c:pt>
                <c:pt idx="57">
                  <c:v>100.480003</c:v>
                </c:pt>
                <c:pt idx="58">
                  <c:v>101.099998</c:v>
                </c:pt>
                <c:pt idx="59">
                  <c:v>100.900002</c:v>
                </c:pt>
                <c:pt idx="60">
                  <c:v>100.25</c:v>
                </c:pt>
                <c:pt idx="61">
                  <c:v>98.93</c:v>
                </c:pt>
                <c:pt idx="62">
                  <c:v>99.18</c:v>
                </c:pt>
                <c:pt idx="63">
                  <c:v>100.07</c:v>
                </c:pt>
                <c:pt idx="64">
                  <c:v>100.94000200000001</c:v>
                </c:pt>
                <c:pt idx="65">
                  <c:v>100.349998</c:v>
                </c:pt>
                <c:pt idx="66">
                  <c:v>102.269997</c:v>
                </c:pt>
                <c:pt idx="67">
                  <c:v>103.08000199999999</c:v>
                </c:pt>
                <c:pt idx="68">
                  <c:v>102.620003</c:v>
                </c:pt>
                <c:pt idx="69">
                  <c:v>102.25</c:v>
                </c:pt>
                <c:pt idx="70">
                  <c:v>102.599998</c:v>
                </c:pt>
                <c:pt idx="71">
                  <c:v>101.91999800000001</c:v>
                </c:pt>
                <c:pt idx="72">
                  <c:v>102.019997</c:v>
                </c:pt>
                <c:pt idx="73">
                  <c:v>102.650002</c:v>
                </c:pt>
                <c:pt idx="74">
                  <c:v>102.089996</c:v>
                </c:pt>
                <c:pt idx="75">
                  <c:v>99.260002</c:v>
                </c:pt>
                <c:pt idx="76">
                  <c:v>98.889999000000003</c:v>
                </c:pt>
                <c:pt idx="77">
                  <c:v>99.129997000000003</c:v>
                </c:pt>
                <c:pt idx="78">
                  <c:v>97.889999000000003</c:v>
                </c:pt>
                <c:pt idx="79">
                  <c:v>98.949996999999996</c:v>
                </c:pt>
                <c:pt idx="80">
                  <c:v>100.029999</c:v>
                </c:pt>
                <c:pt idx="81">
                  <c:v>98.82</c:v>
                </c:pt>
                <c:pt idx="82">
                  <c:v>98.919998000000007</c:v>
                </c:pt>
                <c:pt idx="83">
                  <c:v>99.339995999999999</c:v>
                </c:pt>
                <c:pt idx="84">
                  <c:v>98.760002</c:v>
                </c:pt>
                <c:pt idx="85">
                  <c:v>98.639999000000003</c:v>
                </c:pt>
                <c:pt idx="86">
                  <c:v>99.839995999999999</c:v>
                </c:pt>
                <c:pt idx="87">
                  <c:v>99.349997999999999</c:v>
                </c:pt>
                <c:pt idx="88">
                  <c:v>99.290001000000004</c:v>
                </c:pt>
                <c:pt idx="89">
                  <c:v>100.220001</c:v>
                </c:pt>
                <c:pt idx="90">
                  <c:v>101.540001</c:v>
                </c:pt>
                <c:pt idx="91">
                  <c:v>102.25</c:v>
                </c:pt>
                <c:pt idx="92">
                  <c:v>102.370003</c:v>
                </c:pt>
                <c:pt idx="93">
                  <c:v>103.230003</c:v>
                </c:pt>
                <c:pt idx="94">
                  <c:v>104.709999</c:v>
                </c:pt>
                <c:pt idx="95">
                  <c:v>104.989998</c:v>
                </c:pt>
                <c:pt idx="96">
                  <c:v>106</c:v>
                </c:pt>
                <c:pt idx="97">
                  <c:v>105.589996</c:v>
                </c:pt>
                <c:pt idx="98">
                  <c:v>105.800003</c:v>
                </c:pt>
                <c:pt idx="99">
                  <c:v>106.08000199999999</c:v>
                </c:pt>
                <c:pt idx="100">
                  <c:v>103.790001</c:v>
                </c:pt>
                <c:pt idx="101">
                  <c:v>103.82</c:v>
                </c:pt>
                <c:pt idx="102">
                  <c:v>102.849998</c:v>
                </c:pt>
                <c:pt idx="103">
                  <c:v>103.279999</c:v>
                </c:pt>
                <c:pt idx="104">
                  <c:v>104.07</c:v>
                </c:pt>
                <c:pt idx="105">
                  <c:v>104.16999800000001</c:v>
                </c:pt>
                <c:pt idx="106">
                  <c:v>104.66999800000001</c:v>
                </c:pt>
                <c:pt idx="107">
                  <c:v>105.370003</c:v>
                </c:pt>
                <c:pt idx="108">
                  <c:v>106.860001</c:v>
                </c:pt>
                <c:pt idx="109">
                  <c:v>106.58000199999999</c:v>
                </c:pt>
                <c:pt idx="110">
                  <c:v>106.029999</c:v>
                </c:pt>
                <c:pt idx="111">
                  <c:v>108.33000199999999</c:v>
                </c:pt>
                <c:pt idx="112">
                  <c:v>108.910004</c:v>
                </c:pt>
                <c:pt idx="113">
                  <c:v>108.760002</c:v>
                </c:pt>
                <c:pt idx="114">
                  <c:v>107.32</c:v>
                </c:pt>
                <c:pt idx="115">
                  <c:v>106.660004</c:v>
                </c:pt>
                <c:pt idx="116">
                  <c:v>107.120003</c:v>
                </c:pt>
                <c:pt idx="117">
                  <c:v>108.68</c:v>
                </c:pt>
                <c:pt idx="118">
                  <c:v>107.25</c:v>
                </c:pt>
                <c:pt idx="119">
                  <c:v>107.44000200000001</c:v>
                </c:pt>
                <c:pt idx="120">
                  <c:v>108.07</c:v>
                </c:pt>
                <c:pt idx="121">
                  <c:v>107.360001</c:v>
                </c:pt>
                <c:pt idx="122">
                  <c:v>107.30999799999999</c:v>
                </c:pt>
                <c:pt idx="123">
                  <c:v>107.199997</c:v>
                </c:pt>
                <c:pt idx="124">
                  <c:v>107.519997</c:v>
                </c:pt>
                <c:pt idx="125">
                  <c:v>106.260002</c:v>
                </c:pt>
                <c:pt idx="126">
                  <c:v>105.739998</c:v>
                </c:pt>
                <c:pt idx="127">
                  <c:v>105.709999</c:v>
                </c:pt>
                <c:pt idx="128">
                  <c:v>106.040001</c:v>
                </c:pt>
                <c:pt idx="129">
                  <c:v>104.55999799999999</c:v>
                </c:pt>
                <c:pt idx="130">
                  <c:v>105.18</c:v>
                </c:pt>
                <c:pt idx="131">
                  <c:v>103.199997</c:v>
                </c:pt>
                <c:pt idx="132">
                  <c:v>103.790001</c:v>
                </c:pt>
                <c:pt idx="133">
                  <c:v>102.839996</c:v>
                </c:pt>
                <c:pt idx="134">
                  <c:v>105.089996</c:v>
                </c:pt>
                <c:pt idx="135">
                  <c:v>107.839996</c:v>
                </c:pt>
                <c:pt idx="136">
                  <c:v>108.760002</c:v>
                </c:pt>
                <c:pt idx="137">
                  <c:v>111.050003</c:v>
                </c:pt>
                <c:pt idx="138">
                  <c:v>108.339996</c:v>
                </c:pt>
                <c:pt idx="139">
                  <c:v>108.860001</c:v>
                </c:pt>
                <c:pt idx="140">
                  <c:v>105.110001</c:v>
                </c:pt>
                <c:pt idx="141">
                  <c:v>106.66999800000001</c:v>
                </c:pt>
                <c:pt idx="142">
                  <c:v>104.91999800000001</c:v>
                </c:pt>
                <c:pt idx="143">
                  <c:v>104.760002</c:v>
                </c:pt>
                <c:pt idx="144">
                  <c:v>104.279999</c:v>
                </c:pt>
                <c:pt idx="145">
                  <c:v>101.699997</c:v>
                </c:pt>
                <c:pt idx="146">
                  <c:v>101.099998</c:v>
                </c:pt>
                <c:pt idx="147">
                  <c:v>102.05999799999999</c:v>
                </c:pt>
                <c:pt idx="148">
                  <c:v>100.699997</c:v>
                </c:pt>
                <c:pt idx="149">
                  <c:v>100.620003</c:v>
                </c:pt>
                <c:pt idx="150">
                  <c:v>101.57</c:v>
                </c:pt>
                <c:pt idx="151">
                  <c:v>102.150002</c:v>
                </c:pt>
                <c:pt idx="152">
                  <c:v>102.599998</c:v>
                </c:pt>
                <c:pt idx="153">
                  <c:v>102.269997</c:v>
                </c:pt>
                <c:pt idx="154">
                  <c:v>102.30999799999999</c:v>
                </c:pt>
                <c:pt idx="155">
                  <c:v>100.489998</c:v>
                </c:pt>
                <c:pt idx="156">
                  <c:v>101.959999</c:v>
                </c:pt>
                <c:pt idx="157">
                  <c:v>100.629997</c:v>
                </c:pt>
                <c:pt idx="158">
                  <c:v>98.709998999999996</c:v>
                </c:pt>
                <c:pt idx="159">
                  <c:v>101.5</c:v>
                </c:pt>
                <c:pt idx="160">
                  <c:v>100.620003</c:v>
                </c:pt>
                <c:pt idx="161">
                  <c:v>98.419998000000007</c:v>
                </c:pt>
                <c:pt idx="162">
                  <c:v>98.419998000000007</c:v>
                </c:pt>
                <c:pt idx="163">
                  <c:v>96.300003000000004</c:v>
                </c:pt>
                <c:pt idx="164">
                  <c:v>96.540001000000004</c:v>
                </c:pt>
                <c:pt idx="165">
                  <c:v>98.099997999999999</c:v>
                </c:pt>
                <c:pt idx="166">
                  <c:v>99.510002</c:v>
                </c:pt>
                <c:pt idx="167">
                  <c:v>95.949996999999996</c:v>
                </c:pt>
                <c:pt idx="168">
                  <c:v>98.239998</c:v>
                </c:pt>
                <c:pt idx="169">
                  <c:v>97.220000999999996</c:v>
                </c:pt>
                <c:pt idx="170">
                  <c:v>96.099997999999999</c:v>
                </c:pt>
                <c:pt idx="171">
                  <c:v>95.440002000000007</c:v>
                </c:pt>
                <c:pt idx="172">
                  <c:v>95.699996999999996</c:v>
                </c:pt>
                <c:pt idx="173">
                  <c:v>94.970000999999996</c:v>
                </c:pt>
                <c:pt idx="174">
                  <c:v>96.330001999999993</c:v>
                </c:pt>
                <c:pt idx="175">
                  <c:v>95.220000999999996</c:v>
                </c:pt>
                <c:pt idx="176">
                  <c:v>95.720000999999996</c:v>
                </c:pt>
                <c:pt idx="177">
                  <c:v>97.440002000000007</c:v>
                </c:pt>
                <c:pt idx="178">
                  <c:v>96.610000999999997</c:v>
                </c:pt>
                <c:pt idx="179">
                  <c:v>95.120002999999997</c:v>
                </c:pt>
                <c:pt idx="180">
                  <c:v>94.599997999999999</c:v>
                </c:pt>
                <c:pt idx="181">
                  <c:v>93.970000999999996</c:v>
                </c:pt>
                <c:pt idx="182">
                  <c:v>94.580001999999993</c:v>
                </c:pt>
                <c:pt idx="183">
                  <c:v>96.110000999999997</c:v>
                </c:pt>
                <c:pt idx="184">
                  <c:v>96.059997999999993</c:v>
                </c:pt>
                <c:pt idx="185">
                  <c:v>95.82</c:v>
                </c:pt>
                <c:pt idx="186">
                  <c:v>96.720000999999996</c:v>
                </c:pt>
                <c:pt idx="187">
                  <c:v>93.830001999999993</c:v>
                </c:pt>
                <c:pt idx="188">
                  <c:v>93.099997999999999</c:v>
                </c:pt>
                <c:pt idx="189">
                  <c:v>93.480002999999996</c:v>
                </c:pt>
                <c:pt idx="190">
                  <c:v>91.510002</c:v>
                </c:pt>
                <c:pt idx="191">
                  <c:v>92.160004000000001</c:v>
                </c:pt>
                <c:pt idx="192">
                  <c:v>90.580001999999993</c:v>
                </c:pt>
                <c:pt idx="193">
                  <c:v>88.989998</c:v>
                </c:pt>
                <c:pt idx="194">
                  <c:v>86.900002000000001</c:v>
                </c:pt>
                <c:pt idx="195">
                  <c:v>87.760002</c:v>
                </c:pt>
                <c:pt idx="196">
                  <c:v>87.5</c:v>
                </c:pt>
                <c:pt idx="197">
                  <c:v>83.730002999999996</c:v>
                </c:pt>
                <c:pt idx="198">
                  <c:v>83.339995999999999</c:v>
                </c:pt>
                <c:pt idx="199">
                  <c:v>84.410004000000001</c:v>
                </c:pt>
                <c:pt idx="200">
                  <c:v>84.339995999999999</c:v>
                </c:pt>
                <c:pt idx="201">
                  <c:v>84.199996999999996</c:v>
                </c:pt>
                <c:pt idx="202">
                  <c:v>84.779999000000004</c:v>
                </c:pt>
                <c:pt idx="203">
                  <c:v>82.040001000000004</c:v>
                </c:pt>
                <c:pt idx="204">
                  <c:v>83.129997000000003</c:v>
                </c:pt>
                <c:pt idx="205">
                  <c:v>83.519997000000004</c:v>
                </c:pt>
                <c:pt idx="206">
                  <c:v>82.129997000000003</c:v>
                </c:pt>
                <c:pt idx="207">
                  <c:v>82.839995999999999</c:v>
                </c:pt>
                <c:pt idx="208">
                  <c:v>83.510002</c:v>
                </c:pt>
                <c:pt idx="209">
                  <c:v>82.389999000000003</c:v>
                </c:pt>
                <c:pt idx="210">
                  <c:v>82.209998999999996</c:v>
                </c:pt>
                <c:pt idx="211">
                  <c:v>79.349997999999999</c:v>
                </c:pt>
                <c:pt idx="212">
                  <c:v>78.260002</c:v>
                </c:pt>
                <c:pt idx="213">
                  <c:v>79.870002999999997</c:v>
                </c:pt>
                <c:pt idx="214">
                  <c:v>79.209998999999996</c:v>
                </c:pt>
                <c:pt idx="215">
                  <c:v>79.980002999999996</c:v>
                </c:pt>
                <c:pt idx="216">
                  <c:v>78.809997999999993</c:v>
                </c:pt>
                <c:pt idx="217">
                  <c:v>79.379997000000003</c:v>
                </c:pt>
                <c:pt idx="218">
                  <c:v>78.639999000000003</c:v>
                </c:pt>
                <c:pt idx="219">
                  <c:v>76.050003000000004</c:v>
                </c:pt>
                <c:pt idx="220">
                  <c:v>77.919998000000007</c:v>
                </c:pt>
                <c:pt idx="221">
                  <c:v>77.660004000000001</c:v>
                </c:pt>
                <c:pt idx="222">
                  <c:v>76.849997999999999</c:v>
                </c:pt>
                <c:pt idx="223">
                  <c:v>76.360000999999997</c:v>
                </c:pt>
                <c:pt idx="224">
                  <c:v>77.279999000000004</c:v>
                </c:pt>
                <c:pt idx="225">
                  <c:v>77.580001999999993</c:v>
                </c:pt>
                <c:pt idx="226">
                  <c:v>77.25</c:v>
                </c:pt>
                <c:pt idx="227">
                  <c:v>75.319999999999993</c:v>
                </c:pt>
                <c:pt idx="228">
                  <c:v>74.75</c:v>
                </c:pt>
                <c:pt idx="229">
                  <c:v>74.75</c:v>
                </c:pt>
                <c:pt idx="230">
                  <c:v>69.809997999999993</c:v>
                </c:pt>
                <c:pt idx="231">
                  <c:v>67.319999999999993</c:v>
                </c:pt>
                <c:pt idx="232">
                  <c:v>67.730002999999996</c:v>
                </c:pt>
                <c:pt idx="233">
                  <c:v>67.089995999999999</c:v>
                </c:pt>
                <c:pt idx="234">
                  <c:v>66.150002000000001</c:v>
                </c:pt>
                <c:pt idx="235">
                  <c:v>63.509998000000003</c:v>
                </c:pt>
                <c:pt idx="236">
                  <c:v>64.019997000000004</c:v>
                </c:pt>
                <c:pt idx="237">
                  <c:v>61.139999000000003</c:v>
                </c:pt>
                <c:pt idx="238">
                  <c:v>59.950001</c:v>
                </c:pt>
                <c:pt idx="239">
                  <c:v>57.779998999999997</c:v>
                </c:pt>
                <c:pt idx="240">
                  <c:v>55.540000999999997</c:v>
                </c:pt>
                <c:pt idx="241">
                  <c:v>56.029998999999997</c:v>
                </c:pt>
                <c:pt idx="242">
                  <c:v>56.509998000000003</c:v>
                </c:pt>
                <c:pt idx="243">
                  <c:v>55.290000999999997</c:v>
                </c:pt>
                <c:pt idx="244">
                  <c:v>57.950001</c:v>
                </c:pt>
                <c:pt idx="245">
                  <c:v>54.759998000000003</c:v>
                </c:pt>
                <c:pt idx="246">
                  <c:v>57.720001000000003</c:v>
                </c:pt>
                <c:pt idx="247">
                  <c:v>56.709999000000003</c:v>
                </c:pt>
                <c:pt idx="248">
                  <c:v>56.709999000000003</c:v>
                </c:pt>
                <c:pt idx="249">
                  <c:v>53.279998999999997</c:v>
                </c:pt>
                <c:pt idx="250">
                  <c:v>53.57</c:v>
                </c:pt>
                <c:pt idx="251">
                  <c:v>52.799999</c:v>
                </c:pt>
                <c:pt idx="252">
                  <c:v>52.799999</c:v>
                </c:pt>
                <c:pt idx="253">
                  <c:v>52.099997999999999</c:v>
                </c:pt>
                <c:pt idx="254">
                  <c:v>48.599997999999999</c:v>
                </c:pt>
                <c:pt idx="255">
                  <c:v>46.419998</c:v>
                </c:pt>
                <c:pt idx="256">
                  <c:v>46.959999000000003</c:v>
                </c:pt>
                <c:pt idx="257">
                  <c:v>46.860000999999997</c:v>
                </c:pt>
                <c:pt idx="258">
                  <c:v>46.41</c:v>
                </c:pt>
                <c:pt idx="259">
                  <c:v>44.16</c:v>
                </c:pt>
                <c:pt idx="260">
                  <c:v>44.139999000000003</c:v>
                </c:pt>
                <c:pt idx="261">
                  <c:v>45.709999000000003</c:v>
                </c:pt>
                <c:pt idx="262">
                  <c:v>44.080002</c:v>
                </c:pt>
                <c:pt idx="263">
                  <c:v>46.549999</c:v>
                </c:pt>
                <c:pt idx="264">
                  <c:v>46.549999</c:v>
                </c:pt>
                <c:pt idx="265">
                  <c:v>44.68</c:v>
                </c:pt>
                <c:pt idx="266">
                  <c:v>45.52</c:v>
                </c:pt>
                <c:pt idx="267">
                  <c:v>44.619999</c:v>
                </c:pt>
                <c:pt idx="268">
                  <c:v>43.75</c:v>
                </c:pt>
                <c:pt idx="269">
                  <c:v>43.34</c:v>
                </c:pt>
                <c:pt idx="270">
                  <c:v>44.529998999999997</c:v>
                </c:pt>
                <c:pt idx="271">
                  <c:v>43.43</c:v>
                </c:pt>
                <c:pt idx="272">
                  <c:v>43.93</c:v>
                </c:pt>
                <c:pt idx="273">
                  <c:v>47.41</c:v>
                </c:pt>
                <c:pt idx="274">
                  <c:v>49.150002000000001</c:v>
                </c:pt>
                <c:pt idx="275">
                  <c:v>52.540000999999997</c:v>
                </c:pt>
                <c:pt idx="276">
                  <c:v>49.099997999999999</c:v>
                </c:pt>
                <c:pt idx="277">
                  <c:v>51.490001999999997</c:v>
                </c:pt>
                <c:pt idx="278">
                  <c:v>52.900002000000001</c:v>
                </c:pt>
                <c:pt idx="279">
                  <c:v>52.630001</c:v>
                </c:pt>
                <c:pt idx="280">
                  <c:v>50.5</c:v>
                </c:pt>
                <c:pt idx="281">
                  <c:v>49.580002</c:v>
                </c:pt>
                <c:pt idx="282">
                  <c:v>52.18</c:v>
                </c:pt>
                <c:pt idx="283">
                  <c:v>54.189999</c:v>
                </c:pt>
                <c:pt idx="284">
                  <c:v>54.189999</c:v>
                </c:pt>
                <c:pt idx="285">
                  <c:v>55.130001</c:v>
                </c:pt>
                <c:pt idx="286">
                  <c:v>52.639999000000003</c:v>
                </c:pt>
                <c:pt idx="287">
                  <c:v>52.41</c:v>
                </c:pt>
                <c:pt idx="288">
                  <c:v>50.970001000000003</c:v>
                </c:pt>
                <c:pt idx="289">
                  <c:v>49.02</c:v>
                </c:pt>
                <c:pt idx="290">
                  <c:v>49.119999</c:v>
                </c:pt>
                <c:pt idx="291">
                  <c:v>51.02</c:v>
                </c:pt>
                <c:pt idx="292">
                  <c:v>51.279998999999997</c:v>
                </c:pt>
                <c:pt idx="293">
                  <c:v>53.049999</c:v>
                </c:pt>
                <c:pt idx="294">
                  <c:v>52.740001999999997</c:v>
                </c:pt>
                <c:pt idx="295">
                  <c:v>53.919998</c:v>
                </c:pt>
                <c:pt idx="296">
                  <c:v>54.77</c:v>
                </c:pt>
                <c:pt idx="297">
                  <c:v>53.41</c:v>
                </c:pt>
                <c:pt idx="298">
                  <c:v>52.529998999999997</c:v>
                </c:pt>
                <c:pt idx="299">
                  <c:v>52.68</c:v>
                </c:pt>
                <c:pt idx="300">
                  <c:v>51.09</c:v>
                </c:pt>
                <c:pt idx="301">
                  <c:v>51.32</c:v>
                </c:pt>
                <c:pt idx="302">
                  <c:v>51.099997999999999</c:v>
                </c:pt>
                <c:pt idx="303">
                  <c:v>49.630001</c:v>
                </c:pt>
                <c:pt idx="304">
                  <c:v>48.799999</c:v>
                </c:pt>
                <c:pt idx="305">
                  <c:v>47.880001</c:v>
                </c:pt>
                <c:pt idx="306">
                  <c:v>50.669998</c:v>
                </c:pt>
                <c:pt idx="307">
                  <c:v>50.07</c:v>
                </c:pt>
                <c:pt idx="308">
                  <c:v>50.23</c:v>
                </c:pt>
                <c:pt idx="309">
                  <c:v>52.759998000000003</c:v>
                </c:pt>
                <c:pt idx="310">
                  <c:v>52.150002000000001</c:v>
                </c:pt>
                <c:pt idx="311">
                  <c:v>52.709999000000003</c:v>
                </c:pt>
                <c:pt idx="312">
                  <c:v>55.41</c:v>
                </c:pt>
                <c:pt idx="313">
                  <c:v>52.169998</c:v>
                </c:pt>
                <c:pt idx="314">
                  <c:v>52.349997999999999</c:v>
                </c:pt>
                <c:pt idx="315">
                  <c:v>51.080002</c:v>
                </c:pt>
                <c:pt idx="316">
                  <c:v>54.509998000000003</c:v>
                </c:pt>
                <c:pt idx="317">
                  <c:v>53.630001</c:v>
                </c:pt>
                <c:pt idx="318">
                  <c:v>#N/A</c:v>
                </c:pt>
                <c:pt idx="319">
                  <c:v>56.060001</c:v>
                </c:pt>
                <c:pt idx="320">
                  <c:v>57.700001</c:v>
                </c:pt>
                <c:pt idx="321">
                  <c:v>54.259998000000003</c:v>
                </c:pt>
                <c:pt idx="322">
                  <c:v>54.889999000000003</c:v>
                </c:pt>
                <c:pt idx="323">
                  <c:v>56.509998000000003</c:v>
                </c:pt>
                <c:pt idx="324">
                  <c:v>56.73</c:v>
                </c:pt>
                <c:pt idx="325">
                  <c:v>57.700001</c:v>
                </c:pt>
                <c:pt idx="326">
                  <c:v>59.84</c:v>
                </c:pt>
                <c:pt idx="327">
                  <c:v>61.040000999999997</c:v>
                </c:pt>
                <c:pt idx="328">
                  <c:v>60.549999</c:v>
                </c:pt>
                <c:pt idx="329">
                  <c:v>61.07</c:v>
                </c:pt>
                <c:pt idx="330">
                  <c:v>60.150002000000001</c:v>
                </c:pt>
                <c:pt idx="331">
                  <c:v>59.790000999999997</c:v>
                </c:pt>
                <c:pt idx="332">
                  <c:v>61.209999000000003</c:v>
                </c:pt>
                <c:pt idx="333">
                  <c:v>61.630001</c:v>
                </c:pt>
                <c:pt idx="334">
                  <c:v>62.360000999999997</c:v>
                </c:pt>
                <c:pt idx="335">
                  <c:v>62.59</c:v>
                </c:pt>
                <c:pt idx="336">
                  <c:v>64.129997000000003</c:v>
                </c:pt>
                <c:pt idx="337">
                  <c:v>64.870002999999997</c:v>
                </c:pt>
                <c:pt idx="338">
                  <c:v>64.730002999999996</c:v>
                </c:pt>
                <c:pt idx="339">
                  <c:v>64.680000000000007</c:v>
                </c:pt>
                <c:pt idx="340">
                  <c:v>65.860000999999997</c:v>
                </c:pt>
                <c:pt idx="341">
                  <c:v>65.940002000000007</c:v>
                </c:pt>
                <c:pt idx="342">
                  <c:v>63.900002000000001</c:v>
                </c:pt>
                <c:pt idx="343">
                  <c:v>63.720001000000003</c:v>
                </c:pt>
                <c:pt idx="344">
                  <c:v>62.98</c:v>
                </c:pt>
                <c:pt idx="345">
                  <c:v>64.389999000000003</c:v>
                </c:pt>
                <c:pt idx="346">
                  <c:v>63.189999</c:v>
                </c:pt>
                <c:pt idx="347">
                  <c:v>63.57</c:v>
                </c:pt>
                <c:pt idx="348">
                  <c:v>63.720001000000003</c:v>
                </c:pt>
                <c:pt idx="349">
                  <c:v>63.150002000000001</c:v>
                </c:pt>
                <c:pt idx="350">
                  <c:v>60.450001</c:v>
                </c:pt>
                <c:pt idx="351">
                  <c:v>61.529998999999997</c:v>
                </c:pt>
                <c:pt idx="352">
                  <c:v>63.139999000000003</c:v>
                </c:pt>
                <c:pt idx="353">
                  <c:v>62.240001999999997</c:v>
                </c:pt>
                <c:pt idx="354">
                  <c:v>#N/A</c:v>
                </c:pt>
                <c:pt idx="355">
                  <c:v>61.119999</c:v>
                </c:pt>
                <c:pt idx="356">
                  <c:v>60.189999</c:v>
                </c:pt>
                <c:pt idx="357">
                  <c:v>60.630001</c:v>
                </c:pt>
                <c:pt idx="358">
                  <c:v>63.18</c:v>
                </c:pt>
                <c:pt idx="359">
                  <c:v>63.360000999999997</c:v>
                </c:pt>
                <c:pt idx="360">
                  <c:v>64.089995999999999</c:v>
                </c:pt>
                <c:pt idx="361">
                  <c:v>62.200001</c:v>
                </c:pt>
                <c:pt idx="362">
                  <c:v>60.529998999999997</c:v>
                </c:pt>
                <c:pt idx="363">
                  <c:v>61.450001</c:v>
                </c:pt>
                <c:pt idx="364">
                  <c:v>60.5</c:v>
                </c:pt>
                <c:pt idx="365">
                  <c:v>62.23</c:v>
                </c:pt>
                <c:pt idx="366">
                  <c:v>63.130001</c:v>
                </c:pt>
                <c:pt idx="367">
                  <c:v>62.25</c:v>
                </c:pt>
                <c:pt idx="368">
                  <c:v>61.849997999999999</c:v>
                </c:pt>
                <c:pt idx="369">
                  <c:v>61.119999</c:v>
                </c:pt>
                <c:pt idx="370">
                  <c:v>61.279998999999997</c:v>
                </c:pt>
                <c:pt idx="371">
                  <c:v>61.240001999999997</c:v>
                </c:pt>
                <c:pt idx="372">
                  <c:v>61.23</c:v>
                </c:pt>
                <c:pt idx="373">
                  <c:v>59.93</c:v>
                </c:pt>
                <c:pt idx="374">
                  <c:v>59.490001999999997</c:v>
                </c:pt>
                <c:pt idx="375">
                  <c:v>60.869999</c:v>
                </c:pt>
                <c:pt idx="376">
                  <c:v>59.82</c:v>
                </c:pt>
                <c:pt idx="377">
                  <c:v>58.57</c:v>
                </c:pt>
                <c:pt idx="378">
                  <c:v>59.259998000000003</c:v>
                </c:pt>
                <c:pt idx="379">
                  <c:v>57.830002</c:v>
                </c:pt>
                <c:pt idx="380">
                  <c:v>58.98</c:v>
                </c:pt>
                <c:pt idx="381">
                  <c:v>57.18</c:v>
                </c:pt>
                <c:pt idx="382">
                  <c:v>57.93</c:v>
                </c:pt>
                <c:pt idx="383">
                  <c:v>#N/A</c:v>
                </c:pt>
                <c:pt idx="384">
                  <c:v>52.939999</c:v>
                </c:pt>
                <c:pt idx="385">
                  <c:v>53.509998000000003</c:v>
                </c:pt>
                <c:pt idx="386">
                  <c:v>52.709999000000003</c:v>
                </c:pt>
                <c:pt idx="387">
                  <c:v>54.380001</c:v>
                </c:pt>
                <c:pt idx="388">
                  <c:v>54.16</c:v>
                </c:pt>
                <c:pt idx="389">
                  <c:v>53.509998000000003</c:v>
                </c:pt>
                <c:pt idx="390">
                  <c:v>53.91</c:v>
                </c:pt>
                <c:pt idx="391">
                  <c:v>52.459999000000003</c:v>
                </c:pt>
                <c:pt idx="392">
                  <c:v>52.09</c:v>
                </c:pt>
                <c:pt idx="393">
                  <c:v>52.040000999999997</c:v>
                </c:pt>
                <c:pt idx="394">
                  <c:v>51.200001</c:v>
                </c:pt>
                <c:pt idx="395">
                  <c:v>51.759998000000003</c:v>
                </c:pt>
                <c:pt idx="396">
                  <c:v>50.040000999999997</c:v>
                </c:pt>
                <c:pt idx="397">
                  <c:v>49.599997999999999</c:v>
                </c:pt>
                <c:pt idx="398">
                  <c:v>48.700001</c:v>
                </c:pt>
                <c:pt idx="399">
                  <c:v>47.669998</c:v>
                </c:pt>
                <c:pt idx="400">
                  <c:v>47.669998</c:v>
                </c:pt>
                <c:pt idx="401">
                  <c:v>48.57</c:v>
                </c:pt>
                <c:pt idx="402">
                  <c:v>48.720001000000003</c:v>
                </c:pt>
                <c:pt idx="403">
                  <c:v>46.919998</c:v>
                </c:pt>
                <c:pt idx="404">
                  <c:v>45.169998</c:v>
                </c:pt>
                <c:pt idx="405">
                  <c:v>45.48</c:v>
                </c:pt>
                <c:pt idx="406">
                  <c:v>45.32</c:v>
                </c:pt>
                <c:pt idx="407">
                  <c:v>45.240001999999997</c:v>
                </c:pt>
                <c:pt idx="408">
                  <c:v>44.509998000000003</c:v>
                </c:pt>
                <c:pt idx="409">
                  <c:v>45.950001</c:v>
                </c:pt>
                <c:pt idx="410">
                  <c:v>44.98</c:v>
                </c:pt>
                <c:pt idx="411">
                  <c:v>45.169998</c:v>
                </c:pt>
                <c:pt idx="412">
                  <c:v>44.540000999999997</c:v>
                </c:pt>
                <c:pt idx="413">
                  <c:v>44.490001999999997</c:v>
                </c:pt>
                <c:pt idx="414">
                  <c:v>44.169998</c:v>
                </c:pt>
                <c:pt idx="415">
                  <c:v>44.450001</c:v>
                </c:pt>
                <c:pt idx="416">
                  <c:v>43.02</c:v>
                </c:pt>
                <c:pt idx="417">
                  <c:v>42.91</c:v>
                </c:pt>
                <c:pt idx="418">
                  <c:v>41.560001</c:v>
                </c:pt>
                <c:pt idx="419">
                  <c:v>39.220001000000003</c:v>
                </c:pt>
                <c:pt idx="420">
                  <c:v>40.139999000000003</c:v>
                </c:pt>
                <c:pt idx="421">
                  <c:v>39.549999</c:v>
                </c:pt>
                <c:pt idx="422">
                  <c:v>43.119999</c:v>
                </c:pt>
                <c:pt idx="423">
                  <c:v>46.639999000000003</c:v>
                </c:pt>
                <c:pt idx="424">
                  <c:v>49.860000999999997</c:v>
                </c:pt>
                <c:pt idx="425">
                  <c:v>46.049999</c:v>
                </c:pt>
                <c:pt idx="426">
                  <c:v>46.830002</c:v>
                </c:pt>
                <c:pt idx="427">
                  <c:v>47.32</c:v>
                </c:pt>
                <c:pt idx="428">
                  <c:v>46.310001</c:v>
                </c:pt>
                <c:pt idx="429">
                  <c:v>#N/A</c:v>
                </c:pt>
                <c:pt idx="430">
                  <c:v>45.849997999999999</c:v>
                </c:pt>
                <c:pt idx="431">
                  <c:v>44.400002000000001</c:v>
                </c:pt>
                <c:pt idx="432">
                  <c:v>45.459999000000003</c:v>
                </c:pt>
                <c:pt idx="433">
                  <c:v>44.759998000000003</c:v>
                </c:pt>
                <c:pt idx="434">
                  <c:v>43.560001</c:v>
                </c:pt>
                <c:pt idx="435">
                  <c:v>44.119999</c:v>
                </c:pt>
                <c:pt idx="436">
                  <c:v>46.330002</c:v>
                </c:pt>
                <c:pt idx="437">
                  <c:v>45.740001999999997</c:v>
                </c:pt>
                <c:pt idx="438">
                  <c:v>44.169998</c:v>
                </c:pt>
                <c:pt idx="439">
                  <c:v>45.189999</c:v>
                </c:pt>
                <c:pt idx="440">
                  <c:v>44.139999000000003</c:v>
                </c:pt>
                <c:pt idx="441">
                  <c:v>42.049999</c:v>
                </c:pt>
                <c:pt idx="442">
                  <c:v>42.73</c:v>
                </c:pt>
                <c:pt idx="443">
                  <c:v>43.369999</c:v>
                </c:pt>
                <c:pt idx="444">
                  <c:v>42.93</c:v>
                </c:pt>
                <c:pt idx="445">
                  <c:v>43.490001999999997</c:v>
                </c:pt>
                <c:pt idx="446">
                  <c:v>42.919998</c:v>
                </c:pt>
                <c:pt idx="447">
                  <c:v>41.23</c:v>
                </c:pt>
                <c:pt idx="448">
                  <c:v>41.540000999999997</c:v>
                </c:pt>
                <c:pt idx="449">
                  <c:v>41.919998</c:v>
                </c:pt>
                <c:pt idx="450">
                  <c:v>44.169998</c:v>
                </c:pt>
                <c:pt idx="451">
                  <c:v>43.939999</c:v>
                </c:pt>
                <c:pt idx="452">
                  <c:v>46.16</c:v>
                </c:pt>
                <c:pt idx="453">
                  <c:v>45.77</c:v>
                </c:pt>
                <c:pt idx="454">
                  <c:v>43.220001000000003</c:v>
                </c:pt>
                <c:pt idx="455">
                  <c:v>42.869999</c:v>
                </c:pt>
                <c:pt idx="456">
                  <c:v>43.080002</c:v>
                </c:pt>
                <c:pt idx="457">
                  <c:v>43.580002</c:v>
                </c:pt>
                <c:pt idx="458">
                  <c:v>44.669998</c:v>
                </c:pt>
                <c:pt idx="459">
                  <c:v>43.189999</c:v>
                </c:pt>
                <c:pt idx="460">
                  <c:v>42.59</c:v>
                </c:pt>
                <c:pt idx="461">
                  <c:v>41.549999</c:v>
                </c:pt>
                <c:pt idx="462">
                  <c:v>41.970001000000003</c:v>
                </c:pt>
                <c:pt idx="463">
                  <c:v>41.169998</c:v>
                </c:pt>
                <c:pt idx="464">
                  <c:v>41.040000999999997</c:v>
                </c:pt>
                <c:pt idx="465">
                  <c:v>40.439999</c:v>
                </c:pt>
                <c:pt idx="466">
                  <c:v>42.48</c:v>
                </c:pt>
                <c:pt idx="467">
                  <c:v>42.75</c:v>
                </c:pt>
                <c:pt idx="468">
                  <c:v>43.48</c:v>
                </c:pt>
                <c:pt idx="469">
                  <c:v>43.299999</c:v>
                </c:pt>
                <c:pt idx="470">
                  <c:v>45.110000999999997</c:v>
                </c:pt>
                <c:pt idx="471">
                  <c:v>43.740001999999997</c:v>
                </c:pt>
                <c:pt idx="472">
                  <c:v>42.68</c:v>
                </c:pt>
                <c:pt idx="473">
                  <c:v>41.990001999999997</c:v>
                </c:pt>
                <c:pt idx="474">
                  <c:v>41.75</c:v>
                </c:pt>
                <c:pt idx="475">
                  <c:v>41.959999000000003</c:v>
                </c:pt>
                <c:pt idx="476">
                  <c:v>40.970001000000003</c:v>
                </c:pt>
                <c:pt idx="477">
                  <c:v>39.720001000000003</c:v>
                </c:pt>
                <c:pt idx="478">
                  <c:v>38.439999</c:v>
                </c:pt>
                <c:pt idx="479">
                  <c:v>39.060001</c:v>
                </c:pt>
                <c:pt idx="480">
                  <c:v>37.450001</c:v>
                </c:pt>
                <c:pt idx="481">
                  <c:v>38.349997999999999</c:v>
                </c:pt>
                <c:pt idx="482">
                  <c:v>38.409999999999997</c:v>
                </c:pt>
                <c:pt idx="483">
                  <c:v>38.830002</c:v>
                </c:pt>
                <c:pt idx="484">
                  <c:v>39.060001</c:v>
                </c:pt>
                <c:pt idx="485">
                  <c:v>40.049999</c:v>
                </c:pt>
                <c:pt idx="486">
                  <c:v>40.009998000000003</c:v>
                </c:pt>
                <c:pt idx="487">
                  <c:v>40.009998000000003</c:v>
                </c:pt>
                <c:pt idx="488">
                  <c:v>40.009998000000003</c:v>
                </c:pt>
                <c:pt idx="489">
                  <c:v>39.520000000000003</c:v>
                </c:pt>
                <c:pt idx="490">
                  <c:v>39.139999000000003</c:v>
                </c:pt>
                <c:pt idx="491">
                  <c:v>37.770000000000003</c:v>
                </c:pt>
                <c:pt idx="492">
                  <c:v>38.830002</c:v>
                </c:pt>
                <c:pt idx="493">
                  <c:v>37.759998000000003</c:v>
                </c:pt>
                <c:pt idx="494">
                  <c:v>36.080002</c:v>
                </c:pt>
                <c:pt idx="495">
                  <c:v>36.720001000000003</c:v>
                </c:pt>
                <c:pt idx="496">
                  <c:v>36.169998</c:v>
                </c:pt>
                <c:pt idx="497">
                  <c:v>35.689999</c:v>
                </c:pt>
                <c:pt idx="498">
                  <c:v>34.389999000000003</c:v>
                </c:pt>
                <c:pt idx="499">
                  <c:v>34.68</c:v>
                </c:pt>
                <c:pt idx="500">
                  <c:v>35.57</c:v>
                </c:pt>
                <c:pt idx="501">
                  <c:v>33.799999</c:v>
                </c:pt>
                <c:pt idx="502">
                  <c:v>33.340000000000003</c:v>
                </c:pt>
                <c:pt idx="503">
                  <c:v>32.93</c:v>
                </c:pt>
                <c:pt idx="504">
                  <c:v>33.040000999999997</c:v>
                </c:pt>
                <c:pt idx="505">
                  <c:v>33.669998</c:v>
                </c:pt>
                <c:pt idx="506">
                  <c:v>34.040000999999997</c:v>
                </c:pt>
                <c:pt idx="507">
                  <c:v>34.279998999999997</c:v>
                </c:pt>
                <c:pt idx="508">
                  <c:v>34.279998999999997</c:v>
                </c:pt>
                <c:pt idx="509">
                  <c:v>34.279998999999997</c:v>
                </c:pt>
                <c:pt idx="510">
                  <c:v>34.369999</c:v>
                </c:pt>
                <c:pt idx="511">
                  <c:v>33.380001</c:v>
                </c:pt>
                <c:pt idx="512">
                  <c:v>34.630001</c:v>
                </c:pt>
                <c:pt idx="513">
                  <c:v>34.630001</c:v>
                </c:pt>
                <c:pt idx="514">
                  <c:v>33.770000000000003</c:v>
                </c:pt>
                <c:pt idx="515">
                  <c:v>32.799999</c:v>
                </c:pt>
                <c:pt idx="516">
                  <c:v>30.610001</c:v>
                </c:pt>
                <c:pt idx="517">
                  <c:v>29.889999</c:v>
                </c:pt>
                <c:pt idx="518">
                  <c:v>29.67</c:v>
                </c:pt>
                <c:pt idx="519">
                  <c:v>27.559999000000001</c:v>
                </c:pt>
                <c:pt idx="520">
                  <c:v>26.690000999999999</c:v>
                </c:pt>
                <c:pt idx="521">
                  <c:v>26.59</c:v>
                </c:pt>
                <c:pt idx="522">
                  <c:v>26.75</c:v>
                </c:pt>
                <c:pt idx="523">
                  <c:v>25.24</c:v>
                </c:pt>
                <c:pt idx="524">
                  <c:v>26.24</c:v>
                </c:pt>
                <c:pt idx="525">
                  <c:v>23.75</c:v>
                </c:pt>
                <c:pt idx="526">
                  <c:v>22.440000999999999</c:v>
                </c:pt>
                <c:pt idx="527">
                  <c:v>24.52</c:v>
                </c:pt>
                <c:pt idx="528">
                  <c:v>26.58</c:v>
                </c:pt>
                <c:pt idx="529">
                  <c:v>25.35</c:v>
                </c:pt>
                <c:pt idx="530">
                  <c:v>26.719999000000001</c:v>
                </c:pt>
                <c:pt idx="531">
                  <c:v>27.32</c:v>
                </c:pt>
                <c:pt idx="532">
                  <c:v>29.4</c:v>
                </c:pt>
                <c:pt idx="533">
                  <c:v>29.530000999999999</c:v>
                </c:pt>
                <c:pt idx="534">
                  <c:v>27.969999000000001</c:v>
                </c:pt>
                <c:pt idx="535">
                  <c:v>26.77</c:v>
                </c:pt>
                <c:pt idx="536">
                  <c:v>29.059999000000001</c:v>
                </c:pt>
                <c:pt idx="537">
                  <c:v>28.35</c:v>
                </c:pt>
                <c:pt idx="538">
                  <c:v>27.6</c:v>
                </c:pt>
                <c:pt idx="539">
                  <c:v>26.92</c:v>
                </c:pt>
                <c:pt idx="540">
                  <c:v>25.379999000000002</c:v>
                </c:pt>
                <c:pt idx="541">
                  <c:v>24.59</c:v>
                </c:pt>
                <c:pt idx="542">
                  <c:v>23.870000999999998</c:v>
                </c:pt>
                <c:pt idx="543">
                  <c:v>26.629999000000002</c:v>
                </c:pt>
                <c:pt idx="544">
                  <c:v>#N/A</c:v>
                </c:pt>
                <c:pt idx="545">
                  <c:v>27.059999000000001</c:v>
                </c:pt>
                <c:pt idx="546">
                  <c:v>28.780000999999999</c:v>
                </c:pt>
                <c:pt idx="547">
                  <c:v>29.02</c:v>
                </c:pt>
                <c:pt idx="548">
                  <c:v>28.49</c:v>
                </c:pt>
                <c:pt idx="549">
                  <c:v>29.620000999999998</c:v>
                </c:pt>
                <c:pt idx="550">
                  <c:v>28.309999000000001</c:v>
                </c:pt>
                <c:pt idx="551">
                  <c:v>28.57</c:v>
                </c:pt>
                <c:pt idx="552">
                  <c:v>30.15</c:v>
                </c:pt>
                <c:pt idx="553">
                  <c:v>30.440000999999999</c:v>
                </c:pt>
                <c:pt idx="554">
                  <c:v>31.49</c:v>
                </c:pt>
                <c:pt idx="555">
                  <c:v>32.020000000000003</c:v>
                </c:pt>
                <c:pt idx="556">
                  <c:v>32.279998999999997</c:v>
                </c:pt>
                <c:pt idx="557">
                  <c:v>31.700001</c:v>
                </c:pt>
                <c:pt idx="558">
                  <c:v>33.189999</c:v>
                </c:pt>
                <c:pt idx="559">
                  <c:v>35.150002000000001</c:v>
                </c:pt>
                <c:pt idx="560">
                  <c:v>33.580002</c:v>
                </c:pt>
                <c:pt idx="561">
                  <c:v>35.490001999999997</c:v>
                </c:pt>
                <c:pt idx="562">
                  <c:v>35.080002</c:v>
                </c:pt>
                <c:pt idx="563">
                  <c:v>35.630001</c:v>
                </c:pt>
                <c:pt idx="564">
                  <c:v>34.450001</c:v>
                </c:pt>
                <c:pt idx="565">
                  <c:v>33.689999</c:v>
                </c:pt>
                <c:pt idx="566">
                  <c:v>35.75</c:v>
                </c:pt>
                <c:pt idx="567">
                  <c:v>37.279998999999997</c:v>
                </c:pt>
                <c:pt idx="568">
                  <c:v>36.529998999999997</c:v>
                </c:pt>
                <c:pt idx="569">
                  <c:v>37.169998</c:v>
                </c:pt>
                <c:pt idx="570">
                  <c:v>36.939999</c:v>
                </c:pt>
                <c:pt idx="571">
                  <c:v>34.349997999999999</c:v>
                </c:pt>
                <c:pt idx="572">
                  <c:v>33.959999000000003</c:v>
                </c:pt>
                <c:pt idx="573">
                  <c:v>33.959999000000003</c:v>
                </c:pt>
                <c:pt idx="574">
                  <c:v>35.740001999999997</c:v>
                </c:pt>
                <c:pt idx="575">
                  <c:v>34.409999999999997</c:v>
                </c:pt>
                <c:pt idx="576">
                  <c:v>34.43</c:v>
                </c:pt>
                <c:pt idx="577">
                  <c:v>34.610000999999997</c:v>
                </c:pt>
                <c:pt idx="578">
                  <c:v>32.93</c:v>
                </c:pt>
                <c:pt idx="579">
                  <c:v>32.029998999999997</c:v>
                </c:pt>
                <c:pt idx="580">
                  <c:v>32.360000999999997</c:v>
                </c:pt>
                <c:pt idx="581">
                  <c:v>34.049999</c:v>
                </c:pt>
                <c:pt idx="582">
                  <c:v>34.169998</c:v>
                </c:pt>
                <c:pt idx="583">
                  <c:v>36.220001000000003</c:v>
                </c:pt>
                <c:pt idx="584">
                  <c:v>37.080002</c:v>
                </c:pt>
                <c:pt idx="585">
                  <c:v>38.659999999999997</c:v>
                </c:pt>
                <c:pt idx="586">
                  <c:v>38.029998999999997</c:v>
                </c:pt>
                <c:pt idx="587">
                  <c:v>37.669998</c:v>
                </c:pt>
                <c:pt idx="588">
                  <c:v>36.330002</c:v>
                </c:pt>
                <c:pt idx="589">
                  <c:v>35.709999000000003</c:v>
                </c:pt>
                <c:pt idx="590">
                  <c:v>37.169998</c:v>
                </c:pt>
                <c:pt idx="591">
                  <c:v>38.25</c:v>
                </c:pt>
                <c:pt idx="592">
                  <c:v>38.040000999999997</c:v>
                </c:pt>
                <c:pt idx="593">
                  <c:v>38.409999999999997</c:v>
                </c:pt>
                <c:pt idx="594">
                  <c:v>37.889999000000003</c:v>
                </c:pt>
                <c:pt idx="595">
                  <c:v>40.889999000000003</c:v>
                </c:pt>
                <c:pt idx="596">
                  <c:v>42.07</c:v>
                </c:pt>
                <c:pt idx="597">
                  <c:v>42.869999</c:v>
                </c:pt>
                <c:pt idx="598">
                  <c:v>42.82</c:v>
                </c:pt>
                <c:pt idx="599">
                  <c:v>41.919998</c:v>
                </c:pt>
                <c:pt idx="600">
                  <c:v>40.860000999999997</c:v>
                </c:pt>
                <c:pt idx="601">
                  <c:v>40.959999000000003</c:v>
                </c:pt>
                <c:pt idx="602">
                  <c:v>41.41</c:v>
                </c:pt>
                <c:pt idx="603">
                  <c:v>41.73</c:v>
                </c:pt>
                <c:pt idx="604">
                  <c:v>40.560001</c:v>
                </c:pt>
                <c:pt idx="605">
                  <c:v>41.77</c:v>
                </c:pt>
                <c:pt idx="606">
                  <c:v>43.049999</c:v>
                </c:pt>
                <c:pt idx="607">
                  <c:v>43.709999000000003</c:v>
                </c:pt>
                <c:pt idx="608">
                  <c:v>43.459999000000003</c:v>
                </c:pt>
                <c:pt idx="609">
                  <c:v>45</c:v>
                </c:pt>
                <c:pt idx="610">
                  <c:v>45.880001</c:v>
                </c:pt>
                <c:pt idx="611">
                  <c:v>45.349997999999999</c:v>
                </c:pt>
                <c:pt idx="612">
                  <c:v>45.349997999999999</c:v>
                </c:pt>
                <c:pt idx="613">
                  <c:v>45.009998000000003</c:v>
                </c:pt>
                <c:pt idx="614">
                  <c:v>44.68</c:v>
                </c:pt>
                <c:pt idx="615">
                  <c:v>45.43</c:v>
                </c:pt>
                <c:pt idx="616">
                  <c:v>46.029998999999997</c:v>
                </c:pt>
                <c:pt idx="617">
                  <c:v>46.049999</c:v>
                </c:pt>
                <c:pt idx="618">
                  <c:v>46</c:v>
                </c:pt>
                <c:pt idx="619">
                  <c:v>47</c:v>
                </c:pt>
                <c:pt idx="620">
                  <c:v>45.439999</c:v>
                </c:pt>
                <c:pt idx="621">
                  <c:v>45.84</c:v>
                </c:pt>
                <c:pt idx="622">
                  <c:v>45.790000999999997</c:v>
                </c:pt>
                <c:pt idx="623">
                  <c:v>45.560001</c:v>
                </c:pt>
                <c:pt idx="624">
                  <c:v>46.560001</c:v>
                </c:pt>
                <c:pt idx="625">
                  <c:v>47.220001000000003</c:v>
                </c:pt>
                <c:pt idx="626">
                  <c:v>47.889999000000003</c:v>
                </c:pt>
                <c:pt idx="627">
                  <c:v>47.189999</c:v>
                </c:pt>
                <c:pt idx="628">
                  <c:v>45.77</c:v>
                </c:pt>
                <c:pt idx="629">
                  <c:v>45.57</c:v>
                </c:pt>
                <c:pt idx="630">
                  <c:v>45.509998000000003</c:v>
                </c:pt>
                <c:pt idx="631">
                  <c:v>44.880001</c:v>
                </c:pt>
                <c:pt idx="632">
                  <c:v>42.939999</c:v>
                </c:pt>
                <c:pt idx="633">
                  <c:v>45.040000999999997</c:v>
                </c:pt>
                <c:pt idx="634">
                  <c:v>46.25</c:v>
                </c:pt>
                <c:pt idx="635">
                  <c:v>45.91</c:v>
                </c:pt>
                <c:pt idx="636">
                  <c:v>45.529998999999997</c:v>
                </c:pt>
                <c:pt idx="637">
                  <c:v>46.240001999999997</c:v>
                </c:pt>
                <c:pt idx="638">
                  <c:v>43.82</c:v>
                </c:pt>
                <c:pt idx="639">
                  <c:v>43.16</c:v>
                </c:pt>
                <c:pt idx="640">
                  <c:v>44.709999000000003</c:v>
                </c:pt>
                <c:pt idx="641">
                  <c:v>46.509998000000003</c:v>
                </c:pt>
                <c:pt idx="642">
                  <c:v>45.630001</c:v>
                </c:pt>
                <c:pt idx="643">
                  <c:v>46.389999000000003</c:v>
                </c:pt>
                <c:pt idx="644">
                  <c:v>46.389999000000003</c:v>
                </c:pt>
                <c:pt idx="645">
                  <c:v>44</c:v>
                </c:pt>
                <c:pt idx="646">
                  <c:v>44.580002</c:v>
                </c:pt>
                <c:pt idx="647">
                  <c:v>42.310001</c:v>
                </c:pt>
                <c:pt idx="648">
                  <c:v>42.41</c:v>
                </c:pt>
                <c:pt idx="649">
                  <c:v>41.860000999999997</c:v>
                </c:pt>
                <c:pt idx="650">
                  <c:v>44.02</c:v>
                </c:pt>
                <c:pt idx="651">
                  <c:v>42</c:v>
                </c:pt>
                <c:pt idx="652">
                  <c:v>42.93</c:v>
                </c:pt>
                <c:pt idx="653">
                  <c:v>43.349997999999999</c:v>
                </c:pt>
                <c:pt idx="654">
                  <c:v>42.470001000000003</c:v>
                </c:pt>
                <c:pt idx="655">
                  <c:v>41.950001</c:v>
                </c:pt>
                <c:pt idx="656">
                  <c:v>42.490001999999997</c:v>
                </c:pt>
                <c:pt idx="657">
                  <c:v>41.43</c:v>
                </c:pt>
                <c:pt idx="658">
                  <c:v>40.869999</c:v>
                </c:pt>
                <c:pt idx="659">
                  <c:v>39.580002</c:v>
                </c:pt>
                <c:pt idx="660">
                  <c:v>40.25</c:v>
                </c:pt>
                <c:pt idx="661">
                  <c:v>39.32</c:v>
                </c:pt>
                <c:pt idx="662">
                  <c:v>38.540000999999997</c:v>
                </c:pt>
                <c:pt idx="663">
                  <c:v>39</c:v>
                </c:pt>
                <c:pt idx="664">
                  <c:v>37.389999000000003</c:v>
                </c:pt>
                <c:pt idx="665">
                  <c:v>36.909999999999997</c:v>
                </c:pt>
                <c:pt idx="666">
                  <c:v>38.229999999999997</c:v>
                </c:pt>
                <c:pt idx="667">
                  <c:v>39.330002</c:v>
                </c:pt>
                <c:pt idx="668">
                  <c:v>39.25</c:v>
                </c:pt>
                <c:pt idx="669">
                  <c:v>40.419998</c:v>
                </c:pt>
                <c:pt idx="670">
                  <c:v>40.169998</c:v>
                </c:pt>
                <c:pt idx="671">
                  <c:v>39.159999999999997</c:v>
                </c:pt>
                <c:pt idx="672">
                  <c:v>40.790000999999997</c:v>
                </c:pt>
                <c:pt idx="673">
                  <c:v>41.91</c:v>
                </c:pt>
                <c:pt idx="674">
                  <c:v>43.189999</c:v>
                </c:pt>
                <c:pt idx="675">
                  <c:v>44.25</c:v>
                </c:pt>
                <c:pt idx="676">
                  <c:v>44.259998000000003</c:v>
                </c:pt>
                <c:pt idx="677">
                  <c:v>45.889999000000003</c:v>
                </c:pt>
                <c:pt idx="678">
                  <c:v>46.240001999999997</c:v>
                </c:pt>
                <c:pt idx="679">
                  <c:v>44.720001000000003</c:v>
                </c:pt>
                <c:pt idx="680">
                  <c:v>44.900002000000001</c:v>
                </c:pt>
                <c:pt idx="681">
                  <c:v>43.59</c:v>
                </c:pt>
                <c:pt idx="682">
                  <c:v>44.380001</c:v>
                </c:pt>
                <c:pt idx="683">
                  <c:v>44.84</c:v>
                </c:pt>
                <c:pt idx="684">
                  <c:v>44.150002000000001</c:v>
                </c:pt>
                <c:pt idx="685">
                  <c:v>43.650002000000001</c:v>
                </c:pt>
                <c:pt idx="686">
                  <c:v>42.049999</c:v>
                </c:pt>
                <c:pt idx="687">
                  <c:v>40.360000999999997</c:v>
                </c:pt>
                <c:pt idx="688">
                  <c:v>41.639999000000003</c:v>
                </c:pt>
                <c:pt idx="689">
                  <c:v>41.639999000000003</c:v>
                </c:pt>
                <c:pt idx="690">
                  <c:v>42.060001</c:v>
                </c:pt>
                <c:pt idx="691">
                  <c:v>42.68</c:v>
                </c:pt>
                <c:pt idx="692">
                  <c:v>44.82</c:v>
                </c:pt>
                <c:pt idx="693">
                  <c:v>43.23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NW Europe Arab Light 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numRef>
              <c:f>Sheet1!$A$2:$A$695</c:f>
              <c:numCache>
                <c:formatCode>m/d/yyyy</c:formatCode>
                <c:ptCount val="694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  <c:pt idx="687">
                  <c:v>42614</c:v>
                </c:pt>
                <c:pt idx="688">
                  <c:v>42615</c:v>
                </c:pt>
                <c:pt idx="689">
                  <c:v>42618</c:v>
                </c:pt>
                <c:pt idx="690">
                  <c:v>42619</c:v>
                </c:pt>
                <c:pt idx="691">
                  <c:v>42620</c:v>
                </c:pt>
                <c:pt idx="692">
                  <c:v>42621</c:v>
                </c:pt>
                <c:pt idx="693">
                  <c:v>42622</c:v>
                </c:pt>
              </c:numCache>
            </c:numRef>
          </c:cat>
          <c:val>
            <c:numRef>
              <c:f>Sheet1!$D$2:$D$695</c:f>
              <c:numCache>
                <c:formatCode>"$"#,##0.00</c:formatCode>
                <c:ptCount val="694"/>
                <c:pt idx="0">
                  <c:v>107.639999</c:v>
                </c:pt>
                <c:pt idx="1">
                  <c:v>106.010002</c:v>
                </c:pt>
                <c:pt idx="2">
                  <c:v>105.730003</c:v>
                </c:pt>
                <c:pt idx="3">
                  <c:v>105.709999</c:v>
                </c:pt>
                <c:pt idx="4">
                  <c:v>105.91999800000001</c:v>
                </c:pt>
                <c:pt idx="5">
                  <c:v>105.660004</c:v>
                </c:pt>
                <c:pt idx="6">
                  <c:v>105.239998</c:v>
                </c:pt>
                <c:pt idx="7">
                  <c:v>105.44000200000001</c:v>
                </c:pt>
                <c:pt idx="8">
                  <c:v>104.989998</c:v>
                </c:pt>
                <c:pt idx="9">
                  <c:v>105.220001</c:v>
                </c:pt>
                <c:pt idx="10">
                  <c:v>105.43</c:v>
                </c:pt>
                <c:pt idx="11">
                  <c:v>104.83000199999999</c:v>
                </c:pt>
                <c:pt idx="12">
                  <c:v>105.760002</c:v>
                </c:pt>
                <c:pt idx="13">
                  <c:v>106.150002</c:v>
                </c:pt>
                <c:pt idx="14">
                  <c:v>106.300003</c:v>
                </c:pt>
                <c:pt idx="15">
                  <c:v>105.720001</c:v>
                </c:pt>
                <c:pt idx="16">
                  <c:v>105.57</c:v>
                </c:pt>
                <c:pt idx="17">
                  <c:v>105.760002</c:v>
                </c:pt>
                <c:pt idx="18">
                  <c:v>106</c:v>
                </c:pt>
                <c:pt idx="19">
                  <c:v>106.44000200000001</c:v>
                </c:pt>
                <c:pt idx="20">
                  <c:v>105.5</c:v>
                </c:pt>
                <c:pt idx="21">
                  <c:v>103.57</c:v>
                </c:pt>
                <c:pt idx="22">
                  <c:v>103.480003</c:v>
                </c:pt>
                <c:pt idx="23">
                  <c:v>103.629997</c:v>
                </c:pt>
                <c:pt idx="24">
                  <c:v>104.510002</c:v>
                </c:pt>
                <c:pt idx="25">
                  <c:v>105.82</c:v>
                </c:pt>
                <c:pt idx="26">
                  <c:v>106.66999800000001</c:v>
                </c:pt>
                <c:pt idx="27">
                  <c:v>106.480003</c:v>
                </c:pt>
                <c:pt idx="28">
                  <c:v>106.58000199999999</c:v>
                </c:pt>
                <c:pt idx="29">
                  <c:v>106.08000199999999</c:v>
                </c:pt>
                <c:pt idx="30">
                  <c:v>106.07</c:v>
                </c:pt>
                <c:pt idx="31">
                  <c:v>107.370003</c:v>
                </c:pt>
                <c:pt idx="32">
                  <c:v>108.040001</c:v>
                </c:pt>
                <c:pt idx="33">
                  <c:v>107.68</c:v>
                </c:pt>
                <c:pt idx="34">
                  <c:v>107.5</c:v>
                </c:pt>
                <c:pt idx="35">
                  <c:v>107.82</c:v>
                </c:pt>
                <c:pt idx="36">
                  <c:v>107.58000199999999</c:v>
                </c:pt>
                <c:pt idx="37">
                  <c:v>107.18</c:v>
                </c:pt>
                <c:pt idx="38">
                  <c:v>106.519997</c:v>
                </c:pt>
                <c:pt idx="39">
                  <c:v>106.519997</c:v>
                </c:pt>
                <c:pt idx="40">
                  <c:v>109.150002</c:v>
                </c:pt>
                <c:pt idx="41">
                  <c:v>107.400002</c:v>
                </c:pt>
                <c:pt idx="42">
                  <c:v>106.239998</c:v>
                </c:pt>
                <c:pt idx="43">
                  <c:v>105.68</c:v>
                </c:pt>
                <c:pt idx="44">
                  <c:v>106.370003</c:v>
                </c:pt>
                <c:pt idx="45">
                  <c:v>105.93</c:v>
                </c:pt>
                <c:pt idx="46">
                  <c:v>106.18</c:v>
                </c:pt>
                <c:pt idx="47">
                  <c:v>105.83000199999999</c:v>
                </c:pt>
                <c:pt idx="48">
                  <c:v>105.449997</c:v>
                </c:pt>
                <c:pt idx="49">
                  <c:v>105.739998</c:v>
                </c:pt>
                <c:pt idx="50">
                  <c:v>104.779999</c:v>
                </c:pt>
                <c:pt idx="51">
                  <c:v>104.30999799999999</c:v>
                </c:pt>
                <c:pt idx="52">
                  <c:v>103.94000200000001</c:v>
                </c:pt>
                <c:pt idx="53">
                  <c:v>103.800003</c:v>
                </c:pt>
                <c:pt idx="54">
                  <c:v>105.010002</c:v>
                </c:pt>
                <c:pt idx="55">
                  <c:v>104.790001</c:v>
                </c:pt>
                <c:pt idx="56">
                  <c:v>104.91999800000001</c:v>
                </c:pt>
                <c:pt idx="57">
                  <c:v>104.800003</c:v>
                </c:pt>
                <c:pt idx="58">
                  <c:v>105.349998</c:v>
                </c:pt>
                <c:pt idx="59">
                  <c:v>105.870003</c:v>
                </c:pt>
                <c:pt idx="60">
                  <c:v>105.57</c:v>
                </c:pt>
                <c:pt idx="61">
                  <c:v>104.91999800000001</c:v>
                </c:pt>
                <c:pt idx="62">
                  <c:v>102.989998</c:v>
                </c:pt>
                <c:pt idx="63">
                  <c:v>103.620003</c:v>
                </c:pt>
                <c:pt idx="64">
                  <c:v>104.959999</c:v>
                </c:pt>
                <c:pt idx="65">
                  <c:v>104.029999</c:v>
                </c:pt>
                <c:pt idx="66">
                  <c:v>105.010002</c:v>
                </c:pt>
                <c:pt idx="67">
                  <c:v>106.08000199999999</c:v>
                </c:pt>
                <c:pt idx="68">
                  <c:v>105.839996</c:v>
                </c:pt>
                <c:pt idx="69">
                  <c:v>105.75</c:v>
                </c:pt>
                <c:pt idx="70">
                  <c:v>106.57</c:v>
                </c:pt>
                <c:pt idx="71">
                  <c:v>106.93</c:v>
                </c:pt>
                <c:pt idx="72">
                  <c:v>108.160004</c:v>
                </c:pt>
                <c:pt idx="73">
                  <c:v>107.879997</c:v>
                </c:pt>
                <c:pt idx="74">
                  <c:v>107.889999</c:v>
                </c:pt>
                <c:pt idx="75">
                  <c:v>107.519997</c:v>
                </c:pt>
                <c:pt idx="76">
                  <c:v>107.44000200000001</c:v>
                </c:pt>
                <c:pt idx="77">
                  <c:v>108.209999</c:v>
                </c:pt>
                <c:pt idx="78">
                  <c:v>108.110001</c:v>
                </c:pt>
                <c:pt idx="79">
                  <c:v>107.18</c:v>
                </c:pt>
                <c:pt idx="80">
                  <c:v>107.260002</c:v>
                </c:pt>
                <c:pt idx="81">
                  <c:v>106.400002</c:v>
                </c:pt>
                <c:pt idx="82">
                  <c:v>104.989998</c:v>
                </c:pt>
                <c:pt idx="83">
                  <c:v>106.129997</c:v>
                </c:pt>
                <c:pt idx="84">
                  <c:v>105.43</c:v>
                </c:pt>
                <c:pt idx="85">
                  <c:v>105.260002</c:v>
                </c:pt>
                <c:pt idx="86">
                  <c:v>105.19000200000001</c:v>
                </c:pt>
                <c:pt idx="87">
                  <c:v>105.43</c:v>
                </c:pt>
                <c:pt idx="88">
                  <c:v>105.91999800000001</c:v>
                </c:pt>
                <c:pt idx="89">
                  <c:v>106.05999799999999</c:v>
                </c:pt>
                <c:pt idx="90">
                  <c:v>106.41999800000001</c:v>
                </c:pt>
                <c:pt idx="91">
                  <c:v>107.589996</c:v>
                </c:pt>
                <c:pt idx="92">
                  <c:v>107.93</c:v>
                </c:pt>
                <c:pt idx="93">
                  <c:v>107.239998</c:v>
                </c:pt>
                <c:pt idx="94">
                  <c:v>107.470001</c:v>
                </c:pt>
                <c:pt idx="95">
                  <c:v>107.18</c:v>
                </c:pt>
                <c:pt idx="96">
                  <c:v>107.900002</c:v>
                </c:pt>
                <c:pt idx="97">
                  <c:v>108.239998</c:v>
                </c:pt>
                <c:pt idx="98">
                  <c:v>108.089996</c:v>
                </c:pt>
                <c:pt idx="99">
                  <c:v>107.75</c:v>
                </c:pt>
                <c:pt idx="100">
                  <c:v>107.519997</c:v>
                </c:pt>
                <c:pt idx="101">
                  <c:v>107.80999799999999</c:v>
                </c:pt>
                <c:pt idx="102">
                  <c:v>107.160004</c:v>
                </c:pt>
                <c:pt idx="103">
                  <c:v>106.66999800000001</c:v>
                </c:pt>
                <c:pt idx="104">
                  <c:v>106.160004</c:v>
                </c:pt>
                <c:pt idx="105">
                  <c:v>106.459999</c:v>
                </c:pt>
                <c:pt idx="106">
                  <c:v>105.790001</c:v>
                </c:pt>
                <c:pt idx="107">
                  <c:v>106.360001</c:v>
                </c:pt>
                <c:pt idx="108">
                  <c:v>107.16999800000001</c:v>
                </c:pt>
                <c:pt idx="109">
                  <c:v>107.290001</c:v>
                </c:pt>
                <c:pt idx="110">
                  <c:v>107.480003</c:v>
                </c:pt>
                <c:pt idx="111">
                  <c:v>109.389999</c:v>
                </c:pt>
                <c:pt idx="112">
                  <c:v>111.129997</c:v>
                </c:pt>
                <c:pt idx="113">
                  <c:v>110.360001</c:v>
                </c:pt>
                <c:pt idx="114">
                  <c:v>110.629997</c:v>
                </c:pt>
                <c:pt idx="115">
                  <c:v>111.400002</c:v>
                </c:pt>
                <c:pt idx="116">
                  <c:v>112.400002</c:v>
                </c:pt>
                <c:pt idx="117">
                  <c:v>112.32</c:v>
                </c:pt>
                <c:pt idx="118">
                  <c:v>112.029999</c:v>
                </c:pt>
                <c:pt idx="119">
                  <c:v>111.800003</c:v>
                </c:pt>
                <c:pt idx="120">
                  <c:v>111.25</c:v>
                </c:pt>
                <c:pt idx="121">
                  <c:v>111.019997</c:v>
                </c:pt>
                <c:pt idx="122">
                  <c:v>110.860001</c:v>
                </c:pt>
                <c:pt idx="123">
                  <c:v>110.08000199999999</c:v>
                </c:pt>
                <c:pt idx="124">
                  <c:v>109.620003</c:v>
                </c:pt>
                <c:pt idx="125">
                  <c:v>108.93</c:v>
                </c:pt>
                <c:pt idx="126">
                  <c:v>108.07</c:v>
                </c:pt>
                <c:pt idx="127">
                  <c:v>107.730003</c:v>
                </c:pt>
                <c:pt idx="128">
                  <c:v>106.709999</c:v>
                </c:pt>
                <c:pt idx="129">
                  <c:v>105.800003</c:v>
                </c:pt>
                <c:pt idx="130">
                  <c:v>105.519997</c:v>
                </c:pt>
                <c:pt idx="131">
                  <c:v>104.629997</c:v>
                </c:pt>
                <c:pt idx="132">
                  <c:v>104.120003</c:v>
                </c:pt>
                <c:pt idx="133">
                  <c:v>102.949997</c:v>
                </c:pt>
                <c:pt idx="134">
                  <c:v>103.449997</c:v>
                </c:pt>
                <c:pt idx="135">
                  <c:v>104.949997</c:v>
                </c:pt>
                <c:pt idx="136">
                  <c:v>105.129997</c:v>
                </c:pt>
                <c:pt idx="137">
                  <c:v>104.529999</c:v>
                </c:pt>
                <c:pt idx="138">
                  <c:v>105.089996</c:v>
                </c:pt>
                <c:pt idx="139">
                  <c:v>105.010002</c:v>
                </c:pt>
                <c:pt idx="140">
                  <c:v>104.75</c:v>
                </c:pt>
                <c:pt idx="141">
                  <c:v>104.910004</c:v>
                </c:pt>
                <c:pt idx="142">
                  <c:v>104.800003</c:v>
                </c:pt>
                <c:pt idx="143">
                  <c:v>104.879997</c:v>
                </c:pt>
                <c:pt idx="144">
                  <c:v>104.410004</c:v>
                </c:pt>
                <c:pt idx="145">
                  <c:v>103.290001</c:v>
                </c:pt>
                <c:pt idx="146">
                  <c:v>100.879997</c:v>
                </c:pt>
                <c:pt idx="147">
                  <c:v>100.779999</c:v>
                </c:pt>
                <c:pt idx="148">
                  <c:v>100.44000200000001</c:v>
                </c:pt>
                <c:pt idx="149">
                  <c:v>100.599998</c:v>
                </c:pt>
                <c:pt idx="150">
                  <c:v>100.58000199999999</c:v>
                </c:pt>
                <c:pt idx="151">
                  <c:v>101.18</c:v>
                </c:pt>
                <c:pt idx="152">
                  <c:v>100.589996</c:v>
                </c:pt>
                <c:pt idx="153">
                  <c:v>99.160004000000001</c:v>
                </c:pt>
                <c:pt idx="154">
                  <c:v>99.040001000000004</c:v>
                </c:pt>
                <c:pt idx="155">
                  <c:v>98.639999000000003</c:v>
                </c:pt>
                <c:pt idx="156">
                  <c:v>98.57</c:v>
                </c:pt>
                <c:pt idx="157">
                  <c:v>97.470000999999996</c:v>
                </c:pt>
                <c:pt idx="158">
                  <c:v>97.220000999999996</c:v>
                </c:pt>
                <c:pt idx="159">
                  <c:v>97.669998000000007</c:v>
                </c:pt>
                <c:pt idx="160">
                  <c:v>97.620002999999997</c:v>
                </c:pt>
                <c:pt idx="161">
                  <c:v>98.019997000000004</c:v>
                </c:pt>
                <c:pt idx="162">
                  <c:v>98.089995999999999</c:v>
                </c:pt>
                <c:pt idx="163">
                  <c:v>98.440002000000007</c:v>
                </c:pt>
                <c:pt idx="164">
                  <c:v>98.279999000000004</c:v>
                </c:pt>
                <c:pt idx="165">
                  <c:v>98.360000999999997</c:v>
                </c:pt>
                <c:pt idx="166">
                  <c:v>98.57</c:v>
                </c:pt>
                <c:pt idx="167">
                  <c:v>98.580001999999993</c:v>
                </c:pt>
                <c:pt idx="168">
                  <c:v>99.010002</c:v>
                </c:pt>
                <c:pt idx="169">
                  <c:v>99.459998999999996</c:v>
                </c:pt>
                <c:pt idx="170">
                  <c:v>98.400002000000001</c:v>
                </c:pt>
                <c:pt idx="171">
                  <c:v>97.110000999999997</c:v>
                </c:pt>
                <c:pt idx="172">
                  <c:v>96.940002000000007</c:v>
                </c:pt>
                <c:pt idx="173">
                  <c:v>95.57</c:v>
                </c:pt>
                <c:pt idx="174">
                  <c:v>94.57</c:v>
                </c:pt>
                <c:pt idx="175">
                  <c:v>94.790001000000004</c:v>
                </c:pt>
                <c:pt idx="176">
                  <c:v>93.940002000000007</c:v>
                </c:pt>
                <c:pt idx="177">
                  <c:v>95.75</c:v>
                </c:pt>
                <c:pt idx="178">
                  <c:v>96.120002999999997</c:v>
                </c:pt>
                <c:pt idx="179">
                  <c:v>95.370002999999997</c:v>
                </c:pt>
                <c:pt idx="180">
                  <c:v>95.010002</c:v>
                </c:pt>
                <c:pt idx="181">
                  <c:v>94.32</c:v>
                </c:pt>
                <c:pt idx="182">
                  <c:v>94.160004000000001</c:v>
                </c:pt>
                <c:pt idx="183">
                  <c:v>93.489998</c:v>
                </c:pt>
                <c:pt idx="184">
                  <c:v>94.010002</c:v>
                </c:pt>
                <c:pt idx="185">
                  <c:v>94.07</c:v>
                </c:pt>
                <c:pt idx="186">
                  <c:v>93.980002999999996</c:v>
                </c:pt>
                <c:pt idx="187">
                  <c:v>93.120002999999997</c:v>
                </c:pt>
                <c:pt idx="188">
                  <c:v>91.580001999999993</c:v>
                </c:pt>
                <c:pt idx="189">
                  <c:v>89.199996999999996</c:v>
                </c:pt>
                <c:pt idx="190">
                  <c:v>88.870002999999997</c:v>
                </c:pt>
                <c:pt idx="191">
                  <c:v>88.610000999999997</c:v>
                </c:pt>
                <c:pt idx="192">
                  <c:v>88.529999000000004</c:v>
                </c:pt>
                <c:pt idx="193">
                  <c:v>87.650002000000001</c:v>
                </c:pt>
                <c:pt idx="194">
                  <c:v>87.110000999999997</c:v>
                </c:pt>
                <c:pt idx="195">
                  <c:v>85.93</c:v>
                </c:pt>
                <c:pt idx="196">
                  <c:v>84.919998000000007</c:v>
                </c:pt>
                <c:pt idx="197">
                  <c:v>83.269997000000004</c:v>
                </c:pt>
                <c:pt idx="198">
                  <c:v>80.910004000000001</c:v>
                </c:pt>
                <c:pt idx="199">
                  <c:v>79.870002999999997</c:v>
                </c:pt>
                <c:pt idx="200">
                  <c:v>82.690002000000007</c:v>
                </c:pt>
                <c:pt idx="201">
                  <c:v>81.900002000000001</c:v>
                </c:pt>
                <c:pt idx="202">
                  <c:v>82.339995999999999</c:v>
                </c:pt>
                <c:pt idx="203">
                  <c:v>82.599997999999999</c:v>
                </c:pt>
                <c:pt idx="204">
                  <c:v>82.370002999999997</c:v>
                </c:pt>
                <c:pt idx="205">
                  <c:v>82.459998999999996</c:v>
                </c:pt>
                <c:pt idx="206">
                  <c:v>81.860000999999997</c:v>
                </c:pt>
                <c:pt idx="207">
                  <c:v>82.25</c:v>
                </c:pt>
                <c:pt idx="208">
                  <c:v>83.620002999999997</c:v>
                </c:pt>
                <c:pt idx="209">
                  <c:v>82.849997999999999</c:v>
                </c:pt>
                <c:pt idx="210">
                  <c:v>81.75</c:v>
                </c:pt>
                <c:pt idx="211">
                  <c:v>81.519997000000004</c:v>
                </c:pt>
                <c:pt idx="212">
                  <c:v>78.830001999999993</c:v>
                </c:pt>
                <c:pt idx="213">
                  <c:v>79.150002000000001</c:v>
                </c:pt>
                <c:pt idx="214">
                  <c:v>78.650002000000001</c:v>
                </c:pt>
                <c:pt idx="215">
                  <c:v>79.370002999999997</c:v>
                </c:pt>
                <c:pt idx="216">
                  <c:v>79.569999999999993</c:v>
                </c:pt>
                <c:pt idx="217">
                  <c:v>77.559997999999993</c:v>
                </c:pt>
                <c:pt idx="218">
                  <c:v>77.019997000000004</c:v>
                </c:pt>
                <c:pt idx="219">
                  <c:v>75.230002999999996</c:v>
                </c:pt>
                <c:pt idx="220">
                  <c:v>74.769997000000004</c:v>
                </c:pt>
                <c:pt idx="221">
                  <c:v>74.680000000000007</c:v>
                </c:pt>
                <c:pt idx="222">
                  <c:v>74.889999000000003</c:v>
                </c:pt>
                <c:pt idx="223">
                  <c:v>74.809997999999993</c:v>
                </c:pt>
                <c:pt idx="224">
                  <c:v>74.699996999999996</c:v>
                </c:pt>
                <c:pt idx="225">
                  <c:v>76.279999000000004</c:v>
                </c:pt>
                <c:pt idx="226">
                  <c:v>76.230002999999996</c:v>
                </c:pt>
                <c:pt idx="227">
                  <c:v>75.269997000000004</c:v>
                </c:pt>
                <c:pt idx="228">
                  <c:v>74.069999999999993</c:v>
                </c:pt>
                <c:pt idx="229">
                  <c:v>68.220000999999996</c:v>
                </c:pt>
                <c:pt idx="230">
                  <c:v>67.290001000000004</c:v>
                </c:pt>
                <c:pt idx="231">
                  <c:v>68.260002</c:v>
                </c:pt>
                <c:pt idx="232">
                  <c:v>67.269997000000004</c:v>
                </c:pt>
                <c:pt idx="233">
                  <c:v>66.25</c:v>
                </c:pt>
                <c:pt idx="234">
                  <c:v>65.660004000000001</c:v>
                </c:pt>
                <c:pt idx="235">
                  <c:v>63.540000999999997</c:v>
                </c:pt>
                <c:pt idx="236">
                  <c:v>63.02</c:v>
                </c:pt>
                <c:pt idx="237">
                  <c:v>61.360000999999997</c:v>
                </c:pt>
                <c:pt idx="238">
                  <c:v>60.939999</c:v>
                </c:pt>
                <c:pt idx="239">
                  <c:v>59.130001</c:v>
                </c:pt>
                <c:pt idx="240">
                  <c:v>58.490001999999997</c:v>
                </c:pt>
                <c:pt idx="241">
                  <c:v>56.18</c:v>
                </c:pt>
                <c:pt idx="242">
                  <c:v>57.52</c:v>
                </c:pt>
                <c:pt idx="243">
                  <c:v>57.84</c:v>
                </c:pt>
                <c:pt idx="244">
                  <c:v>57.23</c:v>
                </c:pt>
                <c:pt idx="245">
                  <c:v>57.540000999999997</c:v>
                </c:pt>
                <c:pt idx="246">
                  <c:v>57.439999</c:v>
                </c:pt>
                <c:pt idx="247">
                  <c:v>57.439999</c:v>
                </c:pt>
                <c:pt idx="248">
                  <c:v>56.610000999999997</c:v>
                </c:pt>
                <c:pt idx="249">
                  <c:v>55.689999</c:v>
                </c:pt>
                <c:pt idx="250">
                  <c:v>54.209999000000003</c:v>
                </c:pt>
                <c:pt idx="251">
                  <c:v>53.27</c:v>
                </c:pt>
                <c:pt idx="252">
                  <c:v>53.27</c:v>
                </c:pt>
                <c:pt idx="253">
                  <c:v>53.470001000000003</c:v>
                </c:pt>
                <c:pt idx="254">
                  <c:v>50.84</c:v>
                </c:pt>
                <c:pt idx="255">
                  <c:v>48.580002</c:v>
                </c:pt>
                <c:pt idx="256">
                  <c:v>47.709999000000003</c:v>
                </c:pt>
                <c:pt idx="257">
                  <c:v>47.810001</c:v>
                </c:pt>
                <c:pt idx="258">
                  <c:v>46.869999</c:v>
                </c:pt>
                <c:pt idx="259">
                  <c:v>44.82</c:v>
                </c:pt>
                <c:pt idx="260">
                  <c:v>42.889999000000003</c:v>
                </c:pt>
                <c:pt idx="261">
                  <c:v>43.540000999999997</c:v>
                </c:pt>
                <c:pt idx="262">
                  <c:v>45.220001000000003</c:v>
                </c:pt>
                <c:pt idx="263">
                  <c:v>46.299999</c:v>
                </c:pt>
                <c:pt idx="264">
                  <c:v>46.27</c:v>
                </c:pt>
                <c:pt idx="265">
                  <c:v>45.369999</c:v>
                </c:pt>
                <c:pt idx="266">
                  <c:v>45.68</c:v>
                </c:pt>
                <c:pt idx="267">
                  <c:v>45.84</c:v>
                </c:pt>
                <c:pt idx="268">
                  <c:v>45.950001</c:v>
                </c:pt>
                <c:pt idx="269">
                  <c:v>45.299999</c:v>
                </c:pt>
                <c:pt idx="270">
                  <c:v>45.52</c:v>
                </c:pt>
                <c:pt idx="271">
                  <c:v>45.860000999999997</c:v>
                </c:pt>
                <c:pt idx="272">
                  <c:v>45.639999000000003</c:v>
                </c:pt>
                <c:pt idx="273">
                  <c:v>47.18</c:v>
                </c:pt>
                <c:pt idx="274">
                  <c:v>49</c:v>
                </c:pt>
                <c:pt idx="275">
                  <c:v>52.07</c:v>
                </c:pt>
                <c:pt idx="276">
                  <c:v>51.240001999999997</c:v>
                </c:pt>
                <c:pt idx="277">
                  <c:v>51.349997999999999</c:v>
                </c:pt>
                <c:pt idx="278">
                  <c:v>53.360000999999997</c:v>
                </c:pt>
                <c:pt idx="279">
                  <c:v>53.689999</c:v>
                </c:pt>
                <c:pt idx="280">
                  <c:v>52.810001</c:v>
                </c:pt>
                <c:pt idx="281">
                  <c:v>50.700001</c:v>
                </c:pt>
                <c:pt idx="282">
                  <c:v>51.77</c:v>
                </c:pt>
                <c:pt idx="283">
                  <c:v>56.279998999999997</c:v>
                </c:pt>
                <c:pt idx="284">
                  <c:v>57</c:v>
                </c:pt>
                <c:pt idx="285">
                  <c:v>56.919998</c:v>
                </c:pt>
                <c:pt idx="286">
                  <c:v>56.509998000000003</c:v>
                </c:pt>
                <c:pt idx="287">
                  <c:v>54.66</c:v>
                </c:pt>
                <c:pt idx="288">
                  <c:v>55.799999</c:v>
                </c:pt>
                <c:pt idx="289">
                  <c:v>54.709999000000003</c:v>
                </c:pt>
                <c:pt idx="290">
                  <c:v>54.669998</c:v>
                </c:pt>
                <c:pt idx="291">
                  <c:v>55.16</c:v>
                </c:pt>
                <c:pt idx="292">
                  <c:v>56.540000999999997</c:v>
                </c:pt>
                <c:pt idx="293">
                  <c:v>56.98</c:v>
                </c:pt>
                <c:pt idx="294">
                  <c:v>56.939999</c:v>
                </c:pt>
                <c:pt idx="295">
                  <c:v>56.98</c:v>
                </c:pt>
                <c:pt idx="296">
                  <c:v>56.279998999999997</c:v>
                </c:pt>
                <c:pt idx="297">
                  <c:v>56.84</c:v>
                </c:pt>
                <c:pt idx="298">
                  <c:v>56.299999</c:v>
                </c:pt>
                <c:pt idx="299">
                  <c:v>55.279998999999997</c:v>
                </c:pt>
                <c:pt idx="300">
                  <c:v>53.139999000000003</c:v>
                </c:pt>
                <c:pt idx="301">
                  <c:v>53</c:v>
                </c:pt>
                <c:pt idx="302">
                  <c:v>53.73</c:v>
                </c:pt>
                <c:pt idx="303">
                  <c:v>52.18</c:v>
                </c:pt>
                <c:pt idx="304">
                  <c:v>49.75</c:v>
                </c:pt>
                <c:pt idx="305">
                  <c:v>49.259998000000003</c:v>
                </c:pt>
                <c:pt idx="306">
                  <c:v>50.220001000000003</c:v>
                </c:pt>
                <c:pt idx="307">
                  <c:v>50.759998000000003</c:v>
                </c:pt>
                <c:pt idx="308">
                  <c:v>50.860000999999997</c:v>
                </c:pt>
                <c:pt idx="309">
                  <c:v>51.380001</c:v>
                </c:pt>
                <c:pt idx="310">
                  <c:v>51.689999</c:v>
                </c:pt>
                <c:pt idx="311">
                  <c:v>51.959999000000003</c:v>
                </c:pt>
                <c:pt idx="312">
                  <c:v>54.66</c:v>
                </c:pt>
                <c:pt idx="313">
                  <c:v>53.669998</c:v>
                </c:pt>
                <c:pt idx="314">
                  <c:v>51.900002000000001</c:v>
                </c:pt>
                <c:pt idx="315">
                  <c:v>51.380001</c:v>
                </c:pt>
                <c:pt idx="316">
                  <c:v>52.490001999999997</c:v>
                </c:pt>
                <c:pt idx="317">
                  <c:v>51.650002000000001</c:v>
                </c:pt>
                <c:pt idx="318">
                  <c:v>#N/A</c:v>
                </c:pt>
                <c:pt idx="319">
                  <c:v>53.450001</c:v>
                </c:pt>
                <c:pt idx="320">
                  <c:v>54.52</c:v>
                </c:pt>
                <c:pt idx="321">
                  <c:v>53.419998</c:v>
                </c:pt>
                <c:pt idx="322">
                  <c:v>53.139999000000003</c:v>
                </c:pt>
                <c:pt idx="323">
                  <c:v>53.580002</c:v>
                </c:pt>
                <c:pt idx="324">
                  <c:v>54.709999000000003</c:v>
                </c:pt>
                <c:pt idx="325">
                  <c:v>54.759998000000003</c:v>
                </c:pt>
                <c:pt idx="326">
                  <c:v>55.790000999999997</c:v>
                </c:pt>
                <c:pt idx="327">
                  <c:v>59.369999</c:v>
                </c:pt>
                <c:pt idx="328">
                  <c:v>60.049999</c:v>
                </c:pt>
                <c:pt idx="329">
                  <c:v>59.700001</c:v>
                </c:pt>
                <c:pt idx="330">
                  <c:v>58.959999000000003</c:v>
                </c:pt>
                <c:pt idx="331">
                  <c:v>58.720001000000003</c:v>
                </c:pt>
                <c:pt idx="332">
                  <c:v>60.389999000000003</c:v>
                </c:pt>
                <c:pt idx="333">
                  <c:v>61.43</c:v>
                </c:pt>
                <c:pt idx="334">
                  <c:v>61.27</c:v>
                </c:pt>
                <c:pt idx="335">
                  <c:v>61.02</c:v>
                </c:pt>
                <c:pt idx="336">
                  <c:v>61.689999</c:v>
                </c:pt>
                <c:pt idx="337">
                  <c:v>62.470001000000003</c:v>
                </c:pt>
                <c:pt idx="338">
                  <c:v>62.25</c:v>
                </c:pt>
                <c:pt idx="339">
                  <c:v>62.540000999999997</c:v>
                </c:pt>
                <c:pt idx="340">
                  <c:v>63.68</c:v>
                </c:pt>
                <c:pt idx="341">
                  <c:v>64.589995999999999</c:v>
                </c:pt>
                <c:pt idx="342">
                  <c:v>62.91</c:v>
                </c:pt>
                <c:pt idx="343">
                  <c:v>61.330002</c:v>
                </c:pt>
                <c:pt idx="344">
                  <c:v>60.950001</c:v>
                </c:pt>
                <c:pt idx="345">
                  <c:v>62.18</c:v>
                </c:pt>
                <c:pt idx="346">
                  <c:v>63.419998</c:v>
                </c:pt>
                <c:pt idx="347">
                  <c:v>62.849997999999999</c:v>
                </c:pt>
                <c:pt idx="348">
                  <c:v>62.419998</c:v>
                </c:pt>
                <c:pt idx="349">
                  <c:v>62.689999</c:v>
                </c:pt>
                <c:pt idx="350">
                  <c:v>60.93</c:v>
                </c:pt>
                <c:pt idx="351">
                  <c:v>60.919998</c:v>
                </c:pt>
                <c:pt idx="352">
                  <c:v>62.18</c:v>
                </c:pt>
                <c:pt idx="353">
                  <c:v>61.720001000000003</c:v>
                </c:pt>
                <c:pt idx="354">
                  <c:v>61.41</c:v>
                </c:pt>
                <c:pt idx="355">
                  <c:v>60.27</c:v>
                </c:pt>
                <c:pt idx="356">
                  <c:v>59.220001000000003</c:v>
                </c:pt>
                <c:pt idx="357">
                  <c:v>58.18</c:v>
                </c:pt>
                <c:pt idx="358">
                  <c:v>60.41</c:v>
                </c:pt>
                <c:pt idx="359">
                  <c:v>62.23</c:v>
                </c:pt>
                <c:pt idx="360">
                  <c:v>62.689999</c:v>
                </c:pt>
                <c:pt idx="361">
                  <c:v>61.73</c:v>
                </c:pt>
                <c:pt idx="362">
                  <c:v>60.099997999999999</c:v>
                </c:pt>
                <c:pt idx="363">
                  <c:v>59.400002000000001</c:v>
                </c:pt>
                <c:pt idx="364">
                  <c:v>60.200001</c:v>
                </c:pt>
                <c:pt idx="365">
                  <c:v>61.709999000000003</c:v>
                </c:pt>
                <c:pt idx="366">
                  <c:v>63.040000999999997</c:v>
                </c:pt>
                <c:pt idx="367">
                  <c:v>62.52</c:v>
                </c:pt>
                <c:pt idx="368">
                  <c:v>61.73</c:v>
                </c:pt>
                <c:pt idx="369">
                  <c:v>60.299999</c:v>
                </c:pt>
                <c:pt idx="370">
                  <c:v>61.200001</c:v>
                </c:pt>
                <c:pt idx="371">
                  <c:v>61.450001</c:v>
                </c:pt>
                <c:pt idx="372">
                  <c:v>61.700001</c:v>
                </c:pt>
                <c:pt idx="373">
                  <c:v>60.540000999999997</c:v>
                </c:pt>
                <c:pt idx="374">
                  <c:v>60.299999</c:v>
                </c:pt>
                <c:pt idx="375">
                  <c:v>61.23</c:v>
                </c:pt>
                <c:pt idx="376">
                  <c:v>61.48</c:v>
                </c:pt>
                <c:pt idx="377">
                  <c:v>60.610000999999997</c:v>
                </c:pt>
                <c:pt idx="378">
                  <c:v>60.380001</c:v>
                </c:pt>
                <c:pt idx="379">
                  <c:v>59.400002000000001</c:v>
                </c:pt>
                <c:pt idx="380">
                  <c:v>60.299999</c:v>
                </c:pt>
                <c:pt idx="381">
                  <c:v>59.73</c:v>
                </c:pt>
                <c:pt idx="382">
                  <c:v>59.610000999999997</c:v>
                </c:pt>
                <c:pt idx="383">
                  <c:v>58.23</c:v>
                </c:pt>
                <c:pt idx="384">
                  <c:v>55.450001</c:v>
                </c:pt>
                <c:pt idx="385">
                  <c:v>53.639999000000003</c:v>
                </c:pt>
                <c:pt idx="386">
                  <c:v>53.950001</c:v>
                </c:pt>
                <c:pt idx="387">
                  <c:v>55.59</c:v>
                </c:pt>
                <c:pt idx="388">
                  <c:v>55.790000999999997</c:v>
                </c:pt>
                <c:pt idx="389">
                  <c:v>55.009998000000003</c:v>
                </c:pt>
                <c:pt idx="390">
                  <c:v>54.599997999999999</c:v>
                </c:pt>
                <c:pt idx="391">
                  <c:v>54.77</c:v>
                </c:pt>
                <c:pt idx="392">
                  <c:v>54.75</c:v>
                </c:pt>
                <c:pt idx="393">
                  <c:v>53.98</c:v>
                </c:pt>
                <c:pt idx="394">
                  <c:v>53.860000999999997</c:v>
                </c:pt>
                <c:pt idx="395">
                  <c:v>53.939999</c:v>
                </c:pt>
                <c:pt idx="396">
                  <c:v>53.529998999999997</c:v>
                </c:pt>
                <c:pt idx="397">
                  <c:v>52.990001999999997</c:v>
                </c:pt>
                <c:pt idx="398">
                  <c:v>51.959999000000003</c:v>
                </c:pt>
                <c:pt idx="399">
                  <c:v>50.900002000000001</c:v>
                </c:pt>
                <c:pt idx="400">
                  <c:v>50.23</c:v>
                </c:pt>
                <c:pt idx="401">
                  <c:v>50.59</c:v>
                </c:pt>
                <c:pt idx="402">
                  <c:v>50.82</c:v>
                </c:pt>
                <c:pt idx="403">
                  <c:v>49.700001</c:v>
                </c:pt>
                <c:pt idx="404">
                  <c:v>47.869999</c:v>
                </c:pt>
                <c:pt idx="405">
                  <c:v>47.450001</c:v>
                </c:pt>
                <c:pt idx="406">
                  <c:v>47.419998</c:v>
                </c:pt>
                <c:pt idx="407">
                  <c:v>46.669998</c:v>
                </c:pt>
                <c:pt idx="408">
                  <c:v>46.360000999999997</c:v>
                </c:pt>
                <c:pt idx="409">
                  <c:v>46.860000999999997</c:v>
                </c:pt>
                <c:pt idx="410">
                  <c:v>46.84</c:v>
                </c:pt>
                <c:pt idx="411">
                  <c:v>46.82</c:v>
                </c:pt>
                <c:pt idx="412">
                  <c:v>46.869999</c:v>
                </c:pt>
                <c:pt idx="413">
                  <c:v>46.389999000000003</c:v>
                </c:pt>
                <c:pt idx="414">
                  <c:v>46.32</c:v>
                </c:pt>
                <c:pt idx="415">
                  <c:v>45.91</c:v>
                </c:pt>
                <c:pt idx="416">
                  <c:v>45.220001000000003</c:v>
                </c:pt>
                <c:pt idx="417">
                  <c:v>44.130001</c:v>
                </c:pt>
                <c:pt idx="418">
                  <c:v>43.080002</c:v>
                </c:pt>
                <c:pt idx="419">
                  <c:v>40.869999</c:v>
                </c:pt>
                <c:pt idx="420">
                  <c:v>40.950001</c:v>
                </c:pt>
                <c:pt idx="421">
                  <c:v>40.68</c:v>
                </c:pt>
                <c:pt idx="422">
                  <c:v>43.130001</c:v>
                </c:pt>
                <c:pt idx="423">
                  <c:v>46.16</c:v>
                </c:pt>
                <c:pt idx="424">
                  <c:v>48.580002</c:v>
                </c:pt>
                <c:pt idx="425">
                  <c:v>48.25</c:v>
                </c:pt>
                <c:pt idx="426">
                  <c:v>46.189999</c:v>
                </c:pt>
                <c:pt idx="427">
                  <c:v>47.900002000000001</c:v>
                </c:pt>
                <c:pt idx="428">
                  <c:v>47.09</c:v>
                </c:pt>
                <c:pt idx="429">
                  <c:v>45.509998000000003</c:v>
                </c:pt>
                <c:pt idx="430">
                  <c:v>45.849997999999999</c:v>
                </c:pt>
                <c:pt idx="431">
                  <c:v>45.77</c:v>
                </c:pt>
                <c:pt idx="432">
                  <c:v>45.060001</c:v>
                </c:pt>
                <c:pt idx="433">
                  <c:v>44.970001000000003</c:v>
                </c:pt>
                <c:pt idx="434">
                  <c:v>44.02</c:v>
                </c:pt>
                <c:pt idx="435">
                  <c:v>43.43</c:v>
                </c:pt>
                <c:pt idx="436">
                  <c:v>46.200001</c:v>
                </c:pt>
                <c:pt idx="437">
                  <c:v>46.119999</c:v>
                </c:pt>
                <c:pt idx="438">
                  <c:v>45.310001</c:v>
                </c:pt>
                <c:pt idx="439">
                  <c:v>45.330002</c:v>
                </c:pt>
                <c:pt idx="440">
                  <c:v>45.209999000000003</c:v>
                </c:pt>
                <c:pt idx="441">
                  <c:v>45.959999000000003</c:v>
                </c:pt>
                <c:pt idx="442">
                  <c:v>44.91</c:v>
                </c:pt>
                <c:pt idx="443">
                  <c:v>45.369999</c:v>
                </c:pt>
                <c:pt idx="444">
                  <c:v>44.619999</c:v>
                </c:pt>
                <c:pt idx="445">
                  <c:v>45.060001</c:v>
                </c:pt>
                <c:pt idx="446">
                  <c:v>45.32</c:v>
                </c:pt>
                <c:pt idx="447">
                  <c:v>45.150002000000001</c:v>
                </c:pt>
                <c:pt idx="448">
                  <c:v>44.07</c:v>
                </c:pt>
                <c:pt idx="449">
                  <c:v>45.650002000000001</c:v>
                </c:pt>
                <c:pt idx="450">
                  <c:v>47.240001999999997</c:v>
                </c:pt>
                <c:pt idx="451">
                  <c:v>48.73</c:v>
                </c:pt>
                <c:pt idx="452">
                  <c:v>48.849997999999999</c:v>
                </c:pt>
                <c:pt idx="453">
                  <c:v>49.5</c:v>
                </c:pt>
                <c:pt idx="454">
                  <c:v>47.849997999999999</c:v>
                </c:pt>
                <c:pt idx="455">
                  <c:v>46.459999000000003</c:v>
                </c:pt>
                <c:pt idx="456">
                  <c:v>45.549999</c:v>
                </c:pt>
                <c:pt idx="457">
                  <c:v>45.18</c:v>
                </c:pt>
                <c:pt idx="458">
                  <c:v>46.540000999999997</c:v>
                </c:pt>
                <c:pt idx="459">
                  <c:v>45.650002000000001</c:v>
                </c:pt>
                <c:pt idx="460">
                  <c:v>45.029998999999997</c:v>
                </c:pt>
                <c:pt idx="461">
                  <c:v>44.52</c:v>
                </c:pt>
                <c:pt idx="462">
                  <c:v>44.650002000000001</c:v>
                </c:pt>
                <c:pt idx="463">
                  <c:v>44.439999</c:v>
                </c:pt>
                <c:pt idx="464">
                  <c:v>44.240001999999997</c:v>
                </c:pt>
                <c:pt idx="465">
                  <c:v>43.32</c:v>
                </c:pt>
                <c:pt idx="466">
                  <c:v>44.779998999999997</c:v>
                </c:pt>
                <c:pt idx="467">
                  <c:v>45.279998999999997</c:v>
                </c:pt>
                <c:pt idx="468">
                  <c:v>45.639999000000003</c:v>
                </c:pt>
                <c:pt idx="469">
                  <c:v>45.549999</c:v>
                </c:pt>
                <c:pt idx="470">
                  <c:v>46.299999</c:v>
                </c:pt>
                <c:pt idx="471">
                  <c:v>46.16</c:v>
                </c:pt>
                <c:pt idx="472">
                  <c:v>45.02</c:v>
                </c:pt>
                <c:pt idx="473">
                  <c:v>44.380001</c:v>
                </c:pt>
                <c:pt idx="474">
                  <c:v>44.09</c:v>
                </c:pt>
                <c:pt idx="475">
                  <c:v>43.93</c:v>
                </c:pt>
                <c:pt idx="476">
                  <c:v>43.220001000000003</c:v>
                </c:pt>
                <c:pt idx="477">
                  <c:v>41.610000999999997</c:v>
                </c:pt>
                <c:pt idx="478">
                  <c:v>40.729999999999997</c:v>
                </c:pt>
                <c:pt idx="479">
                  <c:v>40.810001</c:v>
                </c:pt>
                <c:pt idx="480">
                  <c:v>40.700001</c:v>
                </c:pt>
                <c:pt idx="481">
                  <c:v>40.599997999999999</c:v>
                </c:pt>
                <c:pt idx="482">
                  <c:v>40.779998999999997</c:v>
                </c:pt>
                <c:pt idx="483">
                  <c:v>41.130001</c:v>
                </c:pt>
                <c:pt idx="484">
                  <c:v>41.330002</c:v>
                </c:pt>
                <c:pt idx="485">
                  <c:v>42.459999000000003</c:v>
                </c:pt>
                <c:pt idx="486">
                  <c:v>42.169998</c:v>
                </c:pt>
                <c:pt idx="487">
                  <c:v>42.130001</c:v>
                </c:pt>
                <c:pt idx="488">
                  <c:v>41.639999000000003</c:v>
                </c:pt>
                <c:pt idx="489">
                  <c:v>41.610000999999997</c:v>
                </c:pt>
                <c:pt idx="490">
                  <c:v>39.759998000000003</c:v>
                </c:pt>
                <c:pt idx="491">
                  <c:v>38.75</c:v>
                </c:pt>
                <c:pt idx="492">
                  <c:v>38.830002</c:v>
                </c:pt>
                <c:pt idx="493">
                  <c:v>38.779998999999997</c:v>
                </c:pt>
                <c:pt idx="494">
                  <c:v>36.93</c:v>
                </c:pt>
                <c:pt idx="495">
                  <c:v>35.860000999999997</c:v>
                </c:pt>
                <c:pt idx="496">
                  <c:v>35.790000999999997</c:v>
                </c:pt>
                <c:pt idx="497">
                  <c:v>35.25</c:v>
                </c:pt>
                <c:pt idx="498">
                  <c:v>33.720001000000003</c:v>
                </c:pt>
                <c:pt idx="499">
                  <c:v>32.639999000000003</c:v>
                </c:pt>
                <c:pt idx="500">
                  <c:v>33.779998999999997</c:v>
                </c:pt>
                <c:pt idx="501">
                  <c:v>32.720001000000003</c:v>
                </c:pt>
                <c:pt idx="502">
                  <c:v>32.540000999999997</c:v>
                </c:pt>
                <c:pt idx="503">
                  <c:v>32.32</c:v>
                </c:pt>
                <c:pt idx="504">
                  <c:v>31.559999000000001</c:v>
                </c:pt>
                <c:pt idx="505">
                  <c:v>31.610001</c:v>
                </c:pt>
                <c:pt idx="506">
                  <c:v>32.240001999999997</c:v>
                </c:pt>
                <c:pt idx="507">
                  <c:v>32.849997999999999</c:v>
                </c:pt>
                <c:pt idx="508">
                  <c:v>32.849997999999999</c:v>
                </c:pt>
                <c:pt idx="509">
                  <c:v>32.849997999999999</c:v>
                </c:pt>
                <c:pt idx="510">
                  <c:v>32.619999</c:v>
                </c:pt>
                <c:pt idx="511">
                  <c:v>32.07</c:v>
                </c:pt>
                <c:pt idx="512">
                  <c:v>32.240001999999997</c:v>
                </c:pt>
                <c:pt idx="513">
                  <c:v>32.240001999999997</c:v>
                </c:pt>
                <c:pt idx="514">
                  <c:v>33.5</c:v>
                </c:pt>
                <c:pt idx="515">
                  <c:v>32.470001000000003</c:v>
                </c:pt>
                <c:pt idx="516">
                  <c:v>30.690000999999999</c:v>
                </c:pt>
                <c:pt idx="517">
                  <c:v>29.32</c:v>
                </c:pt>
                <c:pt idx="518">
                  <c:v>29.450001</c:v>
                </c:pt>
                <c:pt idx="519">
                  <c:v>27.959999</c:v>
                </c:pt>
                <c:pt idx="520">
                  <c:v>26.950001</c:v>
                </c:pt>
                <c:pt idx="521">
                  <c:v>26.780000999999999</c:v>
                </c:pt>
                <c:pt idx="522">
                  <c:v>26.43</c:v>
                </c:pt>
                <c:pt idx="523">
                  <c:v>25.34</c:v>
                </c:pt>
                <c:pt idx="524">
                  <c:v>24.450001</c:v>
                </c:pt>
                <c:pt idx="525">
                  <c:v>25.049999</c:v>
                </c:pt>
                <c:pt idx="526">
                  <c:v>23.610001</c:v>
                </c:pt>
                <c:pt idx="527">
                  <c:v>24.299999</c:v>
                </c:pt>
                <c:pt idx="528">
                  <c:v>26.969999000000001</c:v>
                </c:pt>
                <c:pt idx="529">
                  <c:v>26.969999000000001</c:v>
                </c:pt>
                <c:pt idx="530">
                  <c:v>26.83</c:v>
                </c:pt>
                <c:pt idx="531">
                  <c:v>27.85</c:v>
                </c:pt>
                <c:pt idx="532">
                  <c:v>29.84</c:v>
                </c:pt>
                <c:pt idx="533">
                  <c:v>30.139999</c:v>
                </c:pt>
                <c:pt idx="534">
                  <c:v>30.030000999999999</c:v>
                </c:pt>
                <c:pt idx="535">
                  <c:v>28.18</c:v>
                </c:pt>
                <c:pt idx="536">
                  <c:v>29.01</c:v>
                </c:pt>
                <c:pt idx="537">
                  <c:v>30.15</c:v>
                </c:pt>
                <c:pt idx="538">
                  <c:v>29.58</c:v>
                </c:pt>
                <c:pt idx="539">
                  <c:v>28.68</c:v>
                </c:pt>
                <c:pt idx="540">
                  <c:v>27.030000999999999</c:v>
                </c:pt>
                <c:pt idx="541">
                  <c:v>26.16</c:v>
                </c:pt>
                <c:pt idx="542">
                  <c:v>25.6</c:v>
                </c:pt>
                <c:pt idx="543">
                  <c:v>27.280000999999999</c:v>
                </c:pt>
                <c:pt idx="544">
                  <c:v>28.639999</c:v>
                </c:pt>
                <c:pt idx="545">
                  <c:v>28.68</c:v>
                </c:pt>
                <c:pt idx="546">
                  <c:v>28.77</c:v>
                </c:pt>
                <c:pt idx="547">
                  <c:v>29.969999000000001</c:v>
                </c:pt>
                <c:pt idx="548">
                  <c:v>28.540001</c:v>
                </c:pt>
                <c:pt idx="549">
                  <c:v>29.57</c:v>
                </c:pt>
                <c:pt idx="550">
                  <c:v>29</c:v>
                </c:pt>
                <c:pt idx="551">
                  <c:v>28.52</c:v>
                </c:pt>
                <c:pt idx="552">
                  <c:v>29.4</c:v>
                </c:pt>
                <c:pt idx="553">
                  <c:v>31.030000999999999</c:v>
                </c:pt>
                <c:pt idx="554">
                  <c:v>30.809999000000001</c:v>
                </c:pt>
                <c:pt idx="555">
                  <c:v>31.700001</c:v>
                </c:pt>
                <c:pt idx="556">
                  <c:v>31.790001</c:v>
                </c:pt>
                <c:pt idx="557">
                  <c:v>31.91</c:v>
                </c:pt>
                <c:pt idx="558">
                  <c:v>32.919998</c:v>
                </c:pt>
                <c:pt idx="559">
                  <c:v>34.909999999999997</c:v>
                </c:pt>
                <c:pt idx="560">
                  <c:v>35.369999</c:v>
                </c:pt>
                <c:pt idx="561">
                  <c:v>35.590000000000003</c:v>
                </c:pt>
                <c:pt idx="562">
                  <c:v>35.349997999999999</c:v>
                </c:pt>
                <c:pt idx="563">
                  <c:v>35.630001</c:v>
                </c:pt>
                <c:pt idx="564">
                  <c:v>34.479999999999997</c:v>
                </c:pt>
                <c:pt idx="565">
                  <c:v>33.759998000000003</c:v>
                </c:pt>
                <c:pt idx="566">
                  <c:v>34.849997999999999</c:v>
                </c:pt>
                <c:pt idx="567">
                  <c:v>36.150002000000001</c:v>
                </c:pt>
                <c:pt idx="568">
                  <c:v>36.810001</c:v>
                </c:pt>
                <c:pt idx="569">
                  <c:v>36.32</c:v>
                </c:pt>
                <c:pt idx="570">
                  <c:v>36.580002</c:v>
                </c:pt>
                <c:pt idx="571">
                  <c:v>36.07</c:v>
                </c:pt>
                <c:pt idx="572">
                  <c:v>35.009998000000003</c:v>
                </c:pt>
                <c:pt idx="573">
                  <c:v>35.009998000000003</c:v>
                </c:pt>
                <c:pt idx="574">
                  <c:v>35.360000999999997</c:v>
                </c:pt>
                <c:pt idx="575">
                  <c:v>34.349997999999999</c:v>
                </c:pt>
                <c:pt idx="576">
                  <c:v>34.790000999999997</c:v>
                </c:pt>
                <c:pt idx="577">
                  <c:v>34.470001000000003</c:v>
                </c:pt>
                <c:pt idx="578">
                  <c:v>34.580002</c:v>
                </c:pt>
                <c:pt idx="579">
                  <c:v>33.729999999999997</c:v>
                </c:pt>
                <c:pt idx="580">
                  <c:v>33.029998999999997</c:v>
                </c:pt>
                <c:pt idx="581">
                  <c:v>34.509998000000003</c:v>
                </c:pt>
                <c:pt idx="582">
                  <c:v>34.799999</c:v>
                </c:pt>
                <c:pt idx="583">
                  <c:v>36.639999000000003</c:v>
                </c:pt>
                <c:pt idx="584">
                  <c:v>37.810001</c:v>
                </c:pt>
                <c:pt idx="585">
                  <c:v>39.259998000000003</c:v>
                </c:pt>
                <c:pt idx="586">
                  <c:v>39.689999</c:v>
                </c:pt>
                <c:pt idx="587">
                  <c:v>39.470001000000003</c:v>
                </c:pt>
                <c:pt idx="588">
                  <c:v>38.400002000000001</c:v>
                </c:pt>
                <c:pt idx="589">
                  <c:v>37.340000000000003</c:v>
                </c:pt>
                <c:pt idx="590">
                  <c:v>39.159999999999997</c:v>
                </c:pt>
                <c:pt idx="591">
                  <c:v>39.610000999999997</c:v>
                </c:pt>
                <c:pt idx="592">
                  <c:v>40.729999999999997</c:v>
                </c:pt>
                <c:pt idx="593">
                  <c:v>40.520000000000003</c:v>
                </c:pt>
                <c:pt idx="594">
                  <c:v>40.279998999999997</c:v>
                </c:pt>
                <c:pt idx="595">
                  <c:v>40.700001</c:v>
                </c:pt>
                <c:pt idx="596">
                  <c:v>41.919998</c:v>
                </c:pt>
                <c:pt idx="597">
                  <c:v>42.880001</c:v>
                </c:pt>
                <c:pt idx="598">
                  <c:v>43.509998000000003</c:v>
                </c:pt>
                <c:pt idx="599">
                  <c:v>41.810001</c:v>
                </c:pt>
                <c:pt idx="600">
                  <c:v>40.700001</c:v>
                </c:pt>
                <c:pt idx="601">
                  <c:v>40.450001</c:v>
                </c:pt>
                <c:pt idx="602">
                  <c:v>41.099997999999999</c:v>
                </c:pt>
                <c:pt idx="603">
                  <c:v>40.520000000000003</c:v>
                </c:pt>
                <c:pt idx="604">
                  <c:v>40.099997999999999</c:v>
                </c:pt>
                <c:pt idx="605">
                  <c:v>40.080002</c:v>
                </c:pt>
                <c:pt idx="606">
                  <c:v>41.779998999999997</c:v>
                </c:pt>
                <c:pt idx="607">
                  <c:v>42.990001999999997</c:v>
                </c:pt>
                <c:pt idx="608">
                  <c:v>43.09</c:v>
                </c:pt>
                <c:pt idx="609">
                  <c:v>44.330002</c:v>
                </c:pt>
                <c:pt idx="610">
                  <c:v>44.509998000000003</c:v>
                </c:pt>
                <c:pt idx="611">
                  <c:v>44.650002000000001</c:v>
                </c:pt>
                <c:pt idx="612">
                  <c:v>43.450001</c:v>
                </c:pt>
                <c:pt idx="613">
                  <c:v>44.150002000000001</c:v>
                </c:pt>
                <c:pt idx="614">
                  <c:v>43.529998999999997</c:v>
                </c:pt>
                <c:pt idx="615">
                  <c:v>43.950001</c:v>
                </c:pt>
                <c:pt idx="616">
                  <c:v>44.740001999999997</c:v>
                </c:pt>
                <c:pt idx="617">
                  <c:v>45.290000999999997</c:v>
                </c:pt>
                <c:pt idx="618">
                  <c:v>44.5</c:v>
                </c:pt>
                <c:pt idx="619">
                  <c:v>44.720001000000003</c:v>
                </c:pt>
                <c:pt idx="620">
                  <c:v>45.110000999999997</c:v>
                </c:pt>
                <c:pt idx="621">
                  <c:v>44.939999</c:v>
                </c:pt>
                <c:pt idx="622">
                  <c:v>45.220001000000003</c:v>
                </c:pt>
                <c:pt idx="623">
                  <c:v>45.330002</c:v>
                </c:pt>
                <c:pt idx="624">
                  <c:v>45.970001000000003</c:v>
                </c:pt>
                <c:pt idx="625">
                  <c:v>46.599997999999999</c:v>
                </c:pt>
                <c:pt idx="626">
                  <c:v>47.700001</c:v>
                </c:pt>
                <c:pt idx="627">
                  <c:v>47.57</c:v>
                </c:pt>
                <c:pt idx="628">
                  <c:v>46.560001</c:v>
                </c:pt>
                <c:pt idx="629">
                  <c:v>45.73</c:v>
                </c:pt>
                <c:pt idx="630">
                  <c:v>45.240001999999997</c:v>
                </c:pt>
                <c:pt idx="631">
                  <c:v>44.73</c:v>
                </c:pt>
                <c:pt idx="632">
                  <c:v>43.290000999999997</c:v>
                </c:pt>
                <c:pt idx="633">
                  <c:v>44.02</c:v>
                </c:pt>
                <c:pt idx="634">
                  <c:v>45.75</c:v>
                </c:pt>
                <c:pt idx="635">
                  <c:v>45.560001</c:v>
                </c:pt>
                <c:pt idx="636">
                  <c:v>45.880001</c:v>
                </c:pt>
                <c:pt idx="637">
                  <c:v>46.009998000000003</c:v>
                </c:pt>
                <c:pt idx="638">
                  <c:v>44.169998</c:v>
                </c:pt>
                <c:pt idx="639">
                  <c:v>43.130001</c:v>
                </c:pt>
                <c:pt idx="640">
                  <c:v>43.689999</c:v>
                </c:pt>
                <c:pt idx="641">
                  <c:v>45.139999000000003</c:v>
                </c:pt>
                <c:pt idx="642">
                  <c:v>45.450001</c:v>
                </c:pt>
                <c:pt idx="643">
                  <c:v>45.009998000000003</c:v>
                </c:pt>
                <c:pt idx="644">
                  <c:v>45.57</c:v>
                </c:pt>
                <c:pt idx="645">
                  <c:v>43.630001</c:v>
                </c:pt>
                <c:pt idx="646">
                  <c:v>43.18</c:v>
                </c:pt>
                <c:pt idx="647">
                  <c:v>43.150002000000001</c:v>
                </c:pt>
                <c:pt idx="648">
                  <c:v>41.900002000000001</c:v>
                </c:pt>
                <c:pt idx="649">
                  <c:v>41.630001</c:v>
                </c:pt>
                <c:pt idx="650">
                  <c:v>42.91</c:v>
                </c:pt>
                <c:pt idx="651">
                  <c:v>42.209999000000003</c:v>
                </c:pt>
                <c:pt idx="652">
                  <c:v>42.23</c:v>
                </c:pt>
                <c:pt idx="653">
                  <c:v>42.68</c:v>
                </c:pt>
                <c:pt idx="654">
                  <c:v>42.23</c:v>
                </c:pt>
                <c:pt idx="655">
                  <c:v>42.080002</c:v>
                </c:pt>
                <c:pt idx="656">
                  <c:v>41.970001000000003</c:v>
                </c:pt>
                <c:pt idx="657">
                  <c:v>41.990001999999997</c:v>
                </c:pt>
                <c:pt idx="658">
                  <c:v>40.970001000000003</c:v>
                </c:pt>
                <c:pt idx="659">
                  <c:v>40.209999000000003</c:v>
                </c:pt>
                <c:pt idx="660">
                  <c:v>39.82</c:v>
                </c:pt>
                <c:pt idx="661">
                  <c:v>39.310001</c:v>
                </c:pt>
                <c:pt idx="662">
                  <c:v>38.32</c:v>
                </c:pt>
                <c:pt idx="663">
                  <c:v>37.419998</c:v>
                </c:pt>
                <c:pt idx="664">
                  <c:v>38.119999</c:v>
                </c:pt>
                <c:pt idx="665">
                  <c:v>37.779998999999997</c:v>
                </c:pt>
                <c:pt idx="666">
                  <c:v>37.959999000000003</c:v>
                </c:pt>
                <c:pt idx="667">
                  <c:v>38.869999</c:v>
                </c:pt>
                <c:pt idx="668">
                  <c:v>39.470001000000003</c:v>
                </c:pt>
                <c:pt idx="669">
                  <c:v>40.630001</c:v>
                </c:pt>
                <c:pt idx="670">
                  <c:v>40.740001999999997</c:v>
                </c:pt>
                <c:pt idx="671">
                  <c:v>40.159999999999997</c:v>
                </c:pt>
                <c:pt idx="672">
                  <c:v>40.580002</c:v>
                </c:pt>
                <c:pt idx="673">
                  <c:v>41.93</c:v>
                </c:pt>
                <c:pt idx="674">
                  <c:v>43.25</c:v>
                </c:pt>
                <c:pt idx="675">
                  <c:v>44.150002000000001</c:v>
                </c:pt>
                <c:pt idx="676">
                  <c:v>44.77</c:v>
                </c:pt>
                <c:pt idx="677">
                  <c:v>45.799999</c:v>
                </c:pt>
                <c:pt idx="678">
                  <c:v>46.16</c:v>
                </c:pt>
                <c:pt idx="679">
                  <c:v>45.080002</c:v>
                </c:pt>
                <c:pt idx="680">
                  <c:v>44.82</c:v>
                </c:pt>
                <c:pt idx="681">
                  <c:v>44.689999</c:v>
                </c:pt>
                <c:pt idx="682">
                  <c:v>44.77</c:v>
                </c:pt>
                <c:pt idx="683">
                  <c:v>45.299999</c:v>
                </c:pt>
                <c:pt idx="684">
                  <c:v>44.720001000000003</c:v>
                </c:pt>
                <c:pt idx="685">
                  <c:v>44.439999</c:v>
                </c:pt>
                <c:pt idx="686">
                  <c:v>43.150002000000001</c:v>
                </c:pt>
                <c:pt idx="687">
                  <c:v>41.919998</c:v>
                </c:pt>
                <c:pt idx="688">
                  <c:v>42.150002000000001</c:v>
                </c:pt>
                <c:pt idx="689">
                  <c:v>43.810001</c:v>
                </c:pt>
                <c:pt idx="690">
                  <c:v>42.73</c:v>
                </c:pt>
                <c:pt idx="691">
                  <c:v>43.330002</c:v>
                </c:pt>
                <c:pt idx="692">
                  <c:v>45.02</c:v>
                </c:pt>
                <c:pt idx="693">
                  <c:v>44.529998999999997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Brent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Sheet1!$A$2:$A$695</c:f>
              <c:numCache>
                <c:formatCode>m/d/yyyy</c:formatCode>
                <c:ptCount val="694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  <c:pt idx="687">
                  <c:v>42614</c:v>
                </c:pt>
                <c:pt idx="688">
                  <c:v>42615</c:v>
                </c:pt>
                <c:pt idx="689">
                  <c:v>42618</c:v>
                </c:pt>
                <c:pt idx="690">
                  <c:v>42619</c:v>
                </c:pt>
                <c:pt idx="691">
                  <c:v>42620</c:v>
                </c:pt>
                <c:pt idx="692">
                  <c:v>42621</c:v>
                </c:pt>
                <c:pt idx="693">
                  <c:v>42622</c:v>
                </c:pt>
              </c:numCache>
            </c:numRef>
          </c:cat>
          <c:val>
            <c:numRef>
              <c:f>Sheet1!$E$2:$E$695</c:f>
              <c:numCache>
                <c:formatCode>"$"#,##0.00</c:formatCode>
                <c:ptCount val="694"/>
                <c:pt idx="0">
                  <c:v>108.57</c:v>
                </c:pt>
                <c:pt idx="1">
                  <c:v>107.050003</c:v>
                </c:pt>
                <c:pt idx="2">
                  <c:v>107.07</c:v>
                </c:pt>
                <c:pt idx="3">
                  <c:v>107.290001</c:v>
                </c:pt>
                <c:pt idx="4">
                  <c:v>107.519997</c:v>
                </c:pt>
                <c:pt idx="5">
                  <c:v>107.220001</c:v>
                </c:pt>
                <c:pt idx="6">
                  <c:v>106.19000200000001</c:v>
                </c:pt>
                <c:pt idx="7">
                  <c:v>107.07</c:v>
                </c:pt>
                <c:pt idx="8">
                  <c:v>106.110001</c:v>
                </c:pt>
                <c:pt idx="9">
                  <c:v>107.139999</c:v>
                </c:pt>
                <c:pt idx="10">
                  <c:v>106.5</c:v>
                </c:pt>
                <c:pt idx="11">
                  <c:v>107.300003</c:v>
                </c:pt>
                <c:pt idx="12">
                  <c:v>107.889999</c:v>
                </c:pt>
                <c:pt idx="13">
                  <c:v>108.459999</c:v>
                </c:pt>
                <c:pt idx="14">
                  <c:v>108.610001</c:v>
                </c:pt>
                <c:pt idx="15">
                  <c:v>107.980003</c:v>
                </c:pt>
                <c:pt idx="16">
                  <c:v>107.489998</c:v>
                </c:pt>
                <c:pt idx="17">
                  <c:v>108.010002</c:v>
                </c:pt>
                <c:pt idx="18">
                  <c:v>108.400002</c:v>
                </c:pt>
                <c:pt idx="19">
                  <c:v>108.629997</c:v>
                </c:pt>
                <c:pt idx="20">
                  <c:v>107.480003</c:v>
                </c:pt>
                <c:pt idx="21">
                  <c:v>105.589996</c:v>
                </c:pt>
                <c:pt idx="22">
                  <c:v>106.129997</c:v>
                </c:pt>
                <c:pt idx="23">
                  <c:v>105.91999800000001</c:v>
                </c:pt>
                <c:pt idx="24">
                  <c:v>107.019997</c:v>
                </c:pt>
                <c:pt idx="25">
                  <c:v>108.129997</c:v>
                </c:pt>
                <c:pt idx="26">
                  <c:v>109.18</c:v>
                </c:pt>
                <c:pt idx="27">
                  <c:v>109.160004</c:v>
                </c:pt>
                <c:pt idx="28">
                  <c:v>109.33000199999999</c:v>
                </c:pt>
                <c:pt idx="29">
                  <c:v>109.029999</c:v>
                </c:pt>
                <c:pt idx="30">
                  <c:v>109.019997</c:v>
                </c:pt>
                <c:pt idx="31">
                  <c:v>110.629997</c:v>
                </c:pt>
                <c:pt idx="32">
                  <c:v>111.220001</c:v>
                </c:pt>
                <c:pt idx="33">
                  <c:v>110.769997</c:v>
                </c:pt>
                <c:pt idx="34">
                  <c:v>110.370003</c:v>
                </c:pt>
                <c:pt idx="35">
                  <c:v>111.209999</c:v>
                </c:pt>
                <c:pt idx="36">
                  <c:v>110.480003</c:v>
                </c:pt>
                <c:pt idx="37">
                  <c:v>110.449997</c:v>
                </c:pt>
                <c:pt idx="38">
                  <c:v>109.360001</c:v>
                </c:pt>
                <c:pt idx="39">
                  <c:v>109.650002</c:v>
                </c:pt>
                <c:pt idx="40">
                  <c:v>111.41999800000001</c:v>
                </c:pt>
                <c:pt idx="41">
                  <c:v>109.239998</c:v>
                </c:pt>
                <c:pt idx="42">
                  <c:v>108.360001</c:v>
                </c:pt>
                <c:pt idx="43">
                  <c:v>107.730003</c:v>
                </c:pt>
                <c:pt idx="44">
                  <c:v>108.91999800000001</c:v>
                </c:pt>
                <c:pt idx="45">
                  <c:v>108.16999800000001</c:v>
                </c:pt>
                <c:pt idx="46">
                  <c:v>108.269997</c:v>
                </c:pt>
                <c:pt idx="47">
                  <c:v>107.779999</c:v>
                </c:pt>
                <c:pt idx="48">
                  <c:v>107.370003</c:v>
                </c:pt>
                <c:pt idx="49">
                  <c:v>108.68</c:v>
                </c:pt>
                <c:pt idx="50">
                  <c:v>107.459999</c:v>
                </c:pt>
                <c:pt idx="51">
                  <c:v>107.33000199999999</c:v>
                </c:pt>
                <c:pt idx="52">
                  <c:v>106.550003</c:v>
                </c:pt>
                <c:pt idx="53">
                  <c:v>106.30999799999999</c:v>
                </c:pt>
                <c:pt idx="54">
                  <c:v>107.949997</c:v>
                </c:pt>
                <c:pt idx="55">
                  <c:v>107.33000199999999</c:v>
                </c:pt>
                <c:pt idx="56">
                  <c:v>107.855003</c:v>
                </c:pt>
                <c:pt idx="57">
                  <c:v>107.220001</c:v>
                </c:pt>
                <c:pt idx="58">
                  <c:v>107.91999800000001</c:v>
                </c:pt>
                <c:pt idx="59">
                  <c:v>108.230003</c:v>
                </c:pt>
                <c:pt idx="60">
                  <c:v>107.459999</c:v>
                </c:pt>
                <c:pt idx="61">
                  <c:v>106.66999800000001</c:v>
                </c:pt>
                <c:pt idx="62">
                  <c:v>103.870003</c:v>
                </c:pt>
                <c:pt idx="63">
                  <c:v>105.199997</c:v>
                </c:pt>
                <c:pt idx="64">
                  <c:v>106.599998</c:v>
                </c:pt>
                <c:pt idx="65">
                  <c:v>105.66999800000001</c:v>
                </c:pt>
                <c:pt idx="66">
                  <c:v>106.44000200000001</c:v>
                </c:pt>
                <c:pt idx="67">
                  <c:v>107.75</c:v>
                </c:pt>
                <c:pt idx="68">
                  <c:v>107.410004</c:v>
                </c:pt>
                <c:pt idx="69">
                  <c:v>107.760002</c:v>
                </c:pt>
                <c:pt idx="70">
                  <c:v>108.08000199999999</c:v>
                </c:pt>
                <c:pt idx="71">
                  <c:v>109.160004</c:v>
                </c:pt>
                <c:pt idx="72">
                  <c:v>109.949997</c:v>
                </c:pt>
                <c:pt idx="73">
                  <c:v>109.18</c:v>
                </c:pt>
                <c:pt idx="74">
                  <c:v>#N/A</c:v>
                </c:pt>
                <c:pt idx="75">
                  <c:v>108.860001</c:v>
                </c:pt>
                <c:pt idx="76">
                  <c:v>108.879997</c:v>
                </c:pt>
                <c:pt idx="77">
                  <c:v>110.08000199999999</c:v>
                </c:pt>
                <c:pt idx="78">
                  <c:v>109.379997</c:v>
                </c:pt>
                <c:pt idx="79">
                  <c:v>108.620003</c:v>
                </c:pt>
                <c:pt idx="80">
                  <c:v>109.370003</c:v>
                </c:pt>
                <c:pt idx="81">
                  <c:v>107.83000199999999</c:v>
                </c:pt>
                <c:pt idx="82">
                  <c:v>107.80999799999999</c:v>
                </c:pt>
                <c:pt idx="83">
                  <c:v>108.980003</c:v>
                </c:pt>
                <c:pt idx="84">
                  <c:v>108.980003</c:v>
                </c:pt>
                <c:pt idx="85">
                  <c:v>107.800003</c:v>
                </c:pt>
                <c:pt idx="86">
                  <c:v>107.80999799999999</c:v>
                </c:pt>
                <c:pt idx="87">
                  <c:v>107.870003</c:v>
                </c:pt>
                <c:pt idx="88">
                  <c:v>108.110001</c:v>
                </c:pt>
                <c:pt idx="89">
                  <c:v>108.290001</c:v>
                </c:pt>
                <c:pt idx="90">
                  <c:v>108.94000200000001</c:v>
                </c:pt>
                <c:pt idx="91">
                  <c:v>109.959999</c:v>
                </c:pt>
                <c:pt idx="92">
                  <c:v>109.889999</c:v>
                </c:pt>
                <c:pt idx="93">
                  <c:v>110.800003</c:v>
                </c:pt>
                <c:pt idx="94">
                  <c:v>110.480003</c:v>
                </c:pt>
                <c:pt idx="95">
                  <c:v>110.260002</c:v>
                </c:pt>
                <c:pt idx="96">
                  <c:v>111.300003</c:v>
                </c:pt>
                <c:pt idx="97">
                  <c:v>111.519997</c:v>
                </c:pt>
                <c:pt idx="98">
                  <c:v>111.199997</c:v>
                </c:pt>
                <c:pt idx="99">
                  <c:v>111.029999</c:v>
                </c:pt>
                <c:pt idx="100">
                  <c:v>110.44000200000001</c:v>
                </c:pt>
                <c:pt idx="101">
                  <c:v>111.089996</c:v>
                </c:pt>
                <c:pt idx="102">
                  <c:v>110.05999799999999</c:v>
                </c:pt>
                <c:pt idx="103">
                  <c:v>109.349998</c:v>
                </c:pt>
                <c:pt idx="104">
                  <c:v>108.949997</c:v>
                </c:pt>
                <c:pt idx="105">
                  <c:v>109.449997</c:v>
                </c:pt>
                <c:pt idx="106">
                  <c:v>108.625</c:v>
                </c:pt>
                <c:pt idx="107">
                  <c:v>108.739998</c:v>
                </c:pt>
                <c:pt idx="108">
                  <c:v>110.220001</c:v>
                </c:pt>
                <c:pt idx="109">
                  <c:v>109.779999</c:v>
                </c:pt>
                <c:pt idx="110">
                  <c:v>110.199997</c:v>
                </c:pt>
                <c:pt idx="111">
                  <c:v>112.44000200000001</c:v>
                </c:pt>
                <c:pt idx="112">
                  <c:v>113.459999</c:v>
                </c:pt>
                <c:pt idx="113">
                  <c:v>113.94000200000001</c:v>
                </c:pt>
                <c:pt idx="114">
                  <c:v>114.699997</c:v>
                </c:pt>
                <c:pt idx="115">
                  <c:v>114.910004</c:v>
                </c:pt>
                <c:pt idx="116">
                  <c:v>116.019997</c:v>
                </c:pt>
                <c:pt idx="117">
                  <c:v>115.58000199999999</c:v>
                </c:pt>
                <c:pt idx="118">
                  <c:v>114.760002</c:v>
                </c:pt>
                <c:pt idx="119">
                  <c:v>115.589996</c:v>
                </c:pt>
                <c:pt idx="120">
                  <c:v>114.5</c:v>
                </c:pt>
                <c:pt idx="121">
                  <c:v>113.980003</c:v>
                </c:pt>
                <c:pt idx="122">
                  <c:v>113.900002</c:v>
                </c:pt>
                <c:pt idx="123">
                  <c:v>113.139999</c:v>
                </c:pt>
                <c:pt idx="124">
                  <c:v>112.199997</c:v>
                </c:pt>
                <c:pt idx="125">
                  <c:v>111.44000200000001</c:v>
                </c:pt>
                <c:pt idx="126">
                  <c:v>110.58000199999999</c:v>
                </c:pt>
                <c:pt idx="127">
                  <c:v>110.370003</c:v>
                </c:pt>
                <c:pt idx="128">
                  <c:v>109.400002</c:v>
                </c:pt>
                <c:pt idx="129">
                  <c:v>108.790001</c:v>
                </c:pt>
                <c:pt idx="130">
                  <c:v>108.209999</c:v>
                </c:pt>
                <c:pt idx="131">
                  <c:v>107.639999</c:v>
                </c:pt>
                <c:pt idx="132">
                  <c:v>107.510002</c:v>
                </c:pt>
                <c:pt idx="133">
                  <c:v>105.870003</c:v>
                </c:pt>
                <c:pt idx="134">
                  <c:v>107.69000200000001</c:v>
                </c:pt>
                <c:pt idx="135">
                  <c:v>107.57</c:v>
                </c:pt>
                <c:pt idx="136">
                  <c:v>108.150002</c:v>
                </c:pt>
                <c:pt idx="137">
                  <c:v>107.05999799999999</c:v>
                </c:pt>
                <c:pt idx="138">
                  <c:v>107.58000199999999</c:v>
                </c:pt>
                <c:pt idx="139">
                  <c:v>108.029999</c:v>
                </c:pt>
                <c:pt idx="140">
                  <c:v>107.260002</c:v>
                </c:pt>
                <c:pt idx="141">
                  <c:v>107.739998</c:v>
                </c:pt>
                <c:pt idx="142">
                  <c:v>107.379997</c:v>
                </c:pt>
                <c:pt idx="143">
                  <c:v>107.519997</c:v>
                </c:pt>
                <c:pt idx="144">
                  <c:v>107.239998</c:v>
                </c:pt>
                <c:pt idx="145">
                  <c:v>105.860001</c:v>
                </c:pt>
                <c:pt idx="146">
                  <c:v>104.41999800000001</c:v>
                </c:pt>
                <c:pt idx="147">
                  <c:v>104.800003</c:v>
                </c:pt>
                <c:pt idx="148">
                  <c:v>103.900002</c:v>
                </c:pt>
                <c:pt idx="149">
                  <c:v>104.540001</c:v>
                </c:pt>
                <c:pt idx="150">
                  <c:v>104.41999800000001</c:v>
                </c:pt>
                <c:pt idx="151">
                  <c:v>104.480003</c:v>
                </c:pt>
                <c:pt idx="152">
                  <c:v>104.879997</c:v>
                </c:pt>
                <c:pt idx="153">
                  <c:v>103.129997</c:v>
                </c:pt>
                <c:pt idx="154">
                  <c:v>102.925003</c:v>
                </c:pt>
                <c:pt idx="155">
                  <c:v>101.760002</c:v>
                </c:pt>
                <c:pt idx="156">
                  <c:v>101.970001</c:v>
                </c:pt>
                <c:pt idx="157">
                  <c:v>100.18</c:v>
                </c:pt>
                <c:pt idx="158">
                  <c:v>100.33000199999999</c:v>
                </c:pt>
                <c:pt idx="159">
                  <c:v>100.83000199999999</c:v>
                </c:pt>
                <c:pt idx="160">
                  <c:v>101.089996</c:v>
                </c:pt>
                <c:pt idx="161">
                  <c:v>101.139999</c:v>
                </c:pt>
                <c:pt idx="162">
                  <c:v>101.139999</c:v>
                </c:pt>
                <c:pt idx="163">
                  <c:v>101.709999</c:v>
                </c:pt>
                <c:pt idx="164">
                  <c:v>101.389999</c:v>
                </c:pt>
                <c:pt idx="165">
                  <c:v>101.489998</c:v>
                </c:pt>
                <c:pt idx="166">
                  <c:v>101.610001</c:v>
                </c:pt>
                <c:pt idx="167">
                  <c:v>101.300003</c:v>
                </c:pt>
                <c:pt idx="168">
                  <c:v>101.980003</c:v>
                </c:pt>
                <c:pt idx="169">
                  <c:v>102.110001</c:v>
                </c:pt>
                <c:pt idx="170">
                  <c:v>100.650002</c:v>
                </c:pt>
                <c:pt idx="171">
                  <c:v>99.769997000000004</c:v>
                </c:pt>
                <c:pt idx="172">
                  <c:v>99.769997000000004</c:v>
                </c:pt>
                <c:pt idx="173">
                  <c:v>97.900002000000001</c:v>
                </c:pt>
                <c:pt idx="174">
                  <c:v>97.650002000000001</c:v>
                </c:pt>
                <c:pt idx="175">
                  <c:v>97.260002</c:v>
                </c:pt>
                <c:pt idx="176">
                  <c:v>97.239998</c:v>
                </c:pt>
                <c:pt idx="177">
                  <c:v>98.220000999999996</c:v>
                </c:pt>
                <c:pt idx="178">
                  <c:v>98.370002999999997</c:v>
                </c:pt>
                <c:pt idx="179">
                  <c:v>97.389999000000003</c:v>
                </c:pt>
                <c:pt idx="180">
                  <c:v>97.230002999999996</c:v>
                </c:pt>
                <c:pt idx="181">
                  <c:v>96.169998000000007</c:v>
                </c:pt>
                <c:pt idx="182">
                  <c:v>96.040001000000004</c:v>
                </c:pt>
                <c:pt idx="183">
                  <c:v>95.330001999999993</c:v>
                </c:pt>
                <c:pt idx="184">
                  <c:v>96.269997000000004</c:v>
                </c:pt>
                <c:pt idx="185">
                  <c:v>96.029999000000004</c:v>
                </c:pt>
                <c:pt idx="186">
                  <c:v>96.080001999999993</c:v>
                </c:pt>
                <c:pt idx="187">
                  <c:v>95.190002000000007</c:v>
                </c:pt>
                <c:pt idx="188">
                  <c:v>95.519997000000004</c:v>
                </c:pt>
                <c:pt idx="189">
                  <c:v>91.980002999999996</c:v>
                </c:pt>
                <c:pt idx="190">
                  <c:v>91.129997000000003</c:v>
                </c:pt>
                <c:pt idx="191">
                  <c:v>91.480002999999996</c:v>
                </c:pt>
                <c:pt idx="192">
                  <c:v>91.419998000000007</c:v>
                </c:pt>
                <c:pt idx="193">
                  <c:v>90.809997999999993</c:v>
                </c:pt>
                <c:pt idx="194">
                  <c:v>90.839995999999999</c:v>
                </c:pt>
                <c:pt idx="195">
                  <c:v>89.169998000000007</c:v>
                </c:pt>
                <c:pt idx="196">
                  <c:v>88.43</c:v>
                </c:pt>
                <c:pt idx="197">
                  <c:v>86.599997999999999</c:v>
                </c:pt>
                <c:pt idx="198">
                  <c:v>84.169998000000007</c:v>
                </c:pt>
                <c:pt idx="199">
                  <c:v>83.510002</c:v>
                </c:pt>
                <c:pt idx="200">
                  <c:v>85.330001999999993</c:v>
                </c:pt>
                <c:pt idx="201">
                  <c:v>84.489998</c:v>
                </c:pt>
                <c:pt idx="202">
                  <c:v>85.150002000000001</c:v>
                </c:pt>
                <c:pt idx="203">
                  <c:v>86.129997000000003</c:v>
                </c:pt>
                <c:pt idx="204">
                  <c:v>85.949996999999996</c:v>
                </c:pt>
                <c:pt idx="205">
                  <c:v>85.800003000000004</c:v>
                </c:pt>
                <c:pt idx="206">
                  <c:v>85.300003000000004</c:v>
                </c:pt>
                <c:pt idx="207">
                  <c:v>85.639999000000003</c:v>
                </c:pt>
                <c:pt idx="208">
                  <c:v>87.099997999999999</c:v>
                </c:pt>
                <c:pt idx="209">
                  <c:v>85.910004000000001</c:v>
                </c:pt>
                <c:pt idx="210">
                  <c:v>84.389999000000003</c:v>
                </c:pt>
                <c:pt idx="211">
                  <c:v>85.300003000000004</c:v>
                </c:pt>
                <c:pt idx="212">
                  <c:v>82.459998999999996</c:v>
                </c:pt>
                <c:pt idx="213">
                  <c:v>83.129997000000003</c:v>
                </c:pt>
                <c:pt idx="214">
                  <c:v>82.300003000000004</c:v>
                </c:pt>
                <c:pt idx="215">
                  <c:v>83.43</c:v>
                </c:pt>
                <c:pt idx="216">
                  <c:v>83.050003000000004</c:v>
                </c:pt>
                <c:pt idx="217">
                  <c:v>80.970000999999996</c:v>
                </c:pt>
                <c:pt idx="218">
                  <c:v>81.139999000000003</c:v>
                </c:pt>
                <c:pt idx="219">
                  <c:v>78.400002000000001</c:v>
                </c:pt>
                <c:pt idx="220">
                  <c:v>77.510002</c:v>
                </c:pt>
                <c:pt idx="221">
                  <c:v>77.690002000000007</c:v>
                </c:pt>
                <c:pt idx="222">
                  <c:v>77.970000999999996</c:v>
                </c:pt>
                <c:pt idx="223">
                  <c:v>78.050003000000004</c:v>
                </c:pt>
                <c:pt idx="224">
                  <c:v>77.769997000000004</c:v>
                </c:pt>
                <c:pt idx="225">
                  <c:v>79.410004000000001</c:v>
                </c:pt>
                <c:pt idx="226">
                  <c:v>79.739998</c:v>
                </c:pt>
                <c:pt idx="227">
                  <c:v>77.819999999999993</c:v>
                </c:pt>
                <c:pt idx="228">
                  <c:v>77.650002000000001</c:v>
                </c:pt>
                <c:pt idx="229">
                  <c:v>72.309997999999993</c:v>
                </c:pt>
                <c:pt idx="230">
                  <c:v>71.889999000000003</c:v>
                </c:pt>
                <c:pt idx="231">
                  <c:v>71.690002000000007</c:v>
                </c:pt>
                <c:pt idx="232">
                  <c:v>70.849997999999999</c:v>
                </c:pt>
                <c:pt idx="233">
                  <c:v>69.150002000000001</c:v>
                </c:pt>
                <c:pt idx="234">
                  <c:v>68.639999000000003</c:v>
                </c:pt>
                <c:pt idx="235">
                  <c:v>66.519997000000004</c:v>
                </c:pt>
                <c:pt idx="236">
                  <c:v>66.720000999999996</c:v>
                </c:pt>
                <c:pt idx="237">
                  <c:v>63.889999000000003</c:v>
                </c:pt>
                <c:pt idx="238">
                  <c:v>64.110000999999997</c:v>
                </c:pt>
                <c:pt idx="239">
                  <c:v>61.91</c:v>
                </c:pt>
                <c:pt idx="240">
                  <c:v>60.970001000000003</c:v>
                </c:pt>
                <c:pt idx="241">
                  <c:v>60.490001999999997</c:v>
                </c:pt>
                <c:pt idx="242">
                  <c:v>60.099997999999999</c:v>
                </c:pt>
                <c:pt idx="243">
                  <c:v>59.509998000000003</c:v>
                </c:pt>
                <c:pt idx="244">
                  <c:v>59.73</c:v>
                </c:pt>
                <c:pt idx="245">
                  <c:v>59.560001</c:v>
                </c:pt>
                <c:pt idx="246">
                  <c:v>59.939999</c:v>
                </c:pt>
                <c:pt idx="247">
                  <c:v>59.360000999999997</c:v>
                </c:pt>
                <c:pt idx="248">
                  <c:v>59.360000999999997</c:v>
                </c:pt>
                <c:pt idx="249">
                  <c:v>58.689999</c:v>
                </c:pt>
                <c:pt idx="250">
                  <c:v>56.529998999999997</c:v>
                </c:pt>
                <c:pt idx="251">
                  <c:v>55.720001000000003</c:v>
                </c:pt>
                <c:pt idx="252">
                  <c:v>55.720001000000003</c:v>
                </c:pt>
                <c:pt idx="253">
                  <c:v>56.279998999999997</c:v>
                </c:pt>
                <c:pt idx="254">
                  <c:v>52.48</c:v>
                </c:pt>
                <c:pt idx="255">
                  <c:v>51.189999</c:v>
                </c:pt>
                <c:pt idx="256">
                  <c:v>50.23</c:v>
                </c:pt>
                <c:pt idx="257">
                  <c:v>50.5</c:v>
                </c:pt>
                <c:pt idx="258">
                  <c:v>48.830002</c:v>
                </c:pt>
                <c:pt idx="259">
                  <c:v>47.639999000000003</c:v>
                </c:pt>
                <c:pt idx="260">
                  <c:v>46.009998000000003</c:v>
                </c:pt>
                <c:pt idx="261">
                  <c:v>46.02</c:v>
                </c:pt>
                <c:pt idx="262">
                  <c:v>47.849997999999999</c:v>
                </c:pt>
                <c:pt idx="263">
                  <c:v>47.84</c:v>
                </c:pt>
                <c:pt idx="264">
                  <c:v>47.720001000000003</c:v>
                </c:pt>
                <c:pt idx="265">
                  <c:v>47.439999</c:v>
                </c:pt>
                <c:pt idx="266">
                  <c:v>47.220001000000003</c:v>
                </c:pt>
                <c:pt idx="267">
                  <c:v>47.02</c:v>
                </c:pt>
                <c:pt idx="268">
                  <c:v>47.490001999999997</c:v>
                </c:pt>
                <c:pt idx="269">
                  <c:v>46.580002</c:v>
                </c:pt>
                <c:pt idx="270">
                  <c:v>47.130001</c:v>
                </c:pt>
                <c:pt idx="271">
                  <c:v>47.830002</c:v>
                </c:pt>
                <c:pt idx="272">
                  <c:v>47.130001</c:v>
                </c:pt>
                <c:pt idx="273">
                  <c:v>48.009998000000003</c:v>
                </c:pt>
                <c:pt idx="274">
                  <c:v>53.470001000000003</c:v>
                </c:pt>
                <c:pt idx="275">
                  <c:v>55.950001</c:v>
                </c:pt>
                <c:pt idx="276">
                  <c:v>55.740001999999997</c:v>
                </c:pt>
                <c:pt idx="277">
                  <c:v>56.580002</c:v>
                </c:pt>
                <c:pt idx="278">
                  <c:v>57.169998</c:v>
                </c:pt>
                <c:pt idx="279">
                  <c:v>58.09</c:v>
                </c:pt>
                <c:pt idx="280">
                  <c:v>56.77</c:v>
                </c:pt>
                <c:pt idx="281">
                  <c:v>55.009998000000003</c:v>
                </c:pt>
                <c:pt idx="282">
                  <c:v>56.790000999999997</c:v>
                </c:pt>
                <c:pt idx="283">
                  <c:v>60.34</c:v>
                </c:pt>
                <c:pt idx="284">
                  <c:v>60.610000999999997</c:v>
                </c:pt>
                <c:pt idx="285">
                  <c:v>59.869999</c:v>
                </c:pt>
                <c:pt idx="286">
                  <c:v>60.25</c:v>
                </c:pt>
                <c:pt idx="287">
                  <c:v>58.189999</c:v>
                </c:pt>
                <c:pt idx="288">
                  <c:v>59.799999</c:v>
                </c:pt>
                <c:pt idx="289">
                  <c:v>58.419998</c:v>
                </c:pt>
                <c:pt idx="290">
                  <c:v>58.775002000000001</c:v>
                </c:pt>
                <c:pt idx="291">
                  <c:v>57.959999000000003</c:v>
                </c:pt>
                <c:pt idx="292">
                  <c:v>59.91</c:v>
                </c:pt>
                <c:pt idx="293">
                  <c:v>60.630001</c:v>
                </c:pt>
                <c:pt idx="294">
                  <c:v>61.009998000000003</c:v>
                </c:pt>
                <c:pt idx="295">
                  <c:v>61.540000999999997</c:v>
                </c:pt>
                <c:pt idx="296">
                  <c:v>59.779998999999997</c:v>
                </c:pt>
                <c:pt idx="297">
                  <c:v>60.700001</c:v>
                </c:pt>
                <c:pt idx="298">
                  <c:v>59.98</c:v>
                </c:pt>
                <c:pt idx="299">
                  <c:v>59.130001</c:v>
                </c:pt>
                <c:pt idx="300">
                  <c:v>56.330002</c:v>
                </c:pt>
                <c:pt idx="301">
                  <c:v>56.689999</c:v>
                </c:pt>
                <c:pt idx="302">
                  <c:v>56.759998000000003</c:v>
                </c:pt>
                <c:pt idx="303">
                  <c:v>54.98</c:v>
                </c:pt>
                <c:pt idx="304">
                  <c:v>52.639999000000003</c:v>
                </c:pt>
                <c:pt idx="305">
                  <c:v>52.279998999999997</c:v>
                </c:pt>
                <c:pt idx="306">
                  <c:v>53.310001</c:v>
                </c:pt>
                <c:pt idx="307">
                  <c:v>53.59</c:v>
                </c:pt>
                <c:pt idx="308">
                  <c:v>54.389999000000003</c:v>
                </c:pt>
                <c:pt idx="309">
                  <c:v>54.75</c:v>
                </c:pt>
                <c:pt idx="310">
                  <c:v>54.599997999999999</c:v>
                </c:pt>
                <c:pt idx="311">
                  <c:v>55.18</c:v>
                </c:pt>
                <c:pt idx="312">
                  <c:v>57.950001</c:v>
                </c:pt>
                <c:pt idx="313">
                  <c:v>57.259998000000003</c:v>
                </c:pt>
                <c:pt idx="314">
                  <c:v>54.919998</c:v>
                </c:pt>
                <c:pt idx="315">
                  <c:v>54.740001999999997</c:v>
                </c:pt>
                <c:pt idx="316">
                  <c:v>56.490001999999997</c:v>
                </c:pt>
                <c:pt idx="317">
                  <c:v>55.080002</c:v>
                </c:pt>
                <c:pt idx="318">
                  <c:v>55.080002</c:v>
                </c:pt>
                <c:pt idx="319">
                  <c:v>55.080002</c:v>
                </c:pt>
                <c:pt idx="320">
                  <c:v>58.290000999999997</c:v>
                </c:pt>
                <c:pt idx="321">
                  <c:v>57.130001</c:v>
                </c:pt>
                <c:pt idx="322">
                  <c:v>56.75</c:v>
                </c:pt>
                <c:pt idx="323">
                  <c:v>57.68</c:v>
                </c:pt>
                <c:pt idx="324">
                  <c:v>58.02</c:v>
                </c:pt>
                <c:pt idx="325">
                  <c:v>58.419998</c:v>
                </c:pt>
                <c:pt idx="326">
                  <c:v>60.040000999999997</c:v>
                </c:pt>
                <c:pt idx="327">
                  <c:v>61.599997999999999</c:v>
                </c:pt>
                <c:pt idx="328">
                  <c:v>63.009998000000003</c:v>
                </c:pt>
                <c:pt idx="329">
                  <c:v>62.75</c:v>
                </c:pt>
                <c:pt idx="330">
                  <c:v>61.830002</c:v>
                </c:pt>
                <c:pt idx="331">
                  <c:v>61.93</c:v>
                </c:pt>
                <c:pt idx="332">
                  <c:v>64.099997999999999</c:v>
                </c:pt>
                <c:pt idx="333">
                  <c:v>64.339995999999999</c:v>
                </c:pt>
                <c:pt idx="334">
                  <c:v>63.860000999999997</c:v>
                </c:pt>
                <c:pt idx="335">
                  <c:v>64.029999000000004</c:v>
                </c:pt>
                <c:pt idx="336">
                  <c:v>65.080001999999993</c:v>
                </c:pt>
                <c:pt idx="337">
                  <c:v>64.889999000000003</c:v>
                </c:pt>
                <c:pt idx="338">
                  <c:v>65.519997000000004</c:v>
                </c:pt>
                <c:pt idx="339">
                  <c:v>65.519997000000004</c:v>
                </c:pt>
                <c:pt idx="340">
                  <c:v>67.239998</c:v>
                </c:pt>
                <c:pt idx="341">
                  <c:v>67.559997999999993</c:v>
                </c:pt>
                <c:pt idx="342">
                  <c:v>65.699996999999996</c:v>
                </c:pt>
                <c:pt idx="343">
                  <c:v>64.660004000000001</c:v>
                </c:pt>
                <c:pt idx="344">
                  <c:v>63.669998</c:v>
                </c:pt>
                <c:pt idx="345">
                  <c:v>65.669998000000007</c:v>
                </c:pt>
                <c:pt idx="346">
                  <c:v>66.730002999999996</c:v>
                </c:pt>
                <c:pt idx="347">
                  <c:v>65.870002999999997</c:v>
                </c:pt>
                <c:pt idx="348">
                  <c:v>65.169998000000007</c:v>
                </c:pt>
                <c:pt idx="349">
                  <c:v>65.160004000000001</c:v>
                </c:pt>
                <c:pt idx="350">
                  <c:v>63.41</c:v>
                </c:pt>
                <c:pt idx="351">
                  <c:v>63.57</c:v>
                </c:pt>
                <c:pt idx="352">
                  <c:v>65.459998999999996</c:v>
                </c:pt>
                <c:pt idx="353">
                  <c:v>64.459998999999996</c:v>
                </c:pt>
                <c:pt idx="354">
                  <c:v>64.459998999999996</c:v>
                </c:pt>
                <c:pt idx="355">
                  <c:v>62.68</c:v>
                </c:pt>
                <c:pt idx="356">
                  <c:v>61.860000999999997</c:v>
                </c:pt>
                <c:pt idx="357">
                  <c:v>60.959999000000003</c:v>
                </c:pt>
                <c:pt idx="358">
                  <c:v>63.560001</c:v>
                </c:pt>
                <c:pt idx="359">
                  <c:v>64.089995999999999</c:v>
                </c:pt>
                <c:pt idx="360">
                  <c:v>65.160004000000001</c:v>
                </c:pt>
                <c:pt idx="361">
                  <c:v>64.110000999999997</c:v>
                </c:pt>
                <c:pt idx="362">
                  <c:v>61.834999000000003</c:v>
                </c:pt>
                <c:pt idx="363">
                  <c:v>61.689999</c:v>
                </c:pt>
                <c:pt idx="364">
                  <c:v>62.349997999999999</c:v>
                </c:pt>
                <c:pt idx="365">
                  <c:v>64.180000000000007</c:v>
                </c:pt>
                <c:pt idx="366">
                  <c:v>64.959998999999996</c:v>
                </c:pt>
                <c:pt idx="367">
                  <c:v>64.349997999999999</c:v>
                </c:pt>
                <c:pt idx="368">
                  <c:v>64.050003000000004</c:v>
                </c:pt>
                <c:pt idx="369">
                  <c:v>62.689999</c:v>
                </c:pt>
                <c:pt idx="370">
                  <c:v>62.68</c:v>
                </c:pt>
                <c:pt idx="371">
                  <c:v>62.73</c:v>
                </c:pt>
                <c:pt idx="372">
                  <c:v>63.215000000000003</c:v>
                </c:pt>
                <c:pt idx="373">
                  <c:v>61.490001999999997</c:v>
                </c:pt>
                <c:pt idx="374">
                  <c:v>61.349997999999999</c:v>
                </c:pt>
                <c:pt idx="375">
                  <c:v>62.98</c:v>
                </c:pt>
                <c:pt idx="376">
                  <c:v>62.790000999999997</c:v>
                </c:pt>
                <c:pt idx="377">
                  <c:v>61.540000999999997</c:v>
                </c:pt>
                <c:pt idx="378">
                  <c:v>61.630001</c:v>
                </c:pt>
                <c:pt idx="379">
                  <c:v>60.599997999999999</c:v>
                </c:pt>
                <c:pt idx="380">
                  <c:v>61.560001</c:v>
                </c:pt>
                <c:pt idx="381">
                  <c:v>62.310001</c:v>
                </c:pt>
                <c:pt idx="382">
                  <c:v>62.240001999999997</c:v>
                </c:pt>
                <c:pt idx="383">
                  <c:v>59.75</c:v>
                </c:pt>
                <c:pt idx="384">
                  <c:v>57.68</c:v>
                </c:pt>
                <c:pt idx="385">
                  <c:v>55.150002000000001</c:v>
                </c:pt>
                <c:pt idx="386">
                  <c:v>55.919998</c:v>
                </c:pt>
                <c:pt idx="387">
                  <c:v>57.860000999999997</c:v>
                </c:pt>
                <c:pt idx="388">
                  <c:v>57.349997999999999</c:v>
                </c:pt>
                <c:pt idx="389">
                  <c:v>57.470001000000003</c:v>
                </c:pt>
                <c:pt idx="390">
                  <c:v>57.07</c:v>
                </c:pt>
                <c:pt idx="391">
                  <c:v>57.040000999999997</c:v>
                </c:pt>
                <c:pt idx="392">
                  <c:v>56.610000999999997</c:v>
                </c:pt>
                <c:pt idx="393">
                  <c:v>55.669998</c:v>
                </c:pt>
                <c:pt idx="394">
                  <c:v>55.830002</c:v>
                </c:pt>
                <c:pt idx="395">
                  <c:v>55.82</c:v>
                </c:pt>
                <c:pt idx="396">
                  <c:v>55.91</c:v>
                </c:pt>
                <c:pt idx="397">
                  <c:v>55.32</c:v>
                </c:pt>
                <c:pt idx="398">
                  <c:v>53.66</c:v>
                </c:pt>
                <c:pt idx="399">
                  <c:v>53</c:v>
                </c:pt>
                <c:pt idx="400">
                  <c:v>53.099997999999999</c:v>
                </c:pt>
                <c:pt idx="401">
                  <c:v>53.310001</c:v>
                </c:pt>
                <c:pt idx="402">
                  <c:v>52.91</c:v>
                </c:pt>
                <c:pt idx="403">
                  <c:v>51.759998000000003</c:v>
                </c:pt>
                <c:pt idx="404">
                  <c:v>49.77</c:v>
                </c:pt>
                <c:pt idx="405">
                  <c:v>49.619999</c:v>
                </c:pt>
                <c:pt idx="406">
                  <c:v>49.810001</c:v>
                </c:pt>
                <c:pt idx="407">
                  <c:v>48.400002000000001</c:v>
                </c:pt>
                <c:pt idx="408">
                  <c:v>48.400002000000001</c:v>
                </c:pt>
                <c:pt idx="409">
                  <c:v>49.130001</c:v>
                </c:pt>
                <c:pt idx="410">
                  <c:v>48.139999000000003</c:v>
                </c:pt>
                <c:pt idx="411">
                  <c:v>48.709999000000003</c:v>
                </c:pt>
                <c:pt idx="412">
                  <c:v>48.470001000000003</c:v>
                </c:pt>
                <c:pt idx="413">
                  <c:v>48.150002000000001</c:v>
                </c:pt>
                <c:pt idx="414">
                  <c:v>47.970001000000003</c:v>
                </c:pt>
                <c:pt idx="415">
                  <c:v>47.48</c:v>
                </c:pt>
                <c:pt idx="416">
                  <c:v>46.41</c:v>
                </c:pt>
                <c:pt idx="417">
                  <c:v>46.110000999999997</c:v>
                </c:pt>
                <c:pt idx="418">
                  <c:v>44.200001</c:v>
                </c:pt>
                <c:pt idx="419">
                  <c:v>41.900002000000001</c:v>
                </c:pt>
                <c:pt idx="420">
                  <c:v>42.27</c:v>
                </c:pt>
                <c:pt idx="421">
                  <c:v>42.209999000000003</c:v>
                </c:pt>
                <c:pt idx="422">
                  <c:v>44.610000999999997</c:v>
                </c:pt>
                <c:pt idx="423">
                  <c:v>48.400002000000001</c:v>
                </c:pt>
                <c:pt idx="424">
                  <c:v>48.400002000000001</c:v>
                </c:pt>
                <c:pt idx="425">
                  <c:v>49.75</c:v>
                </c:pt>
                <c:pt idx="426">
                  <c:v>48.060001</c:v>
                </c:pt>
                <c:pt idx="427">
                  <c:v>51.139999000000003</c:v>
                </c:pt>
                <c:pt idx="428">
                  <c:v>49.380001</c:v>
                </c:pt>
                <c:pt idx="429">
                  <c:v>47.330002</c:v>
                </c:pt>
                <c:pt idx="430">
                  <c:v>49.110000999999997</c:v>
                </c:pt>
                <c:pt idx="431">
                  <c:v>48.259998000000003</c:v>
                </c:pt>
                <c:pt idx="432">
                  <c:v>47.93</c:v>
                </c:pt>
                <c:pt idx="433">
                  <c:v>47.349997999999999</c:v>
                </c:pt>
                <c:pt idx="434">
                  <c:v>46.360000999999997</c:v>
                </c:pt>
                <c:pt idx="435">
                  <c:v>45.889999000000003</c:v>
                </c:pt>
                <c:pt idx="436">
                  <c:v>48.57</c:v>
                </c:pt>
                <c:pt idx="437">
                  <c:v>47.57</c:v>
                </c:pt>
                <c:pt idx="438">
                  <c:v>46.540000999999997</c:v>
                </c:pt>
                <c:pt idx="439">
                  <c:v>47.27</c:v>
                </c:pt>
                <c:pt idx="440">
                  <c:v>46.66</c:v>
                </c:pt>
                <c:pt idx="441">
                  <c:v>48.23</c:v>
                </c:pt>
                <c:pt idx="442">
                  <c:v>46.799999</c:v>
                </c:pt>
                <c:pt idx="443">
                  <c:v>47.16</c:v>
                </c:pt>
                <c:pt idx="444">
                  <c:v>46.169998</c:v>
                </c:pt>
                <c:pt idx="445">
                  <c:v>47.080002</c:v>
                </c:pt>
                <c:pt idx="446">
                  <c:v>46.990001999999997</c:v>
                </c:pt>
                <c:pt idx="447">
                  <c:v>48.16</c:v>
                </c:pt>
                <c:pt idx="448">
                  <c:v>46.709999000000003</c:v>
                </c:pt>
                <c:pt idx="449">
                  <c:v>49.41</c:v>
                </c:pt>
                <c:pt idx="450">
                  <c:v>51.09</c:v>
                </c:pt>
                <c:pt idx="451">
                  <c:v>51.349997999999999</c:v>
                </c:pt>
                <c:pt idx="452">
                  <c:v>51.959999000000003</c:v>
                </c:pt>
                <c:pt idx="453">
                  <c:v>51.889999000000003</c:v>
                </c:pt>
                <c:pt idx="454">
                  <c:v>51.220001000000003</c:v>
                </c:pt>
                <c:pt idx="455">
                  <c:v>49.529998999999997</c:v>
                </c:pt>
                <c:pt idx="456">
                  <c:v>48.5</c:v>
                </c:pt>
                <c:pt idx="457">
                  <c:v>47.900002000000001</c:v>
                </c:pt>
                <c:pt idx="458">
                  <c:v>49</c:v>
                </c:pt>
                <c:pt idx="459">
                  <c:v>47.77</c:v>
                </c:pt>
                <c:pt idx="460">
                  <c:v>47.43</c:v>
                </c:pt>
                <c:pt idx="461">
                  <c:v>47.060001</c:v>
                </c:pt>
                <c:pt idx="462">
                  <c:v>46.919998</c:v>
                </c:pt>
                <c:pt idx="463">
                  <c:v>46.5</c:v>
                </c:pt>
                <c:pt idx="464">
                  <c:v>46.529998999999997</c:v>
                </c:pt>
                <c:pt idx="465">
                  <c:v>45.549999</c:v>
                </c:pt>
                <c:pt idx="466">
                  <c:v>47.77</c:v>
                </c:pt>
                <c:pt idx="467">
                  <c:v>47.950001</c:v>
                </c:pt>
                <c:pt idx="468">
                  <c:v>47.970001000000003</c:v>
                </c:pt>
                <c:pt idx="469">
                  <c:v>48.310001</c:v>
                </c:pt>
                <c:pt idx="470">
                  <c:v>49.290000999999997</c:v>
                </c:pt>
                <c:pt idx="471">
                  <c:v>48.400002000000001</c:v>
                </c:pt>
                <c:pt idx="472">
                  <c:v>48</c:v>
                </c:pt>
                <c:pt idx="473">
                  <c:v>46.950001</c:v>
                </c:pt>
                <c:pt idx="474">
                  <c:v>46.580002</c:v>
                </c:pt>
                <c:pt idx="475">
                  <c:v>46.82</c:v>
                </c:pt>
                <c:pt idx="476">
                  <c:v>45.419998</c:v>
                </c:pt>
                <c:pt idx="477">
                  <c:v>43.91</c:v>
                </c:pt>
                <c:pt idx="478">
                  <c:v>43.080002</c:v>
                </c:pt>
                <c:pt idx="479">
                  <c:v>41.75</c:v>
                </c:pt>
                <c:pt idx="480">
                  <c:v>42.549999</c:v>
                </c:pt>
                <c:pt idx="481">
                  <c:v>42.330002</c:v>
                </c:pt>
                <c:pt idx="482">
                  <c:v>42.799999</c:v>
                </c:pt>
                <c:pt idx="483">
                  <c:v>43.09</c:v>
                </c:pt>
                <c:pt idx="484">
                  <c:v>43.939999</c:v>
                </c:pt>
                <c:pt idx="485">
                  <c:v>44.689999</c:v>
                </c:pt>
                <c:pt idx="486">
                  <c:v>44</c:v>
                </c:pt>
                <c:pt idx="487">
                  <c:v>43.959999000000003</c:v>
                </c:pt>
                <c:pt idx="488">
                  <c:v>43.610000999999997</c:v>
                </c:pt>
                <c:pt idx="489">
                  <c:v>43.869999</c:v>
                </c:pt>
                <c:pt idx="490">
                  <c:v>43.98</c:v>
                </c:pt>
                <c:pt idx="491">
                  <c:v>42.830002</c:v>
                </c:pt>
                <c:pt idx="492">
                  <c:v>42.68</c:v>
                </c:pt>
                <c:pt idx="493">
                  <c:v>42.48</c:v>
                </c:pt>
                <c:pt idx="494">
                  <c:v>40.409999999999997</c:v>
                </c:pt>
                <c:pt idx="495">
                  <c:v>39.985000999999997</c:v>
                </c:pt>
                <c:pt idx="496">
                  <c:v>39.419998</c:v>
                </c:pt>
                <c:pt idx="497">
                  <c:v>38.970001000000003</c:v>
                </c:pt>
                <c:pt idx="498">
                  <c:v>37.409999999999997</c:v>
                </c:pt>
                <c:pt idx="499">
                  <c:v>36.68</c:v>
                </c:pt>
                <c:pt idx="500">
                  <c:v>37.720001000000003</c:v>
                </c:pt>
                <c:pt idx="501">
                  <c:v>36.509998000000003</c:v>
                </c:pt>
                <c:pt idx="502">
                  <c:v>36.209999000000003</c:v>
                </c:pt>
                <c:pt idx="503">
                  <c:v>36.369999</c:v>
                </c:pt>
                <c:pt idx="504">
                  <c:v>35.169998</c:v>
                </c:pt>
                <c:pt idx="505">
                  <c:v>35.520000000000003</c:v>
                </c:pt>
                <c:pt idx="506">
                  <c:v>35.880001</c:v>
                </c:pt>
                <c:pt idx="507">
                  <c:v>36.439999</c:v>
                </c:pt>
                <c:pt idx="508">
                  <c:v>36.439999</c:v>
                </c:pt>
                <c:pt idx="509">
                  <c:v>36.439999</c:v>
                </c:pt>
                <c:pt idx="510">
                  <c:v>36.360000999999997</c:v>
                </c:pt>
                <c:pt idx="511">
                  <c:v>35.599997999999999</c:v>
                </c:pt>
                <c:pt idx="512">
                  <c:v>35.110000999999997</c:v>
                </c:pt>
                <c:pt idx="513">
                  <c:v>35.110000999999997</c:v>
                </c:pt>
                <c:pt idx="514">
                  <c:v>36.520000000000003</c:v>
                </c:pt>
                <c:pt idx="515">
                  <c:v>36.189999</c:v>
                </c:pt>
                <c:pt idx="516">
                  <c:v>34.409999999999997</c:v>
                </c:pt>
                <c:pt idx="517">
                  <c:v>34.360000999999997</c:v>
                </c:pt>
                <c:pt idx="518">
                  <c:v>32.520000000000003</c:v>
                </c:pt>
                <c:pt idx="519">
                  <c:v>31.32</c:v>
                </c:pt>
                <c:pt idx="520">
                  <c:v>30.18</c:v>
                </c:pt>
                <c:pt idx="521">
                  <c:v>29.76</c:v>
                </c:pt>
                <c:pt idx="522">
                  <c:v>29.57</c:v>
                </c:pt>
                <c:pt idx="523">
                  <c:v>28.67</c:v>
                </c:pt>
                <c:pt idx="524">
                  <c:v>27.860001</c:v>
                </c:pt>
                <c:pt idx="525">
                  <c:v>28.690000999999999</c:v>
                </c:pt>
                <c:pt idx="526">
                  <c:v>26.799999</c:v>
                </c:pt>
                <c:pt idx="527">
                  <c:v>27.940000999999999</c:v>
                </c:pt>
                <c:pt idx="528">
                  <c:v>30.639999</c:v>
                </c:pt>
                <c:pt idx="529">
                  <c:v>30.290001</c:v>
                </c:pt>
                <c:pt idx="530">
                  <c:v>31.07</c:v>
                </c:pt>
                <c:pt idx="531">
                  <c:v>31.709999</c:v>
                </c:pt>
                <c:pt idx="532">
                  <c:v>33.43</c:v>
                </c:pt>
                <c:pt idx="533">
                  <c:v>33.400002000000001</c:v>
                </c:pt>
                <c:pt idx="534">
                  <c:v>33.909999999999997</c:v>
                </c:pt>
                <c:pt idx="535">
                  <c:v>32.340000000000003</c:v>
                </c:pt>
                <c:pt idx="536">
                  <c:v>33.490001999999997</c:v>
                </c:pt>
                <c:pt idx="537">
                  <c:v>33.950001</c:v>
                </c:pt>
                <c:pt idx="538">
                  <c:v>33.619999</c:v>
                </c:pt>
                <c:pt idx="539">
                  <c:v>32.909999999999997</c:v>
                </c:pt>
                <c:pt idx="540">
                  <c:v>31.26</c:v>
                </c:pt>
                <c:pt idx="541">
                  <c:v>30.049999</c:v>
                </c:pt>
                <c:pt idx="542">
                  <c:v>29.139999</c:v>
                </c:pt>
                <c:pt idx="543">
                  <c:v>31.9</c:v>
                </c:pt>
                <c:pt idx="544">
                  <c:v>32.759998000000003</c:v>
                </c:pt>
                <c:pt idx="545">
                  <c:v>31.450001</c:v>
                </c:pt>
                <c:pt idx="546">
                  <c:v>33.659999999999997</c:v>
                </c:pt>
                <c:pt idx="547">
                  <c:v>33.689999</c:v>
                </c:pt>
                <c:pt idx="548">
                  <c:v>32.200001</c:v>
                </c:pt>
                <c:pt idx="549">
                  <c:v>33.990001999999997</c:v>
                </c:pt>
                <c:pt idx="550">
                  <c:v>32.360000999999997</c:v>
                </c:pt>
                <c:pt idx="551">
                  <c:v>32.200001</c:v>
                </c:pt>
                <c:pt idx="552">
                  <c:v>32.900002000000001</c:v>
                </c:pt>
                <c:pt idx="553">
                  <c:v>35.520000000000003</c:v>
                </c:pt>
                <c:pt idx="554">
                  <c:v>35.409999999999997</c:v>
                </c:pt>
                <c:pt idx="555">
                  <c:v>36.389999000000003</c:v>
                </c:pt>
                <c:pt idx="556">
                  <c:v>37.099997999999999</c:v>
                </c:pt>
                <c:pt idx="557">
                  <c:v>36.779998999999997</c:v>
                </c:pt>
                <c:pt idx="558">
                  <c:v>38.119999</c:v>
                </c:pt>
                <c:pt idx="559">
                  <c:v>39.889999000000003</c:v>
                </c:pt>
                <c:pt idx="560">
                  <c:v>39.880001</c:v>
                </c:pt>
                <c:pt idx="561">
                  <c:v>40.755001</c:v>
                </c:pt>
                <c:pt idx="562">
                  <c:v>39.5</c:v>
                </c:pt>
                <c:pt idx="563">
                  <c:v>40.279998999999997</c:v>
                </c:pt>
                <c:pt idx="564">
                  <c:v>38.889999000000003</c:v>
                </c:pt>
                <c:pt idx="565">
                  <c:v>38.049999</c:v>
                </c:pt>
                <c:pt idx="566">
                  <c:v>39.770000000000003</c:v>
                </c:pt>
                <c:pt idx="567">
                  <c:v>41.209999000000003</c:v>
                </c:pt>
                <c:pt idx="568">
                  <c:v>41.279998999999997</c:v>
                </c:pt>
                <c:pt idx="569">
                  <c:v>41.110000999999997</c:v>
                </c:pt>
                <c:pt idx="570">
                  <c:v>41.43</c:v>
                </c:pt>
                <c:pt idx="571">
                  <c:v>40.590000000000003</c:v>
                </c:pt>
                <c:pt idx="572">
                  <c:v>39.590000000000003</c:v>
                </c:pt>
                <c:pt idx="573">
                  <c:v>39.590000000000003</c:v>
                </c:pt>
                <c:pt idx="574">
                  <c:v>39.590000000000003</c:v>
                </c:pt>
                <c:pt idx="575">
                  <c:v>38.529998999999997</c:v>
                </c:pt>
                <c:pt idx="576">
                  <c:v>39.57</c:v>
                </c:pt>
                <c:pt idx="577">
                  <c:v>39.619999</c:v>
                </c:pt>
                <c:pt idx="578">
                  <c:v>37.790000999999997</c:v>
                </c:pt>
                <c:pt idx="579">
                  <c:v>37.299999</c:v>
                </c:pt>
                <c:pt idx="580">
                  <c:v>37.029998999999997</c:v>
                </c:pt>
                <c:pt idx="581">
                  <c:v>38.599997999999999</c:v>
                </c:pt>
                <c:pt idx="582">
                  <c:v>38.029998999999997</c:v>
                </c:pt>
                <c:pt idx="583">
                  <c:v>41.23</c:v>
                </c:pt>
                <c:pt idx="584">
                  <c:v>42.18</c:v>
                </c:pt>
                <c:pt idx="585">
                  <c:v>43.650002000000001</c:v>
                </c:pt>
                <c:pt idx="586">
                  <c:v>43.669998</c:v>
                </c:pt>
                <c:pt idx="587">
                  <c:v>43.560001</c:v>
                </c:pt>
                <c:pt idx="588">
                  <c:v>42.220001000000003</c:v>
                </c:pt>
                <c:pt idx="589">
                  <c:v>42.150002000000001</c:v>
                </c:pt>
                <c:pt idx="590">
                  <c:v>43.419998</c:v>
                </c:pt>
                <c:pt idx="591">
                  <c:v>43.889999000000003</c:v>
                </c:pt>
                <c:pt idx="592">
                  <c:v>44.52</c:v>
                </c:pt>
                <c:pt idx="593">
                  <c:v>44.810001</c:v>
                </c:pt>
                <c:pt idx="594">
                  <c:v>44.450001</c:v>
                </c:pt>
                <c:pt idx="595">
                  <c:v>44.959999000000003</c:v>
                </c:pt>
                <c:pt idx="596">
                  <c:v>45.419998</c:v>
                </c:pt>
                <c:pt idx="597" formatCode="General">
                  <c:v>46.84</c:v>
                </c:pt>
                <c:pt idx="598" formatCode="General">
                  <c:v>46.66</c:v>
                </c:pt>
                <c:pt idx="599" formatCode="General">
                  <c:v>46.66</c:v>
                </c:pt>
                <c:pt idx="600" formatCode="General">
                  <c:v>45.279998999999997</c:v>
                </c:pt>
                <c:pt idx="601" formatCode="General">
                  <c:v>45.110000999999997</c:v>
                </c:pt>
                <c:pt idx="602" formatCode="General">
                  <c:v>46.029998999999997</c:v>
                </c:pt>
                <c:pt idx="603" formatCode="General">
                  <c:v>46.200001</c:v>
                </c:pt>
                <c:pt idx="604" formatCode="General">
                  <c:v>44.009998000000003</c:v>
                </c:pt>
                <c:pt idx="605" formatCode="General">
                  <c:v>45.529998999999997</c:v>
                </c:pt>
                <c:pt idx="606" formatCode="General">
                  <c:v>47.470001000000003</c:v>
                </c:pt>
                <c:pt idx="607" formatCode="General">
                  <c:v>47.439999</c:v>
                </c:pt>
                <c:pt idx="608" formatCode="General">
                  <c:v>48.200001</c:v>
                </c:pt>
                <c:pt idx="609" formatCode="General">
                  <c:v>49.419998</c:v>
                </c:pt>
                <c:pt idx="610" formatCode="General">
                  <c:v>49.66</c:v>
                </c:pt>
                <c:pt idx="611" formatCode="General">
                  <c:v>49.990001999999997</c:v>
                </c:pt>
                <c:pt idx="612" formatCode="General">
                  <c:v>48.099997999999999</c:v>
                </c:pt>
                <c:pt idx="613" formatCode="General">
                  <c:v>49.240001999999997</c:v>
                </c:pt>
                <c:pt idx="614" formatCode="General">
                  <c:v>48.790000999999997</c:v>
                </c:pt>
                <c:pt idx="615" formatCode="General">
                  <c:v>49.209999000000003</c:v>
                </c:pt>
                <c:pt idx="616" formatCode="General">
                  <c:v>49.459999000000003</c:v>
                </c:pt>
                <c:pt idx="617" formatCode="General">
                  <c:v>50.110000999999997</c:v>
                </c:pt>
                <c:pt idx="618" formatCode="General">
                  <c:v>49.650002000000001</c:v>
                </c:pt>
                <c:pt idx="619" formatCode="General">
                  <c:v>49.650002000000001</c:v>
                </c:pt>
                <c:pt idx="620" formatCode="General">
                  <c:v>50.259998000000003</c:v>
                </c:pt>
                <c:pt idx="621" formatCode="General">
                  <c:v>48.84</c:v>
                </c:pt>
                <c:pt idx="622" formatCode="General">
                  <c:v>49</c:v>
                </c:pt>
                <c:pt idx="623" formatCode="General">
                  <c:v>48.82</c:v>
                </c:pt>
                <c:pt idx="624" formatCode="General">
                  <c:v>49.700001</c:v>
                </c:pt>
                <c:pt idx="625" formatCode="General">
                  <c:v>50.5</c:v>
                </c:pt>
                <c:pt idx="626" formatCode="General">
                  <c:v>51.360000999999997</c:v>
                </c:pt>
                <c:pt idx="627" formatCode="General">
                  <c:v>51.259998000000003</c:v>
                </c:pt>
                <c:pt idx="628" formatCode="General">
                  <c:v>50.23</c:v>
                </c:pt>
                <c:pt idx="629" formatCode="General">
                  <c:v>49.950001</c:v>
                </c:pt>
                <c:pt idx="630" formatCode="General">
                  <c:v>48.959999000000003</c:v>
                </c:pt>
                <c:pt idx="631" formatCode="General">
                  <c:v>48.549999</c:v>
                </c:pt>
                <c:pt idx="632" formatCode="General">
                  <c:v>46.810001</c:v>
                </c:pt>
                <c:pt idx="633" formatCode="General">
                  <c:v>47.549999</c:v>
                </c:pt>
                <c:pt idx="634" formatCode="General">
                  <c:v>49.68</c:v>
                </c:pt>
                <c:pt idx="635" formatCode="General">
                  <c:v>49.27</c:v>
                </c:pt>
                <c:pt idx="636" formatCode="General">
                  <c:v>49.41</c:v>
                </c:pt>
                <c:pt idx="637" formatCode="General">
                  <c:v>49.75</c:v>
                </c:pt>
                <c:pt idx="638" formatCode="General">
                  <c:v>47.990001999999997</c:v>
                </c:pt>
                <c:pt idx="639" formatCode="General">
                  <c:v>46.400002000000001</c:v>
                </c:pt>
                <c:pt idx="640" formatCode="General">
                  <c:v>46.98</c:v>
                </c:pt>
                <c:pt idx="641" formatCode="General">
                  <c:v>49.189999</c:v>
                </c:pt>
                <c:pt idx="642" formatCode="General">
                  <c:v>48.77</c:v>
                </c:pt>
                <c:pt idx="643" formatCode="General">
                  <c:v>49.110000999999997</c:v>
                </c:pt>
                <c:pt idx="644" formatCode="General">
                  <c:v>49.439999</c:v>
                </c:pt>
                <c:pt idx="645" formatCode="General">
                  <c:v>47.25</c:v>
                </c:pt>
                <c:pt idx="646" formatCode="General">
                  <c:v>46.869999</c:v>
                </c:pt>
                <c:pt idx="647" formatCode="General">
                  <c:v>47.16</c:v>
                </c:pt>
                <c:pt idx="648" formatCode="General">
                  <c:v>45.880001</c:v>
                </c:pt>
                <c:pt idx="649" formatCode="General">
                  <c:v>45.98</c:v>
                </c:pt>
                <c:pt idx="650" formatCode="General">
                  <c:v>47.080002</c:v>
                </c:pt>
                <c:pt idx="651" formatCode="General">
                  <c:v>45.619999</c:v>
                </c:pt>
                <c:pt idx="652" formatCode="General">
                  <c:v>46.700001</c:v>
                </c:pt>
                <c:pt idx="653" formatCode="General">
                  <c:v>46.950001</c:v>
                </c:pt>
                <c:pt idx="654" formatCode="General">
                  <c:v>46.07</c:v>
                </c:pt>
                <c:pt idx="655" formatCode="General">
                  <c:v>46.25</c:v>
                </c:pt>
                <c:pt idx="656" formatCode="General">
                  <c:v>46.419998</c:v>
                </c:pt>
                <c:pt idx="657" formatCode="General">
                  <c:v>46.02</c:v>
                </c:pt>
                <c:pt idx="658" formatCode="General">
                  <c:v>44.669998</c:v>
                </c:pt>
                <c:pt idx="659" formatCode="General">
                  <c:v>44.130001</c:v>
                </c:pt>
                <c:pt idx="660" formatCode="General">
                  <c:v>43.959999000000003</c:v>
                </c:pt>
                <c:pt idx="661" formatCode="General">
                  <c:v>43.27</c:v>
                </c:pt>
                <c:pt idx="662" formatCode="General">
                  <c:v>42.200001</c:v>
                </c:pt>
                <c:pt idx="663" formatCode="General">
                  <c:v>41.689999</c:v>
                </c:pt>
                <c:pt idx="664" formatCode="General">
                  <c:v>40.259998000000003</c:v>
                </c:pt>
                <c:pt idx="665" formatCode="General">
                  <c:v>40.294998</c:v>
                </c:pt>
                <c:pt idx="666" formatCode="General">
                  <c:v>40.715000000000003</c:v>
                </c:pt>
                <c:pt idx="667" formatCode="General">
                  <c:v>41.689999</c:v>
                </c:pt>
                <c:pt idx="668" formatCode="General">
                  <c:v>42.009998000000003</c:v>
                </c:pt>
                <c:pt idx="669" formatCode="General">
                  <c:v>43.630001</c:v>
                </c:pt>
                <c:pt idx="670" formatCode="General">
                  <c:v>43.654998999999997</c:v>
                </c:pt>
                <c:pt idx="671" formatCode="General">
                  <c:v>42.689999</c:v>
                </c:pt>
                <c:pt idx="672" formatCode="General">
                  <c:v>44.360000999999997</c:v>
                </c:pt>
                <c:pt idx="673" formatCode="General">
                  <c:v>45.485000999999997</c:v>
                </c:pt>
                <c:pt idx="674" formatCode="General">
                  <c:v>47.240001999999997</c:v>
                </c:pt>
                <c:pt idx="675" formatCode="General">
                  <c:v>48.284999999999997</c:v>
                </c:pt>
                <c:pt idx="676" formatCode="General">
                  <c:v>48.674999</c:v>
                </c:pt>
                <c:pt idx="677" formatCode="General">
                  <c:v>49.77</c:v>
                </c:pt>
                <c:pt idx="678" formatCode="General">
                  <c:v>49.700001</c:v>
                </c:pt>
                <c:pt idx="679" formatCode="General">
                  <c:v>48.549999</c:v>
                </c:pt>
                <c:pt idx="680" formatCode="General">
                  <c:v>49.240001999999997</c:v>
                </c:pt>
                <c:pt idx="681" formatCode="General">
                  <c:v>48.110000999999997</c:v>
                </c:pt>
                <c:pt idx="682" formatCode="General">
                  <c:v>48.669998</c:v>
                </c:pt>
                <c:pt idx="683" formatCode="General">
                  <c:v>49.389999000000003</c:v>
                </c:pt>
                <c:pt idx="684" formatCode="General">
                  <c:v>49.389999000000003</c:v>
                </c:pt>
                <c:pt idx="685" formatCode="General">
                  <c:v>47.57</c:v>
                </c:pt>
                <c:pt idx="686" formatCode="General">
                  <c:v>45.970001000000003</c:v>
                </c:pt>
                <c:pt idx="687" formatCode="General">
                  <c:v>45.52</c:v>
                </c:pt>
                <c:pt idx="688" formatCode="General">
                  <c:v>46.330002</c:v>
                </c:pt>
                <c:pt idx="689" formatCode="General">
                  <c:v>47.049999</c:v>
                </c:pt>
                <c:pt idx="690" formatCode="General">
                  <c:v>46.450001</c:v>
                </c:pt>
                <c:pt idx="691" formatCode="General">
                  <c:v>47.09</c:v>
                </c:pt>
                <c:pt idx="692" formatCode="General">
                  <c:v>49.400002000000001</c:v>
                </c:pt>
                <c:pt idx="693" formatCode="General">
                  <c:v>48.490001999999997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Singapore Dubai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Sheet1!$A$2:$A$695</c:f>
              <c:numCache>
                <c:formatCode>m/d/yyyy</c:formatCode>
                <c:ptCount val="694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  <c:pt idx="687">
                  <c:v>42614</c:v>
                </c:pt>
                <c:pt idx="688">
                  <c:v>42615</c:v>
                </c:pt>
                <c:pt idx="689">
                  <c:v>42618</c:v>
                </c:pt>
                <c:pt idx="690">
                  <c:v>42619</c:v>
                </c:pt>
                <c:pt idx="691">
                  <c:v>42620</c:v>
                </c:pt>
                <c:pt idx="692">
                  <c:v>42621</c:v>
                </c:pt>
                <c:pt idx="693">
                  <c:v>42622</c:v>
                </c:pt>
              </c:numCache>
            </c:numRef>
          </c:cat>
          <c:val>
            <c:numRef>
              <c:f>Sheet1!$F$2:$F$695</c:f>
              <c:numCache>
                <c:formatCode>General</c:formatCode>
                <c:ptCount val="694"/>
                <c:pt idx="0">
                  <c:v>107.800003</c:v>
                </c:pt>
                <c:pt idx="1">
                  <c:v>105.239998</c:v>
                </c:pt>
                <c:pt idx="2">
                  <c:v>104.260002</c:v>
                </c:pt>
                <c:pt idx="3">
                  <c:v>104.32</c:v>
                </c:pt>
                <c:pt idx="4">
                  <c:v>104.349998</c:v>
                </c:pt>
                <c:pt idx="5">
                  <c:v>104.150002</c:v>
                </c:pt>
                <c:pt idx="6">
                  <c:v>104.010002</c:v>
                </c:pt>
                <c:pt idx="7">
                  <c:v>103.449997</c:v>
                </c:pt>
                <c:pt idx="8">
                  <c:v>103.199997</c:v>
                </c:pt>
                <c:pt idx="9">
                  <c:v>102.620003</c:v>
                </c:pt>
                <c:pt idx="10">
                  <c:v>103.050003</c:v>
                </c:pt>
                <c:pt idx="11">
                  <c:v>102.800003</c:v>
                </c:pt>
                <c:pt idx="12">
                  <c:v>103.69000200000001</c:v>
                </c:pt>
                <c:pt idx="13">
                  <c:v>103.900002</c:v>
                </c:pt>
                <c:pt idx="14">
                  <c:v>104.589996</c:v>
                </c:pt>
                <c:pt idx="15">
                  <c:v>104.300003</c:v>
                </c:pt>
                <c:pt idx="16">
                  <c:v>104.209999</c:v>
                </c:pt>
                <c:pt idx="17">
                  <c:v>103.879997</c:v>
                </c:pt>
                <c:pt idx="18">
                  <c:v>103.69000200000001</c:v>
                </c:pt>
                <c:pt idx="19">
                  <c:v>103.70500199999999</c:v>
                </c:pt>
                <c:pt idx="20">
                  <c:v>103.70500199999999</c:v>
                </c:pt>
                <c:pt idx="21">
                  <c:v>102.199997</c:v>
                </c:pt>
                <c:pt idx="22">
                  <c:v>101.989998</c:v>
                </c:pt>
                <c:pt idx="23">
                  <c:v>102.199997</c:v>
                </c:pt>
                <c:pt idx="24">
                  <c:v>102.589996</c:v>
                </c:pt>
                <c:pt idx="25">
                  <c:v>103.349998</c:v>
                </c:pt>
                <c:pt idx="26">
                  <c:v>104.900002</c:v>
                </c:pt>
                <c:pt idx="27">
                  <c:v>104.949997</c:v>
                </c:pt>
                <c:pt idx="28">
                  <c:v>105.199997</c:v>
                </c:pt>
                <c:pt idx="29">
                  <c:v>104.849998</c:v>
                </c:pt>
                <c:pt idx="30">
                  <c:v>105.459999</c:v>
                </c:pt>
                <c:pt idx="31">
                  <c:v>106.05999799999999</c:v>
                </c:pt>
                <c:pt idx="32">
                  <c:v>106.849998</c:v>
                </c:pt>
                <c:pt idx="33">
                  <c:v>106.800003</c:v>
                </c:pt>
                <c:pt idx="34">
                  <c:v>106.959999</c:v>
                </c:pt>
                <c:pt idx="35">
                  <c:v>106.449997</c:v>
                </c:pt>
                <c:pt idx="36">
                  <c:v>106.599998</c:v>
                </c:pt>
                <c:pt idx="37">
                  <c:v>105.900002</c:v>
                </c:pt>
                <c:pt idx="38">
                  <c:v>105.800003</c:v>
                </c:pt>
                <c:pt idx="39">
                  <c:v>105.410004</c:v>
                </c:pt>
                <c:pt idx="40">
                  <c:v>107.239998</c:v>
                </c:pt>
                <c:pt idx="41">
                  <c:v>106.05999799999999</c:v>
                </c:pt>
                <c:pt idx="42">
                  <c:v>105.349998</c:v>
                </c:pt>
                <c:pt idx="43">
                  <c:v>103.959999</c:v>
                </c:pt>
                <c:pt idx="44">
                  <c:v>104.349998</c:v>
                </c:pt>
                <c:pt idx="45">
                  <c:v>104.199997</c:v>
                </c:pt>
                <c:pt idx="46">
                  <c:v>104.209999</c:v>
                </c:pt>
                <c:pt idx="47">
                  <c:v>103.800003</c:v>
                </c:pt>
                <c:pt idx="48">
                  <c:v>104.150002</c:v>
                </c:pt>
                <c:pt idx="49">
                  <c:v>103.95500199999999</c:v>
                </c:pt>
                <c:pt idx="50">
                  <c:v>104.599998</c:v>
                </c:pt>
                <c:pt idx="51">
                  <c:v>103.449997</c:v>
                </c:pt>
                <c:pt idx="52">
                  <c:v>103.410004</c:v>
                </c:pt>
                <c:pt idx="53">
                  <c:v>102.959999</c:v>
                </c:pt>
                <c:pt idx="54">
                  <c:v>103.639999</c:v>
                </c:pt>
                <c:pt idx="55">
                  <c:v>103.599998</c:v>
                </c:pt>
                <c:pt idx="56">
                  <c:v>104</c:v>
                </c:pt>
                <c:pt idx="57">
                  <c:v>104.300003</c:v>
                </c:pt>
                <c:pt idx="58">
                  <c:v>104.050003</c:v>
                </c:pt>
                <c:pt idx="59">
                  <c:v>104.599998</c:v>
                </c:pt>
                <c:pt idx="60">
                  <c:v>104.760002</c:v>
                </c:pt>
                <c:pt idx="61">
                  <c:v>104.050003</c:v>
                </c:pt>
                <c:pt idx="62">
                  <c:v>102.449997</c:v>
                </c:pt>
                <c:pt idx="63">
                  <c:v>101.449997</c:v>
                </c:pt>
                <c:pt idx="64">
                  <c:v>103.209999</c:v>
                </c:pt>
                <c:pt idx="65">
                  <c:v>102.300003</c:v>
                </c:pt>
                <c:pt idx="66">
                  <c:v>103.150002</c:v>
                </c:pt>
                <c:pt idx="67">
                  <c:v>104.099998</c:v>
                </c:pt>
                <c:pt idx="68">
                  <c:v>104.599998</c:v>
                </c:pt>
                <c:pt idx="69">
                  <c:v>104.150002</c:v>
                </c:pt>
                <c:pt idx="70">
                  <c:v>105.110001</c:v>
                </c:pt>
                <c:pt idx="71">
                  <c:v>105.404999</c:v>
                </c:pt>
                <c:pt idx="72">
                  <c:v>106.410004</c:v>
                </c:pt>
                <c:pt idx="73">
                  <c:v>105.849998</c:v>
                </c:pt>
                <c:pt idx="74">
                  <c:v>105.699997</c:v>
                </c:pt>
                <c:pt idx="75">
                  <c:v>106.300003</c:v>
                </c:pt>
                <c:pt idx="76">
                  <c:v>105.900002</c:v>
                </c:pt>
                <c:pt idx="77">
                  <c:v>105.760002</c:v>
                </c:pt>
                <c:pt idx="78">
                  <c:v>106.400002</c:v>
                </c:pt>
                <c:pt idx="79">
                  <c:v>106.290001</c:v>
                </c:pt>
                <c:pt idx="80">
                  <c:v>105.25</c:v>
                </c:pt>
                <c:pt idx="81">
                  <c:v>104.5</c:v>
                </c:pt>
                <c:pt idx="82">
                  <c:v>104.5</c:v>
                </c:pt>
                <c:pt idx="83">
                  <c:v>104.410004</c:v>
                </c:pt>
                <c:pt idx="84">
                  <c:v>104.69000200000001</c:v>
                </c:pt>
                <c:pt idx="85">
                  <c:v>103.910004</c:v>
                </c:pt>
                <c:pt idx="86">
                  <c:v>103.589996</c:v>
                </c:pt>
                <c:pt idx="87">
                  <c:v>104.099998</c:v>
                </c:pt>
                <c:pt idx="88">
                  <c:v>105.010002</c:v>
                </c:pt>
                <c:pt idx="89">
                  <c:v>104.410004</c:v>
                </c:pt>
                <c:pt idx="90">
                  <c:v>104.410004</c:v>
                </c:pt>
                <c:pt idx="91">
                  <c:v>105.699997</c:v>
                </c:pt>
                <c:pt idx="92">
                  <c:v>105.790001</c:v>
                </c:pt>
                <c:pt idx="93">
                  <c:v>105.75</c:v>
                </c:pt>
                <c:pt idx="94">
                  <c:v>106.5</c:v>
                </c:pt>
                <c:pt idx="95">
                  <c:v>106.120003</c:v>
                </c:pt>
                <c:pt idx="96">
                  <c:v>106.599998</c:v>
                </c:pt>
                <c:pt idx="97">
                  <c:v>106.959999</c:v>
                </c:pt>
                <c:pt idx="98">
                  <c:v>106.860001</c:v>
                </c:pt>
                <c:pt idx="99">
                  <c:v>106.800003</c:v>
                </c:pt>
                <c:pt idx="100">
                  <c:v>106.699997</c:v>
                </c:pt>
                <c:pt idx="101">
                  <c:v>106.489998</c:v>
                </c:pt>
                <c:pt idx="102">
                  <c:v>106.300003</c:v>
                </c:pt>
                <c:pt idx="103">
                  <c:v>105.910004</c:v>
                </c:pt>
                <c:pt idx="104">
                  <c:v>105.110001</c:v>
                </c:pt>
                <c:pt idx="105">
                  <c:v>105.650002</c:v>
                </c:pt>
                <c:pt idx="106">
                  <c:v>104.5</c:v>
                </c:pt>
                <c:pt idx="107">
                  <c:v>105.360001</c:v>
                </c:pt>
                <c:pt idx="108">
                  <c:v>105.05999799999999</c:v>
                </c:pt>
                <c:pt idx="109">
                  <c:v>105.699997</c:v>
                </c:pt>
                <c:pt idx="110">
                  <c:v>105.995003</c:v>
                </c:pt>
                <c:pt idx="111">
                  <c:v>106.949997</c:v>
                </c:pt>
                <c:pt idx="112">
                  <c:v>109.550003</c:v>
                </c:pt>
                <c:pt idx="113">
                  <c:v>109.199997</c:v>
                </c:pt>
                <c:pt idx="114">
                  <c:v>108.75</c:v>
                </c:pt>
                <c:pt idx="115">
                  <c:v>109.949997</c:v>
                </c:pt>
                <c:pt idx="116">
                  <c:v>110.489998</c:v>
                </c:pt>
                <c:pt idx="117">
                  <c:v>110.709999</c:v>
                </c:pt>
                <c:pt idx="118">
                  <c:v>111.160004</c:v>
                </c:pt>
                <c:pt idx="119">
                  <c:v>109.760002</c:v>
                </c:pt>
                <c:pt idx="120">
                  <c:v>110.050003</c:v>
                </c:pt>
                <c:pt idx="121">
                  <c:v>109.900002</c:v>
                </c:pt>
                <c:pt idx="122">
                  <c:v>109.699997</c:v>
                </c:pt>
                <c:pt idx="123">
                  <c:v>109.209999</c:v>
                </c:pt>
                <c:pt idx="124">
                  <c:v>109.160004</c:v>
                </c:pt>
                <c:pt idx="125">
                  <c:v>109.160004</c:v>
                </c:pt>
                <c:pt idx="126">
                  <c:v>107.709999</c:v>
                </c:pt>
                <c:pt idx="127">
                  <c:v>107.41999800000001</c:v>
                </c:pt>
                <c:pt idx="128">
                  <c:v>106.91999800000001</c:v>
                </c:pt>
                <c:pt idx="129">
                  <c:v>106.099998</c:v>
                </c:pt>
                <c:pt idx="130">
                  <c:v>105.709999</c:v>
                </c:pt>
                <c:pt idx="131">
                  <c:v>105.94000200000001</c:v>
                </c:pt>
                <c:pt idx="132">
                  <c:v>104.720001</c:v>
                </c:pt>
                <c:pt idx="133">
                  <c:v>104.699997</c:v>
                </c:pt>
                <c:pt idx="134">
                  <c:v>105</c:v>
                </c:pt>
                <c:pt idx="135">
                  <c:v>104.949997</c:v>
                </c:pt>
                <c:pt idx="136">
                  <c:v>105.650002</c:v>
                </c:pt>
                <c:pt idx="137">
                  <c:v>104.650002</c:v>
                </c:pt>
                <c:pt idx="138">
                  <c:v>105.949997</c:v>
                </c:pt>
                <c:pt idx="139">
                  <c:v>105.050003</c:v>
                </c:pt>
                <c:pt idx="140">
                  <c:v>105.949997</c:v>
                </c:pt>
                <c:pt idx="141">
                  <c:v>105.790001</c:v>
                </c:pt>
                <c:pt idx="142">
                  <c:v>105.790001</c:v>
                </c:pt>
                <c:pt idx="143">
                  <c:v>106.199997</c:v>
                </c:pt>
                <c:pt idx="144">
                  <c:v>106.099998</c:v>
                </c:pt>
                <c:pt idx="145">
                  <c:v>104.459999</c:v>
                </c:pt>
                <c:pt idx="146">
                  <c:v>104.599998</c:v>
                </c:pt>
                <c:pt idx="147">
                  <c:v>103.68</c:v>
                </c:pt>
                <c:pt idx="148">
                  <c:v>103.69000200000001</c:v>
                </c:pt>
                <c:pt idx="149">
                  <c:v>103.139999</c:v>
                </c:pt>
                <c:pt idx="150">
                  <c:v>103.300003</c:v>
                </c:pt>
                <c:pt idx="151">
                  <c:v>104.650002</c:v>
                </c:pt>
                <c:pt idx="152">
                  <c:v>103.19000200000001</c:v>
                </c:pt>
                <c:pt idx="153">
                  <c:v>102.949997</c:v>
                </c:pt>
                <c:pt idx="154">
                  <c:v>101.589996</c:v>
                </c:pt>
                <c:pt idx="155">
                  <c:v>102.599998</c:v>
                </c:pt>
                <c:pt idx="156">
                  <c:v>100.400002</c:v>
                </c:pt>
                <c:pt idx="157">
                  <c:v>100.489998</c:v>
                </c:pt>
                <c:pt idx="158">
                  <c:v>99.800003000000004</c:v>
                </c:pt>
                <c:pt idx="159">
                  <c:v>100.089996</c:v>
                </c:pt>
                <c:pt idx="160">
                  <c:v>99.290001000000004</c:v>
                </c:pt>
                <c:pt idx="161">
                  <c:v>99.989998</c:v>
                </c:pt>
                <c:pt idx="162">
                  <c:v>100.110001</c:v>
                </c:pt>
                <c:pt idx="163">
                  <c:v>100.760002</c:v>
                </c:pt>
                <c:pt idx="164">
                  <c:v>101.199997</c:v>
                </c:pt>
                <c:pt idx="165">
                  <c:v>100.589996</c:v>
                </c:pt>
                <c:pt idx="166">
                  <c:v>100.290001</c:v>
                </c:pt>
                <c:pt idx="167">
                  <c:v>100.19000200000001</c:v>
                </c:pt>
                <c:pt idx="168">
                  <c:v>98.910004000000001</c:v>
                </c:pt>
                <c:pt idx="169">
                  <c:v>99.900002000000001</c:v>
                </c:pt>
                <c:pt idx="170">
                  <c:v>99.480002999999996</c:v>
                </c:pt>
                <c:pt idx="171">
                  <c:v>97.800003000000004</c:v>
                </c:pt>
                <c:pt idx="172">
                  <c:v>97.790001000000004</c:v>
                </c:pt>
                <c:pt idx="173">
                  <c:v>96.989998</c:v>
                </c:pt>
                <c:pt idx="174">
                  <c:v>95.800003000000004</c:v>
                </c:pt>
                <c:pt idx="175">
                  <c:v>96.809997999999993</c:v>
                </c:pt>
                <c:pt idx="176">
                  <c:v>95.07</c:v>
                </c:pt>
                <c:pt idx="177">
                  <c:v>95.209998999999996</c:v>
                </c:pt>
                <c:pt idx="178">
                  <c:v>96.209998999999996</c:v>
                </c:pt>
                <c:pt idx="179">
                  <c:v>95.800003000000004</c:v>
                </c:pt>
                <c:pt idx="180">
                  <c:v>94.599997999999999</c:v>
                </c:pt>
                <c:pt idx="181">
                  <c:v>94.940002000000007</c:v>
                </c:pt>
                <c:pt idx="182">
                  <c:v>94.589995999999999</c:v>
                </c:pt>
                <c:pt idx="183">
                  <c:v>94.389999000000003</c:v>
                </c:pt>
                <c:pt idx="184">
                  <c:v>94.290001000000004</c:v>
                </c:pt>
                <c:pt idx="185">
                  <c:v>94.089995999999999</c:v>
                </c:pt>
                <c:pt idx="186">
                  <c:v>94</c:v>
                </c:pt>
                <c:pt idx="187">
                  <c:v>94.605002999999996</c:v>
                </c:pt>
                <c:pt idx="188">
                  <c:v>93.5</c:v>
                </c:pt>
                <c:pt idx="189">
                  <c:v>91.800003000000004</c:v>
                </c:pt>
                <c:pt idx="190">
                  <c:v>92.5</c:v>
                </c:pt>
                <c:pt idx="191">
                  <c:v>92.5</c:v>
                </c:pt>
                <c:pt idx="192">
                  <c:v>91.150002000000001</c:v>
                </c:pt>
                <c:pt idx="193">
                  <c:v>90.099997999999999</c:v>
                </c:pt>
                <c:pt idx="194">
                  <c:v>90.5</c:v>
                </c:pt>
                <c:pt idx="195">
                  <c:v>88</c:v>
                </c:pt>
                <c:pt idx="196">
                  <c:v>87.699996999999996</c:v>
                </c:pt>
                <c:pt idx="197">
                  <c:v>87.849997999999999</c:v>
                </c:pt>
                <c:pt idx="198">
                  <c:v>83.699996999999996</c:v>
                </c:pt>
                <c:pt idx="199">
                  <c:v>82.599997999999999</c:v>
                </c:pt>
                <c:pt idx="200">
                  <c:v>85.050003000000004</c:v>
                </c:pt>
                <c:pt idx="201">
                  <c:v>83.989998</c:v>
                </c:pt>
                <c:pt idx="202">
                  <c:v>83.099997999999999</c:v>
                </c:pt>
                <c:pt idx="203">
                  <c:v>83.099997999999999</c:v>
                </c:pt>
                <c:pt idx="204">
                  <c:v>82.699996999999996</c:v>
                </c:pt>
                <c:pt idx="205">
                  <c:v>84.300003000000004</c:v>
                </c:pt>
                <c:pt idx="206">
                  <c:v>84.199996999999996</c:v>
                </c:pt>
                <c:pt idx="207">
                  <c:v>83.910004000000001</c:v>
                </c:pt>
                <c:pt idx="208">
                  <c:v>84.5</c:v>
                </c:pt>
                <c:pt idx="209">
                  <c:v>84.400002000000001</c:v>
                </c:pt>
                <c:pt idx="210">
                  <c:v>83.610000999999997</c:v>
                </c:pt>
                <c:pt idx="211">
                  <c:v>82.290001000000004</c:v>
                </c:pt>
                <c:pt idx="212">
                  <c:v>80.290001000000004</c:v>
                </c:pt>
                <c:pt idx="213">
                  <c:v>78.699996999999996</c:v>
                </c:pt>
                <c:pt idx="214">
                  <c:v>79.160004000000001</c:v>
                </c:pt>
                <c:pt idx="215">
                  <c:v>79.180000000000007</c:v>
                </c:pt>
                <c:pt idx="216">
                  <c:v>80.190002000000007</c:v>
                </c:pt>
                <c:pt idx="217">
                  <c:v>78.089995999999999</c:v>
                </c:pt>
                <c:pt idx="218">
                  <c:v>77.790001000000004</c:v>
                </c:pt>
                <c:pt idx="219">
                  <c:v>76.400002000000001</c:v>
                </c:pt>
                <c:pt idx="220">
                  <c:v>73.389999000000003</c:v>
                </c:pt>
                <c:pt idx="221">
                  <c:v>74.190002000000007</c:v>
                </c:pt>
                <c:pt idx="222">
                  <c:v>75.099997999999999</c:v>
                </c:pt>
                <c:pt idx="223">
                  <c:v>74.300003000000004</c:v>
                </c:pt>
                <c:pt idx="224">
                  <c:v>74.139999000000003</c:v>
                </c:pt>
                <c:pt idx="225">
                  <c:v>75.75</c:v>
                </c:pt>
                <c:pt idx="226">
                  <c:v>76.800003000000004</c:v>
                </c:pt>
                <c:pt idx="227">
                  <c:v>75.589995999999999</c:v>
                </c:pt>
                <c:pt idx="228">
                  <c:v>74.205001999999993</c:v>
                </c:pt>
                <c:pt idx="229">
                  <c:v>68.910004000000001</c:v>
                </c:pt>
                <c:pt idx="230">
                  <c:v>65.900002000000001</c:v>
                </c:pt>
                <c:pt idx="231">
                  <c:v>68.800003000000004</c:v>
                </c:pt>
                <c:pt idx="232">
                  <c:v>67.989998</c:v>
                </c:pt>
                <c:pt idx="233">
                  <c:v>67.099997999999999</c:v>
                </c:pt>
                <c:pt idx="234">
                  <c:v>66.040001000000004</c:v>
                </c:pt>
                <c:pt idx="235">
                  <c:v>65.209998999999996</c:v>
                </c:pt>
                <c:pt idx="236">
                  <c:v>62.41</c:v>
                </c:pt>
                <c:pt idx="237">
                  <c:v>62.700001</c:v>
                </c:pt>
                <c:pt idx="238">
                  <c:v>61.509998000000003</c:v>
                </c:pt>
                <c:pt idx="239">
                  <c:v>59.810001</c:v>
                </c:pt>
                <c:pt idx="240">
                  <c:v>59.41</c:v>
                </c:pt>
                <c:pt idx="241">
                  <c:v>56.259998000000003</c:v>
                </c:pt>
                <c:pt idx="242">
                  <c:v>55.799999</c:v>
                </c:pt>
                <c:pt idx="243">
                  <c:v>57.299999</c:v>
                </c:pt>
                <c:pt idx="244">
                  <c:v>55.400002000000001</c:v>
                </c:pt>
                <c:pt idx="245">
                  <c:v>58.599997999999999</c:v>
                </c:pt>
                <c:pt idx="246">
                  <c:v>56.009998000000003</c:v>
                </c:pt>
                <c:pt idx="247">
                  <c:v>57.310001</c:v>
                </c:pt>
                <c:pt idx="248">
                  <c:v>57.310001</c:v>
                </c:pt>
                <c:pt idx="249">
                  <c:v>55.689999</c:v>
                </c:pt>
                <c:pt idx="250">
                  <c:v>53.005001</c:v>
                </c:pt>
                <c:pt idx="251">
                  <c:v>52.889999000000003</c:v>
                </c:pt>
                <c:pt idx="252">
                  <c:v>52.889999000000003</c:v>
                </c:pt>
                <c:pt idx="253">
                  <c:v>54.09</c:v>
                </c:pt>
                <c:pt idx="254">
                  <c:v>51.400002000000001</c:v>
                </c:pt>
                <c:pt idx="255">
                  <c:v>48.700001</c:v>
                </c:pt>
                <c:pt idx="256">
                  <c:v>45.91</c:v>
                </c:pt>
                <c:pt idx="257">
                  <c:v>47.259998000000003</c:v>
                </c:pt>
                <c:pt idx="258">
                  <c:v>47.200001</c:v>
                </c:pt>
                <c:pt idx="259">
                  <c:v>45.400002000000001</c:v>
                </c:pt>
                <c:pt idx="260">
                  <c:v>42.59</c:v>
                </c:pt>
                <c:pt idx="261">
                  <c:v>42.049999</c:v>
                </c:pt>
                <c:pt idx="262">
                  <c:v>44</c:v>
                </c:pt>
                <c:pt idx="263">
                  <c:v>43.900002000000001</c:v>
                </c:pt>
                <c:pt idx="264">
                  <c:v>44.799999</c:v>
                </c:pt>
                <c:pt idx="265">
                  <c:v>44</c:v>
                </c:pt>
                <c:pt idx="266">
                  <c:v>44.150002000000001</c:v>
                </c:pt>
                <c:pt idx="267">
                  <c:v>43.990001999999997</c:v>
                </c:pt>
                <c:pt idx="268">
                  <c:v>45.200001</c:v>
                </c:pt>
                <c:pt idx="269">
                  <c:v>44.009998000000003</c:v>
                </c:pt>
                <c:pt idx="270">
                  <c:v>43.709999000000003</c:v>
                </c:pt>
                <c:pt idx="271">
                  <c:v>44.950001</c:v>
                </c:pt>
                <c:pt idx="272">
                  <c:v>44.450001</c:v>
                </c:pt>
                <c:pt idx="273">
                  <c:v>45.299999</c:v>
                </c:pt>
                <c:pt idx="274">
                  <c:v>49.110000999999997</c:v>
                </c:pt>
                <c:pt idx="275">
                  <c:v>53.110000999999997</c:v>
                </c:pt>
                <c:pt idx="276">
                  <c:v>54.41</c:v>
                </c:pt>
                <c:pt idx="277">
                  <c:v>51.255001</c:v>
                </c:pt>
                <c:pt idx="278">
                  <c:v>54.700001</c:v>
                </c:pt>
                <c:pt idx="279">
                  <c:v>54.825001</c:v>
                </c:pt>
                <c:pt idx="280">
                  <c:v>55.200001</c:v>
                </c:pt>
                <c:pt idx="281">
                  <c:v>54.595001000000003</c:v>
                </c:pt>
                <c:pt idx="282">
                  <c:v>54.209999000000003</c:v>
                </c:pt>
                <c:pt idx="283">
                  <c:v>57.209999000000003</c:v>
                </c:pt>
                <c:pt idx="284">
                  <c:v>57.810001</c:v>
                </c:pt>
                <c:pt idx="285">
                  <c:v>58.509998000000003</c:v>
                </c:pt>
                <c:pt idx="286">
                  <c:v>59.5</c:v>
                </c:pt>
                <c:pt idx="287">
                  <c:v>59.5</c:v>
                </c:pt>
                <c:pt idx="288">
                  <c:v>59.5</c:v>
                </c:pt>
                <c:pt idx="289">
                  <c:v>56.209999000000003</c:v>
                </c:pt>
                <c:pt idx="290">
                  <c:v>55.299999</c:v>
                </c:pt>
                <c:pt idx="291">
                  <c:v>55.290000999999997</c:v>
                </c:pt>
                <c:pt idx="292">
                  <c:v>58.099997999999999</c:v>
                </c:pt>
                <c:pt idx="293">
                  <c:v>58.599997999999999</c:v>
                </c:pt>
                <c:pt idx="294">
                  <c:v>59.400002000000001</c:v>
                </c:pt>
                <c:pt idx="295">
                  <c:v>57.490001999999997</c:v>
                </c:pt>
                <c:pt idx="296">
                  <c:v>58.009998000000003</c:v>
                </c:pt>
                <c:pt idx="297">
                  <c:v>57.91</c:v>
                </c:pt>
                <c:pt idx="298">
                  <c:v>58.299999</c:v>
                </c:pt>
                <c:pt idx="299">
                  <c:v>56.790000999999997</c:v>
                </c:pt>
                <c:pt idx="300">
                  <c:v>55.639999000000003</c:v>
                </c:pt>
                <c:pt idx="301">
                  <c:v>54.09</c:v>
                </c:pt>
                <c:pt idx="302">
                  <c:v>55.549999</c:v>
                </c:pt>
                <c:pt idx="303">
                  <c:v>54.25</c:v>
                </c:pt>
                <c:pt idx="304">
                  <c:v>51.84</c:v>
                </c:pt>
                <c:pt idx="305">
                  <c:v>51.189999</c:v>
                </c:pt>
                <c:pt idx="306">
                  <c:v>50.700001</c:v>
                </c:pt>
                <c:pt idx="307">
                  <c:v>52.5</c:v>
                </c:pt>
                <c:pt idx="308">
                  <c:v>51.73</c:v>
                </c:pt>
                <c:pt idx="309">
                  <c:v>52.41</c:v>
                </c:pt>
                <c:pt idx="310">
                  <c:v>53.549999</c:v>
                </c:pt>
                <c:pt idx="311">
                  <c:v>52.849997999999999</c:v>
                </c:pt>
                <c:pt idx="312">
                  <c:v>56.889999000000003</c:v>
                </c:pt>
                <c:pt idx="313">
                  <c:v>54.790000999999997</c:v>
                </c:pt>
                <c:pt idx="314">
                  <c:v>53.189999</c:v>
                </c:pt>
                <c:pt idx="315">
                  <c:v>53.400002000000001</c:v>
                </c:pt>
                <c:pt idx="316">
                  <c:v>53.389999000000003</c:v>
                </c:pt>
                <c:pt idx="317">
                  <c:v>54.900002000000001</c:v>
                </c:pt>
                <c:pt idx="318">
                  <c:v>54.900002000000001</c:v>
                </c:pt>
                <c:pt idx="319">
                  <c:v>54.639999000000003</c:v>
                </c:pt>
                <c:pt idx="320">
                  <c:v>55.299999</c:v>
                </c:pt>
                <c:pt idx="321">
                  <c:v>56.09</c:v>
                </c:pt>
                <c:pt idx="322">
                  <c:v>54.799999</c:v>
                </c:pt>
                <c:pt idx="323">
                  <c:v>54.799999</c:v>
                </c:pt>
                <c:pt idx="324">
                  <c:v>57.700001</c:v>
                </c:pt>
                <c:pt idx="325">
                  <c:v>57.290000999999997</c:v>
                </c:pt>
                <c:pt idx="326">
                  <c:v>58.139999000000003</c:v>
                </c:pt>
                <c:pt idx="327">
                  <c:v>60.099997999999999</c:v>
                </c:pt>
                <c:pt idx="328">
                  <c:v>60.900002000000001</c:v>
                </c:pt>
                <c:pt idx="329">
                  <c:v>60.990001999999997</c:v>
                </c:pt>
                <c:pt idx="330">
                  <c:v>60.400002000000001</c:v>
                </c:pt>
                <c:pt idx="331">
                  <c:v>59.150002000000001</c:v>
                </c:pt>
                <c:pt idx="332">
                  <c:v>59.599997999999999</c:v>
                </c:pt>
                <c:pt idx="333">
                  <c:v>62.5</c:v>
                </c:pt>
                <c:pt idx="334">
                  <c:v>62.5</c:v>
                </c:pt>
                <c:pt idx="335">
                  <c:v>61.5</c:v>
                </c:pt>
                <c:pt idx="336">
                  <c:v>61.549999</c:v>
                </c:pt>
                <c:pt idx="337">
                  <c:v>63.299999</c:v>
                </c:pt>
                <c:pt idx="338">
                  <c:v>63.299999</c:v>
                </c:pt>
                <c:pt idx="339">
                  <c:v>64.309997999999993</c:v>
                </c:pt>
                <c:pt idx="340">
                  <c:v>64.610000999999997</c:v>
                </c:pt>
                <c:pt idx="341">
                  <c:v>66.510002</c:v>
                </c:pt>
                <c:pt idx="342">
                  <c:v>66.150002000000001</c:v>
                </c:pt>
                <c:pt idx="343">
                  <c:v>64</c:v>
                </c:pt>
                <c:pt idx="344">
                  <c:v>63.700001</c:v>
                </c:pt>
                <c:pt idx="345">
                  <c:v>63.41</c:v>
                </c:pt>
                <c:pt idx="346">
                  <c:v>65.260002</c:v>
                </c:pt>
                <c:pt idx="347">
                  <c:v>64.5</c:v>
                </c:pt>
                <c:pt idx="348">
                  <c:v>64.089995999999999</c:v>
                </c:pt>
                <c:pt idx="349">
                  <c:v>64.550003000000004</c:v>
                </c:pt>
                <c:pt idx="350">
                  <c:v>62.810001</c:v>
                </c:pt>
                <c:pt idx="351">
                  <c:v>62.290000999999997</c:v>
                </c:pt>
                <c:pt idx="352">
                  <c:v>62.610000999999997</c:v>
                </c:pt>
                <c:pt idx="353">
                  <c:v>63.450001</c:v>
                </c:pt>
                <c:pt idx="354">
                  <c:v>62</c:v>
                </c:pt>
                <c:pt idx="355">
                  <c:v>62.34</c:v>
                </c:pt>
                <c:pt idx="356">
                  <c:v>62.400002000000001</c:v>
                </c:pt>
                <c:pt idx="357">
                  <c:v>60.950001</c:v>
                </c:pt>
                <c:pt idx="358">
                  <c:v>61.200001</c:v>
                </c:pt>
                <c:pt idx="359">
                  <c:v>61.200001</c:v>
                </c:pt>
                <c:pt idx="360">
                  <c:v>63.610000999999997</c:v>
                </c:pt>
                <c:pt idx="361">
                  <c:v>63.259998000000003</c:v>
                </c:pt>
                <c:pt idx="362">
                  <c:v>61.400002000000001</c:v>
                </c:pt>
                <c:pt idx="363">
                  <c:v>59.650002000000001</c:v>
                </c:pt>
                <c:pt idx="364">
                  <c:v>60.799999</c:v>
                </c:pt>
                <c:pt idx="365">
                  <c:v>61.009998000000003</c:v>
                </c:pt>
                <c:pt idx="366">
                  <c:v>64.050003000000004</c:v>
                </c:pt>
                <c:pt idx="367">
                  <c:v>64.050003000000004</c:v>
                </c:pt>
                <c:pt idx="368">
                  <c:v>62.75</c:v>
                </c:pt>
                <c:pt idx="369">
                  <c:v>61.82</c:v>
                </c:pt>
                <c:pt idx="370">
                  <c:v>61.560001</c:v>
                </c:pt>
                <c:pt idx="371">
                  <c:v>61.849997999999999</c:v>
                </c:pt>
                <c:pt idx="372">
                  <c:v>62.009998000000003</c:v>
                </c:pt>
                <c:pt idx="373">
                  <c:v>62</c:v>
                </c:pt>
                <c:pt idx="374">
                  <c:v>61.110000999999997</c:v>
                </c:pt>
                <c:pt idx="375">
                  <c:v>61.290000999999997</c:v>
                </c:pt>
                <c:pt idx="376">
                  <c:v>62.75</c:v>
                </c:pt>
                <c:pt idx="377">
                  <c:v>61.700001</c:v>
                </c:pt>
                <c:pt idx="378">
                  <c:v>60.689999</c:v>
                </c:pt>
                <c:pt idx="379">
                  <c:v>60</c:v>
                </c:pt>
                <c:pt idx="380">
                  <c:v>60.189999</c:v>
                </c:pt>
                <c:pt idx="381">
                  <c:v>61.900002000000001</c:v>
                </c:pt>
                <c:pt idx="382">
                  <c:v>61.049999</c:v>
                </c:pt>
                <c:pt idx="383">
                  <c:v>60.400002000000001</c:v>
                </c:pt>
                <c:pt idx="384">
                  <c:v>58.189999</c:v>
                </c:pt>
                <c:pt idx="385">
                  <c:v>56.5</c:v>
                </c:pt>
                <c:pt idx="386">
                  <c:v>55.59</c:v>
                </c:pt>
                <c:pt idx="387">
                  <c:v>57.200001</c:v>
                </c:pt>
                <c:pt idx="388">
                  <c:v>58.104999999999997</c:v>
                </c:pt>
                <c:pt idx="389">
                  <c:v>57</c:v>
                </c:pt>
                <c:pt idx="390">
                  <c:v>55.889999000000003</c:v>
                </c:pt>
                <c:pt idx="391">
                  <c:v>56.860000999999997</c:v>
                </c:pt>
                <c:pt idx="392">
                  <c:v>55.849997999999999</c:v>
                </c:pt>
                <c:pt idx="393">
                  <c:v>55.849997999999999</c:v>
                </c:pt>
                <c:pt idx="394">
                  <c:v>55.709999000000003</c:v>
                </c:pt>
                <c:pt idx="395">
                  <c:v>55.400002000000001</c:v>
                </c:pt>
                <c:pt idx="396">
                  <c:v>55.490001999999997</c:v>
                </c:pt>
                <c:pt idx="397">
                  <c:v>55.139999000000003</c:v>
                </c:pt>
                <c:pt idx="398">
                  <c:v>54.290000999999997</c:v>
                </c:pt>
                <c:pt idx="399">
                  <c:v>53.5</c:v>
                </c:pt>
                <c:pt idx="400">
                  <c:v>52.310001</c:v>
                </c:pt>
                <c:pt idx="401">
                  <c:v>52.610000999999997</c:v>
                </c:pt>
                <c:pt idx="402">
                  <c:v>53.610000999999997</c:v>
                </c:pt>
                <c:pt idx="403">
                  <c:v>53.099997999999999</c:v>
                </c:pt>
                <c:pt idx="404">
                  <c:v>51.195</c:v>
                </c:pt>
                <c:pt idx="405">
                  <c:v>50.400002000000001</c:v>
                </c:pt>
                <c:pt idx="406">
                  <c:v>50.299999</c:v>
                </c:pt>
                <c:pt idx="407">
                  <c:v>49.599997999999999</c:v>
                </c:pt>
                <c:pt idx="408">
                  <c:v>49.599997999999999</c:v>
                </c:pt>
                <c:pt idx="409">
                  <c:v>49.599997999999999</c:v>
                </c:pt>
                <c:pt idx="410">
                  <c:v>50.669998</c:v>
                </c:pt>
                <c:pt idx="411">
                  <c:v>49.5</c:v>
                </c:pt>
                <c:pt idx="412">
                  <c:v>50.099997999999999</c:v>
                </c:pt>
                <c:pt idx="413">
                  <c:v>49.25</c:v>
                </c:pt>
                <c:pt idx="414">
                  <c:v>48.290000999999997</c:v>
                </c:pt>
                <c:pt idx="415">
                  <c:v>48.25</c:v>
                </c:pt>
                <c:pt idx="416">
                  <c:v>48.400002000000001</c:v>
                </c:pt>
                <c:pt idx="417">
                  <c:v>46.599997999999999</c:v>
                </c:pt>
                <c:pt idx="418">
                  <c:v>45.650002000000001</c:v>
                </c:pt>
                <c:pt idx="419">
                  <c:v>43.400002000000001</c:v>
                </c:pt>
                <c:pt idx="420">
                  <c:v>42.810001</c:v>
                </c:pt>
                <c:pt idx="421">
                  <c:v>42.849997999999999</c:v>
                </c:pt>
                <c:pt idx="422">
                  <c:v>44.099997999999999</c:v>
                </c:pt>
                <c:pt idx="423">
                  <c:v>46.349997999999999</c:v>
                </c:pt>
                <c:pt idx="424">
                  <c:v>48.41</c:v>
                </c:pt>
                <c:pt idx="425">
                  <c:v>49.5</c:v>
                </c:pt>
                <c:pt idx="426">
                  <c:v>46.34</c:v>
                </c:pt>
                <c:pt idx="427">
                  <c:v>48.009998000000003</c:v>
                </c:pt>
                <c:pt idx="428">
                  <c:v>47.950001</c:v>
                </c:pt>
                <c:pt idx="429">
                  <c:v>46.700001</c:v>
                </c:pt>
                <c:pt idx="430">
                  <c:v>45.75</c:v>
                </c:pt>
                <c:pt idx="431">
                  <c:v>47.310001</c:v>
                </c:pt>
                <c:pt idx="432">
                  <c:v>45.5</c:v>
                </c:pt>
                <c:pt idx="433">
                  <c:v>45.5</c:v>
                </c:pt>
                <c:pt idx="434">
                  <c:v>44.700001</c:v>
                </c:pt>
                <c:pt idx="435">
                  <c:v>43.400002000000001</c:v>
                </c:pt>
                <c:pt idx="436">
                  <c:v>44.07</c:v>
                </c:pt>
                <c:pt idx="437">
                  <c:v>45.450001</c:v>
                </c:pt>
                <c:pt idx="438">
                  <c:v>44.950001</c:v>
                </c:pt>
                <c:pt idx="439">
                  <c:v>43.799999</c:v>
                </c:pt>
                <c:pt idx="440">
                  <c:v>44.200001</c:v>
                </c:pt>
                <c:pt idx="441">
                  <c:v>45.34</c:v>
                </c:pt>
                <c:pt idx="442">
                  <c:v>45.34</c:v>
                </c:pt>
                <c:pt idx="443">
                  <c:v>43.790000999999997</c:v>
                </c:pt>
                <c:pt idx="444">
                  <c:v>43.889999000000003</c:v>
                </c:pt>
                <c:pt idx="445">
                  <c:v>43.349997999999999</c:v>
                </c:pt>
                <c:pt idx="446">
                  <c:v>43.5</c:v>
                </c:pt>
                <c:pt idx="447">
                  <c:v>45.75</c:v>
                </c:pt>
                <c:pt idx="448">
                  <c:v>45.119999</c:v>
                </c:pt>
                <c:pt idx="449">
                  <c:v>45.799999</c:v>
                </c:pt>
                <c:pt idx="450">
                  <c:v>46.41</c:v>
                </c:pt>
                <c:pt idx="451">
                  <c:v>49.790000999999997</c:v>
                </c:pt>
                <c:pt idx="452">
                  <c:v>48.82</c:v>
                </c:pt>
                <c:pt idx="453">
                  <c:v>50.049999</c:v>
                </c:pt>
                <c:pt idx="454">
                  <c:v>49.66</c:v>
                </c:pt>
                <c:pt idx="455">
                  <c:v>47.150002000000001</c:v>
                </c:pt>
                <c:pt idx="456">
                  <c:v>46.200001</c:v>
                </c:pt>
                <c:pt idx="457">
                  <c:v>46.009998000000003</c:v>
                </c:pt>
                <c:pt idx="458">
                  <c:v>46.5</c:v>
                </c:pt>
                <c:pt idx="459">
                  <c:v>45.990001999999997</c:v>
                </c:pt>
                <c:pt idx="460">
                  <c:v>44.509998000000003</c:v>
                </c:pt>
                <c:pt idx="461">
                  <c:v>44.509998000000003</c:v>
                </c:pt>
                <c:pt idx="462">
                  <c:v>44</c:v>
                </c:pt>
                <c:pt idx="463">
                  <c:v>44.150002000000001</c:v>
                </c:pt>
                <c:pt idx="464">
                  <c:v>43.849997999999999</c:v>
                </c:pt>
                <c:pt idx="465">
                  <c:v>43.040000999999997</c:v>
                </c:pt>
                <c:pt idx="466">
                  <c:v>43.049999</c:v>
                </c:pt>
                <c:pt idx="467">
                  <c:v>44.799999</c:v>
                </c:pt>
                <c:pt idx="468">
                  <c:v>43.290000999999997</c:v>
                </c:pt>
                <c:pt idx="469">
                  <c:v>45.75</c:v>
                </c:pt>
                <c:pt idx="470">
                  <c:v>44.990001999999997</c:v>
                </c:pt>
                <c:pt idx="471">
                  <c:v>46.380001</c:v>
                </c:pt>
                <c:pt idx="472">
                  <c:v>44.91</c:v>
                </c:pt>
                <c:pt idx="473">
                  <c:v>44.450001</c:v>
                </c:pt>
                <c:pt idx="474">
                  <c:v>43.849997999999999</c:v>
                </c:pt>
                <c:pt idx="475">
                  <c:v>43.849997999999999</c:v>
                </c:pt>
                <c:pt idx="476">
                  <c:v>43.299999</c:v>
                </c:pt>
                <c:pt idx="477">
                  <c:v>42.099997999999999</c:v>
                </c:pt>
                <c:pt idx="478">
                  <c:v>41</c:v>
                </c:pt>
                <c:pt idx="479">
                  <c:v>39.610000999999997</c:v>
                </c:pt>
                <c:pt idx="480">
                  <c:v>39.770000000000003</c:v>
                </c:pt>
                <c:pt idx="481">
                  <c:v>39.209999000000003</c:v>
                </c:pt>
                <c:pt idx="482">
                  <c:v>39.75</c:v>
                </c:pt>
                <c:pt idx="483">
                  <c:v>39.259998000000003</c:v>
                </c:pt>
                <c:pt idx="484">
                  <c:v>38.790000999999997</c:v>
                </c:pt>
                <c:pt idx="485">
                  <c:v>40.25</c:v>
                </c:pt>
                <c:pt idx="486">
                  <c:v>40.805</c:v>
                </c:pt>
                <c:pt idx="487">
                  <c:v>40.5</c:v>
                </c:pt>
                <c:pt idx="488">
                  <c:v>39.540000999999997</c:v>
                </c:pt>
                <c:pt idx="489">
                  <c:v>39.610000999999997</c:v>
                </c:pt>
                <c:pt idx="490">
                  <c:v>40.700001</c:v>
                </c:pt>
                <c:pt idx="491">
                  <c:v>40.209999000000003</c:v>
                </c:pt>
                <c:pt idx="492">
                  <c:v>38.990001999999997</c:v>
                </c:pt>
                <c:pt idx="493">
                  <c:v>39.580002</c:v>
                </c:pt>
                <c:pt idx="494">
                  <c:v>38.150002000000001</c:v>
                </c:pt>
                <c:pt idx="495">
                  <c:v>36.459999000000003</c:v>
                </c:pt>
                <c:pt idx="496">
                  <c:v>35.849997999999999</c:v>
                </c:pt>
                <c:pt idx="497">
                  <c:v>35.900002000000001</c:v>
                </c:pt>
                <c:pt idx="498">
                  <c:v>35.18</c:v>
                </c:pt>
                <c:pt idx="499">
                  <c:v>33.470001000000003</c:v>
                </c:pt>
                <c:pt idx="500">
                  <c:v>32.799999</c:v>
                </c:pt>
                <c:pt idx="501">
                  <c:v>33.150002000000001</c:v>
                </c:pt>
                <c:pt idx="502">
                  <c:v>32.049999</c:v>
                </c:pt>
                <c:pt idx="503">
                  <c:v>32.209999000000003</c:v>
                </c:pt>
                <c:pt idx="504">
                  <c:v>31.4</c:v>
                </c:pt>
                <c:pt idx="505">
                  <c:v>31.99</c:v>
                </c:pt>
                <c:pt idx="506">
                  <c:v>31.719999000000001</c:v>
                </c:pt>
                <c:pt idx="507">
                  <c:v>32.840000000000003</c:v>
                </c:pt>
                <c:pt idx="508">
                  <c:v>32.840000000000003</c:v>
                </c:pt>
                <c:pt idx="509">
                  <c:v>32.340000000000003</c:v>
                </c:pt>
                <c:pt idx="510">
                  <c:v>31.9</c:v>
                </c:pt>
                <c:pt idx="511">
                  <c:v>32.310001</c:v>
                </c:pt>
                <c:pt idx="512">
                  <c:v>31.809999000000001</c:v>
                </c:pt>
                <c:pt idx="513">
                  <c:v>31.809999000000001</c:v>
                </c:pt>
                <c:pt idx="514">
                  <c:v>32.400002000000001</c:v>
                </c:pt>
                <c:pt idx="515">
                  <c:v>31.200001</c:v>
                </c:pt>
                <c:pt idx="516">
                  <c:v>30.200001</c:v>
                </c:pt>
                <c:pt idx="517">
                  <c:v>27.35</c:v>
                </c:pt>
                <c:pt idx="518">
                  <c:v>29.200001</c:v>
                </c:pt>
                <c:pt idx="519">
                  <c:v>28.1</c:v>
                </c:pt>
                <c:pt idx="520">
                  <c:v>26.5</c:v>
                </c:pt>
                <c:pt idx="521">
                  <c:v>26.6</c:v>
                </c:pt>
                <c:pt idx="522">
                  <c:v>25.299999</c:v>
                </c:pt>
                <c:pt idx="523">
                  <c:v>25.549999</c:v>
                </c:pt>
                <c:pt idx="524">
                  <c:v>23.690000999999999</c:v>
                </c:pt>
                <c:pt idx="525">
                  <c:v>23.799999</c:v>
                </c:pt>
                <c:pt idx="526">
                  <c:v>22.85</c:v>
                </c:pt>
                <c:pt idx="527">
                  <c:v>22.799999</c:v>
                </c:pt>
                <c:pt idx="528">
                  <c:v>25.07</c:v>
                </c:pt>
                <c:pt idx="529">
                  <c:v>26.120000999999998</c:v>
                </c:pt>
                <c:pt idx="530">
                  <c:v>24.5</c:v>
                </c:pt>
                <c:pt idx="531">
                  <c:v>26.299999</c:v>
                </c:pt>
                <c:pt idx="532">
                  <c:v>28.4</c:v>
                </c:pt>
                <c:pt idx="533">
                  <c:v>30.26</c:v>
                </c:pt>
                <c:pt idx="534">
                  <c:v>30.92</c:v>
                </c:pt>
                <c:pt idx="535">
                  <c:v>29.35</c:v>
                </c:pt>
                <c:pt idx="536">
                  <c:v>28.799999</c:v>
                </c:pt>
                <c:pt idx="537">
                  <c:v>30.799999</c:v>
                </c:pt>
                <c:pt idx="538">
                  <c:v>30.1</c:v>
                </c:pt>
                <c:pt idx="539">
                  <c:v>30.1</c:v>
                </c:pt>
                <c:pt idx="540">
                  <c:v>30.1</c:v>
                </c:pt>
                <c:pt idx="541">
                  <c:v>26.639999</c:v>
                </c:pt>
                <c:pt idx="542">
                  <c:v>25.85</c:v>
                </c:pt>
                <c:pt idx="543">
                  <c:v>26.65</c:v>
                </c:pt>
                <c:pt idx="544">
                  <c:v>29.1</c:v>
                </c:pt>
                <c:pt idx="545">
                  <c:v>31.290001</c:v>
                </c:pt>
                <c:pt idx="546">
                  <c:v>28.040001</c:v>
                </c:pt>
                <c:pt idx="547">
                  <c:v>30.799999</c:v>
                </c:pt>
                <c:pt idx="548">
                  <c:v>30.209999</c:v>
                </c:pt>
                <c:pt idx="549">
                  <c:v>29.5</c:v>
                </c:pt>
                <c:pt idx="550">
                  <c:v>29.709999</c:v>
                </c:pt>
                <c:pt idx="551">
                  <c:v>28.799999</c:v>
                </c:pt>
                <c:pt idx="552">
                  <c:v>29.799999</c:v>
                </c:pt>
                <c:pt idx="553">
                  <c:v>30.49</c:v>
                </c:pt>
                <c:pt idx="554">
                  <c:v>29.9</c:v>
                </c:pt>
                <c:pt idx="555">
                  <c:v>31.9</c:v>
                </c:pt>
                <c:pt idx="556">
                  <c:v>31.889999</c:v>
                </c:pt>
                <c:pt idx="557">
                  <c:v>31.719999000000001</c:v>
                </c:pt>
                <c:pt idx="558">
                  <c:v>32.25</c:v>
                </c:pt>
                <c:pt idx="559">
                  <c:v>34.409999999999997</c:v>
                </c:pt>
                <c:pt idx="560">
                  <c:v>35.659999999999997</c:v>
                </c:pt>
                <c:pt idx="561">
                  <c:v>35.029998999999997</c:v>
                </c:pt>
                <c:pt idx="562">
                  <c:v>35.909999999999997</c:v>
                </c:pt>
                <c:pt idx="563">
                  <c:v>36.049999</c:v>
                </c:pt>
                <c:pt idx="564">
                  <c:v>35.290000999999997</c:v>
                </c:pt>
                <c:pt idx="565">
                  <c:v>34.159999999999997</c:v>
                </c:pt>
                <c:pt idx="566">
                  <c:v>34.650002000000001</c:v>
                </c:pt>
                <c:pt idx="567">
                  <c:v>36.880001</c:v>
                </c:pt>
                <c:pt idx="568">
                  <c:v>37.650002000000001</c:v>
                </c:pt>
                <c:pt idx="569">
                  <c:v>37</c:v>
                </c:pt>
                <c:pt idx="570">
                  <c:v>37.409999999999997</c:v>
                </c:pt>
                <c:pt idx="571">
                  <c:v>37.150002000000001</c:v>
                </c:pt>
                <c:pt idx="572">
                  <c:v>36.009998000000003</c:v>
                </c:pt>
                <c:pt idx="573">
                  <c:v>36.009998000000003</c:v>
                </c:pt>
                <c:pt idx="574">
                  <c:v>36.400002000000001</c:v>
                </c:pt>
                <c:pt idx="575">
                  <c:v>35.389999000000003</c:v>
                </c:pt>
                <c:pt idx="576">
                  <c:v>35.400002000000001</c:v>
                </c:pt>
                <c:pt idx="577">
                  <c:v>34.909999999999997</c:v>
                </c:pt>
                <c:pt idx="578">
                  <c:v>36.209999000000003</c:v>
                </c:pt>
                <c:pt idx="579">
                  <c:v>34.810001</c:v>
                </c:pt>
                <c:pt idx="580">
                  <c:v>33.799999</c:v>
                </c:pt>
                <c:pt idx="581">
                  <c:v>34.709999000000003</c:v>
                </c:pt>
                <c:pt idx="582">
                  <c:v>36.25</c:v>
                </c:pt>
                <c:pt idx="583">
                  <c:v>36.610000999999997</c:v>
                </c:pt>
                <c:pt idx="584">
                  <c:v>37.709999000000003</c:v>
                </c:pt>
                <c:pt idx="585">
                  <c:v>39.509998000000003</c:v>
                </c:pt>
                <c:pt idx="586">
                  <c:v>40.150002000000001</c:v>
                </c:pt>
                <c:pt idx="587">
                  <c:v>39.610000999999997</c:v>
                </c:pt>
                <c:pt idx="588">
                  <c:v>39.5</c:v>
                </c:pt>
                <c:pt idx="589">
                  <c:v>37.549999</c:v>
                </c:pt>
                <c:pt idx="590">
                  <c:v>39.310001</c:v>
                </c:pt>
                <c:pt idx="591">
                  <c:v>39.209999000000003</c:v>
                </c:pt>
                <c:pt idx="592">
                  <c:v>41.950001</c:v>
                </c:pt>
                <c:pt idx="593">
                  <c:v>41.049999</c:v>
                </c:pt>
                <c:pt idx="594">
                  <c:v>40.759998000000003</c:v>
                </c:pt>
                <c:pt idx="595">
                  <c:v>40.849997999999999</c:v>
                </c:pt>
                <c:pt idx="596">
                  <c:v>42.599997999999999</c:v>
                </c:pt>
                <c:pt idx="597">
                  <c:v>43.189999</c:v>
                </c:pt>
                <c:pt idx="598">
                  <c:v>44.25</c:v>
                </c:pt>
                <c:pt idx="599">
                  <c:v>44.25</c:v>
                </c:pt>
                <c:pt idx="600">
                  <c:v>43</c:v>
                </c:pt>
                <c:pt idx="601">
                  <c:v>41.950001</c:v>
                </c:pt>
                <c:pt idx="602">
                  <c:v>42.5</c:v>
                </c:pt>
                <c:pt idx="603">
                  <c:v>41.610000999999997</c:v>
                </c:pt>
                <c:pt idx="604">
                  <c:v>42.75</c:v>
                </c:pt>
                <c:pt idx="605">
                  <c:v>41.099997999999999</c:v>
                </c:pt>
                <c:pt idx="606">
                  <c:v>42.049999</c:v>
                </c:pt>
                <c:pt idx="607">
                  <c:v>44.509998000000003</c:v>
                </c:pt>
                <c:pt idx="608">
                  <c:v>44.299999</c:v>
                </c:pt>
                <c:pt idx="609">
                  <c:v>45.200001</c:v>
                </c:pt>
                <c:pt idx="610">
                  <c:v>45.650002000000001</c:v>
                </c:pt>
                <c:pt idx="611">
                  <c:v>45.66</c:v>
                </c:pt>
                <c:pt idx="612">
                  <c:v>44.75</c:v>
                </c:pt>
                <c:pt idx="613">
                  <c:v>45.84</c:v>
                </c:pt>
                <c:pt idx="614">
                  <c:v>45.02</c:v>
                </c:pt>
                <c:pt idx="615">
                  <c:v>44.619999</c:v>
                </c:pt>
                <c:pt idx="616">
                  <c:v>45.939999</c:v>
                </c:pt>
                <c:pt idx="617">
                  <c:v>46.34</c:v>
                </c:pt>
                <c:pt idx="618">
                  <c:v>45.5</c:v>
                </c:pt>
                <c:pt idx="619">
                  <c:v>45.549999</c:v>
                </c:pt>
                <c:pt idx="620">
                  <c:v>45.799999</c:v>
                </c:pt>
                <c:pt idx="621">
                  <c:v>45.610000999999997</c:v>
                </c:pt>
                <c:pt idx="622">
                  <c:v>46.16</c:v>
                </c:pt>
                <c:pt idx="623">
                  <c:v>46.310001</c:v>
                </c:pt>
                <c:pt idx="624">
                  <c:v>46.209999000000003</c:v>
                </c:pt>
                <c:pt idx="625">
                  <c:v>47</c:v>
                </c:pt>
                <c:pt idx="626">
                  <c:v>48.130001</c:v>
                </c:pt>
                <c:pt idx="627">
                  <c:v>48.810001</c:v>
                </c:pt>
                <c:pt idx="628">
                  <c:v>47.849997999999999</c:v>
                </c:pt>
                <c:pt idx="629">
                  <c:v>46.709999000000003</c:v>
                </c:pt>
                <c:pt idx="630">
                  <c:v>46.200001</c:v>
                </c:pt>
                <c:pt idx="631">
                  <c:v>46.009998000000003</c:v>
                </c:pt>
                <c:pt idx="632">
                  <c:v>44.799999</c:v>
                </c:pt>
                <c:pt idx="633">
                  <c:v>44.439999</c:v>
                </c:pt>
                <c:pt idx="634">
                  <c:v>46.490001999999997</c:v>
                </c:pt>
                <c:pt idx="635">
                  <c:v>46.389999000000003</c:v>
                </c:pt>
                <c:pt idx="636">
                  <c:v>47.029998999999997</c:v>
                </c:pt>
                <c:pt idx="637">
                  <c:v>46.450001</c:v>
                </c:pt>
                <c:pt idx="638">
                  <c:v>45.389999000000003</c:v>
                </c:pt>
                <c:pt idx="639">
                  <c:v>45.049999</c:v>
                </c:pt>
                <c:pt idx="640">
                  <c:v>44.5</c:v>
                </c:pt>
                <c:pt idx="641">
                  <c:v>45.689999</c:v>
                </c:pt>
                <c:pt idx="642">
                  <c:v>46.400002000000001</c:v>
                </c:pt>
                <c:pt idx="643">
                  <c:v>45.200001</c:v>
                </c:pt>
                <c:pt idx="644">
                  <c:v>46.130001</c:v>
                </c:pt>
                <c:pt idx="645">
                  <c:v>44.720001000000003</c:v>
                </c:pt>
                <c:pt idx="646">
                  <c:v>44.720001000000003</c:v>
                </c:pt>
                <c:pt idx="647">
                  <c:v>44.700001</c:v>
                </c:pt>
                <c:pt idx="648">
                  <c:v>42.490001999999997</c:v>
                </c:pt>
                <c:pt idx="649">
                  <c:v>41.950001</c:v>
                </c:pt>
                <c:pt idx="650">
                  <c:v>42.73</c:v>
                </c:pt>
                <c:pt idx="651">
                  <c:v>43.349997999999999</c:v>
                </c:pt>
                <c:pt idx="652">
                  <c:v>42.330002</c:v>
                </c:pt>
                <c:pt idx="653">
                  <c:v>42.599997999999999</c:v>
                </c:pt>
                <c:pt idx="654">
                  <c:v>43.369999</c:v>
                </c:pt>
                <c:pt idx="655">
                  <c:v>42.240001999999997</c:v>
                </c:pt>
                <c:pt idx="656">
                  <c:v>42.25</c:v>
                </c:pt>
                <c:pt idx="657">
                  <c:v>42.799999</c:v>
                </c:pt>
                <c:pt idx="658">
                  <c:v>41.549999</c:v>
                </c:pt>
                <c:pt idx="659">
                  <c:v>41.279998999999997</c:v>
                </c:pt>
                <c:pt idx="660">
                  <c:v>40.400002000000001</c:v>
                </c:pt>
                <c:pt idx="661">
                  <c:v>40.599997999999999</c:v>
                </c:pt>
                <c:pt idx="662">
                  <c:v>39.900002000000001</c:v>
                </c:pt>
                <c:pt idx="663">
                  <c:v>38.700001</c:v>
                </c:pt>
                <c:pt idx="664">
                  <c:v>40.110000999999997</c:v>
                </c:pt>
                <c:pt idx="665">
                  <c:v>38.909999999999997</c:v>
                </c:pt>
                <c:pt idx="666">
                  <c:v>38.599997999999999</c:v>
                </c:pt>
                <c:pt idx="667">
                  <c:v>40.009998000000003</c:v>
                </c:pt>
                <c:pt idx="668">
                  <c:v>40.759998000000003</c:v>
                </c:pt>
                <c:pt idx="669">
                  <c:v>41.610000999999997</c:v>
                </c:pt>
                <c:pt idx="670">
                  <c:v>41.610000999999997</c:v>
                </c:pt>
                <c:pt idx="671">
                  <c:v>41.360000999999997</c:v>
                </c:pt>
                <c:pt idx="672">
                  <c:v>40.509998000000003</c:v>
                </c:pt>
                <c:pt idx="673">
                  <c:v>42.91</c:v>
                </c:pt>
                <c:pt idx="674">
                  <c:v>44.400002000000001</c:v>
                </c:pt>
                <c:pt idx="675">
                  <c:v>45.759998000000003</c:v>
                </c:pt>
                <c:pt idx="676">
                  <c:v>45.91</c:v>
                </c:pt>
                <c:pt idx="677">
                  <c:v>46.700001</c:v>
                </c:pt>
                <c:pt idx="678">
                  <c:v>47.209999000000003</c:v>
                </c:pt>
                <c:pt idx="679">
                  <c:v>46.75</c:v>
                </c:pt>
                <c:pt idx="680">
                  <c:v>45.400002000000001</c:v>
                </c:pt>
                <c:pt idx="681">
                  <c:v>45.950001</c:v>
                </c:pt>
                <c:pt idx="682">
                  <c:v>45.610000999999997</c:v>
                </c:pt>
                <c:pt idx="683">
                  <c:v>46.110000999999997</c:v>
                </c:pt>
                <c:pt idx="684">
                  <c:v>45.860000999999997</c:v>
                </c:pt>
                <c:pt idx="685">
                  <c:v>46.200001</c:v>
                </c:pt>
                <c:pt idx="686">
                  <c:v>44.810001</c:v>
                </c:pt>
                <c:pt idx="687">
                  <c:v>42.990001999999997</c:v>
                </c:pt>
                <c:pt idx="688">
                  <c:v>41.700001</c:v>
                </c:pt>
                <c:pt idx="689">
                  <c:v>44.41</c:v>
                </c:pt>
                <c:pt idx="690">
                  <c:v>43.41</c:v>
                </c:pt>
                <c:pt idx="691">
                  <c:v>43.709999000000003</c:v>
                </c:pt>
                <c:pt idx="692">
                  <c:v>44.810001</c:v>
                </c:pt>
                <c:pt idx="693">
                  <c:v>45.439999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27360"/>
        <c:axId val="111728896"/>
      </c:lineChart>
      <c:dateAx>
        <c:axId val="111727360"/>
        <c:scaling>
          <c:orientation val="minMax"/>
          <c:min val="42006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11728896"/>
        <c:crosses val="autoZero"/>
        <c:auto val="1"/>
        <c:lblOffset val="100"/>
        <c:baseTimeUnit val="days"/>
        <c:majorUnit val="3"/>
        <c:majorTimeUnit val="months"/>
      </c:dateAx>
      <c:valAx>
        <c:axId val="111728896"/>
        <c:scaling>
          <c:orientation val="minMax"/>
          <c:max val="70"/>
          <c:min val="2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11727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Regional</a:t>
            </a:r>
            <a:r>
              <a:rPr lang="en-US" sz="1400" baseline="0" dirty="0" smtClean="0"/>
              <a:t> Refining Margin Based On Feedstock</a:t>
            </a:r>
            <a:endParaRPr lang="en-US" sz="1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USGC WTI 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Sheet1!$A$2:$A$688</c:f>
              <c:numCache>
                <c:formatCode>m/d/yyyy</c:formatCode>
                <c:ptCount val="687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</c:numCache>
            </c:numRef>
          </c:cat>
          <c:val>
            <c:numRef>
              <c:f>Sheet1!$B$2:$B$688</c:f>
              <c:numCache>
                <c:formatCode>"$"#,##0.00</c:formatCode>
                <c:ptCount val="687"/>
                <c:pt idx="0">
                  <c:v>12.61</c:v>
                </c:pt>
                <c:pt idx="1">
                  <c:v>12.16</c:v>
                </c:pt>
                <c:pt idx="2">
                  <c:v>13.38</c:v>
                </c:pt>
                <c:pt idx="3">
                  <c:v>14.4</c:v>
                </c:pt>
                <c:pt idx="4">
                  <c:v>14.98</c:v>
                </c:pt>
                <c:pt idx="5">
                  <c:v>15.81</c:v>
                </c:pt>
                <c:pt idx="6">
                  <c:v>16.350000000000001</c:v>
                </c:pt>
                <c:pt idx="7">
                  <c:v>15.4</c:v>
                </c:pt>
                <c:pt idx="8">
                  <c:v>14.29</c:v>
                </c:pt>
                <c:pt idx="9">
                  <c:v>12.87</c:v>
                </c:pt>
                <c:pt idx="10">
                  <c:v>12.82</c:v>
                </c:pt>
                <c:pt idx="11">
                  <c:v>14.69</c:v>
                </c:pt>
                <c:pt idx="12">
                  <c:v>12.11</c:v>
                </c:pt>
                <c:pt idx="13">
                  <c:v>12.12</c:v>
                </c:pt>
                <c:pt idx="14">
                  <c:v>10.55</c:v>
                </c:pt>
                <c:pt idx="15">
                  <c:v>12.36</c:v>
                </c:pt>
                <c:pt idx="16">
                  <c:v>12.21</c:v>
                </c:pt>
                <c:pt idx="17">
                  <c:v>10.3</c:v>
                </c:pt>
                <c:pt idx="18">
                  <c:v>12.12</c:v>
                </c:pt>
                <c:pt idx="19">
                  <c:v>12.42</c:v>
                </c:pt>
                <c:pt idx="20">
                  <c:v>11.79</c:v>
                </c:pt>
                <c:pt idx="21">
                  <c:v>12.57</c:v>
                </c:pt>
                <c:pt idx="22">
                  <c:v>10.44</c:v>
                </c:pt>
                <c:pt idx="23">
                  <c:v>10.89</c:v>
                </c:pt>
                <c:pt idx="24">
                  <c:v>11.71</c:v>
                </c:pt>
                <c:pt idx="25">
                  <c:v>12.43</c:v>
                </c:pt>
                <c:pt idx="26">
                  <c:v>11.81</c:v>
                </c:pt>
                <c:pt idx="27">
                  <c:v>12.44</c:v>
                </c:pt>
                <c:pt idx="28">
                  <c:v>12.32</c:v>
                </c:pt>
                <c:pt idx="29">
                  <c:v>12.19</c:v>
                </c:pt>
                <c:pt idx="30">
                  <c:v>12.44</c:v>
                </c:pt>
                <c:pt idx="31">
                  <c:v>11.21</c:v>
                </c:pt>
                <c:pt idx="32">
                  <c:v>7.9</c:v>
                </c:pt>
                <c:pt idx="33">
                  <c:v>11.3</c:v>
                </c:pt>
                <c:pt idx="34">
                  <c:v>11.81</c:v>
                </c:pt>
                <c:pt idx="35">
                  <c:v>10.9</c:v>
                </c:pt>
                <c:pt idx="36">
                  <c:v>8.64</c:v>
                </c:pt>
                <c:pt idx="37">
                  <c:v>10.29</c:v>
                </c:pt>
                <c:pt idx="38">
                  <c:v>9.02</c:v>
                </c:pt>
                <c:pt idx="39">
                  <c:v>10.74</c:v>
                </c:pt>
                <c:pt idx="40">
                  <c:v>4.28</c:v>
                </c:pt>
                <c:pt idx="41">
                  <c:v>4.93</c:v>
                </c:pt>
                <c:pt idx="42">
                  <c:v>4.33</c:v>
                </c:pt>
                <c:pt idx="43">
                  <c:v>2.66</c:v>
                </c:pt>
                <c:pt idx="44">
                  <c:v>4.49</c:v>
                </c:pt>
                <c:pt idx="45">
                  <c:v>5.2</c:v>
                </c:pt>
                <c:pt idx="46">
                  <c:v>6.31</c:v>
                </c:pt>
                <c:pt idx="47">
                  <c:v>7.52</c:v>
                </c:pt>
                <c:pt idx="48">
                  <c:v>8.77</c:v>
                </c:pt>
                <c:pt idx="49">
                  <c:v>8.84</c:v>
                </c:pt>
                <c:pt idx="50">
                  <c:v>7.41</c:v>
                </c:pt>
                <c:pt idx="51">
                  <c:v>5.71</c:v>
                </c:pt>
                <c:pt idx="52">
                  <c:v>3.23</c:v>
                </c:pt>
                <c:pt idx="53">
                  <c:v>4.93</c:v>
                </c:pt>
                <c:pt idx="54">
                  <c:v>4.7300000000000004</c:v>
                </c:pt>
                <c:pt idx="55">
                  <c:v>3.55</c:v>
                </c:pt>
                <c:pt idx="56">
                  <c:v>3.13</c:v>
                </c:pt>
                <c:pt idx="57">
                  <c:v>3.47</c:v>
                </c:pt>
                <c:pt idx="58">
                  <c:v>3.68</c:v>
                </c:pt>
                <c:pt idx="59">
                  <c:v>2.72</c:v>
                </c:pt>
                <c:pt idx="60">
                  <c:v>3.08</c:v>
                </c:pt>
                <c:pt idx="61">
                  <c:v>5.33</c:v>
                </c:pt>
                <c:pt idx="62">
                  <c:v>6.32</c:v>
                </c:pt>
                <c:pt idx="63">
                  <c:v>7.88</c:v>
                </c:pt>
                <c:pt idx="64">
                  <c:v>8.14</c:v>
                </c:pt>
                <c:pt idx="65">
                  <c:v>7.87</c:v>
                </c:pt>
                <c:pt idx="66">
                  <c:v>8.07</c:v>
                </c:pt>
                <c:pt idx="67">
                  <c:v>7.87</c:v>
                </c:pt>
                <c:pt idx="68">
                  <c:v>7.56</c:v>
                </c:pt>
                <c:pt idx="69">
                  <c:v>8.15</c:v>
                </c:pt>
                <c:pt idx="70">
                  <c:v>8.34</c:v>
                </c:pt>
                <c:pt idx="71">
                  <c:v>8.83</c:v>
                </c:pt>
                <c:pt idx="72">
                  <c:v>9.07</c:v>
                </c:pt>
                <c:pt idx="73">
                  <c:v>8.94</c:v>
                </c:pt>
                <c:pt idx="74">
                  <c:v>9.5500000000000007</c:v>
                </c:pt>
                <c:pt idx="75">
                  <c:v>11.82</c:v>
                </c:pt>
                <c:pt idx="76">
                  <c:v>12.62</c:v>
                </c:pt>
                <c:pt idx="77">
                  <c:v>12.28</c:v>
                </c:pt>
                <c:pt idx="78">
                  <c:v>12.39</c:v>
                </c:pt>
                <c:pt idx="79">
                  <c:v>10.5</c:v>
                </c:pt>
                <c:pt idx="80">
                  <c:v>9.66</c:v>
                </c:pt>
                <c:pt idx="81">
                  <c:v>10.55</c:v>
                </c:pt>
                <c:pt idx="82">
                  <c:v>9.9499999999999993</c:v>
                </c:pt>
                <c:pt idx="83">
                  <c:v>11</c:v>
                </c:pt>
                <c:pt idx="84">
                  <c:v>9.5500000000000007</c:v>
                </c:pt>
                <c:pt idx="85">
                  <c:v>8.25</c:v>
                </c:pt>
                <c:pt idx="86">
                  <c:v>8.76</c:v>
                </c:pt>
                <c:pt idx="87">
                  <c:v>7.86</c:v>
                </c:pt>
                <c:pt idx="88">
                  <c:v>8.5399999999999991</c:v>
                </c:pt>
                <c:pt idx="89">
                  <c:v>8.76</c:v>
                </c:pt>
                <c:pt idx="90">
                  <c:v>7.89</c:v>
                </c:pt>
                <c:pt idx="91">
                  <c:v>9.23</c:v>
                </c:pt>
                <c:pt idx="92">
                  <c:v>9.77</c:v>
                </c:pt>
                <c:pt idx="93">
                  <c:v>10.43</c:v>
                </c:pt>
                <c:pt idx="94">
                  <c:v>9.7100000000000009</c:v>
                </c:pt>
                <c:pt idx="95">
                  <c:v>9.02</c:v>
                </c:pt>
                <c:pt idx="96">
                  <c:v>8.34</c:v>
                </c:pt>
                <c:pt idx="97">
                  <c:v>8.61</c:v>
                </c:pt>
                <c:pt idx="98">
                  <c:v>8.1300000000000008</c:v>
                </c:pt>
                <c:pt idx="99">
                  <c:v>7.47</c:v>
                </c:pt>
                <c:pt idx="100">
                  <c:v>9.2899999999999991</c:v>
                </c:pt>
                <c:pt idx="101">
                  <c:v>8.31</c:v>
                </c:pt>
                <c:pt idx="102">
                  <c:v>8.84</c:v>
                </c:pt>
                <c:pt idx="103">
                  <c:v>8.9</c:v>
                </c:pt>
                <c:pt idx="104">
                  <c:v>8.42</c:v>
                </c:pt>
                <c:pt idx="105">
                  <c:v>8.25</c:v>
                </c:pt>
                <c:pt idx="106">
                  <c:v>8.6199999999999992</c:v>
                </c:pt>
                <c:pt idx="107">
                  <c:v>8.06</c:v>
                </c:pt>
                <c:pt idx="108">
                  <c:v>7.54</c:v>
                </c:pt>
                <c:pt idx="109">
                  <c:v>7.46</c:v>
                </c:pt>
                <c:pt idx="110">
                  <c:v>8.3699999999999992</c:v>
                </c:pt>
                <c:pt idx="111">
                  <c:v>9.51</c:v>
                </c:pt>
                <c:pt idx="112">
                  <c:v>8.2799999999999994</c:v>
                </c:pt>
                <c:pt idx="113">
                  <c:v>9.31</c:v>
                </c:pt>
                <c:pt idx="114">
                  <c:v>10.19</c:v>
                </c:pt>
                <c:pt idx="115">
                  <c:v>11.36</c:v>
                </c:pt>
                <c:pt idx="116">
                  <c:v>11.52</c:v>
                </c:pt>
                <c:pt idx="117">
                  <c:v>10.68</c:v>
                </c:pt>
                <c:pt idx="118">
                  <c:v>10.35</c:v>
                </c:pt>
                <c:pt idx="119">
                  <c:v>11.17</c:v>
                </c:pt>
                <c:pt idx="120">
                  <c:v>9.56</c:v>
                </c:pt>
                <c:pt idx="121">
                  <c:v>9.94</c:v>
                </c:pt>
                <c:pt idx="122">
                  <c:v>10.17</c:v>
                </c:pt>
                <c:pt idx="123">
                  <c:v>8.82</c:v>
                </c:pt>
                <c:pt idx="124">
                  <c:v>8.9499999999999993</c:v>
                </c:pt>
                <c:pt idx="125">
                  <c:v>9.1199999999999992</c:v>
                </c:pt>
                <c:pt idx="126">
                  <c:v>9.6199999999999992</c:v>
                </c:pt>
                <c:pt idx="127">
                  <c:v>8.52</c:v>
                </c:pt>
                <c:pt idx="128">
                  <c:v>7.47</c:v>
                </c:pt>
                <c:pt idx="129">
                  <c:v>7.55</c:v>
                </c:pt>
                <c:pt idx="130">
                  <c:v>7.98</c:v>
                </c:pt>
                <c:pt idx="131">
                  <c:v>8.9600000000000009</c:v>
                </c:pt>
                <c:pt idx="132">
                  <c:v>8.1</c:v>
                </c:pt>
                <c:pt idx="133">
                  <c:v>9.19</c:v>
                </c:pt>
                <c:pt idx="134">
                  <c:v>6.8</c:v>
                </c:pt>
                <c:pt idx="135">
                  <c:v>4.8</c:v>
                </c:pt>
                <c:pt idx="136">
                  <c:v>5</c:v>
                </c:pt>
                <c:pt idx="137">
                  <c:v>4.25</c:v>
                </c:pt>
                <c:pt idx="138">
                  <c:v>5.19</c:v>
                </c:pt>
                <c:pt idx="139">
                  <c:v>2.35</c:v>
                </c:pt>
                <c:pt idx="140">
                  <c:v>3.06</c:v>
                </c:pt>
                <c:pt idx="141">
                  <c:v>3.98</c:v>
                </c:pt>
                <c:pt idx="142">
                  <c:v>6.78</c:v>
                </c:pt>
                <c:pt idx="143">
                  <c:v>7.45</c:v>
                </c:pt>
                <c:pt idx="144">
                  <c:v>7.54</c:v>
                </c:pt>
                <c:pt idx="145">
                  <c:v>9.1300000000000008</c:v>
                </c:pt>
                <c:pt idx="146">
                  <c:v>8.58</c:v>
                </c:pt>
                <c:pt idx="147">
                  <c:v>7.54</c:v>
                </c:pt>
                <c:pt idx="148">
                  <c:v>8.2899999999999991</c:v>
                </c:pt>
                <c:pt idx="149">
                  <c:v>10.4</c:v>
                </c:pt>
                <c:pt idx="150">
                  <c:v>10.85</c:v>
                </c:pt>
                <c:pt idx="151">
                  <c:v>9.91</c:v>
                </c:pt>
                <c:pt idx="152">
                  <c:v>10.46</c:v>
                </c:pt>
                <c:pt idx="153">
                  <c:v>10.16</c:v>
                </c:pt>
                <c:pt idx="154">
                  <c:v>11.6</c:v>
                </c:pt>
                <c:pt idx="155">
                  <c:v>10.76</c:v>
                </c:pt>
                <c:pt idx="156">
                  <c:v>10.45</c:v>
                </c:pt>
                <c:pt idx="157">
                  <c:v>9.0500000000000007</c:v>
                </c:pt>
                <c:pt idx="158">
                  <c:v>13.37</c:v>
                </c:pt>
                <c:pt idx="159">
                  <c:v>11.52</c:v>
                </c:pt>
                <c:pt idx="160">
                  <c:v>12.19</c:v>
                </c:pt>
                <c:pt idx="161">
                  <c:v>12.64</c:v>
                </c:pt>
                <c:pt idx="162">
                  <c:v>13.45</c:v>
                </c:pt>
                <c:pt idx="163">
                  <c:v>13.51</c:v>
                </c:pt>
                <c:pt idx="164">
                  <c:v>13.05</c:v>
                </c:pt>
                <c:pt idx="165">
                  <c:v>12.77</c:v>
                </c:pt>
                <c:pt idx="166">
                  <c:v>12.15</c:v>
                </c:pt>
                <c:pt idx="167">
                  <c:v>16.219999000000001</c:v>
                </c:pt>
                <c:pt idx="168">
                  <c:v>16.860001</c:v>
                </c:pt>
                <c:pt idx="169">
                  <c:v>16.75</c:v>
                </c:pt>
                <c:pt idx="170">
                  <c:v>14.45</c:v>
                </c:pt>
                <c:pt idx="171">
                  <c:v>14.27</c:v>
                </c:pt>
                <c:pt idx="172">
                  <c:v>14.99</c:v>
                </c:pt>
                <c:pt idx="173">
                  <c:v>14.64</c:v>
                </c:pt>
                <c:pt idx="174">
                  <c:v>13.63</c:v>
                </c:pt>
                <c:pt idx="175">
                  <c:v>14.12</c:v>
                </c:pt>
                <c:pt idx="176">
                  <c:v>13.75</c:v>
                </c:pt>
                <c:pt idx="177">
                  <c:v>12.44</c:v>
                </c:pt>
                <c:pt idx="178">
                  <c:v>14.81</c:v>
                </c:pt>
                <c:pt idx="179">
                  <c:v>14.61</c:v>
                </c:pt>
                <c:pt idx="180">
                  <c:v>15.78</c:v>
                </c:pt>
                <c:pt idx="181">
                  <c:v>16.66</c:v>
                </c:pt>
                <c:pt idx="182">
                  <c:v>16.34</c:v>
                </c:pt>
                <c:pt idx="183">
                  <c:v>14.93</c:v>
                </c:pt>
                <c:pt idx="184">
                  <c:v>14.87</c:v>
                </c:pt>
                <c:pt idx="185">
                  <c:v>13.97</c:v>
                </c:pt>
                <c:pt idx="186">
                  <c:v>14</c:v>
                </c:pt>
                <c:pt idx="187">
                  <c:v>13.88</c:v>
                </c:pt>
                <c:pt idx="188">
                  <c:v>14.39</c:v>
                </c:pt>
                <c:pt idx="189">
                  <c:v>11.69</c:v>
                </c:pt>
                <c:pt idx="190">
                  <c:v>11.32</c:v>
                </c:pt>
                <c:pt idx="191">
                  <c:v>11.63</c:v>
                </c:pt>
                <c:pt idx="192">
                  <c:v>10.42</c:v>
                </c:pt>
                <c:pt idx="193">
                  <c:v>9.91</c:v>
                </c:pt>
                <c:pt idx="194">
                  <c:v>9.58</c:v>
                </c:pt>
                <c:pt idx="195">
                  <c:v>8.74</c:v>
                </c:pt>
                <c:pt idx="196">
                  <c:v>8.35</c:v>
                </c:pt>
                <c:pt idx="197">
                  <c:v>8.19</c:v>
                </c:pt>
                <c:pt idx="198">
                  <c:v>6.32</c:v>
                </c:pt>
                <c:pt idx="199">
                  <c:v>7.71</c:v>
                </c:pt>
                <c:pt idx="200">
                  <c:v>8.92</c:v>
                </c:pt>
                <c:pt idx="201">
                  <c:v>7.87</c:v>
                </c:pt>
                <c:pt idx="202">
                  <c:v>8.41</c:v>
                </c:pt>
                <c:pt idx="203">
                  <c:v>7.48</c:v>
                </c:pt>
                <c:pt idx="204">
                  <c:v>8.8800000000000008</c:v>
                </c:pt>
                <c:pt idx="205">
                  <c:v>7.29</c:v>
                </c:pt>
                <c:pt idx="206">
                  <c:v>6.93</c:v>
                </c:pt>
                <c:pt idx="207">
                  <c:v>6.85</c:v>
                </c:pt>
                <c:pt idx="208">
                  <c:v>8.9</c:v>
                </c:pt>
                <c:pt idx="209">
                  <c:v>10.25</c:v>
                </c:pt>
                <c:pt idx="210">
                  <c:v>10.220000000000001</c:v>
                </c:pt>
                <c:pt idx="211">
                  <c:v>10.76</c:v>
                </c:pt>
                <c:pt idx="212">
                  <c:v>10.93</c:v>
                </c:pt>
                <c:pt idx="213">
                  <c:v>10.11</c:v>
                </c:pt>
                <c:pt idx="214">
                  <c:v>11.5</c:v>
                </c:pt>
                <c:pt idx="215">
                  <c:v>10.62</c:v>
                </c:pt>
                <c:pt idx="216">
                  <c:v>9.9</c:v>
                </c:pt>
                <c:pt idx="217">
                  <c:v>8.61</c:v>
                </c:pt>
                <c:pt idx="218">
                  <c:v>8.09</c:v>
                </c:pt>
                <c:pt idx="219">
                  <c:v>4.7</c:v>
                </c:pt>
                <c:pt idx="220">
                  <c:v>4.03</c:v>
                </c:pt>
                <c:pt idx="221">
                  <c:v>2.2799999999999998</c:v>
                </c:pt>
                <c:pt idx="222">
                  <c:v>4.07</c:v>
                </c:pt>
                <c:pt idx="223">
                  <c:v>3.59</c:v>
                </c:pt>
                <c:pt idx="224">
                  <c:v>2.27</c:v>
                </c:pt>
                <c:pt idx="225">
                  <c:v>2.15</c:v>
                </c:pt>
                <c:pt idx="226">
                  <c:v>1.63</c:v>
                </c:pt>
                <c:pt idx="227">
                  <c:v>2.3199999999999998</c:v>
                </c:pt>
                <c:pt idx="228">
                  <c:v>1.18</c:v>
                </c:pt>
                <c:pt idx="229">
                  <c:v>1.19</c:v>
                </c:pt>
                <c:pt idx="230">
                  <c:v>0.5</c:v>
                </c:pt>
                <c:pt idx="231">
                  <c:v>-0.03</c:v>
                </c:pt>
                <c:pt idx="232">
                  <c:v>-0.25</c:v>
                </c:pt>
                <c:pt idx="233">
                  <c:v>0.54</c:v>
                </c:pt>
                <c:pt idx="234">
                  <c:v>1.62</c:v>
                </c:pt>
                <c:pt idx="235">
                  <c:v>0.88</c:v>
                </c:pt>
                <c:pt idx="236">
                  <c:v>1.52</c:v>
                </c:pt>
                <c:pt idx="237">
                  <c:v>0.95</c:v>
                </c:pt>
                <c:pt idx="238">
                  <c:v>0.06</c:v>
                </c:pt>
                <c:pt idx="239">
                  <c:v>0.8</c:v>
                </c:pt>
                <c:pt idx="240">
                  <c:v>1.62</c:v>
                </c:pt>
                <c:pt idx="241">
                  <c:v>0.76</c:v>
                </c:pt>
                <c:pt idx="242">
                  <c:v>1.75</c:v>
                </c:pt>
                <c:pt idx="243">
                  <c:v>1.1299999999999999</c:v>
                </c:pt>
                <c:pt idx="244">
                  <c:v>-0.3</c:v>
                </c:pt>
                <c:pt idx="245">
                  <c:v>-6.14</c:v>
                </c:pt>
                <c:pt idx="246">
                  <c:v>-1.17</c:v>
                </c:pt>
                <c:pt idx="247">
                  <c:v>-2.97</c:v>
                </c:pt>
                <c:pt idx="248">
                  <c:v>-2.97</c:v>
                </c:pt>
                <c:pt idx="249">
                  <c:v>-2.72</c:v>
                </c:pt>
                <c:pt idx="250">
                  <c:v>-0.56999999999999995</c:v>
                </c:pt>
                <c:pt idx="251">
                  <c:v>0.76</c:v>
                </c:pt>
                <c:pt idx="252">
                  <c:v>0.76</c:v>
                </c:pt>
                <c:pt idx="253">
                  <c:v>1.25</c:v>
                </c:pt>
                <c:pt idx="254">
                  <c:v>2.77</c:v>
                </c:pt>
                <c:pt idx="255">
                  <c:v>3.57</c:v>
                </c:pt>
                <c:pt idx="256">
                  <c:v>1.23</c:v>
                </c:pt>
                <c:pt idx="257">
                  <c:v>0.87</c:v>
                </c:pt>
                <c:pt idx="258">
                  <c:v>1.37</c:v>
                </c:pt>
                <c:pt idx="259">
                  <c:v>1.92</c:v>
                </c:pt>
                <c:pt idx="260">
                  <c:v>1.96</c:v>
                </c:pt>
                <c:pt idx="261">
                  <c:v>3.22</c:v>
                </c:pt>
                <c:pt idx="262">
                  <c:v>3.87</c:v>
                </c:pt>
                <c:pt idx="263">
                  <c:v>4.2699999999999996</c:v>
                </c:pt>
                <c:pt idx="264">
                  <c:v>4.2699999999999996</c:v>
                </c:pt>
                <c:pt idx="265">
                  <c:v>4.08</c:v>
                </c:pt>
                <c:pt idx="266">
                  <c:v>3.72</c:v>
                </c:pt>
                <c:pt idx="267">
                  <c:v>5.87</c:v>
                </c:pt>
                <c:pt idx="268">
                  <c:v>7.02</c:v>
                </c:pt>
                <c:pt idx="269">
                  <c:v>6.6</c:v>
                </c:pt>
                <c:pt idx="270">
                  <c:v>7.86</c:v>
                </c:pt>
                <c:pt idx="271">
                  <c:v>8.93</c:v>
                </c:pt>
                <c:pt idx="272">
                  <c:v>8.85</c:v>
                </c:pt>
                <c:pt idx="273">
                  <c:v>8.84</c:v>
                </c:pt>
                <c:pt idx="274">
                  <c:v>11.9</c:v>
                </c:pt>
                <c:pt idx="275">
                  <c:v>10.17</c:v>
                </c:pt>
                <c:pt idx="276">
                  <c:v>9.92</c:v>
                </c:pt>
                <c:pt idx="277">
                  <c:v>9.84</c:v>
                </c:pt>
                <c:pt idx="278">
                  <c:v>9.93</c:v>
                </c:pt>
                <c:pt idx="279">
                  <c:v>10.61</c:v>
                </c:pt>
                <c:pt idx="280">
                  <c:v>12.16</c:v>
                </c:pt>
                <c:pt idx="281">
                  <c:v>12.44</c:v>
                </c:pt>
                <c:pt idx="282">
                  <c:v>13.42</c:v>
                </c:pt>
                <c:pt idx="283">
                  <c:v>12.77</c:v>
                </c:pt>
                <c:pt idx="284">
                  <c:v>12.77</c:v>
                </c:pt>
                <c:pt idx="285">
                  <c:v>11.22</c:v>
                </c:pt>
                <c:pt idx="286">
                  <c:v>11.5</c:v>
                </c:pt>
                <c:pt idx="287">
                  <c:v>14.55</c:v>
                </c:pt>
                <c:pt idx="288">
                  <c:v>16.950001</c:v>
                </c:pt>
                <c:pt idx="289">
                  <c:v>18.469999000000001</c:v>
                </c:pt>
                <c:pt idx="290">
                  <c:v>16.59</c:v>
                </c:pt>
                <c:pt idx="291">
                  <c:v>20.719999000000001</c:v>
                </c:pt>
                <c:pt idx="292">
                  <c:v>21.33</c:v>
                </c:pt>
                <c:pt idx="293">
                  <c:v>22.040001</c:v>
                </c:pt>
                <c:pt idx="294">
                  <c:v>15.65</c:v>
                </c:pt>
                <c:pt idx="295">
                  <c:v>16.190000999999999</c:v>
                </c:pt>
                <c:pt idx="296">
                  <c:v>13.62</c:v>
                </c:pt>
                <c:pt idx="297">
                  <c:v>15.12</c:v>
                </c:pt>
                <c:pt idx="298">
                  <c:v>14.64</c:v>
                </c:pt>
                <c:pt idx="299">
                  <c:v>14.01</c:v>
                </c:pt>
                <c:pt idx="300">
                  <c:v>13.24</c:v>
                </c:pt>
                <c:pt idx="301">
                  <c:v>13.99</c:v>
                </c:pt>
                <c:pt idx="302">
                  <c:v>14.61</c:v>
                </c:pt>
                <c:pt idx="303">
                  <c:v>14.69</c:v>
                </c:pt>
                <c:pt idx="304">
                  <c:v>15.36</c:v>
                </c:pt>
                <c:pt idx="305">
                  <c:v>16.360001</c:v>
                </c:pt>
                <c:pt idx="306">
                  <c:v>17.57</c:v>
                </c:pt>
                <c:pt idx="307">
                  <c:v>16.41</c:v>
                </c:pt>
                <c:pt idx="308">
                  <c:v>15.24</c:v>
                </c:pt>
                <c:pt idx="309">
                  <c:v>14.91</c:v>
                </c:pt>
                <c:pt idx="310">
                  <c:v>13.55</c:v>
                </c:pt>
                <c:pt idx="311">
                  <c:v>12.69</c:v>
                </c:pt>
                <c:pt idx="312">
                  <c:v>11.31</c:v>
                </c:pt>
                <c:pt idx="313">
                  <c:v>11.1</c:v>
                </c:pt>
                <c:pt idx="314">
                  <c:v>11.09</c:v>
                </c:pt>
                <c:pt idx="315">
                  <c:v>11.23</c:v>
                </c:pt>
                <c:pt idx="316">
                  <c:v>12.28</c:v>
                </c:pt>
                <c:pt idx="317">
                  <c:v>10.210000000000001</c:v>
                </c:pt>
                <c:pt idx="318">
                  <c:v>#N/A</c:v>
                </c:pt>
                <c:pt idx="319">
                  <c:v>10.83</c:v>
                </c:pt>
                <c:pt idx="320">
                  <c:v>9.27</c:v>
                </c:pt>
                <c:pt idx="321">
                  <c:v>8.86</c:v>
                </c:pt>
                <c:pt idx="322">
                  <c:v>10.15</c:v>
                </c:pt>
                <c:pt idx="323">
                  <c:v>11.03</c:v>
                </c:pt>
                <c:pt idx="324">
                  <c:v>11.1</c:v>
                </c:pt>
                <c:pt idx="325">
                  <c:v>10.71</c:v>
                </c:pt>
                <c:pt idx="326">
                  <c:v>10.93</c:v>
                </c:pt>
                <c:pt idx="327">
                  <c:v>11.02</c:v>
                </c:pt>
                <c:pt idx="328">
                  <c:v>11.37</c:v>
                </c:pt>
                <c:pt idx="329">
                  <c:v>10.48</c:v>
                </c:pt>
                <c:pt idx="330">
                  <c:v>10.15</c:v>
                </c:pt>
                <c:pt idx="331">
                  <c:v>11.45</c:v>
                </c:pt>
                <c:pt idx="332">
                  <c:v>12.93</c:v>
                </c:pt>
                <c:pt idx="333">
                  <c:v>13.59</c:v>
                </c:pt>
                <c:pt idx="334">
                  <c:v>12.39</c:v>
                </c:pt>
                <c:pt idx="335">
                  <c:v>12.41</c:v>
                </c:pt>
                <c:pt idx="336">
                  <c:v>11.09</c:v>
                </c:pt>
                <c:pt idx="337">
                  <c:v>11.63</c:v>
                </c:pt>
                <c:pt idx="338">
                  <c:v>12.06</c:v>
                </c:pt>
                <c:pt idx="339">
                  <c:v>12.09</c:v>
                </c:pt>
                <c:pt idx="340">
                  <c:v>11.69</c:v>
                </c:pt>
                <c:pt idx="341">
                  <c:v>10.65</c:v>
                </c:pt>
                <c:pt idx="342">
                  <c:v>11.21</c:v>
                </c:pt>
                <c:pt idx="343">
                  <c:v>11.09</c:v>
                </c:pt>
                <c:pt idx="344">
                  <c:v>10.49</c:v>
                </c:pt>
                <c:pt idx="345">
                  <c:v>11.23</c:v>
                </c:pt>
                <c:pt idx="346">
                  <c:v>11.75</c:v>
                </c:pt>
                <c:pt idx="347">
                  <c:v>12.7</c:v>
                </c:pt>
                <c:pt idx="348">
                  <c:v>12.86</c:v>
                </c:pt>
                <c:pt idx="349">
                  <c:v>12.27</c:v>
                </c:pt>
                <c:pt idx="350">
                  <c:v>12.99</c:v>
                </c:pt>
                <c:pt idx="351">
                  <c:v>12.25</c:v>
                </c:pt>
                <c:pt idx="352">
                  <c:v>13.06</c:v>
                </c:pt>
                <c:pt idx="353">
                  <c:v>13.1</c:v>
                </c:pt>
                <c:pt idx="354">
                  <c:v>13.1</c:v>
                </c:pt>
                <c:pt idx="355">
                  <c:v>11.38</c:v>
                </c:pt>
                <c:pt idx="356">
                  <c:v>10.33</c:v>
                </c:pt>
                <c:pt idx="357">
                  <c:v>12.13</c:v>
                </c:pt>
                <c:pt idx="358">
                  <c:v>13.43</c:v>
                </c:pt>
                <c:pt idx="359">
                  <c:v>11.99</c:v>
                </c:pt>
                <c:pt idx="360">
                  <c:v>11.6</c:v>
                </c:pt>
                <c:pt idx="361">
                  <c:v>12.2</c:v>
                </c:pt>
                <c:pt idx="362">
                  <c:v>11.13</c:v>
                </c:pt>
                <c:pt idx="363">
                  <c:v>11.13</c:v>
                </c:pt>
                <c:pt idx="364">
                  <c:v>11.82</c:v>
                </c:pt>
                <c:pt idx="365">
                  <c:v>12.57</c:v>
                </c:pt>
                <c:pt idx="366">
                  <c:v>13.2</c:v>
                </c:pt>
                <c:pt idx="367">
                  <c:v>12.43</c:v>
                </c:pt>
                <c:pt idx="368">
                  <c:v>12.25</c:v>
                </c:pt>
                <c:pt idx="369">
                  <c:v>11.53</c:v>
                </c:pt>
                <c:pt idx="370">
                  <c:v>11.33</c:v>
                </c:pt>
                <c:pt idx="371">
                  <c:v>10.95</c:v>
                </c:pt>
                <c:pt idx="372">
                  <c:v>11.09</c:v>
                </c:pt>
                <c:pt idx="373">
                  <c:v>9.89</c:v>
                </c:pt>
                <c:pt idx="374">
                  <c:v>8.76</c:v>
                </c:pt>
                <c:pt idx="375">
                  <c:v>9.86</c:v>
                </c:pt>
                <c:pt idx="376">
                  <c:v>9.6</c:v>
                </c:pt>
                <c:pt idx="377">
                  <c:v>9.41</c:v>
                </c:pt>
                <c:pt idx="378">
                  <c:v>9.8699999999999992</c:v>
                </c:pt>
                <c:pt idx="379">
                  <c:v>11.09</c:v>
                </c:pt>
                <c:pt idx="380">
                  <c:v>12.02</c:v>
                </c:pt>
                <c:pt idx="381">
                  <c:v>13.47</c:v>
                </c:pt>
                <c:pt idx="382">
                  <c:v>15.02</c:v>
                </c:pt>
                <c:pt idx="383">
                  <c:v>15.02</c:v>
                </c:pt>
                <c:pt idx="384">
                  <c:v>14.41</c:v>
                </c:pt>
                <c:pt idx="385">
                  <c:v>15.29</c:v>
                </c:pt>
                <c:pt idx="386">
                  <c:v>15.65</c:v>
                </c:pt>
                <c:pt idx="387">
                  <c:v>15.09</c:v>
                </c:pt>
                <c:pt idx="388">
                  <c:v>14.22</c:v>
                </c:pt>
                <c:pt idx="389">
                  <c:v>12.54</c:v>
                </c:pt>
                <c:pt idx="390">
                  <c:v>11.82</c:v>
                </c:pt>
                <c:pt idx="391">
                  <c:v>11.27</c:v>
                </c:pt>
                <c:pt idx="392">
                  <c:v>12.87</c:v>
                </c:pt>
                <c:pt idx="393">
                  <c:v>13.88</c:v>
                </c:pt>
                <c:pt idx="394">
                  <c:v>14.14</c:v>
                </c:pt>
                <c:pt idx="395">
                  <c:v>13.6</c:v>
                </c:pt>
                <c:pt idx="396">
                  <c:v>13.47</c:v>
                </c:pt>
                <c:pt idx="397">
                  <c:v>13.28</c:v>
                </c:pt>
                <c:pt idx="398">
                  <c:v>13.11</c:v>
                </c:pt>
                <c:pt idx="399">
                  <c:v>12.56</c:v>
                </c:pt>
                <c:pt idx="400">
                  <c:v>11.93</c:v>
                </c:pt>
                <c:pt idx="401">
                  <c:v>11.42</c:v>
                </c:pt>
                <c:pt idx="402">
                  <c:v>11.98</c:v>
                </c:pt>
                <c:pt idx="403">
                  <c:v>13.24</c:v>
                </c:pt>
                <c:pt idx="404">
                  <c:v>11.83</c:v>
                </c:pt>
                <c:pt idx="405">
                  <c:v>12.31</c:v>
                </c:pt>
                <c:pt idx="406">
                  <c:v>12.56</c:v>
                </c:pt>
                <c:pt idx="407">
                  <c:v>12.7</c:v>
                </c:pt>
                <c:pt idx="408">
                  <c:v>12.66</c:v>
                </c:pt>
                <c:pt idx="409">
                  <c:v>14.15</c:v>
                </c:pt>
                <c:pt idx="410">
                  <c:v>15.82</c:v>
                </c:pt>
                <c:pt idx="411">
                  <c:v>18.209999</c:v>
                </c:pt>
                <c:pt idx="412">
                  <c:v>17.489999999999998</c:v>
                </c:pt>
                <c:pt idx="413">
                  <c:v>16.09</c:v>
                </c:pt>
                <c:pt idx="414">
                  <c:v>15.34</c:v>
                </c:pt>
                <c:pt idx="415">
                  <c:v>14.01</c:v>
                </c:pt>
                <c:pt idx="416">
                  <c:v>13.23</c:v>
                </c:pt>
                <c:pt idx="417">
                  <c:v>12.61</c:v>
                </c:pt>
                <c:pt idx="418">
                  <c:v>12.72</c:v>
                </c:pt>
                <c:pt idx="419">
                  <c:v>11.2</c:v>
                </c:pt>
                <c:pt idx="420">
                  <c:v>9.34</c:v>
                </c:pt>
                <c:pt idx="421">
                  <c:v>8.17</c:v>
                </c:pt>
                <c:pt idx="422">
                  <c:v>7.96</c:v>
                </c:pt>
                <c:pt idx="423">
                  <c:v>7.09</c:v>
                </c:pt>
                <c:pt idx="424">
                  <c:v>7.32</c:v>
                </c:pt>
                <c:pt idx="425">
                  <c:v>7.26</c:v>
                </c:pt>
                <c:pt idx="426">
                  <c:v>5.35</c:v>
                </c:pt>
                <c:pt idx="427">
                  <c:v>4.53</c:v>
                </c:pt>
                <c:pt idx="428">
                  <c:v>6.39</c:v>
                </c:pt>
                <c:pt idx="429">
                  <c:v>6.39</c:v>
                </c:pt>
                <c:pt idx="430">
                  <c:v>6.25</c:v>
                </c:pt>
                <c:pt idx="431">
                  <c:v>6.48</c:v>
                </c:pt>
                <c:pt idx="432">
                  <c:v>6.07</c:v>
                </c:pt>
                <c:pt idx="433">
                  <c:v>6.21</c:v>
                </c:pt>
                <c:pt idx="434">
                  <c:v>4.17</c:v>
                </c:pt>
                <c:pt idx="435">
                  <c:v>4.97</c:v>
                </c:pt>
                <c:pt idx="436">
                  <c:v>4.5</c:v>
                </c:pt>
                <c:pt idx="437">
                  <c:v>4.66</c:v>
                </c:pt>
                <c:pt idx="438">
                  <c:v>6.07</c:v>
                </c:pt>
                <c:pt idx="439">
                  <c:v>6.33</c:v>
                </c:pt>
                <c:pt idx="440">
                  <c:v>7.42</c:v>
                </c:pt>
                <c:pt idx="441">
                  <c:v>8.44</c:v>
                </c:pt>
                <c:pt idx="442">
                  <c:v>7.87</c:v>
                </c:pt>
                <c:pt idx="443">
                  <c:v>8.07</c:v>
                </c:pt>
                <c:pt idx="444">
                  <c:v>7.37</c:v>
                </c:pt>
                <c:pt idx="445">
                  <c:v>7.45</c:v>
                </c:pt>
                <c:pt idx="446">
                  <c:v>8.64</c:v>
                </c:pt>
                <c:pt idx="447">
                  <c:v>8.41</c:v>
                </c:pt>
                <c:pt idx="448">
                  <c:v>8.33</c:v>
                </c:pt>
                <c:pt idx="449">
                  <c:v>8.5</c:v>
                </c:pt>
                <c:pt idx="450">
                  <c:v>7.46</c:v>
                </c:pt>
                <c:pt idx="451">
                  <c:v>6.58</c:v>
                </c:pt>
                <c:pt idx="452">
                  <c:v>5.31</c:v>
                </c:pt>
                <c:pt idx="453">
                  <c:v>4.54</c:v>
                </c:pt>
                <c:pt idx="454">
                  <c:v>3.39</c:v>
                </c:pt>
                <c:pt idx="455">
                  <c:v>2.11</c:v>
                </c:pt>
                <c:pt idx="456">
                  <c:v>1.85</c:v>
                </c:pt>
                <c:pt idx="457">
                  <c:v>2.31</c:v>
                </c:pt>
                <c:pt idx="458">
                  <c:v>2.31</c:v>
                </c:pt>
                <c:pt idx="459">
                  <c:v>1.25</c:v>
                </c:pt>
                <c:pt idx="460">
                  <c:v>1.64</c:v>
                </c:pt>
                <c:pt idx="461">
                  <c:v>3.44</c:v>
                </c:pt>
                <c:pt idx="462">
                  <c:v>4.47</c:v>
                </c:pt>
                <c:pt idx="463">
                  <c:v>4.7300000000000004</c:v>
                </c:pt>
                <c:pt idx="464">
                  <c:v>4.1399999999999997</c:v>
                </c:pt>
                <c:pt idx="465">
                  <c:v>4.9800000000000004</c:v>
                </c:pt>
                <c:pt idx="466">
                  <c:v>5.5</c:v>
                </c:pt>
                <c:pt idx="467">
                  <c:v>5.92</c:v>
                </c:pt>
                <c:pt idx="468">
                  <c:v>6.19</c:v>
                </c:pt>
                <c:pt idx="469">
                  <c:v>6.77</c:v>
                </c:pt>
                <c:pt idx="470">
                  <c:v>9</c:v>
                </c:pt>
                <c:pt idx="471">
                  <c:v>7.7</c:v>
                </c:pt>
                <c:pt idx="472">
                  <c:v>6.18</c:v>
                </c:pt>
                <c:pt idx="473">
                  <c:v>7.37</c:v>
                </c:pt>
                <c:pt idx="474">
                  <c:v>6.7</c:v>
                </c:pt>
                <c:pt idx="475">
                  <c:v>5.36</c:v>
                </c:pt>
                <c:pt idx="476">
                  <c:v>4.78</c:v>
                </c:pt>
                <c:pt idx="477">
                  <c:v>3.6</c:v>
                </c:pt>
                <c:pt idx="478">
                  <c:v>3.16</c:v>
                </c:pt>
                <c:pt idx="479">
                  <c:v>2.16</c:v>
                </c:pt>
                <c:pt idx="480">
                  <c:v>2.89</c:v>
                </c:pt>
                <c:pt idx="481">
                  <c:v>3.46</c:v>
                </c:pt>
                <c:pt idx="482">
                  <c:v>3.38</c:v>
                </c:pt>
                <c:pt idx="483">
                  <c:v>3.54</c:v>
                </c:pt>
                <c:pt idx="484">
                  <c:v>5.2</c:v>
                </c:pt>
                <c:pt idx="485">
                  <c:v>6.27</c:v>
                </c:pt>
                <c:pt idx="486">
                  <c:v>6.04</c:v>
                </c:pt>
                <c:pt idx="487">
                  <c:v>6.03</c:v>
                </c:pt>
                <c:pt idx="488">
                  <c:v>6.03</c:v>
                </c:pt>
                <c:pt idx="489">
                  <c:v>3.43</c:v>
                </c:pt>
                <c:pt idx="490">
                  <c:v>3.34</c:v>
                </c:pt>
                <c:pt idx="491">
                  <c:v>2.56</c:v>
                </c:pt>
                <c:pt idx="492">
                  <c:v>2.99</c:v>
                </c:pt>
                <c:pt idx="493">
                  <c:v>3.66</c:v>
                </c:pt>
                <c:pt idx="494">
                  <c:v>3.6</c:v>
                </c:pt>
                <c:pt idx="495">
                  <c:v>3.89</c:v>
                </c:pt>
                <c:pt idx="496">
                  <c:v>5.74</c:v>
                </c:pt>
                <c:pt idx="497">
                  <c:v>6.65</c:v>
                </c:pt>
                <c:pt idx="498">
                  <c:v>6.39</c:v>
                </c:pt>
                <c:pt idx="499">
                  <c:v>2.97</c:v>
                </c:pt>
                <c:pt idx="500">
                  <c:v>2.36</c:v>
                </c:pt>
                <c:pt idx="501">
                  <c:v>4.21</c:v>
                </c:pt>
                <c:pt idx="502">
                  <c:v>5.27</c:v>
                </c:pt>
                <c:pt idx="503">
                  <c:v>6.21</c:v>
                </c:pt>
                <c:pt idx="504">
                  <c:v>4.47</c:v>
                </c:pt>
                <c:pt idx="505">
                  <c:v>2.1800000000000002</c:v>
                </c:pt>
                <c:pt idx="506">
                  <c:v>3.67</c:v>
                </c:pt>
                <c:pt idx="507">
                  <c:v>2.99</c:v>
                </c:pt>
                <c:pt idx="508">
                  <c:v>#N/A</c:v>
                </c:pt>
                <c:pt idx="509">
                  <c:v>2.58</c:v>
                </c:pt>
                <c:pt idx="510">
                  <c:v>2.99</c:v>
                </c:pt>
                <c:pt idx="511">
                  <c:v>3.32</c:v>
                </c:pt>
                <c:pt idx="512">
                  <c:v>3.88</c:v>
                </c:pt>
                <c:pt idx="513">
                  <c:v>3.88</c:v>
                </c:pt>
                <c:pt idx="514">
                  <c:v>3.79</c:v>
                </c:pt>
                <c:pt idx="515">
                  <c:v>3.53</c:v>
                </c:pt>
                <c:pt idx="516">
                  <c:v>2.67</c:v>
                </c:pt>
                <c:pt idx="517">
                  <c:v>3.24</c:v>
                </c:pt>
                <c:pt idx="518">
                  <c:v>3</c:v>
                </c:pt>
                <c:pt idx="519">
                  <c:v>3.72</c:v>
                </c:pt>
                <c:pt idx="520">
                  <c:v>3.89</c:v>
                </c:pt>
                <c:pt idx="521">
                  <c:v>2.4700000000000002</c:v>
                </c:pt>
                <c:pt idx="522">
                  <c:v>2.5299999999999998</c:v>
                </c:pt>
                <c:pt idx="523">
                  <c:v>2.64</c:v>
                </c:pt>
                <c:pt idx="524">
                  <c:v>2.64</c:v>
                </c:pt>
                <c:pt idx="525">
                  <c:v>3.39</c:v>
                </c:pt>
                <c:pt idx="526">
                  <c:v>3.56</c:v>
                </c:pt>
                <c:pt idx="527">
                  <c:v>3.22</c:v>
                </c:pt>
                <c:pt idx="528">
                  <c:v>3.79</c:v>
                </c:pt>
                <c:pt idx="529">
                  <c:v>4.3099999999999996</c:v>
                </c:pt>
                <c:pt idx="530">
                  <c:v>1.77</c:v>
                </c:pt>
                <c:pt idx="531">
                  <c:v>2.1800000000000002</c:v>
                </c:pt>
                <c:pt idx="532">
                  <c:v>2.61</c:v>
                </c:pt>
                <c:pt idx="533">
                  <c:v>3.4</c:v>
                </c:pt>
                <c:pt idx="534">
                  <c:v>2</c:v>
                </c:pt>
                <c:pt idx="535">
                  <c:v>2.19</c:v>
                </c:pt>
                <c:pt idx="536">
                  <c:v>0.92</c:v>
                </c:pt>
                <c:pt idx="537">
                  <c:v>1.34</c:v>
                </c:pt>
                <c:pt idx="538">
                  <c:v>1.21</c:v>
                </c:pt>
                <c:pt idx="539">
                  <c:v>0.88</c:v>
                </c:pt>
                <c:pt idx="540">
                  <c:v>1.1499999999999999</c:v>
                </c:pt>
                <c:pt idx="541">
                  <c:v>2.4300000000000002</c:v>
                </c:pt>
                <c:pt idx="542">
                  <c:v>4.3899999999999997</c:v>
                </c:pt>
                <c:pt idx="543">
                  <c:v>5.1100000000000003</c:v>
                </c:pt>
                <c:pt idx="544">
                  <c:v>5.1100000000000003</c:v>
                </c:pt>
                <c:pt idx="545">
                  <c:v>2.77</c:v>
                </c:pt>
                <c:pt idx="546">
                  <c:v>2.78</c:v>
                </c:pt>
                <c:pt idx="547">
                  <c:v>0.65</c:v>
                </c:pt>
                <c:pt idx="548">
                  <c:v>1.45</c:v>
                </c:pt>
                <c:pt idx="549">
                  <c:v>0.89</c:v>
                </c:pt>
                <c:pt idx="550">
                  <c:v>1.2</c:v>
                </c:pt>
                <c:pt idx="551">
                  <c:v>4.12</c:v>
                </c:pt>
                <c:pt idx="552">
                  <c:v>3.75</c:v>
                </c:pt>
                <c:pt idx="553">
                  <c:v>3.25</c:v>
                </c:pt>
                <c:pt idx="554">
                  <c:v>2.97</c:v>
                </c:pt>
                <c:pt idx="555">
                  <c:v>0.5</c:v>
                </c:pt>
                <c:pt idx="556">
                  <c:v>-0.49</c:v>
                </c:pt>
                <c:pt idx="557">
                  <c:v>0.26</c:v>
                </c:pt>
                <c:pt idx="558">
                  <c:v>0.38</c:v>
                </c:pt>
                <c:pt idx="559">
                  <c:v>1.67</c:v>
                </c:pt>
                <c:pt idx="560">
                  <c:v>3.97</c:v>
                </c:pt>
                <c:pt idx="561">
                  <c:v>6.1</c:v>
                </c:pt>
                <c:pt idx="562">
                  <c:v>5.41</c:v>
                </c:pt>
                <c:pt idx="563">
                  <c:v>4.6100000000000003</c:v>
                </c:pt>
                <c:pt idx="564">
                  <c:v>5.36</c:v>
                </c:pt>
                <c:pt idx="565">
                  <c:v>5.79</c:v>
                </c:pt>
                <c:pt idx="566">
                  <c:v>4.2</c:v>
                </c:pt>
                <c:pt idx="567">
                  <c:v>3.23</c:v>
                </c:pt>
                <c:pt idx="568">
                  <c:v>4.16</c:v>
                </c:pt>
                <c:pt idx="569">
                  <c:v>4.3</c:v>
                </c:pt>
                <c:pt idx="570">
                  <c:v>5.96</c:v>
                </c:pt>
                <c:pt idx="571">
                  <c:v>5.05</c:v>
                </c:pt>
                <c:pt idx="572">
                  <c:v>5.4</c:v>
                </c:pt>
                <c:pt idx="573">
                  <c:v>5.4</c:v>
                </c:pt>
                <c:pt idx="574">
                  <c:v>3.65</c:v>
                </c:pt>
                <c:pt idx="575">
                  <c:v>3.89</c:v>
                </c:pt>
                <c:pt idx="576">
                  <c:v>3.69</c:v>
                </c:pt>
                <c:pt idx="577">
                  <c:v>3.82</c:v>
                </c:pt>
                <c:pt idx="578">
                  <c:v>3.54</c:v>
                </c:pt>
                <c:pt idx="579">
                  <c:v>2.85</c:v>
                </c:pt>
                <c:pt idx="580">
                  <c:v>2.69</c:v>
                </c:pt>
                <c:pt idx="581">
                  <c:v>2.37</c:v>
                </c:pt>
                <c:pt idx="582">
                  <c:v>3.02</c:v>
                </c:pt>
                <c:pt idx="583">
                  <c:v>3.67</c:v>
                </c:pt>
                <c:pt idx="584">
                  <c:v>4.07</c:v>
                </c:pt>
                <c:pt idx="585">
                  <c:v>3.98</c:v>
                </c:pt>
                <c:pt idx="586">
                  <c:v>3.75</c:v>
                </c:pt>
                <c:pt idx="587">
                  <c:v>3.38</c:v>
                </c:pt>
                <c:pt idx="588">
                  <c:v>3.21</c:v>
                </c:pt>
                <c:pt idx="589">
                  <c:v>3.5</c:v>
                </c:pt>
                <c:pt idx="590">
                  <c:v>4.2699999999999996</c:v>
                </c:pt>
                <c:pt idx="591">
                  <c:v>4.5199999999999996</c:v>
                </c:pt>
                <c:pt idx="592">
                  <c:v>4.6399999999999997</c:v>
                </c:pt>
                <c:pt idx="593">
                  <c:v>4.7300000000000004</c:v>
                </c:pt>
                <c:pt idx="594">
                  <c:v>5.75</c:v>
                </c:pt>
                <c:pt idx="595">
                  <c:v>5.0599999999999996</c:v>
                </c:pt>
                <c:pt idx="596">
                  <c:v>4.91</c:v>
                </c:pt>
                <c:pt idx="597">
                  <c:v>5.39</c:v>
                </c:pt>
                <c:pt idx="598">
                  <c:v>4.67</c:v>
                </c:pt>
                <c:pt idx="599">
                  <c:v>4.2300000000000004</c:v>
                </c:pt>
                <c:pt idx="600">
                  <c:v>3.98</c:v>
                </c:pt>
                <c:pt idx="601">
                  <c:v>3.08</c:v>
                </c:pt>
                <c:pt idx="602">
                  <c:v>1.95</c:v>
                </c:pt>
                <c:pt idx="603">
                  <c:v>2.39</c:v>
                </c:pt>
                <c:pt idx="604">
                  <c:v>1.1000000000000001</c:v>
                </c:pt>
                <c:pt idx="605">
                  <c:v>1.59</c:v>
                </c:pt>
                <c:pt idx="606">
                  <c:v>3.33</c:v>
                </c:pt>
                <c:pt idx="607">
                  <c:v>3.17</c:v>
                </c:pt>
                <c:pt idx="608">
                  <c:v>3.99</c:v>
                </c:pt>
                <c:pt idx="609">
                  <c:v>3.56</c:v>
                </c:pt>
                <c:pt idx="610">
                  <c:v>3.61</c:v>
                </c:pt>
                <c:pt idx="611">
                  <c:v>4.38</c:v>
                </c:pt>
                <c:pt idx="612">
                  <c:v>3.97</c:v>
                </c:pt>
                <c:pt idx="613">
                  <c:v>4.95</c:v>
                </c:pt>
                <c:pt idx="614">
                  <c:v>5.21</c:v>
                </c:pt>
                <c:pt idx="615">
                  <c:v>5.21</c:v>
                </c:pt>
                <c:pt idx="616">
                  <c:v>4.84</c:v>
                </c:pt>
                <c:pt idx="617">
                  <c:v>4.3600000000000003</c:v>
                </c:pt>
                <c:pt idx="618">
                  <c:v>4.4400000000000004</c:v>
                </c:pt>
                <c:pt idx="619">
                  <c:v>4.41</c:v>
                </c:pt>
                <c:pt idx="620">
                  <c:v>4.2699999999999996</c:v>
                </c:pt>
                <c:pt idx="621">
                  <c:v>5.01</c:v>
                </c:pt>
                <c:pt idx="622">
                  <c:v>4.97</c:v>
                </c:pt>
                <c:pt idx="623">
                  <c:v>4.4800000000000004</c:v>
                </c:pt>
                <c:pt idx="624">
                  <c:v>3.06</c:v>
                </c:pt>
                <c:pt idx="625">
                  <c:v>2.88</c:v>
                </c:pt>
                <c:pt idx="626">
                  <c:v>3.75</c:v>
                </c:pt>
                <c:pt idx="627">
                  <c:v>3.83</c:v>
                </c:pt>
                <c:pt idx="628">
                  <c:v>3.37</c:v>
                </c:pt>
                <c:pt idx="629">
                  <c:v>3.02</c:v>
                </c:pt>
                <c:pt idx="630">
                  <c:v>2.8</c:v>
                </c:pt>
                <c:pt idx="631">
                  <c:v>2.35</c:v>
                </c:pt>
                <c:pt idx="632">
                  <c:v>2.4</c:v>
                </c:pt>
                <c:pt idx="633">
                  <c:v>2.5</c:v>
                </c:pt>
                <c:pt idx="634">
                  <c:v>3.56</c:v>
                </c:pt>
                <c:pt idx="635">
                  <c:v>4.17</c:v>
                </c:pt>
                <c:pt idx="636">
                  <c:v>4.3099999999999996</c:v>
                </c:pt>
                <c:pt idx="637">
                  <c:v>4.08</c:v>
                </c:pt>
                <c:pt idx="638">
                  <c:v>3.78</c:v>
                </c:pt>
                <c:pt idx="639">
                  <c:v>2.94</c:v>
                </c:pt>
                <c:pt idx="640">
                  <c:v>2.95</c:v>
                </c:pt>
                <c:pt idx="641">
                  <c:v>2.5099999999999998</c:v>
                </c:pt>
                <c:pt idx="642">
                  <c:v>2.0699999999999998</c:v>
                </c:pt>
                <c:pt idx="643">
                  <c:v>2.14</c:v>
                </c:pt>
                <c:pt idx="644">
                  <c:v>2.12</c:v>
                </c:pt>
                <c:pt idx="645">
                  <c:v>1.64</c:v>
                </c:pt>
                <c:pt idx="646">
                  <c:v>1.55</c:v>
                </c:pt>
                <c:pt idx="647">
                  <c:v>1.38</c:v>
                </c:pt>
                <c:pt idx="648">
                  <c:v>1.1499999999999999</c:v>
                </c:pt>
                <c:pt idx="649">
                  <c:v>2.0099999999999998</c:v>
                </c:pt>
                <c:pt idx="650">
                  <c:v>1.79</c:v>
                </c:pt>
                <c:pt idx="651">
                  <c:v>1.05</c:v>
                </c:pt>
                <c:pt idx="652">
                  <c:v>1.39</c:v>
                </c:pt>
                <c:pt idx="653">
                  <c:v>1.38</c:v>
                </c:pt>
                <c:pt idx="654">
                  <c:v>1.0900000000000001</c:v>
                </c:pt>
                <c:pt idx="655">
                  <c:v>1.51</c:v>
                </c:pt>
                <c:pt idx="656">
                  <c:v>1.5</c:v>
                </c:pt>
                <c:pt idx="657">
                  <c:v>1.31</c:v>
                </c:pt>
                <c:pt idx="658">
                  <c:v>2.02</c:v>
                </c:pt>
                <c:pt idx="659">
                  <c:v>1.95</c:v>
                </c:pt>
                <c:pt idx="660">
                  <c:v>2.2999999999999998</c:v>
                </c:pt>
                <c:pt idx="661">
                  <c:v>1.87</c:v>
                </c:pt>
                <c:pt idx="662">
                  <c:v>2.02</c:v>
                </c:pt>
                <c:pt idx="663">
                  <c:v>2.19</c:v>
                </c:pt>
                <c:pt idx="664">
                  <c:v>3.39</c:v>
                </c:pt>
                <c:pt idx="665">
                  <c:v>3.99</c:v>
                </c:pt>
                <c:pt idx="666">
                  <c:v>4.1500000000000004</c:v>
                </c:pt>
                <c:pt idx="667">
                  <c:v>4.6399999999999997</c:v>
                </c:pt>
                <c:pt idx="668">
                  <c:v>4.63</c:v>
                </c:pt>
                <c:pt idx="669">
                  <c:v>3.61</c:v>
                </c:pt>
                <c:pt idx="670">
                  <c:v>3.39</c:v>
                </c:pt>
                <c:pt idx="671">
                  <c:v>3.2</c:v>
                </c:pt>
                <c:pt idx="672">
                  <c:v>4.07</c:v>
                </c:pt>
                <c:pt idx="673">
                  <c:v>3.34</c:v>
                </c:pt>
                <c:pt idx="674">
                  <c:v>3.36</c:v>
                </c:pt>
                <c:pt idx="675">
                  <c:v>3.37</c:v>
                </c:pt>
                <c:pt idx="676">
                  <c:v>4.88</c:v>
                </c:pt>
                <c:pt idx="677">
                  <c:v>5.0599999999999996</c:v>
                </c:pt>
                <c:pt idx="678">
                  <c:v>5</c:v>
                </c:pt>
                <c:pt idx="679">
                  <c:v>5.48</c:v>
                </c:pt>
                <c:pt idx="680">
                  <c:v>5.56</c:v>
                </c:pt>
                <c:pt idx="681">
                  <c:v>7.54</c:v>
                </c:pt>
                <c:pt idx="682">
                  <c:v>7.4</c:v>
                </c:pt>
                <c:pt idx="683">
                  <c:v>6.24</c:v>
                </c:pt>
                <c:pt idx="684">
                  <c:v>4.8</c:v>
                </c:pt>
                <c:pt idx="685">
                  <c:v>4.28</c:v>
                </c:pt>
                <c:pt idx="686">
                  <c:v>3.69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USGC Brent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Sheet1!$A$2:$A$688</c:f>
              <c:numCache>
                <c:formatCode>m/d/yyyy</c:formatCode>
                <c:ptCount val="687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</c:numCache>
            </c:numRef>
          </c:cat>
          <c:val>
            <c:numRef>
              <c:f>Sheet1!$C$2:$C$688</c:f>
              <c:numCache>
                <c:formatCode>"$"#,##0.00</c:formatCode>
                <c:ptCount val="687"/>
                <c:pt idx="0">
                  <c:v>3.03</c:v>
                </c:pt>
                <c:pt idx="1">
                  <c:v>2.8050000000000002</c:v>
                </c:pt>
                <c:pt idx="2">
                  <c:v>3.57</c:v>
                </c:pt>
                <c:pt idx="3">
                  <c:v>4.1349999999999998</c:v>
                </c:pt>
                <c:pt idx="4">
                  <c:v>2.9849999999999999</c:v>
                </c:pt>
                <c:pt idx="5">
                  <c:v>3.5</c:v>
                </c:pt>
                <c:pt idx="6">
                  <c:v>5.07</c:v>
                </c:pt>
                <c:pt idx="7">
                  <c:v>1.095</c:v>
                </c:pt>
                <c:pt idx="8">
                  <c:v>1.89</c:v>
                </c:pt>
                <c:pt idx="9">
                  <c:v>1.595</c:v>
                </c:pt>
                <c:pt idx="10">
                  <c:v>1.855</c:v>
                </c:pt>
                <c:pt idx="11">
                  <c:v>2.8450000000000002</c:v>
                </c:pt>
                <c:pt idx="12">
                  <c:v>0</c:v>
                </c:pt>
                <c:pt idx="13">
                  <c:v>1.08</c:v>
                </c:pt>
                <c:pt idx="14">
                  <c:v>0.34499999999999997</c:v>
                </c:pt>
                <c:pt idx="15">
                  <c:v>2.2200000000000002</c:v>
                </c:pt>
                <c:pt idx="16">
                  <c:v>1.81</c:v>
                </c:pt>
                <c:pt idx="17">
                  <c:v>1.5549999999999999</c:v>
                </c:pt>
                <c:pt idx="18">
                  <c:v>3.0249999999999999</c:v>
                </c:pt>
                <c:pt idx="19">
                  <c:v>3.2949999999999999</c:v>
                </c:pt>
                <c:pt idx="20">
                  <c:v>3.4649999999999999</c:v>
                </c:pt>
                <c:pt idx="21">
                  <c:v>4.74</c:v>
                </c:pt>
                <c:pt idx="22">
                  <c:v>2.9950000000000001</c:v>
                </c:pt>
                <c:pt idx="23">
                  <c:v>3.76</c:v>
                </c:pt>
                <c:pt idx="24">
                  <c:v>3.83</c:v>
                </c:pt>
                <c:pt idx="25">
                  <c:v>5.5750000000000002</c:v>
                </c:pt>
                <c:pt idx="26">
                  <c:v>4.085</c:v>
                </c:pt>
                <c:pt idx="27">
                  <c:v>5.3449999999999998</c:v>
                </c:pt>
                <c:pt idx="28">
                  <c:v>6.18</c:v>
                </c:pt>
                <c:pt idx="29">
                  <c:v>6.165</c:v>
                </c:pt>
                <c:pt idx="30">
                  <c:v>6.7750000000000004</c:v>
                </c:pt>
                <c:pt idx="31">
                  <c:v>6.3949999999999996</c:v>
                </c:pt>
                <c:pt idx="32">
                  <c:v>4.2149999999999999</c:v>
                </c:pt>
                <c:pt idx="33">
                  <c:v>7.55</c:v>
                </c:pt>
                <c:pt idx="34">
                  <c:v>7.83</c:v>
                </c:pt>
                <c:pt idx="35">
                  <c:v>6.93</c:v>
                </c:pt>
                <c:pt idx="36">
                  <c:v>4.6900000000000004</c:v>
                </c:pt>
                <c:pt idx="37">
                  <c:v>6.18</c:v>
                </c:pt>
                <c:pt idx="38">
                  <c:v>5.4349999999999996</c:v>
                </c:pt>
                <c:pt idx="39">
                  <c:v>7.0549999999999997</c:v>
                </c:pt>
                <c:pt idx="40">
                  <c:v>0.46500000000000002</c:v>
                </c:pt>
                <c:pt idx="41">
                  <c:v>1.77</c:v>
                </c:pt>
                <c:pt idx="42">
                  <c:v>5.5E-2</c:v>
                </c:pt>
                <c:pt idx="43">
                  <c:v>-0.755</c:v>
                </c:pt>
                <c:pt idx="44">
                  <c:v>0.81</c:v>
                </c:pt>
                <c:pt idx="45">
                  <c:v>0.65500000000000003</c:v>
                </c:pt>
                <c:pt idx="46">
                  <c:v>0.255</c:v>
                </c:pt>
                <c:pt idx="47">
                  <c:v>0.245</c:v>
                </c:pt>
                <c:pt idx="48">
                  <c:v>2.8149999999999999</c:v>
                </c:pt>
                <c:pt idx="49">
                  <c:v>2.6949999999999998</c:v>
                </c:pt>
                <c:pt idx="50">
                  <c:v>1.46</c:v>
                </c:pt>
                <c:pt idx="51">
                  <c:v>1.68</c:v>
                </c:pt>
                <c:pt idx="52">
                  <c:v>0.62</c:v>
                </c:pt>
                <c:pt idx="53">
                  <c:v>1.625</c:v>
                </c:pt>
                <c:pt idx="54">
                  <c:v>0.48499999999999999</c:v>
                </c:pt>
                <c:pt idx="55">
                  <c:v>-0.155</c:v>
                </c:pt>
                <c:pt idx="56">
                  <c:v>-1.1499999999999999</c:v>
                </c:pt>
                <c:pt idx="57">
                  <c:v>0.96499999999999997</c:v>
                </c:pt>
                <c:pt idx="58">
                  <c:v>1.605</c:v>
                </c:pt>
                <c:pt idx="59">
                  <c:v>0.83499999999999996</c:v>
                </c:pt>
                <c:pt idx="60">
                  <c:v>1.7350000000000001</c:v>
                </c:pt>
                <c:pt idx="61">
                  <c:v>2.3849999999999998</c:v>
                </c:pt>
                <c:pt idx="62">
                  <c:v>5.915</c:v>
                </c:pt>
                <c:pt idx="63">
                  <c:v>6.4950000000000001</c:v>
                </c:pt>
                <c:pt idx="64">
                  <c:v>5.75</c:v>
                </c:pt>
                <c:pt idx="65">
                  <c:v>6.62</c:v>
                </c:pt>
                <c:pt idx="66">
                  <c:v>7.8949999999999996</c:v>
                </c:pt>
                <c:pt idx="67">
                  <c:v>7.0750000000000002</c:v>
                </c:pt>
                <c:pt idx="68">
                  <c:v>6.9550000000000001</c:v>
                </c:pt>
                <c:pt idx="69">
                  <c:v>7.3150000000000004</c:v>
                </c:pt>
                <c:pt idx="70">
                  <c:v>7.4</c:v>
                </c:pt>
                <c:pt idx="71">
                  <c:v>6.5049999999999999</c:v>
                </c:pt>
                <c:pt idx="72">
                  <c:v>6.1349999999999998</c:v>
                </c:pt>
                <c:pt idx="73">
                  <c:v>7.61</c:v>
                </c:pt>
                <c:pt idx="74">
                  <c:v>8.1</c:v>
                </c:pt>
                <c:pt idx="75">
                  <c:v>8.4749999999999996</c:v>
                </c:pt>
                <c:pt idx="76">
                  <c:v>9.125</c:v>
                </c:pt>
                <c:pt idx="77">
                  <c:v>7.875</c:v>
                </c:pt>
                <c:pt idx="78">
                  <c:v>7.05</c:v>
                </c:pt>
                <c:pt idx="79">
                  <c:v>5.27</c:v>
                </c:pt>
                <c:pt idx="80">
                  <c:v>3.93</c:v>
                </c:pt>
                <c:pt idx="81">
                  <c:v>5.0250000000000004</c:v>
                </c:pt>
                <c:pt idx="82">
                  <c:v>4.2649999999999997</c:v>
                </c:pt>
                <c:pt idx="83">
                  <c:v>4.2450000000000001</c:v>
                </c:pt>
                <c:pt idx="84">
                  <c:v>2.4550000000000001</c:v>
                </c:pt>
                <c:pt idx="85">
                  <c:v>2.64</c:v>
                </c:pt>
                <c:pt idx="86">
                  <c:v>4.45</c:v>
                </c:pt>
                <c:pt idx="87">
                  <c:v>2.8250000000000002</c:v>
                </c:pt>
                <c:pt idx="88">
                  <c:v>3.45</c:v>
                </c:pt>
                <c:pt idx="89">
                  <c:v>4.3849999999999998</c:v>
                </c:pt>
                <c:pt idx="90">
                  <c:v>3.895</c:v>
                </c:pt>
                <c:pt idx="91">
                  <c:v>4.68</c:v>
                </c:pt>
                <c:pt idx="92">
                  <c:v>4.63</c:v>
                </c:pt>
                <c:pt idx="93">
                  <c:v>4.5</c:v>
                </c:pt>
                <c:pt idx="94">
                  <c:v>4.93</c:v>
                </c:pt>
                <c:pt idx="95">
                  <c:v>4.74</c:v>
                </c:pt>
                <c:pt idx="96">
                  <c:v>4.71</c:v>
                </c:pt>
                <c:pt idx="97">
                  <c:v>4.83</c:v>
                </c:pt>
                <c:pt idx="98">
                  <c:v>5.63</c:v>
                </c:pt>
                <c:pt idx="99">
                  <c:v>4.8150000000000004</c:v>
                </c:pt>
                <c:pt idx="100">
                  <c:v>5.915</c:v>
                </c:pt>
                <c:pt idx="101">
                  <c:v>4.9800000000000004</c:v>
                </c:pt>
                <c:pt idx="102">
                  <c:v>5.7050000000000001</c:v>
                </c:pt>
                <c:pt idx="103">
                  <c:v>5.41</c:v>
                </c:pt>
                <c:pt idx="104">
                  <c:v>5.5949999999999998</c:v>
                </c:pt>
                <c:pt idx="105">
                  <c:v>4.7750000000000004</c:v>
                </c:pt>
                <c:pt idx="106">
                  <c:v>6.085</c:v>
                </c:pt>
                <c:pt idx="107">
                  <c:v>5.32</c:v>
                </c:pt>
                <c:pt idx="108">
                  <c:v>4.875</c:v>
                </c:pt>
                <c:pt idx="109">
                  <c:v>5.9649999999999999</c:v>
                </c:pt>
                <c:pt idx="110">
                  <c:v>6.27</c:v>
                </c:pt>
                <c:pt idx="111">
                  <c:v>7.01</c:v>
                </c:pt>
                <c:pt idx="112">
                  <c:v>5.3250000000000002</c:v>
                </c:pt>
                <c:pt idx="113">
                  <c:v>6.04</c:v>
                </c:pt>
                <c:pt idx="114">
                  <c:v>5.7350000000000003</c:v>
                </c:pt>
                <c:pt idx="115">
                  <c:v>6.46</c:v>
                </c:pt>
                <c:pt idx="116">
                  <c:v>6.0250000000000004</c:v>
                </c:pt>
                <c:pt idx="117">
                  <c:v>6.9</c:v>
                </c:pt>
                <c:pt idx="118">
                  <c:v>7.1150000000000002</c:v>
                </c:pt>
                <c:pt idx="119">
                  <c:v>7.12</c:v>
                </c:pt>
                <c:pt idx="120">
                  <c:v>7.1550000000000002</c:v>
                </c:pt>
                <c:pt idx="121">
                  <c:v>6.26</c:v>
                </c:pt>
                <c:pt idx="122">
                  <c:v>6.835</c:v>
                </c:pt>
                <c:pt idx="123">
                  <c:v>6.22</c:v>
                </c:pt>
                <c:pt idx="124">
                  <c:v>6.82</c:v>
                </c:pt>
                <c:pt idx="125">
                  <c:v>6.5549999999999997</c:v>
                </c:pt>
                <c:pt idx="126">
                  <c:v>7.41</c:v>
                </c:pt>
                <c:pt idx="127">
                  <c:v>6</c:v>
                </c:pt>
                <c:pt idx="128">
                  <c:v>6.22</c:v>
                </c:pt>
                <c:pt idx="129">
                  <c:v>5.6550000000000002</c:v>
                </c:pt>
                <c:pt idx="130">
                  <c:v>8.0350000000000001</c:v>
                </c:pt>
                <c:pt idx="131">
                  <c:v>7.27</c:v>
                </c:pt>
                <c:pt idx="132">
                  <c:v>7.4</c:v>
                </c:pt>
                <c:pt idx="133">
                  <c:v>8.875</c:v>
                </c:pt>
                <c:pt idx="134">
                  <c:v>5.585</c:v>
                </c:pt>
                <c:pt idx="135">
                  <c:v>4.9550000000000001</c:v>
                </c:pt>
                <c:pt idx="136">
                  <c:v>4.67</c:v>
                </c:pt>
                <c:pt idx="137">
                  <c:v>6.84</c:v>
                </c:pt>
                <c:pt idx="138">
                  <c:v>5.9349999999999996</c:v>
                </c:pt>
                <c:pt idx="139">
                  <c:v>5.49</c:v>
                </c:pt>
                <c:pt idx="140">
                  <c:v>5.6</c:v>
                </c:pt>
                <c:pt idx="141">
                  <c:v>6.26</c:v>
                </c:pt>
                <c:pt idx="142">
                  <c:v>5.24</c:v>
                </c:pt>
                <c:pt idx="143">
                  <c:v>4.83</c:v>
                </c:pt>
                <c:pt idx="144">
                  <c:v>4.3600000000000003</c:v>
                </c:pt>
                <c:pt idx="145">
                  <c:v>5.6950000000000003</c:v>
                </c:pt>
                <c:pt idx="146">
                  <c:v>6.06</c:v>
                </c:pt>
                <c:pt idx="147">
                  <c:v>5.72</c:v>
                </c:pt>
                <c:pt idx="148">
                  <c:v>6.0549999999999997</c:v>
                </c:pt>
                <c:pt idx="149">
                  <c:v>6.9950000000000001</c:v>
                </c:pt>
                <c:pt idx="150">
                  <c:v>8.23</c:v>
                </c:pt>
                <c:pt idx="151">
                  <c:v>7.4349999999999996</c:v>
                </c:pt>
                <c:pt idx="152">
                  <c:v>8.1750000000000007</c:v>
                </c:pt>
                <c:pt idx="153">
                  <c:v>9.0050000000000008</c:v>
                </c:pt>
                <c:pt idx="154">
                  <c:v>10.395</c:v>
                </c:pt>
                <c:pt idx="155">
                  <c:v>9.0449999999999999</c:v>
                </c:pt>
                <c:pt idx="156">
                  <c:v>9.9749999999999996</c:v>
                </c:pt>
                <c:pt idx="157">
                  <c:v>10.065</c:v>
                </c:pt>
                <c:pt idx="158">
                  <c:v>11.57</c:v>
                </c:pt>
                <c:pt idx="159">
                  <c:v>10.695</c:v>
                </c:pt>
                <c:pt idx="160">
                  <c:v>11.14</c:v>
                </c:pt>
                <c:pt idx="161">
                  <c:v>10.805</c:v>
                </c:pt>
                <c:pt idx="162">
                  <c:v>10.785</c:v>
                </c:pt>
                <c:pt idx="163">
                  <c:v>9.4</c:v>
                </c:pt>
                <c:pt idx="164">
                  <c:v>9.3550000000000004</c:v>
                </c:pt>
                <c:pt idx="165">
                  <c:v>9.64</c:v>
                </c:pt>
                <c:pt idx="166">
                  <c:v>10.074999999999999</c:v>
                </c:pt>
                <c:pt idx="167">
                  <c:v>12.215</c:v>
                </c:pt>
                <c:pt idx="168">
                  <c:v>14.414999999999999</c:v>
                </c:pt>
                <c:pt idx="169">
                  <c:v>13.175000000000001</c:v>
                </c:pt>
                <c:pt idx="170">
                  <c:v>11.484999999999999</c:v>
                </c:pt>
                <c:pt idx="171">
                  <c:v>11.96</c:v>
                </c:pt>
                <c:pt idx="172">
                  <c:v>12.31</c:v>
                </c:pt>
                <c:pt idx="173">
                  <c:v>12.8</c:v>
                </c:pt>
                <c:pt idx="174">
                  <c:v>13.164999999999999</c:v>
                </c:pt>
                <c:pt idx="175">
                  <c:v>12.87</c:v>
                </c:pt>
                <c:pt idx="176">
                  <c:v>13.17</c:v>
                </c:pt>
                <c:pt idx="177">
                  <c:v>12.574999999999999</c:v>
                </c:pt>
                <c:pt idx="178">
                  <c:v>14.07</c:v>
                </c:pt>
                <c:pt idx="179">
                  <c:v>13.824999999999999</c:v>
                </c:pt>
                <c:pt idx="180">
                  <c:v>14.455</c:v>
                </c:pt>
                <c:pt idx="181">
                  <c:v>15.805</c:v>
                </c:pt>
                <c:pt idx="182">
                  <c:v>16.495000999999998</c:v>
                </c:pt>
                <c:pt idx="183">
                  <c:v>17.245000999999998</c:v>
                </c:pt>
                <c:pt idx="184">
                  <c:v>16.635000000000002</c:v>
                </c:pt>
                <c:pt idx="185">
                  <c:v>15.31</c:v>
                </c:pt>
                <c:pt idx="186">
                  <c:v>15.86</c:v>
                </c:pt>
                <c:pt idx="187">
                  <c:v>13.59</c:v>
                </c:pt>
                <c:pt idx="188">
                  <c:v>13.625</c:v>
                </c:pt>
                <c:pt idx="189">
                  <c:v>14.935</c:v>
                </c:pt>
                <c:pt idx="190">
                  <c:v>13.31</c:v>
                </c:pt>
                <c:pt idx="191">
                  <c:v>14.04</c:v>
                </c:pt>
                <c:pt idx="192">
                  <c:v>11.46</c:v>
                </c:pt>
                <c:pt idx="193">
                  <c:v>10.14</c:v>
                </c:pt>
                <c:pt idx="194">
                  <c:v>7.19</c:v>
                </c:pt>
                <c:pt idx="195">
                  <c:v>8.7850000000000001</c:v>
                </c:pt>
                <c:pt idx="196">
                  <c:v>9.125</c:v>
                </c:pt>
                <c:pt idx="197">
                  <c:v>6.5350000000000001</c:v>
                </c:pt>
                <c:pt idx="198">
                  <c:v>6.665</c:v>
                </c:pt>
                <c:pt idx="199">
                  <c:v>10.225</c:v>
                </c:pt>
                <c:pt idx="200">
                  <c:v>9.9550000000000001</c:v>
                </c:pt>
                <c:pt idx="201">
                  <c:v>9.2750000000000004</c:v>
                </c:pt>
                <c:pt idx="202">
                  <c:v>9.48</c:v>
                </c:pt>
                <c:pt idx="203">
                  <c:v>5.335</c:v>
                </c:pt>
                <c:pt idx="204">
                  <c:v>8.4049999999999994</c:v>
                </c:pt>
                <c:pt idx="205">
                  <c:v>5.94</c:v>
                </c:pt>
                <c:pt idx="206">
                  <c:v>5.2949999999999999</c:v>
                </c:pt>
                <c:pt idx="207">
                  <c:v>5.43</c:v>
                </c:pt>
                <c:pt idx="208">
                  <c:v>7.125</c:v>
                </c:pt>
                <c:pt idx="209">
                  <c:v>8.48</c:v>
                </c:pt>
                <c:pt idx="210">
                  <c:v>9.625</c:v>
                </c:pt>
                <c:pt idx="211">
                  <c:v>7.1349999999999998</c:v>
                </c:pt>
                <c:pt idx="212">
                  <c:v>8.75</c:v>
                </c:pt>
                <c:pt idx="213">
                  <c:v>8.83</c:v>
                </c:pt>
                <c:pt idx="214">
                  <c:v>10.31</c:v>
                </c:pt>
                <c:pt idx="215">
                  <c:v>8.9749999999999996</c:v>
                </c:pt>
                <c:pt idx="216">
                  <c:v>7.5750000000000002</c:v>
                </c:pt>
                <c:pt idx="217">
                  <c:v>9.09</c:v>
                </c:pt>
                <c:pt idx="218">
                  <c:v>7.4450000000000003</c:v>
                </c:pt>
                <c:pt idx="219">
                  <c:v>4.1399999999999997</c:v>
                </c:pt>
                <c:pt idx="220">
                  <c:v>6.33</c:v>
                </c:pt>
                <c:pt idx="221">
                  <c:v>3.9950000000000001</c:v>
                </c:pt>
                <c:pt idx="222">
                  <c:v>4.1150000000000002</c:v>
                </c:pt>
                <c:pt idx="223">
                  <c:v>3.7749999999999999</c:v>
                </c:pt>
                <c:pt idx="224">
                  <c:v>3.625</c:v>
                </c:pt>
                <c:pt idx="225">
                  <c:v>2.5950000000000002</c:v>
                </c:pt>
                <c:pt idx="226">
                  <c:v>1.22</c:v>
                </c:pt>
                <c:pt idx="227">
                  <c:v>1.78</c:v>
                </c:pt>
                <c:pt idx="228">
                  <c:v>0.56000000000000005</c:v>
                </c:pt>
                <c:pt idx="229">
                  <c:v>6.39</c:v>
                </c:pt>
                <c:pt idx="230">
                  <c:v>1.855</c:v>
                </c:pt>
                <c:pt idx="231">
                  <c:v>-1.0549999999999999</c:v>
                </c:pt>
                <c:pt idx="232">
                  <c:v>-7.4999999999999997E-2</c:v>
                </c:pt>
                <c:pt idx="233">
                  <c:v>1.7</c:v>
                </c:pt>
                <c:pt idx="234">
                  <c:v>2.3149999999999999</c:v>
                </c:pt>
                <c:pt idx="235">
                  <c:v>1.3</c:v>
                </c:pt>
                <c:pt idx="236">
                  <c:v>2.09</c:v>
                </c:pt>
                <c:pt idx="237">
                  <c:v>1.72</c:v>
                </c:pt>
                <c:pt idx="238">
                  <c:v>-0.80500000000000005</c:v>
                </c:pt>
                <c:pt idx="239">
                  <c:v>-0.23499999999999999</c:v>
                </c:pt>
                <c:pt idx="240">
                  <c:v>-0.89</c:v>
                </c:pt>
                <c:pt idx="241">
                  <c:v>-0.89</c:v>
                </c:pt>
                <c:pt idx="242">
                  <c:v>0.72499999999999998</c:v>
                </c:pt>
                <c:pt idx="243">
                  <c:v>-0.28999999999999998</c:v>
                </c:pt>
                <c:pt idx="244">
                  <c:v>0.94</c:v>
                </c:pt>
                <c:pt idx="245">
                  <c:v>-7.05</c:v>
                </c:pt>
                <c:pt idx="246">
                  <c:v>-0.22500000000000001</c:v>
                </c:pt>
                <c:pt idx="247">
                  <c:v>-3.15</c:v>
                </c:pt>
                <c:pt idx="248">
                  <c:v>-3.15</c:v>
                </c:pt>
                <c:pt idx="249">
                  <c:v>-3.96</c:v>
                </c:pt>
                <c:pt idx="250">
                  <c:v>0.3</c:v>
                </c:pt>
                <c:pt idx="251">
                  <c:v>1.5549999999999999</c:v>
                </c:pt>
                <c:pt idx="252">
                  <c:v>1.5549999999999999</c:v>
                </c:pt>
                <c:pt idx="253">
                  <c:v>1.96</c:v>
                </c:pt>
                <c:pt idx="254">
                  <c:v>4.01</c:v>
                </c:pt>
                <c:pt idx="255">
                  <c:v>4.4249999999999998</c:v>
                </c:pt>
                <c:pt idx="256">
                  <c:v>3.28</c:v>
                </c:pt>
                <c:pt idx="257">
                  <c:v>2.69</c:v>
                </c:pt>
                <c:pt idx="258">
                  <c:v>4.5750000000000002</c:v>
                </c:pt>
                <c:pt idx="259">
                  <c:v>3.6949999999999998</c:v>
                </c:pt>
                <c:pt idx="260">
                  <c:v>5.43</c:v>
                </c:pt>
                <c:pt idx="261">
                  <c:v>8.09</c:v>
                </c:pt>
                <c:pt idx="262">
                  <c:v>5.18</c:v>
                </c:pt>
                <c:pt idx="263">
                  <c:v>8.0050000000000008</c:v>
                </c:pt>
                <c:pt idx="264">
                  <c:v>8.2249999999999996</c:v>
                </c:pt>
                <c:pt idx="265">
                  <c:v>6.165</c:v>
                </c:pt>
                <c:pt idx="266">
                  <c:v>6.5250000000000004</c:v>
                </c:pt>
                <c:pt idx="267">
                  <c:v>8.01</c:v>
                </c:pt>
                <c:pt idx="268">
                  <c:v>7.9</c:v>
                </c:pt>
                <c:pt idx="269">
                  <c:v>7.96</c:v>
                </c:pt>
                <c:pt idx="270">
                  <c:v>9.4649999999999999</c:v>
                </c:pt>
                <c:pt idx="271">
                  <c:v>8.15</c:v>
                </c:pt>
                <c:pt idx="272">
                  <c:v>8.86</c:v>
                </c:pt>
                <c:pt idx="273">
                  <c:v>11.375</c:v>
                </c:pt>
                <c:pt idx="274">
                  <c:v>11.755000000000001</c:v>
                </c:pt>
                <c:pt idx="275">
                  <c:v>10.81</c:v>
                </c:pt>
                <c:pt idx="276">
                  <c:v>6.5350000000000001</c:v>
                </c:pt>
                <c:pt idx="277">
                  <c:v>7.29</c:v>
                </c:pt>
                <c:pt idx="278">
                  <c:v>8.0549999999999997</c:v>
                </c:pt>
                <c:pt idx="279">
                  <c:v>9.01</c:v>
                </c:pt>
                <c:pt idx="280">
                  <c:v>9.4049999999999994</c:v>
                </c:pt>
                <c:pt idx="281">
                  <c:v>10.32</c:v>
                </c:pt>
                <c:pt idx="282">
                  <c:v>11.315</c:v>
                </c:pt>
                <c:pt idx="283">
                  <c:v>8.1449999999999996</c:v>
                </c:pt>
                <c:pt idx="284">
                  <c:v>7.05</c:v>
                </c:pt>
                <c:pt idx="285">
                  <c:v>7.0250000000000004</c:v>
                </c:pt>
                <c:pt idx="286">
                  <c:v>5.17</c:v>
                </c:pt>
                <c:pt idx="287">
                  <c:v>9.91</c:v>
                </c:pt>
                <c:pt idx="288">
                  <c:v>9.0399999999999991</c:v>
                </c:pt>
                <c:pt idx="289">
                  <c:v>9.5850000000000009</c:v>
                </c:pt>
                <c:pt idx="290">
                  <c:v>7.5650000000000004</c:v>
                </c:pt>
                <c:pt idx="291">
                  <c:v>13.975</c:v>
                </c:pt>
                <c:pt idx="292">
                  <c:v>11.48</c:v>
                </c:pt>
                <c:pt idx="293">
                  <c:v>11.86</c:v>
                </c:pt>
                <c:pt idx="294">
                  <c:v>7.0750000000000002</c:v>
                </c:pt>
                <c:pt idx="295">
                  <c:v>7.9</c:v>
                </c:pt>
                <c:pt idx="296">
                  <c:v>8.9149999999999991</c:v>
                </c:pt>
                <c:pt idx="297">
                  <c:v>8.3650000000000002</c:v>
                </c:pt>
                <c:pt idx="298">
                  <c:v>7.5350000000000001</c:v>
                </c:pt>
                <c:pt idx="299">
                  <c:v>8.2650000000000006</c:v>
                </c:pt>
                <c:pt idx="300">
                  <c:v>8.69</c:v>
                </c:pt>
                <c:pt idx="301">
                  <c:v>8.4049999999999994</c:v>
                </c:pt>
                <c:pt idx="302">
                  <c:v>7.8250000000000002</c:v>
                </c:pt>
                <c:pt idx="303">
                  <c:v>8.0250000000000004</c:v>
                </c:pt>
                <c:pt idx="304">
                  <c:v>9.8650000000000002</c:v>
                </c:pt>
                <c:pt idx="305">
                  <c:v>10.54</c:v>
                </c:pt>
                <c:pt idx="306">
                  <c:v>12.33</c:v>
                </c:pt>
                <c:pt idx="307">
                  <c:v>10.125</c:v>
                </c:pt>
                <c:pt idx="308">
                  <c:v>9.4649999999999999</c:v>
                </c:pt>
                <c:pt idx="309">
                  <c:v>10.56</c:v>
                </c:pt>
                <c:pt idx="310">
                  <c:v>9.4499999999999993</c:v>
                </c:pt>
                <c:pt idx="311">
                  <c:v>9.7050000000000001</c:v>
                </c:pt>
                <c:pt idx="312">
                  <c:v>8.25</c:v>
                </c:pt>
                <c:pt idx="313">
                  <c:v>5.6950000000000003</c:v>
                </c:pt>
                <c:pt idx="314">
                  <c:v>8.0850000000000009</c:v>
                </c:pt>
                <c:pt idx="315">
                  <c:v>7.6150000000000002</c:v>
                </c:pt>
                <c:pt idx="316">
                  <c:v>9.1199999999999992</c:v>
                </c:pt>
                <c:pt idx="317">
                  <c:v>8.1999999999999993</c:v>
                </c:pt>
                <c:pt idx="318">
                  <c:v>#N/A</c:v>
                </c:pt>
                <c:pt idx="319">
                  <c:v>11.4</c:v>
                </c:pt>
                <c:pt idx="320">
                  <c:v>8.2750000000000004</c:v>
                </c:pt>
                <c:pt idx="321">
                  <c:v>5.8550000000000004</c:v>
                </c:pt>
                <c:pt idx="322">
                  <c:v>7.5</c:v>
                </c:pt>
                <c:pt idx="323">
                  <c:v>8.3049999999999997</c:v>
                </c:pt>
                <c:pt idx="324">
                  <c:v>8.41</c:v>
                </c:pt>
                <c:pt idx="325">
                  <c:v>8.98</c:v>
                </c:pt>
                <c:pt idx="326">
                  <c:v>10.47</c:v>
                </c:pt>
                <c:pt idx="327">
                  <c:v>9.68</c:v>
                </c:pt>
                <c:pt idx="328">
                  <c:v>8.0449999999999999</c:v>
                </c:pt>
                <c:pt idx="329">
                  <c:v>8.19</c:v>
                </c:pt>
                <c:pt idx="330">
                  <c:v>7.53</c:v>
                </c:pt>
                <c:pt idx="331">
                  <c:v>8.4049999999999994</c:v>
                </c:pt>
                <c:pt idx="332">
                  <c:v>8.7750000000000004</c:v>
                </c:pt>
                <c:pt idx="333">
                  <c:v>9.2249999999999996</c:v>
                </c:pt>
                <c:pt idx="334">
                  <c:v>8.89</c:v>
                </c:pt>
                <c:pt idx="335">
                  <c:v>9.07</c:v>
                </c:pt>
                <c:pt idx="336">
                  <c:v>8.06</c:v>
                </c:pt>
                <c:pt idx="337">
                  <c:v>9.32</c:v>
                </c:pt>
                <c:pt idx="338">
                  <c:v>9.52</c:v>
                </c:pt>
                <c:pt idx="339">
                  <c:v>9.26</c:v>
                </c:pt>
                <c:pt idx="340">
                  <c:v>8.6750000000000007</c:v>
                </c:pt>
                <c:pt idx="341">
                  <c:v>7.51</c:v>
                </c:pt>
                <c:pt idx="342">
                  <c:v>7.84</c:v>
                </c:pt>
                <c:pt idx="343">
                  <c:v>8.9949999999999992</c:v>
                </c:pt>
                <c:pt idx="344">
                  <c:v>9.2750000000000004</c:v>
                </c:pt>
                <c:pt idx="345">
                  <c:v>8.9149999999999991</c:v>
                </c:pt>
                <c:pt idx="346">
                  <c:v>7.76</c:v>
                </c:pt>
                <c:pt idx="347">
                  <c:v>9.25</c:v>
                </c:pt>
                <c:pt idx="348">
                  <c:v>9.9</c:v>
                </c:pt>
                <c:pt idx="349">
                  <c:v>8.99</c:v>
                </c:pt>
                <c:pt idx="350">
                  <c:v>9.0350000000000001</c:v>
                </c:pt>
                <c:pt idx="351">
                  <c:v>9.31</c:v>
                </c:pt>
                <c:pt idx="352">
                  <c:v>9.66</c:v>
                </c:pt>
                <c:pt idx="353">
                  <c:v>10.130000000000001</c:v>
                </c:pt>
                <c:pt idx="354">
                  <c:v>10.130000000000001</c:v>
                </c:pt>
                <c:pt idx="355">
                  <c:v>9.625</c:v>
                </c:pt>
                <c:pt idx="356">
                  <c:v>8.3949999999999996</c:v>
                </c:pt>
                <c:pt idx="357">
                  <c:v>11.404999999999999</c:v>
                </c:pt>
                <c:pt idx="358">
                  <c:v>12.48</c:v>
                </c:pt>
                <c:pt idx="359">
                  <c:v>11.75</c:v>
                </c:pt>
                <c:pt idx="360">
                  <c:v>11.78</c:v>
                </c:pt>
                <c:pt idx="361">
                  <c:v>11.734999999999999</c:v>
                </c:pt>
                <c:pt idx="362">
                  <c:v>11.255000000000001</c:v>
                </c:pt>
                <c:pt idx="363">
                  <c:v>12.27</c:v>
                </c:pt>
                <c:pt idx="364">
                  <c:v>11.195</c:v>
                </c:pt>
                <c:pt idx="365">
                  <c:v>11.56</c:v>
                </c:pt>
                <c:pt idx="366">
                  <c:v>12.89</c:v>
                </c:pt>
                <c:pt idx="367">
                  <c:v>11.935</c:v>
                </c:pt>
                <c:pt idx="368">
                  <c:v>11.52</c:v>
                </c:pt>
                <c:pt idx="369">
                  <c:v>11.88</c:v>
                </c:pt>
                <c:pt idx="370">
                  <c:v>12.135</c:v>
                </c:pt>
                <c:pt idx="371">
                  <c:v>11.78</c:v>
                </c:pt>
                <c:pt idx="372">
                  <c:v>11.6</c:v>
                </c:pt>
                <c:pt idx="373">
                  <c:v>11.14</c:v>
                </c:pt>
                <c:pt idx="374">
                  <c:v>10.484999999999999</c:v>
                </c:pt>
                <c:pt idx="375">
                  <c:v>11.295</c:v>
                </c:pt>
                <c:pt idx="376">
                  <c:v>10.095000000000001</c:v>
                </c:pt>
                <c:pt idx="377">
                  <c:v>10.475</c:v>
                </c:pt>
                <c:pt idx="378">
                  <c:v>10.88</c:v>
                </c:pt>
                <c:pt idx="379">
                  <c:v>11.775</c:v>
                </c:pt>
                <c:pt idx="380">
                  <c:v>12.64</c:v>
                </c:pt>
                <c:pt idx="381">
                  <c:v>11.05</c:v>
                </c:pt>
                <c:pt idx="382">
                  <c:v>13.08</c:v>
                </c:pt>
                <c:pt idx="383">
                  <c:v>15.484999999999999</c:v>
                </c:pt>
                <c:pt idx="384">
                  <c:v>12.085000000000001</c:v>
                </c:pt>
                <c:pt idx="385">
                  <c:v>15.59</c:v>
                </c:pt>
                <c:pt idx="386">
                  <c:v>13.664999999999999</c:v>
                </c:pt>
                <c:pt idx="387">
                  <c:v>11.945</c:v>
                </c:pt>
                <c:pt idx="388">
                  <c:v>11.484999999999999</c:v>
                </c:pt>
                <c:pt idx="389">
                  <c:v>9.17</c:v>
                </c:pt>
                <c:pt idx="390">
                  <c:v>9.3350000000000009</c:v>
                </c:pt>
                <c:pt idx="391">
                  <c:v>7</c:v>
                </c:pt>
                <c:pt idx="392">
                  <c:v>8.4250000000000007</c:v>
                </c:pt>
                <c:pt idx="393">
                  <c:v>10.125</c:v>
                </c:pt>
                <c:pt idx="394">
                  <c:v>9.68</c:v>
                </c:pt>
                <c:pt idx="395">
                  <c:v>9.9600000000000009</c:v>
                </c:pt>
                <c:pt idx="396">
                  <c:v>7.7050000000000001</c:v>
                </c:pt>
                <c:pt idx="397">
                  <c:v>7.8449999999999998</c:v>
                </c:pt>
                <c:pt idx="398">
                  <c:v>8.3049999999999997</c:v>
                </c:pt>
                <c:pt idx="399">
                  <c:v>7.61</c:v>
                </c:pt>
                <c:pt idx="400">
                  <c:v>7.415</c:v>
                </c:pt>
                <c:pt idx="401">
                  <c:v>7.95</c:v>
                </c:pt>
                <c:pt idx="402">
                  <c:v>9.2550000000000008</c:v>
                </c:pt>
                <c:pt idx="403">
                  <c:v>10</c:v>
                </c:pt>
                <c:pt idx="404">
                  <c:v>10.475</c:v>
                </c:pt>
                <c:pt idx="405">
                  <c:v>11.63</c:v>
                </c:pt>
                <c:pt idx="406">
                  <c:v>10.94</c:v>
                </c:pt>
                <c:pt idx="407">
                  <c:v>12.08</c:v>
                </c:pt>
                <c:pt idx="408">
                  <c:v>11.385</c:v>
                </c:pt>
                <c:pt idx="409">
                  <c:v>13.145</c:v>
                </c:pt>
                <c:pt idx="410">
                  <c:v>14.225</c:v>
                </c:pt>
                <c:pt idx="411">
                  <c:v>15.96</c:v>
                </c:pt>
                <c:pt idx="412">
                  <c:v>14.404999999999999</c:v>
                </c:pt>
                <c:pt idx="413">
                  <c:v>13.34</c:v>
                </c:pt>
                <c:pt idx="414">
                  <c:v>12.135</c:v>
                </c:pt>
                <c:pt idx="415">
                  <c:v>11.865</c:v>
                </c:pt>
                <c:pt idx="416">
                  <c:v>10.645</c:v>
                </c:pt>
                <c:pt idx="417">
                  <c:v>10.52</c:v>
                </c:pt>
                <c:pt idx="418">
                  <c:v>11.57</c:v>
                </c:pt>
                <c:pt idx="419">
                  <c:v>10.015000000000001</c:v>
                </c:pt>
                <c:pt idx="420">
                  <c:v>9.31</c:v>
                </c:pt>
                <c:pt idx="421">
                  <c:v>7.9249999999999998</c:v>
                </c:pt>
                <c:pt idx="422">
                  <c:v>8.1850000000000005</c:v>
                </c:pt>
                <c:pt idx="423">
                  <c:v>7.15</c:v>
                </c:pt>
                <c:pt idx="424">
                  <c:v>10.73</c:v>
                </c:pt>
                <c:pt idx="425">
                  <c:v>6.53</c:v>
                </c:pt>
                <c:pt idx="426">
                  <c:v>6.9249999999999998</c:v>
                </c:pt>
                <c:pt idx="427">
                  <c:v>3.78</c:v>
                </c:pt>
                <c:pt idx="428">
                  <c:v>6.5149999999999997</c:v>
                </c:pt>
                <c:pt idx="429">
                  <c:v>8.6050000000000004</c:v>
                </c:pt>
                <c:pt idx="430">
                  <c:v>5.8</c:v>
                </c:pt>
                <c:pt idx="431">
                  <c:v>5.67</c:v>
                </c:pt>
                <c:pt idx="432">
                  <c:v>6.915</c:v>
                </c:pt>
                <c:pt idx="433">
                  <c:v>6.7050000000000001</c:v>
                </c:pt>
                <c:pt idx="434">
                  <c:v>4.9649999999999999</c:v>
                </c:pt>
                <c:pt idx="435">
                  <c:v>6.2350000000000003</c:v>
                </c:pt>
                <c:pt idx="436">
                  <c:v>5.01</c:v>
                </c:pt>
                <c:pt idx="437">
                  <c:v>5.67</c:v>
                </c:pt>
                <c:pt idx="438">
                  <c:v>6.0449999999999999</c:v>
                </c:pt>
                <c:pt idx="439">
                  <c:v>7.55</c:v>
                </c:pt>
                <c:pt idx="440">
                  <c:v>8.65</c:v>
                </c:pt>
                <c:pt idx="441">
                  <c:v>6.88</c:v>
                </c:pt>
                <c:pt idx="442">
                  <c:v>7.7850000000000001</c:v>
                </c:pt>
                <c:pt idx="443">
                  <c:v>8.6549999999999994</c:v>
                </c:pt>
                <c:pt idx="444">
                  <c:v>7.7549999999999999</c:v>
                </c:pt>
                <c:pt idx="445">
                  <c:v>7.2750000000000004</c:v>
                </c:pt>
                <c:pt idx="446">
                  <c:v>8.625</c:v>
                </c:pt>
                <c:pt idx="447">
                  <c:v>7.57</c:v>
                </c:pt>
                <c:pt idx="448">
                  <c:v>9.34</c:v>
                </c:pt>
                <c:pt idx="449">
                  <c:v>7.4</c:v>
                </c:pt>
                <c:pt idx="450">
                  <c:v>6.64</c:v>
                </c:pt>
                <c:pt idx="451">
                  <c:v>4.8600000000000003</c:v>
                </c:pt>
                <c:pt idx="452">
                  <c:v>4.92</c:v>
                </c:pt>
                <c:pt idx="453">
                  <c:v>4.08</c:v>
                </c:pt>
                <c:pt idx="454">
                  <c:v>1.32</c:v>
                </c:pt>
                <c:pt idx="455">
                  <c:v>1.325</c:v>
                </c:pt>
                <c:pt idx="456">
                  <c:v>1.99</c:v>
                </c:pt>
                <c:pt idx="457">
                  <c:v>2.86</c:v>
                </c:pt>
                <c:pt idx="458">
                  <c:v>2.5049999999999999</c:v>
                </c:pt>
                <c:pt idx="459">
                  <c:v>2.0299999999999998</c:v>
                </c:pt>
                <c:pt idx="460">
                  <c:v>2.3149999999999999</c:v>
                </c:pt>
                <c:pt idx="461">
                  <c:v>3.2250000000000001</c:v>
                </c:pt>
                <c:pt idx="462">
                  <c:v>4.915</c:v>
                </c:pt>
                <c:pt idx="463">
                  <c:v>4.16</c:v>
                </c:pt>
                <c:pt idx="464">
                  <c:v>3.2650000000000001</c:v>
                </c:pt>
                <c:pt idx="465">
                  <c:v>4.3</c:v>
                </c:pt>
                <c:pt idx="466">
                  <c:v>5.08</c:v>
                </c:pt>
                <c:pt idx="467">
                  <c:v>5.4249999999999998</c:v>
                </c:pt>
                <c:pt idx="468">
                  <c:v>6.415</c:v>
                </c:pt>
                <c:pt idx="469">
                  <c:v>7.5549999999999997</c:v>
                </c:pt>
                <c:pt idx="470">
                  <c:v>10.76</c:v>
                </c:pt>
                <c:pt idx="471">
                  <c:v>8.8350000000000009</c:v>
                </c:pt>
                <c:pt idx="472">
                  <c:v>6.37</c:v>
                </c:pt>
                <c:pt idx="473">
                  <c:v>7.45</c:v>
                </c:pt>
                <c:pt idx="474">
                  <c:v>6.79</c:v>
                </c:pt>
                <c:pt idx="475">
                  <c:v>5.3449999999999998</c:v>
                </c:pt>
                <c:pt idx="476">
                  <c:v>4.8899999999999997</c:v>
                </c:pt>
                <c:pt idx="477">
                  <c:v>4.0049999999999999</c:v>
                </c:pt>
                <c:pt idx="478">
                  <c:v>3.41</c:v>
                </c:pt>
                <c:pt idx="479">
                  <c:v>5.335</c:v>
                </c:pt>
                <c:pt idx="480">
                  <c:v>3.6850000000000001</c:v>
                </c:pt>
                <c:pt idx="481">
                  <c:v>4.4249999999999998</c:v>
                </c:pt>
                <c:pt idx="482">
                  <c:v>3.47</c:v>
                </c:pt>
                <c:pt idx="483">
                  <c:v>2.77</c:v>
                </c:pt>
                <c:pt idx="484">
                  <c:v>3.32</c:v>
                </c:pt>
                <c:pt idx="485">
                  <c:v>4.76</c:v>
                </c:pt>
                <c:pt idx="486">
                  <c:v>5.5650000000000004</c:v>
                </c:pt>
                <c:pt idx="487">
                  <c:v>5.5449999999999999</c:v>
                </c:pt>
                <c:pt idx="488">
                  <c:v>5.6150000000000002</c:v>
                </c:pt>
                <c:pt idx="489">
                  <c:v>2.81</c:v>
                </c:pt>
                <c:pt idx="490">
                  <c:v>3.355</c:v>
                </c:pt>
                <c:pt idx="491">
                  <c:v>2.27</c:v>
                </c:pt>
                <c:pt idx="492">
                  <c:v>3.645</c:v>
                </c:pt>
                <c:pt idx="493">
                  <c:v>3.3250000000000002</c:v>
                </c:pt>
                <c:pt idx="494">
                  <c:v>2.8</c:v>
                </c:pt>
                <c:pt idx="495">
                  <c:v>3.41</c:v>
                </c:pt>
                <c:pt idx="496">
                  <c:v>5.54</c:v>
                </c:pt>
                <c:pt idx="497">
                  <c:v>6.2750000000000004</c:v>
                </c:pt>
                <c:pt idx="498">
                  <c:v>6.1950000000000003</c:v>
                </c:pt>
                <c:pt idx="499">
                  <c:v>3.895</c:v>
                </c:pt>
                <c:pt idx="500">
                  <c:v>3.02</c:v>
                </c:pt>
                <c:pt idx="501">
                  <c:v>4.0999999999999996</c:v>
                </c:pt>
                <c:pt idx="502">
                  <c:v>4.54</c:v>
                </c:pt>
                <c:pt idx="503">
                  <c:v>4.7350000000000003</c:v>
                </c:pt>
                <c:pt idx="504">
                  <c:v>4.5650000000000004</c:v>
                </c:pt>
                <c:pt idx="505">
                  <c:v>2.87</c:v>
                </c:pt>
                <c:pt idx="506">
                  <c:v>5.32</c:v>
                </c:pt>
                <c:pt idx="507">
                  <c:v>4.82</c:v>
                </c:pt>
                <c:pt idx="508">
                  <c:v>#N/A</c:v>
                </c:pt>
                <c:pt idx="509">
                  <c:v>3.67</c:v>
                </c:pt>
                <c:pt idx="510">
                  <c:v>4.72</c:v>
                </c:pt>
                <c:pt idx="511">
                  <c:v>4.7249999999999996</c:v>
                </c:pt>
                <c:pt idx="512">
                  <c:v>6.5650000000000004</c:v>
                </c:pt>
                <c:pt idx="513">
                  <c:v>6.5650000000000004</c:v>
                </c:pt>
                <c:pt idx="514">
                  <c:v>5.4</c:v>
                </c:pt>
                <c:pt idx="515">
                  <c:v>4.7850000000000001</c:v>
                </c:pt>
                <c:pt idx="516">
                  <c:v>3.71</c:v>
                </c:pt>
                <c:pt idx="517">
                  <c:v>3.665</c:v>
                </c:pt>
                <c:pt idx="518">
                  <c:v>5.7050000000000001</c:v>
                </c:pt>
                <c:pt idx="519">
                  <c:v>5.8250000000000002</c:v>
                </c:pt>
                <c:pt idx="520">
                  <c:v>6.14</c:v>
                </c:pt>
                <c:pt idx="521">
                  <c:v>5.05</c:v>
                </c:pt>
                <c:pt idx="522">
                  <c:v>6.0549999999999997</c:v>
                </c:pt>
                <c:pt idx="523">
                  <c:v>5.5149999999999997</c:v>
                </c:pt>
                <c:pt idx="524">
                  <c:v>6.3150000000000004</c:v>
                </c:pt>
                <c:pt idx="525">
                  <c:v>4.875</c:v>
                </c:pt>
                <c:pt idx="526">
                  <c:v>5.2549999999999999</c:v>
                </c:pt>
                <c:pt idx="527">
                  <c:v>5.3949999999999996</c:v>
                </c:pt>
                <c:pt idx="528">
                  <c:v>5.8049999999999997</c:v>
                </c:pt>
                <c:pt idx="529">
                  <c:v>4.3899999999999997</c:v>
                </c:pt>
                <c:pt idx="530">
                  <c:v>3.4249999999999998</c:v>
                </c:pt>
                <c:pt idx="531">
                  <c:v>3.8450000000000002</c:v>
                </c:pt>
                <c:pt idx="532">
                  <c:v>4.32</c:v>
                </c:pt>
                <c:pt idx="533">
                  <c:v>5.49</c:v>
                </c:pt>
                <c:pt idx="534">
                  <c:v>2.09</c:v>
                </c:pt>
                <c:pt idx="535">
                  <c:v>2.2400000000000002</c:v>
                </c:pt>
                <c:pt idx="536">
                  <c:v>2.25</c:v>
                </c:pt>
                <c:pt idx="537">
                  <c:v>1.4550000000000001</c:v>
                </c:pt>
                <c:pt idx="538">
                  <c:v>0.84499999999999997</c:v>
                </c:pt>
                <c:pt idx="539">
                  <c:v>0.3</c:v>
                </c:pt>
                <c:pt idx="540">
                  <c:v>0.64500000000000002</c:v>
                </c:pt>
                <c:pt idx="541">
                  <c:v>2.2949999999999999</c:v>
                </c:pt>
                <c:pt idx="542">
                  <c:v>4.1950000000000003</c:v>
                </c:pt>
                <c:pt idx="543">
                  <c:v>4.33</c:v>
                </c:pt>
                <c:pt idx="544">
                  <c:v>3.37</c:v>
                </c:pt>
                <c:pt idx="545">
                  <c:v>2.2450000000000001</c:v>
                </c:pt>
                <c:pt idx="546">
                  <c:v>1.355</c:v>
                </c:pt>
                <c:pt idx="547">
                  <c:v>-0.51500000000000001</c:v>
                </c:pt>
                <c:pt idx="548">
                  <c:v>0.98499999999999999</c:v>
                </c:pt>
                <c:pt idx="549">
                  <c:v>-0.54500000000000004</c:v>
                </c:pt>
                <c:pt idx="550">
                  <c:v>0.47</c:v>
                </c:pt>
                <c:pt idx="551">
                  <c:v>3.7749999999999999</c:v>
                </c:pt>
                <c:pt idx="552">
                  <c:v>4.16</c:v>
                </c:pt>
                <c:pt idx="553">
                  <c:v>1.9350000000000001</c:v>
                </c:pt>
                <c:pt idx="554">
                  <c:v>2.645</c:v>
                </c:pt>
                <c:pt idx="555">
                  <c:v>1.075</c:v>
                </c:pt>
                <c:pt idx="556">
                  <c:v>-0.39</c:v>
                </c:pt>
                <c:pt idx="557">
                  <c:v>0.66</c:v>
                </c:pt>
                <c:pt idx="558">
                  <c:v>0.77500000000000002</c:v>
                </c:pt>
                <c:pt idx="559">
                  <c:v>2.4049999999999998</c:v>
                </c:pt>
                <c:pt idx="560">
                  <c:v>2.9849999999999999</c:v>
                </c:pt>
                <c:pt idx="561">
                  <c:v>6.06</c:v>
                </c:pt>
                <c:pt idx="562">
                  <c:v>6.35</c:v>
                </c:pt>
                <c:pt idx="563">
                  <c:v>5.53</c:v>
                </c:pt>
                <c:pt idx="564">
                  <c:v>6.3150000000000004</c:v>
                </c:pt>
                <c:pt idx="565">
                  <c:v>6.5149999999999997</c:v>
                </c:pt>
                <c:pt idx="566">
                  <c:v>5.67</c:v>
                </c:pt>
                <c:pt idx="567">
                  <c:v>4.99</c:v>
                </c:pt>
                <c:pt idx="568">
                  <c:v>4.9850000000000003</c:v>
                </c:pt>
                <c:pt idx="569">
                  <c:v>5.9950000000000001</c:v>
                </c:pt>
                <c:pt idx="570">
                  <c:v>7.54</c:v>
                </c:pt>
                <c:pt idx="571">
                  <c:v>5.8650000000000002</c:v>
                </c:pt>
                <c:pt idx="572">
                  <c:v>7.0949999999999998</c:v>
                </c:pt>
                <c:pt idx="573">
                  <c:v>7.0949999999999998</c:v>
                </c:pt>
                <c:pt idx="574">
                  <c:v>6.2050000000000001</c:v>
                </c:pt>
                <c:pt idx="575">
                  <c:v>6.3150000000000004</c:v>
                </c:pt>
                <c:pt idx="576">
                  <c:v>5.03</c:v>
                </c:pt>
                <c:pt idx="577">
                  <c:v>5.12</c:v>
                </c:pt>
                <c:pt idx="578">
                  <c:v>5.39</c:v>
                </c:pt>
                <c:pt idx="579">
                  <c:v>3.9449999999999998</c:v>
                </c:pt>
                <c:pt idx="580">
                  <c:v>4.16</c:v>
                </c:pt>
                <c:pt idx="581">
                  <c:v>3.9649999999999999</c:v>
                </c:pt>
                <c:pt idx="582">
                  <c:v>4.8449999999999998</c:v>
                </c:pt>
                <c:pt idx="583">
                  <c:v>4.2699999999999996</c:v>
                </c:pt>
                <c:pt idx="584">
                  <c:v>4.83</c:v>
                </c:pt>
                <c:pt idx="585">
                  <c:v>4.88</c:v>
                </c:pt>
                <c:pt idx="586">
                  <c:v>4.3499999999999996</c:v>
                </c:pt>
                <c:pt idx="587">
                  <c:v>3.5950000000000002</c:v>
                </c:pt>
                <c:pt idx="588">
                  <c:v>3.6949999999999998</c:v>
                </c:pt>
                <c:pt idx="589">
                  <c:v>3.21</c:v>
                </c:pt>
                <c:pt idx="590">
                  <c:v>4.2</c:v>
                </c:pt>
                <c:pt idx="591">
                  <c:v>5.8949999999999996</c:v>
                </c:pt>
                <c:pt idx="592">
                  <c:v>5.45</c:v>
                </c:pt>
                <c:pt idx="593">
                  <c:v>5.1749999999999998</c:v>
                </c:pt>
                <c:pt idx="594">
                  <c:v>5.42</c:v>
                </c:pt>
                <c:pt idx="595">
                  <c:v>6.9450000000000003</c:v>
                </c:pt>
                <c:pt idx="596">
                  <c:v>7.665</c:v>
                </c:pt>
                <c:pt idx="597">
                  <c:v>7.1849999999999996</c:v>
                </c:pt>
                <c:pt idx="598">
                  <c:v>6.76</c:v>
                </c:pt>
                <c:pt idx="599">
                  <c:v>5.0999999999999996</c:v>
                </c:pt>
                <c:pt idx="600">
                  <c:v>5.915</c:v>
                </c:pt>
                <c:pt idx="601">
                  <c:v>5.1849999999999996</c:v>
                </c:pt>
                <c:pt idx="602">
                  <c:v>3.5249999999999999</c:v>
                </c:pt>
                <c:pt idx="603">
                  <c:v>4.0999999999999996</c:v>
                </c:pt>
                <c:pt idx="604">
                  <c:v>3.8149999999999999</c:v>
                </c:pt>
                <c:pt idx="605">
                  <c:v>3.97</c:v>
                </c:pt>
                <c:pt idx="606">
                  <c:v>5.1150000000000002</c:v>
                </c:pt>
                <c:pt idx="607">
                  <c:v>4.9850000000000003</c:v>
                </c:pt>
                <c:pt idx="608">
                  <c:v>4.5750000000000002</c:v>
                </c:pt>
                <c:pt idx="609">
                  <c:v>4.5350000000000001</c:v>
                </c:pt>
                <c:pt idx="610">
                  <c:v>4.96</c:v>
                </c:pt>
                <c:pt idx="611">
                  <c:v>4.8650000000000002</c:v>
                </c:pt>
                <c:pt idx="612">
                  <c:v>6.31</c:v>
                </c:pt>
                <c:pt idx="613">
                  <c:v>5.87</c:v>
                </c:pt>
                <c:pt idx="614">
                  <c:v>6.4450000000000003</c:v>
                </c:pt>
                <c:pt idx="615">
                  <c:v>6.665</c:v>
                </c:pt>
                <c:pt idx="616">
                  <c:v>6.9749999999999996</c:v>
                </c:pt>
                <c:pt idx="617">
                  <c:v>5.8049999999999997</c:v>
                </c:pt>
                <c:pt idx="618">
                  <c:v>6.43</c:v>
                </c:pt>
                <c:pt idx="619">
                  <c:v>6.4</c:v>
                </c:pt>
                <c:pt idx="620">
                  <c:v>5.75</c:v>
                </c:pt>
                <c:pt idx="621">
                  <c:v>8.0449999999999999</c:v>
                </c:pt>
                <c:pt idx="622">
                  <c:v>7.4349999999999996</c:v>
                </c:pt>
                <c:pt idx="623">
                  <c:v>6.83</c:v>
                </c:pt>
                <c:pt idx="624">
                  <c:v>5.64</c:v>
                </c:pt>
                <c:pt idx="625">
                  <c:v>5.415</c:v>
                </c:pt>
                <c:pt idx="626">
                  <c:v>6.09</c:v>
                </c:pt>
                <c:pt idx="627">
                  <c:v>5.56</c:v>
                </c:pt>
                <c:pt idx="628">
                  <c:v>4.5650000000000004</c:v>
                </c:pt>
                <c:pt idx="629">
                  <c:v>4.5149999999999997</c:v>
                </c:pt>
                <c:pt idx="630">
                  <c:v>5.21</c:v>
                </c:pt>
                <c:pt idx="631">
                  <c:v>4.3099999999999996</c:v>
                </c:pt>
                <c:pt idx="632">
                  <c:v>4.1449999999999996</c:v>
                </c:pt>
                <c:pt idx="633">
                  <c:v>5.5350000000000001</c:v>
                </c:pt>
                <c:pt idx="634">
                  <c:v>5.625</c:v>
                </c:pt>
                <c:pt idx="635">
                  <c:v>6.22</c:v>
                </c:pt>
                <c:pt idx="636">
                  <c:v>5.6</c:v>
                </c:pt>
                <c:pt idx="637">
                  <c:v>5.8250000000000002</c:v>
                </c:pt>
                <c:pt idx="638">
                  <c:v>4.9400000000000004</c:v>
                </c:pt>
                <c:pt idx="639">
                  <c:v>5.2149999999999999</c:v>
                </c:pt>
                <c:pt idx="640">
                  <c:v>5.9249999999999998</c:v>
                </c:pt>
                <c:pt idx="641">
                  <c:v>4.7850000000000001</c:v>
                </c:pt>
                <c:pt idx="642">
                  <c:v>3.8050000000000002</c:v>
                </c:pt>
                <c:pt idx="643">
                  <c:v>4.88</c:v>
                </c:pt>
                <c:pt idx="644">
                  <c:v>4.665</c:v>
                </c:pt>
                <c:pt idx="645">
                  <c:v>4.085</c:v>
                </c:pt>
                <c:pt idx="646">
                  <c:v>5.3849999999999998</c:v>
                </c:pt>
                <c:pt idx="647">
                  <c:v>2.5150000000000001</c:v>
                </c:pt>
                <c:pt idx="648">
                  <c:v>3.8050000000000002</c:v>
                </c:pt>
                <c:pt idx="649">
                  <c:v>3.895</c:v>
                </c:pt>
                <c:pt idx="650">
                  <c:v>4.3899999999999997</c:v>
                </c:pt>
                <c:pt idx="651">
                  <c:v>2.8250000000000002</c:v>
                </c:pt>
                <c:pt idx="652">
                  <c:v>2.79</c:v>
                </c:pt>
                <c:pt idx="653">
                  <c:v>2.5750000000000002</c:v>
                </c:pt>
                <c:pt idx="654">
                  <c:v>2.085</c:v>
                </c:pt>
                <c:pt idx="655">
                  <c:v>1.835</c:v>
                </c:pt>
                <c:pt idx="656">
                  <c:v>2.2200000000000002</c:v>
                </c:pt>
                <c:pt idx="657">
                  <c:v>1.3149999999999999</c:v>
                </c:pt>
                <c:pt idx="658">
                  <c:v>3.15</c:v>
                </c:pt>
                <c:pt idx="659">
                  <c:v>2.4350000000000001</c:v>
                </c:pt>
                <c:pt idx="660">
                  <c:v>3.41</c:v>
                </c:pt>
                <c:pt idx="661">
                  <c:v>2.6349999999999998</c:v>
                </c:pt>
                <c:pt idx="662">
                  <c:v>3.06</c:v>
                </c:pt>
                <c:pt idx="663">
                  <c:v>3.9649999999999999</c:v>
                </c:pt>
                <c:pt idx="664">
                  <c:v>4.8550000000000004</c:v>
                </c:pt>
                <c:pt idx="665">
                  <c:v>4.87</c:v>
                </c:pt>
                <c:pt idx="666">
                  <c:v>5.89</c:v>
                </c:pt>
                <c:pt idx="667">
                  <c:v>6.5049999999999999</c:v>
                </c:pt>
                <c:pt idx="668">
                  <c:v>5.9850000000000003</c:v>
                </c:pt>
                <c:pt idx="669">
                  <c:v>4.6150000000000002</c:v>
                </c:pt>
                <c:pt idx="670">
                  <c:v>4.165</c:v>
                </c:pt>
                <c:pt idx="671">
                  <c:v>3.93</c:v>
                </c:pt>
                <c:pt idx="672">
                  <c:v>5.0250000000000004</c:v>
                </c:pt>
                <c:pt idx="673">
                  <c:v>4.2</c:v>
                </c:pt>
                <c:pt idx="674">
                  <c:v>3.76</c:v>
                </c:pt>
                <c:pt idx="675">
                  <c:v>3.54</c:v>
                </c:pt>
                <c:pt idx="676">
                  <c:v>4.9050000000000002</c:v>
                </c:pt>
                <c:pt idx="677">
                  <c:v>5.3150000000000004</c:v>
                </c:pt>
                <c:pt idx="678">
                  <c:v>5.62</c:v>
                </c:pt>
                <c:pt idx="679">
                  <c:v>5.875</c:v>
                </c:pt>
                <c:pt idx="680">
                  <c:v>5.87</c:v>
                </c:pt>
                <c:pt idx="681">
                  <c:v>7.74</c:v>
                </c:pt>
                <c:pt idx="682">
                  <c:v>7.11</c:v>
                </c:pt>
                <c:pt idx="683">
                  <c:v>6.18</c:v>
                </c:pt>
                <c:pt idx="684">
                  <c:v>4.12</c:v>
                </c:pt>
                <c:pt idx="685">
                  <c:v>4.76</c:v>
                </c:pt>
                <c:pt idx="686">
                  <c:v>4.0149999999999997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NW Europe Arab Light</c:v>
                </c:pt>
              </c:strCache>
            </c:strRef>
          </c:tx>
          <c:spPr>
            <a:ln w="28575">
              <a:solidFill>
                <a:srgbClr val="29858C"/>
              </a:solidFill>
            </a:ln>
          </c:spPr>
          <c:marker>
            <c:symbol val="none"/>
          </c:marker>
          <c:cat>
            <c:numRef>
              <c:f>Sheet1!$A$2:$A$688</c:f>
              <c:numCache>
                <c:formatCode>m/d/yyyy</c:formatCode>
                <c:ptCount val="687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</c:numCache>
            </c:numRef>
          </c:cat>
          <c:val>
            <c:numRef>
              <c:f>Sheet1!$D$2:$D$688</c:f>
              <c:numCache>
                <c:formatCode>"$"#,##0.00</c:formatCode>
                <c:ptCount val="687"/>
                <c:pt idx="0">
                  <c:v>-0.74</c:v>
                </c:pt>
                <c:pt idx="1">
                  <c:v>-0.85</c:v>
                </c:pt>
                <c:pt idx="2">
                  <c:v>-0.71</c:v>
                </c:pt>
                <c:pt idx="3">
                  <c:v>-0.32</c:v>
                </c:pt>
                <c:pt idx="4">
                  <c:v>-0.56000000000000005</c:v>
                </c:pt>
                <c:pt idx="5">
                  <c:v>-0.43</c:v>
                </c:pt>
                <c:pt idx="6">
                  <c:v>-0.82</c:v>
                </c:pt>
                <c:pt idx="7">
                  <c:v>-0.27</c:v>
                </c:pt>
                <c:pt idx="8">
                  <c:v>-0.94</c:v>
                </c:pt>
                <c:pt idx="9">
                  <c:v>0.14000000000000001</c:v>
                </c:pt>
                <c:pt idx="10">
                  <c:v>-1.21</c:v>
                </c:pt>
                <c:pt idx="11">
                  <c:v>0.28999999999999998</c:v>
                </c:pt>
                <c:pt idx="12">
                  <c:v>-0.53</c:v>
                </c:pt>
                <c:pt idx="13">
                  <c:v>-0.88</c:v>
                </c:pt>
                <c:pt idx="14">
                  <c:v>-0.82</c:v>
                </c:pt>
                <c:pt idx="15">
                  <c:v>-0.45</c:v>
                </c:pt>
                <c:pt idx="16">
                  <c:v>-0.3</c:v>
                </c:pt>
                <c:pt idx="17">
                  <c:v>0.08</c:v>
                </c:pt>
                <c:pt idx="18">
                  <c:v>0.56999999999999995</c:v>
                </c:pt>
                <c:pt idx="19">
                  <c:v>0.59</c:v>
                </c:pt>
                <c:pt idx="20">
                  <c:v>0.93</c:v>
                </c:pt>
                <c:pt idx="21">
                  <c:v>1.1499999999999999</c:v>
                </c:pt>
                <c:pt idx="22">
                  <c:v>1.43</c:v>
                </c:pt>
                <c:pt idx="23">
                  <c:v>0.97</c:v>
                </c:pt>
                <c:pt idx="24">
                  <c:v>1.5</c:v>
                </c:pt>
                <c:pt idx="25">
                  <c:v>1.42</c:v>
                </c:pt>
                <c:pt idx="26">
                  <c:v>0.87</c:v>
                </c:pt>
                <c:pt idx="27">
                  <c:v>1.3</c:v>
                </c:pt>
                <c:pt idx="28">
                  <c:v>1.32</c:v>
                </c:pt>
                <c:pt idx="29">
                  <c:v>1.53</c:v>
                </c:pt>
                <c:pt idx="30">
                  <c:v>1.44</c:v>
                </c:pt>
                <c:pt idx="31">
                  <c:v>1.59</c:v>
                </c:pt>
                <c:pt idx="32">
                  <c:v>1.58</c:v>
                </c:pt>
                <c:pt idx="33">
                  <c:v>1.63</c:v>
                </c:pt>
                <c:pt idx="34">
                  <c:v>1.55</c:v>
                </c:pt>
                <c:pt idx="35">
                  <c:v>2.09</c:v>
                </c:pt>
                <c:pt idx="36">
                  <c:v>1.44</c:v>
                </c:pt>
                <c:pt idx="37">
                  <c:v>1.89</c:v>
                </c:pt>
                <c:pt idx="38">
                  <c:v>1.46</c:v>
                </c:pt>
                <c:pt idx="39">
                  <c:v>1.57</c:v>
                </c:pt>
                <c:pt idx="40">
                  <c:v>-0.19</c:v>
                </c:pt>
                <c:pt idx="41">
                  <c:v>-0.53</c:v>
                </c:pt>
                <c:pt idx="42">
                  <c:v>0.03</c:v>
                </c:pt>
                <c:pt idx="43">
                  <c:v>-0.21</c:v>
                </c:pt>
                <c:pt idx="44">
                  <c:v>-0.26</c:v>
                </c:pt>
                <c:pt idx="45">
                  <c:v>-0.28999999999999998</c:v>
                </c:pt>
                <c:pt idx="46">
                  <c:v>-0.48</c:v>
                </c:pt>
                <c:pt idx="47">
                  <c:v>-1.25</c:v>
                </c:pt>
                <c:pt idx="48">
                  <c:v>-1.22</c:v>
                </c:pt>
                <c:pt idx="49">
                  <c:v>-0.35</c:v>
                </c:pt>
                <c:pt idx="50">
                  <c:v>-0.96</c:v>
                </c:pt>
                <c:pt idx="51">
                  <c:v>-0.15</c:v>
                </c:pt>
                <c:pt idx="52">
                  <c:v>0.27</c:v>
                </c:pt>
                <c:pt idx="53">
                  <c:v>0.97</c:v>
                </c:pt>
                <c:pt idx="54">
                  <c:v>1.25</c:v>
                </c:pt>
                <c:pt idx="55">
                  <c:v>1.48</c:v>
                </c:pt>
                <c:pt idx="56">
                  <c:v>1.9</c:v>
                </c:pt>
                <c:pt idx="57">
                  <c:v>1.88</c:v>
                </c:pt>
                <c:pt idx="58">
                  <c:v>2.7</c:v>
                </c:pt>
                <c:pt idx="59">
                  <c:v>2.65</c:v>
                </c:pt>
                <c:pt idx="60">
                  <c:v>2.1</c:v>
                </c:pt>
                <c:pt idx="61">
                  <c:v>2.61</c:v>
                </c:pt>
                <c:pt idx="62">
                  <c:v>2.2200000000000002</c:v>
                </c:pt>
                <c:pt idx="63">
                  <c:v>2.76</c:v>
                </c:pt>
                <c:pt idx="64">
                  <c:v>2.68</c:v>
                </c:pt>
                <c:pt idx="65">
                  <c:v>2.21</c:v>
                </c:pt>
                <c:pt idx="66">
                  <c:v>2.08</c:v>
                </c:pt>
                <c:pt idx="67">
                  <c:v>2.65</c:v>
                </c:pt>
                <c:pt idx="68">
                  <c:v>2.66</c:v>
                </c:pt>
                <c:pt idx="69">
                  <c:v>2.98</c:v>
                </c:pt>
                <c:pt idx="70">
                  <c:v>2.54</c:v>
                </c:pt>
                <c:pt idx="71">
                  <c:v>2.89</c:v>
                </c:pt>
                <c:pt idx="72">
                  <c:v>2.17</c:v>
                </c:pt>
                <c:pt idx="73">
                  <c:v>1.91</c:v>
                </c:pt>
                <c:pt idx="74">
                  <c:v>1.92</c:v>
                </c:pt>
                <c:pt idx="75">
                  <c:v>2.58</c:v>
                </c:pt>
                <c:pt idx="76">
                  <c:v>2.42</c:v>
                </c:pt>
                <c:pt idx="77">
                  <c:v>2.7</c:v>
                </c:pt>
                <c:pt idx="78">
                  <c:v>1.95</c:v>
                </c:pt>
                <c:pt idx="79">
                  <c:v>2.14</c:v>
                </c:pt>
                <c:pt idx="80">
                  <c:v>2.8</c:v>
                </c:pt>
                <c:pt idx="81">
                  <c:v>1.82</c:v>
                </c:pt>
                <c:pt idx="82">
                  <c:v>2.48</c:v>
                </c:pt>
                <c:pt idx="83">
                  <c:v>2.09</c:v>
                </c:pt>
                <c:pt idx="84">
                  <c:v>2.79</c:v>
                </c:pt>
                <c:pt idx="85">
                  <c:v>1.66</c:v>
                </c:pt>
                <c:pt idx="86">
                  <c:v>2.1800000000000002</c:v>
                </c:pt>
                <c:pt idx="87">
                  <c:v>1.94</c:v>
                </c:pt>
                <c:pt idx="88">
                  <c:v>1.4</c:v>
                </c:pt>
                <c:pt idx="89">
                  <c:v>1.53</c:v>
                </c:pt>
                <c:pt idx="90">
                  <c:v>1.6</c:v>
                </c:pt>
                <c:pt idx="91">
                  <c:v>1.39</c:v>
                </c:pt>
                <c:pt idx="92">
                  <c:v>0.78</c:v>
                </c:pt>
                <c:pt idx="93">
                  <c:v>2.04</c:v>
                </c:pt>
                <c:pt idx="94">
                  <c:v>1.63</c:v>
                </c:pt>
                <c:pt idx="95">
                  <c:v>1.52</c:v>
                </c:pt>
                <c:pt idx="96">
                  <c:v>1.51</c:v>
                </c:pt>
                <c:pt idx="97">
                  <c:v>1.51</c:v>
                </c:pt>
                <c:pt idx="98">
                  <c:v>1.8</c:v>
                </c:pt>
                <c:pt idx="99">
                  <c:v>1.56</c:v>
                </c:pt>
                <c:pt idx="100">
                  <c:v>1.1399999999999999</c:v>
                </c:pt>
                <c:pt idx="101">
                  <c:v>1.41</c:v>
                </c:pt>
                <c:pt idx="102">
                  <c:v>0.66</c:v>
                </c:pt>
                <c:pt idx="103">
                  <c:v>1.02</c:v>
                </c:pt>
                <c:pt idx="104">
                  <c:v>0.94</c:v>
                </c:pt>
                <c:pt idx="105">
                  <c:v>0.64</c:v>
                </c:pt>
                <c:pt idx="106">
                  <c:v>1.4</c:v>
                </c:pt>
                <c:pt idx="107">
                  <c:v>0.98</c:v>
                </c:pt>
                <c:pt idx="108">
                  <c:v>1.44</c:v>
                </c:pt>
                <c:pt idx="109">
                  <c:v>0.76</c:v>
                </c:pt>
                <c:pt idx="110">
                  <c:v>1.23</c:v>
                </c:pt>
                <c:pt idx="111">
                  <c:v>1.4</c:v>
                </c:pt>
                <c:pt idx="112">
                  <c:v>0.28999999999999998</c:v>
                </c:pt>
                <c:pt idx="113">
                  <c:v>1.1000000000000001</c:v>
                </c:pt>
                <c:pt idx="114">
                  <c:v>1.86</c:v>
                </c:pt>
                <c:pt idx="115">
                  <c:v>1.81</c:v>
                </c:pt>
                <c:pt idx="116">
                  <c:v>1.82</c:v>
                </c:pt>
                <c:pt idx="117">
                  <c:v>1.64</c:v>
                </c:pt>
                <c:pt idx="118">
                  <c:v>1.38</c:v>
                </c:pt>
                <c:pt idx="119">
                  <c:v>2.3199999999999998</c:v>
                </c:pt>
                <c:pt idx="120">
                  <c:v>1.65</c:v>
                </c:pt>
                <c:pt idx="121">
                  <c:v>1.51</c:v>
                </c:pt>
                <c:pt idx="122">
                  <c:v>1.62</c:v>
                </c:pt>
                <c:pt idx="123">
                  <c:v>1.9</c:v>
                </c:pt>
                <c:pt idx="124">
                  <c:v>2.04</c:v>
                </c:pt>
                <c:pt idx="125">
                  <c:v>2.2000000000000002</c:v>
                </c:pt>
                <c:pt idx="126">
                  <c:v>2.39</c:v>
                </c:pt>
                <c:pt idx="127">
                  <c:v>2.66</c:v>
                </c:pt>
                <c:pt idx="128">
                  <c:v>2.96</c:v>
                </c:pt>
                <c:pt idx="129">
                  <c:v>2.9</c:v>
                </c:pt>
                <c:pt idx="130">
                  <c:v>3.45</c:v>
                </c:pt>
                <c:pt idx="131">
                  <c:v>3.89</c:v>
                </c:pt>
                <c:pt idx="132">
                  <c:v>4.22</c:v>
                </c:pt>
                <c:pt idx="133">
                  <c:v>3.95</c:v>
                </c:pt>
                <c:pt idx="134">
                  <c:v>4.1100000000000003</c:v>
                </c:pt>
                <c:pt idx="135">
                  <c:v>1.83</c:v>
                </c:pt>
                <c:pt idx="136">
                  <c:v>1.97</c:v>
                </c:pt>
                <c:pt idx="137">
                  <c:v>2.2999999999999998</c:v>
                </c:pt>
                <c:pt idx="138">
                  <c:v>2.23</c:v>
                </c:pt>
                <c:pt idx="139">
                  <c:v>2.46</c:v>
                </c:pt>
                <c:pt idx="140">
                  <c:v>2.09</c:v>
                </c:pt>
                <c:pt idx="141">
                  <c:v>2.2000000000000002</c:v>
                </c:pt>
                <c:pt idx="142">
                  <c:v>1.71</c:v>
                </c:pt>
                <c:pt idx="143">
                  <c:v>2.17</c:v>
                </c:pt>
                <c:pt idx="144">
                  <c:v>2.79</c:v>
                </c:pt>
                <c:pt idx="145">
                  <c:v>3.18</c:v>
                </c:pt>
                <c:pt idx="146">
                  <c:v>4.2300000000000004</c:v>
                </c:pt>
                <c:pt idx="147">
                  <c:v>4.18</c:v>
                </c:pt>
                <c:pt idx="148">
                  <c:v>3.24</c:v>
                </c:pt>
                <c:pt idx="149">
                  <c:v>4.43</c:v>
                </c:pt>
                <c:pt idx="150">
                  <c:v>4.51</c:v>
                </c:pt>
                <c:pt idx="151">
                  <c:v>3.9</c:v>
                </c:pt>
                <c:pt idx="152">
                  <c:v>4.88</c:v>
                </c:pt>
                <c:pt idx="153">
                  <c:v>5.07</c:v>
                </c:pt>
                <c:pt idx="154">
                  <c:v>4.79</c:v>
                </c:pt>
                <c:pt idx="155">
                  <c:v>4.49</c:v>
                </c:pt>
                <c:pt idx="156">
                  <c:v>4.59</c:v>
                </c:pt>
                <c:pt idx="157">
                  <c:v>4.68</c:v>
                </c:pt>
                <c:pt idx="158">
                  <c:v>5.48</c:v>
                </c:pt>
                <c:pt idx="159">
                  <c:v>5.5</c:v>
                </c:pt>
                <c:pt idx="160">
                  <c:v>5.78</c:v>
                </c:pt>
                <c:pt idx="161">
                  <c:v>5.32</c:v>
                </c:pt>
                <c:pt idx="162">
                  <c:v>5.27</c:v>
                </c:pt>
                <c:pt idx="163">
                  <c:v>5.69</c:v>
                </c:pt>
                <c:pt idx="164">
                  <c:v>5.97</c:v>
                </c:pt>
                <c:pt idx="165">
                  <c:v>5.53</c:v>
                </c:pt>
                <c:pt idx="166">
                  <c:v>5.31</c:v>
                </c:pt>
                <c:pt idx="167">
                  <c:v>4.07</c:v>
                </c:pt>
                <c:pt idx="168">
                  <c:v>5.08</c:v>
                </c:pt>
                <c:pt idx="169">
                  <c:v>4.95</c:v>
                </c:pt>
                <c:pt idx="170">
                  <c:v>4.4400000000000004</c:v>
                </c:pt>
                <c:pt idx="171">
                  <c:v>4.97</c:v>
                </c:pt>
                <c:pt idx="172">
                  <c:v>5.56</c:v>
                </c:pt>
                <c:pt idx="173">
                  <c:v>5.74</c:v>
                </c:pt>
                <c:pt idx="174">
                  <c:v>6.21</c:v>
                </c:pt>
                <c:pt idx="175">
                  <c:v>5.94</c:v>
                </c:pt>
                <c:pt idx="176">
                  <c:v>6.75</c:v>
                </c:pt>
                <c:pt idx="177">
                  <c:v>5.61</c:v>
                </c:pt>
                <c:pt idx="178">
                  <c:v>4.82</c:v>
                </c:pt>
                <c:pt idx="179">
                  <c:v>4.51</c:v>
                </c:pt>
                <c:pt idx="180">
                  <c:v>4.82</c:v>
                </c:pt>
                <c:pt idx="181">
                  <c:v>4.45</c:v>
                </c:pt>
                <c:pt idx="182">
                  <c:v>4.7</c:v>
                </c:pt>
                <c:pt idx="183">
                  <c:v>4.6399999999999997</c:v>
                </c:pt>
                <c:pt idx="184">
                  <c:v>5.0999999999999996</c:v>
                </c:pt>
                <c:pt idx="185">
                  <c:v>4.59</c:v>
                </c:pt>
                <c:pt idx="186">
                  <c:v>5.0599999999999996</c:v>
                </c:pt>
                <c:pt idx="187">
                  <c:v>4.9400000000000004</c:v>
                </c:pt>
                <c:pt idx="188">
                  <c:v>6.9</c:v>
                </c:pt>
                <c:pt idx="189">
                  <c:v>6.79</c:v>
                </c:pt>
                <c:pt idx="190">
                  <c:v>6.2</c:v>
                </c:pt>
                <c:pt idx="191">
                  <c:v>6.61</c:v>
                </c:pt>
                <c:pt idx="192">
                  <c:v>6.42</c:v>
                </c:pt>
                <c:pt idx="193">
                  <c:v>5.85</c:v>
                </c:pt>
                <c:pt idx="194">
                  <c:v>5.83</c:v>
                </c:pt>
                <c:pt idx="195">
                  <c:v>5.61</c:v>
                </c:pt>
                <c:pt idx="196">
                  <c:v>5.36</c:v>
                </c:pt>
                <c:pt idx="197">
                  <c:v>4.4800000000000004</c:v>
                </c:pt>
                <c:pt idx="198">
                  <c:v>4.78</c:v>
                </c:pt>
                <c:pt idx="199">
                  <c:v>5</c:v>
                </c:pt>
                <c:pt idx="200">
                  <c:v>3.9</c:v>
                </c:pt>
                <c:pt idx="201">
                  <c:v>4.03</c:v>
                </c:pt>
                <c:pt idx="202">
                  <c:v>4.18</c:v>
                </c:pt>
                <c:pt idx="203">
                  <c:v>4.8099999999999996</c:v>
                </c:pt>
                <c:pt idx="204">
                  <c:v>4.49</c:v>
                </c:pt>
                <c:pt idx="205">
                  <c:v>3.7</c:v>
                </c:pt>
                <c:pt idx="206">
                  <c:v>4.38</c:v>
                </c:pt>
                <c:pt idx="207">
                  <c:v>4.32</c:v>
                </c:pt>
                <c:pt idx="208">
                  <c:v>4.95</c:v>
                </c:pt>
                <c:pt idx="209">
                  <c:v>4.51</c:v>
                </c:pt>
                <c:pt idx="210">
                  <c:v>4.74</c:v>
                </c:pt>
                <c:pt idx="211">
                  <c:v>5.12</c:v>
                </c:pt>
                <c:pt idx="212">
                  <c:v>5.28</c:v>
                </c:pt>
                <c:pt idx="213">
                  <c:v>5.6</c:v>
                </c:pt>
                <c:pt idx="214">
                  <c:v>5.93</c:v>
                </c:pt>
                <c:pt idx="215">
                  <c:v>6.63</c:v>
                </c:pt>
                <c:pt idx="216">
                  <c:v>6.87</c:v>
                </c:pt>
                <c:pt idx="217">
                  <c:v>7.1</c:v>
                </c:pt>
                <c:pt idx="218">
                  <c:v>7.83</c:v>
                </c:pt>
                <c:pt idx="219">
                  <c:v>6.92</c:v>
                </c:pt>
                <c:pt idx="220">
                  <c:v>6.14</c:v>
                </c:pt>
                <c:pt idx="221">
                  <c:v>6.45</c:v>
                </c:pt>
                <c:pt idx="222">
                  <c:v>6.26</c:v>
                </c:pt>
                <c:pt idx="223">
                  <c:v>5.53</c:v>
                </c:pt>
                <c:pt idx="224">
                  <c:v>5.43</c:v>
                </c:pt>
                <c:pt idx="225">
                  <c:v>4.54</c:v>
                </c:pt>
                <c:pt idx="226">
                  <c:v>5</c:v>
                </c:pt>
                <c:pt idx="227">
                  <c:v>4.43</c:v>
                </c:pt>
                <c:pt idx="228">
                  <c:v>5.4</c:v>
                </c:pt>
                <c:pt idx="229">
                  <c:v>5.94</c:v>
                </c:pt>
                <c:pt idx="230">
                  <c:v>4.8600000000000003</c:v>
                </c:pt>
                <c:pt idx="231">
                  <c:v>3.42</c:v>
                </c:pt>
                <c:pt idx="232">
                  <c:v>3.54</c:v>
                </c:pt>
                <c:pt idx="233">
                  <c:v>3.16</c:v>
                </c:pt>
                <c:pt idx="234">
                  <c:v>3.1</c:v>
                </c:pt>
                <c:pt idx="235">
                  <c:v>3.14</c:v>
                </c:pt>
                <c:pt idx="236">
                  <c:v>4.16</c:v>
                </c:pt>
                <c:pt idx="237">
                  <c:v>2.96</c:v>
                </c:pt>
                <c:pt idx="238">
                  <c:v>3.21</c:v>
                </c:pt>
                <c:pt idx="239">
                  <c:v>2.95</c:v>
                </c:pt>
                <c:pt idx="240">
                  <c:v>2.59</c:v>
                </c:pt>
                <c:pt idx="241">
                  <c:v>3.79</c:v>
                </c:pt>
                <c:pt idx="242">
                  <c:v>1.98</c:v>
                </c:pt>
                <c:pt idx="243">
                  <c:v>1.33</c:v>
                </c:pt>
                <c:pt idx="244">
                  <c:v>2.21</c:v>
                </c:pt>
                <c:pt idx="245">
                  <c:v>1.63</c:v>
                </c:pt>
                <c:pt idx="246">
                  <c:v>1.81</c:v>
                </c:pt>
                <c:pt idx="247">
                  <c:v>1.88</c:v>
                </c:pt>
                <c:pt idx="248">
                  <c:v>1.88</c:v>
                </c:pt>
                <c:pt idx="249">
                  <c:v>1.75</c:v>
                </c:pt>
                <c:pt idx="250">
                  <c:v>1.73</c:v>
                </c:pt>
                <c:pt idx="251">
                  <c:v>1.25</c:v>
                </c:pt>
                <c:pt idx="252">
                  <c:v>1.25</c:v>
                </c:pt>
                <c:pt idx="253">
                  <c:v>1.66</c:v>
                </c:pt>
                <c:pt idx="254">
                  <c:v>1.76</c:v>
                </c:pt>
                <c:pt idx="255">
                  <c:v>3.31</c:v>
                </c:pt>
                <c:pt idx="256">
                  <c:v>3.23</c:v>
                </c:pt>
                <c:pt idx="257">
                  <c:v>3.71</c:v>
                </c:pt>
                <c:pt idx="258">
                  <c:v>3.44</c:v>
                </c:pt>
                <c:pt idx="259">
                  <c:v>4.6500000000000004</c:v>
                </c:pt>
                <c:pt idx="260">
                  <c:v>5.09</c:v>
                </c:pt>
                <c:pt idx="261">
                  <c:v>4.7699999999999996</c:v>
                </c:pt>
                <c:pt idx="262">
                  <c:v>4.9000000000000004</c:v>
                </c:pt>
                <c:pt idx="263">
                  <c:v>3.91</c:v>
                </c:pt>
                <c:pt idx="264">
                  <c:v>4.12</c:v>
                </c:pt>
                <c:pt idx="265">
                  <c:v>4.8899999999999997</c:v>
                </c:pt>
                <c:pt idx="266">
                  <c:v>4.2300000000000004</c:v>
                </c:pt>
                <c:pt idx="267">
                  <c:v>4.21</c:v>
                </c:pt>
                <c:pt idx="268">
                  <c:v>4.47</c:v>
                </c:pt>
                <c:pt idx="269">
                  <c:v>4.74</c:v>
                </c:pt>
                <c:pt idx="270">
                  <c:v>4.6100000000000003</c:v>
                </c:pt>
                <c:pt idx="271">
                  <c:v>5.14</c:v>
                </c:pt>
                <c:pt idx="272">
                  <c:v>4.6500000000000004</c:v>
                </c:pt>
                <c:pt idx="273">
                  <c:v>4.17</c:v>
                </c:pt>
                <c:pt idx="274">
                  <c:v>6.65</c:v>
                </c:pt>
                <c:pt idx="275">
                  <c:v>6.27</c:v>
                </c:pt>
                <c:pt idx="276">
                  <c:v>6.91</c:v>
                </c:pt>
                <c:pt idx="277">
                  <c:v>7.51</c:v>
                </c:pt>
                <c:pt idx="278">
                  <c:v>6.64</c:v>
                </c:pt>
                <c:pt idx="279">
                  <c:v>8</c:v>
                </c:pt>
                <c:pt idx="280">
                  <c:v>7.48</c:v>
                </c:pt>
                <c:pt idx="281">
                  <c:v>8.4499999999999993</c:v>
                </c:pt>
                <c:pt idx="282">
                  <c:v>9.25</c:v>
                </c:pt>
                <c:pt idx="283">
                  <c:v>7.36</c:v>
                </c:pt>
                <c:pt idx="284">
                  <c:v>7</c:v>
                </c:pt>
                <c:pt idx="285">
                  <c:v>5.89</c:v>
                </c:pt>
                <c:pt idx="286">
                  <c:v>6.24</c:v>
                </c:pt>
                <c:pt idx="287">
                  <c:v>7.27</c:v>
                </c:pt>
                <c:pt idx="288">
                  <c:v>7.84</c:v>
                </c:pt>
                <c:pt idx="289">
                  <c:v>8.1</c:v>
                </c:pt>
                <c:pt idx="290">
                  <c:v>8.0500000000000007</c:v>
                </c:pt>
                <c:pt idx="291">
                  <c:v>7.21</c:v>
                </c:pt>
                <c:pt idx="292">
                  <c:v>7.28</c:v>
                </c:pt>
                <c:pt idx="293">
                  <c:v>7.9</c:v>
                </c:pt>
                <c:pt idx="294">
                  <c:v>6.72</c:v>
                </c:pt>
                <c:pt idx="295">
                  <c:v>7.36</c:v>
                </c:pt>
                <c:pt idx="296">
                  <c:v>6.92</c:v>
                </c:pt>
                <c:pt idx="297">
                  <c:v>6.88</c:v>
                </c:pt>
                <c:pt idx="298">
                  <c:v>7.45</c:v>
                </c:pt>
                <c:pt idx="299">
                  <c:v>7.8</c:v>
                </c:pt>
                <c:pt idx="300">
                  <c:v>7.67</c:v>
                </c:pt>
                <c:pt idx="301">
                  <c:v>8.14</c:v>
                </c:pt>
                <c:pt idx="302">
                  <c:v>7.15</c:v>
                </c:pt>
                <c:pt idx="303">
                  <c:v>6.88</c:v>
                </c:pt>
                <c:pt idx="304">
                  <c:v>7.15</c:v>
                </c:pt>
                <c:pt idx="305">
                  <c:v>7.79</c:v>
                </c:pt>
                <c:pt idx="306">
                  <c:v>8.27</c:v>
                </c:pt>
                <c:pt idx="307">
                  <c:v>8.0299999999999994</c:v>
                </c:pt>
                <c:pt idx="308">
                  <c:v>8.5299999999999994</c:v>
                </c:pt>
                <c:pt idx="309">
                  <c:v>8.59</c:v>
                </c:pt>
                <c:pt idx="310">
                  <c:v>8.19</c:v>
                </c:pt>
                <c:pt idx="311">
                  <c:v>8.66</c:v>
                </c:pt>
                <c:pt idx="312">
                  <c:v>8.4700000000000006</c:v>
                </c:pt>
                <c:pt idx="313">
                  <c:v>8.4700000000000006</c:v>
                </c:pt>
                <c:pt idx="314">
                  <c:v>8.3000000000000007</c:v>
                </c:pt>
                <c:pt idx="315">
                  <c:v>8.4700000000000006</c:v>
                </c:pt>
                <c:pt idx="316">
                  <c:v>8.24</c:v>
                </c:pt>
                <c:pt idx="317">
                  <c:v>7.48</c:v>
                </c:pt>
                <c:pt idx="318">
                  <c:v>#N/A</c:v>
                </c:pt>
                <c:pt idx="319">
                  <c:v>5.68</c:v>
                </c:pt>
                <c:pt idx="320">
                  <c:v>7.08</c:v>
                </c:pt>
                <c:pt idx="321">
                  <c:v>6.6</c:v>
                </c:pt>
                <c:pt idx="322">
                  <c:v>6.56</c:v>
                </c:pt>
                <c:pt idx="323">
                  <c:v>7.17</c:v>
                </c:pt>
                <c:pt idx="324">
                  <c:v>6.6</c:v>
                </c:pt>
                <c:pt idx="325">
                  <c:v>7.02</c:v>
                </c:pt>
                <c:pt idx="326">
                  <c:v>7.9</c:v>
                </c:pt>
                <c:pt idx="327">
                  <c:v>5.63</c:v>
                </c:pt>
                <c:pt idx="328">
                  <c:v>5.98</c:v>
                </c:pt>
                <c:pt idx="329">
                  <c:v>5.8</c:v>
                </c:pt>
                <c:pt idx="330">
                  <c:v>5.71</c:v>
                </c:pt>
                <c:pt idx="331">
                  <c:v>6.31</c:v>
                </c:pt>
                <c:pt idx="332">
                  <c:v>6.69</c:v>
                </c:pt>
                <c:pt idx="333">
                  <c:v>5.77</c:v>
                </c:pt>
                <c:pt idx="334">
                  <c:v>5.91</c:v>
                </c:pt>
                <c:pt idx="335">
                  <c:v>6.35</c:v>
                </c:pt>
                <c:pt idx="336">
                  <c:v>6.49</c:v>
                </c:pt>
                <c:pt idx="337">
                  <c:v>6.61</c:v>
                </c:pt>
                <c:pt idx="338">
                  <c:v>6.66</c:v>
                </c:pt>
                <c:pt idx="339">
                  <c:v>6.37</c:v>
                </c:pt>
                <c:pt idx="340">
                  <c:v>7.35</c:v>
                </c:pt>
                <c:pt idx="341">
                  <c:v>6.33</c:v>
                </c:pt>
                <c:pt idx="342">
                  <c:v>5.94</c:v>
                </c:pt>
                <c:pt idx="343">
                  <c:v>6.56</c:v>
                </c:pt>
                <c:pt idx="344">
                  <c:v>6.2</c:v>
                </c:pt>
                <c:pt idx="345">
                  <c:v>7.02</c:v>
                </c:pt>
                <c:pt idx="346">
                  <c:v>6.55</c:v>
                </c:pt>
                <c:pt idx="347">
                  <c:v>6.76</c:v>
                </c:pt>
                <c:pt idx="348">
                  <c:v>6.05</c:v>
                </c:pt>
                <c:pt idx="349">
                  <c:v>5.64</c:v>
                </c:pt>
                <c:pt idx="350">
                  <c:v>5.66</c:v>
                </c:pt>
                <c:pt idx="351">
                  <c:v>6.07</c:v>
                </c:pt>
                <c:pt idx="352">
                  <c:v>6.79</c:v>
                </c:pt>
                <c:pt idx="353">
                  <c:v>6.2</c:v>
                </c:pt>
                <c:pt idx="354">
                  <c:v>6.51</c:v>
                </c:pt>
                <c:pt idx="355">
                  <c:v>6.07</c:v>
                </c:pt>
                <c:pt idx="356">
                  <c:v>6.25</c:v>
                </c:pt>
                <c:pt idx="357">
                  <c:v>6.91</c:v>
                </c:pt>
                <c:pt idx="358">
                  <c:v>7.64</c:v>
                </c:pt>
                <c:pt idx="359">
                  <c:v>5.95</c:v>
                </c:pt>
                <c:pt idx="360">
                  <c:v>6.02</c:v>
                </c:pt>
                <c:pt idx="361">
                  <c:v>5.89</c:v>
                </c:pt>
                <c:pt idx="362">
                  <c:v>5.75</c:v>
                </c:pt>
                <c:pt idx="363">
                  <c:v>6.32</c:v>
                </c:pt>
                <c:pt idx="364">
                  <c:v>6.15</c:v>
                </c:pt>
                <c:pt idx="365">
                  <c:v>6.57</c:v>
                </c:pt>
                <c:pt idx="366">
                  <c:v>6.7</c:v>
                </c:pt>
                <c:pt idx="367">
                  <c:v>6.77</c:v>
                </c:pt>
                <c:pt idx="368">
                  <c:v>7.13</c:v>
                </c:pt>
                <c:pt idx="369">
                  <c:v>7.52</c:v>
                </c:pt>
                <c:pt idx="370">
                  <c:v>6.87</c:v>
                </c:pt>
                <c:pt idx="371">
                  <c:v>6.97</c:v>
                </c:pt>
                <c:pt idx="372">
                  <c:v>6.59</c:v>
                </c:pt>
                <c:pt idx="373">
                  <c:v>5.64</c:v>
                </c:pt>
                <c:pt idx="374">
                  <c:v>5.37</c:v>
                </c:pt>
                <c:pt idx="375">
                  <c:v>6.1</c:v>
                </c:pt>
                <c:pt idx="376">
                  <c:v>5.88</c:v>
                </c:pt>
                <c:pt idx="377">
                  <c:v>5.56</c:v>
                </c:pt>
                <c:pt idx="378">
                  <c:v>6.52</c:v>
                </c:pt>
                <c:pt idx="379">
                  <c:v>6.45</c:v>
                </c:pt>
                <c:pt idx="380">
                  <c:v>6.78</c:v>
                </c:pt>
                <c:pt idx="381">
                  <c:v>6.99</c:v>
                </c:pt>
                <c:pt idx="382">
                  <c:v>7.58</c:v>
                </c:pt>
                <c:pt idx="383">
                  <c:v>7.38</c:v>
                </c:pt>
                <c:pt idx="384">
                  <c:v>8.59</c:v>
                </c:pt>
                <c:pt idx="385">
                  <c:v>8.77</c:v>
                </c:pt>
                <c:pt idx="386">
                  <c:v>9.8000000000000007</c:v>
                </c:pt>
                <c:pt idx="387">
                  <c:v>9.23</c:v>
                </c:pt>
                <c:pt idx="388">
                  <c:v>7.9</c:v>
                </c:pt>
                <c:pt idx="389">
                  <c:v>9.02</c:v>
                </c:pt>
                <c:pt idx="390">
                  <c:v>7.71</c:v>
                </c:pt>
                <c:pt idx="391">
                  <c:v>6.14</c:v>
                </c:pt>
                <c:pt idx="392">
                  <c:v>5.98</c:v>
                </c:pt>
                <c:pt idx="393">
                  <c:v>6.09</c:v>
                </c:pt>
                <c:pt idx="394">
                  <c:v>6.57</c:v>
                </c:pt>
                <c:pt idx="395">
                  <c:v>5.91</c:v>
                </c:pt>
                <c:pt idx="396">
                  <c:v>6.39</c:v>
                </c:pt>
                <c:pt idx="397">
                  <c:v>6.79</c:v>
                </c:pt>
                <c:pt idx="398">
                  <c:v>6.41</c:v>
                </c:pt>
                <c:pt idx="399">
                  <c:v>6.5</c:v>
                </c:pt>
                <c:pt idx="400">
                  <c:v>7.38</c:v>
                </c:pt>
                <c:pt idx="401">
                  <c:v>7.36</c:v>
                </c:pt>
                <c:pt idx="402">
                  <c:v>7.72</c:v>
                </c:pt>
                <c:pt idx="403">
                  <c:v>8.82</c:v>
                </c:pt>
                <c:pt idx="404">
                  <c:v>8.17</c:v>
                </c:pt>
                <c:pt idx="405">
                  <c:v>8.66</c:v>
                </c:pt>
                <c:pt idx="406">
                  <c:v>8.51</c:v>
                </c:pt>
                <c:pt idx="407">
                  <c:v>7.97</c:v>
                </c:pt>
                <c:pt idx="408">
                  <c:v>8.2200000000000006</c:v>
                </c:pt>
                <c:pt idx="409">
                  <c:v>8.5500000000000007</c:v>
                </c:pt>
                <c:pt idx="410">
                  <c:v>7.21</c:v>
                </c:pt>
                <c:pt idx="411">
                  <c:v>8.2899999999999991</c:v>
                </c:pt>
                <c:pt idx="412">
                  <c:v>7.75</c:v>
                </c:pt>
                <c:pt idx="413">
                  <c:v>7.45</c:v>
                </c:pt>
                <c:pt idx="414">
                  <c:v>7.61</c:v>
                </c:pt>
                <c:pt idx="415">
                  <c:v>7.25</c:v>
                </c:pt>
                <c:pt idx="416">
                  <c:v>6.76</c:v>
                </c:pt>
                <c:pt idx="417">
                  <c:v>7.26</c:v>
                </c:pt>
                <c:pt idx="418">
                  <c:v>6.06</c:v>
                </c:pt>
                <c:pt idx="419">
                  <c:v>6.39</c:v>
                </c:pt>
                <c:pt idx="420">
                  <c:v>6.47</c:v>
                </c:pt>
                <c:pt idx="421">
                  <c:v>5.68</c:v>
                </c:pt>
                <c:pt idx="422">
                  <c:v>5.93</c:v>
                </c:pt>
                <c:pt idx="423">
                  <c:v>6.52</c:v>
                </c:pt>
                <c:pt idx="424">
                  <c:v>4.0999999999999996</c:v>
                </c:pt>
                <c:pt idx="425">
                  <c:v>4.5999999999999996</c:v>
                </c:pt>
                <c:pt idx="426">
                  <c:v>5.39</c:v>
                </c:pt>
                <c:pt idx="427">
                  <c:v>6.96</c:v>
                </c:pt>
                <c:pt idx="428">
                  <c:v>6.68</c:v>
                </c:pt>
                <c:pt idx="429">
                  <c:v>6.23</c:v>
                </c:pt>
                <c:pt idx="430">
                  <c:v>7.01</c:v>
                </c:pt>
                <c:pt idx="431">
                  <c:v>6.48</c:v>
                </c:pt>
                <c:pt idx="432">
                  <c:v>7.25</c:v>
                </c:pt>
                <c:pt idx="433">
                  <c:v>6.4</c:v>
                </c:pt>
                <c:pt idx="434">
                  <c:v>5.8</c:v>
                </c:pt>
                <c:pt idx="435">
                  <c:v>5.78</c:v>
                </c:pt>
                <c:pt idx="436">
                  <c:v>5.45</c:v>
                </c:pt>
                <c:pt idx="437">
                  <c:v>4.0999999999999996</c:v>
                </c:pt>
                <c:pt idx="438">
                  <c:v>3.98</c:v>
                </c:pt>
                <c:pt idx="439">
                  <c:v>4.4400000000000004</c:v>
                </c:pt>
                <c:pt idx="440">
                  <c:v>4.25</c:v>
                </c:pt>
                <c:pt idx="441">
                  <c:v>5</c:v>
                </c:pt>
                <c:pt idx="442">
                  <c:v>4.7699999999999996</c:v>
                </c:pt>
                <c:pt idx="443">
                  <c:v>4.33</c:v>
                </c:pt>
                <c:pt idx="444">
                  <c:v>3.48</c:v>
                </c:pt>
                <c:pt idx="445">
                  <c:v>3.79</c:v>
                </c:pt>
                <c:pt idx="446">
                  <c:v>3.59</c:v>
                </c:pt>
                <c:pt idx="447">
                  <c:v>3.9</c:v>
                </c:pt>
                <c:pt idx="448">
                  <c:v>3.29</c:v>
                </c:pt>
                <c:pt idx="449">
                  <c:v>4.2300000000000004</c:v>
                </c:pt>
                <c:pt idx="450">
                  <c:v>4.01</c:v>
                </c:pt>
                <c:pt idx="451">
                  <c:v>2.4</c:v>
                </c:pt>
                <c:pt idx="452">
                  <c:v>2.14</c:v>
                </c:pt>
                <c:pt idx="453">
                  <c:v>1.74</c:v>
                </c:pt>
                <c:pt idx="454">
                  <c:v>2.59</c:v>
                </c:pt>
                <c:pt idx="455">
                  <c:v>2.13</c:v>
                </c:pt>
                <c:pt idx="456">
                  <c:v>2.4700000000000002</c:v>
                </c:pt>
                <c:pt idx="457">
                  <c:v>1.97</c:v>
                </c:pt>
                <c:pt idx="458">
                  <c:v>1.44</c:v>
                </c:pt>
                <c:pt idx="459">
                  <c:v>0.97</c:v>
                </c:pt>
                <c:pt idx="460">
                  <c:v>1.41</c:v>
                </c:pt>
                <c:pt idx="461">
                  <c:v>2.0299999999999998</c:v>
                </c:pt>
                <c:pt idx="462">
                  <c:v>2.02</c:v>
                </c:pt>
                <c:pt idx="463">
                  <c:v>2.25</c:v>
                </c:pt>
                <c:pt idx="464">
                  <c:v>2.39</c:v>
                </c:pt>
                <c:pt idx="465">
                  <c:v>2.58</c:v>
                </c:pt>
                <c:pt idx="466">
                  <c:v>3.94</c:v>
                </c:pt>
                <c:pt idx="467">
                  <c:v>4</c:v>
                </c:pt>
                <c:pt idx="468">
                  <c:v>4.12</c:v>
                </c:pt>
                <c:pt idx="469">
                  <c:v>3.44</c:v>
                </c:pt>
                <c:pt idx="470">
                  <c:v>4.0199999999999996</c:v>
                </c:pt>
                <c:pt idx="471">
                  <c:v>3.56</c:v>
                </c:pt>
                <c:pt idx="472">
                  <c:v>4.49</c:v>
                </c:pt>
                <c:pt idx="473">
                  <c:v>4.76</c:v>
                </c:pt>
                <c:pt idx="474">
                  <c:v>4.6399999999999997</c:v>
                </c:pt>
                <c:pt idx="475">
                  <c:v>4.5999999999999996</c:v>
                </c:pt>
                <c:pt idx="476">
                  <c:v>4.3</c:v>
                </c:pt>
                <c:pt idx="477">
                  <c:v>4.5199999999999996</c:v>
                </c:pt>
                <c:pt idx="478">
                  <c:v>4.5599999999999996</c:v>
                </c:pt>
                <c:pt idx="479">
                  <c:v>2.66</c:v>
                </c:pt>
                <c:pt idx="480">
                  <c:v>3.98</c:v>
                </c:pt>
                <c:pt idx="481">
                  <c:v>4</c:v>
                </c:pt>
                <c:pt idx="482">
                  <c:v>4.8499999999999996</c:v>
                </c:pt>
                <c:pt idx="483">
                  <c:v>4.21</c:v>
                </c:pt>
                <c:pt idx="484">
                  <c:v>4.46</c:v>
                </c:pt>
                <c:pt idx="485">
                  <c:v>4.45</c:v>
                </c:pt>
                <c:pt idx="486">
                  <c:v>3.96</c:v>
                </c:pt>
                <c:pt idx="487">
                  <c:v>3.57</c:v>
                </c:pt>
                <c:pt idx="488">
                  <c:v>3.7</c:v>
                </c:pt>
                <c:pt idx="489">
                  <c:v>3.57</c:v>
                </c:pt>
                <c:pt idx="490">
                  <c:v>4.1500000000000004</c:v>
                </c:pt>
                <c:pt idx="491">
                  <c:v>3.36</c:v>
                </c:pt>
                <c:pt idx="492">
                  <c:v>3.07</c:v>
                </c:pt>
                <c:pt idx="493">
                  <c:v>2.63</c:v>
                </c:pt>
                <c:pt idx="494">
                  <c:v>2.48</c:v>
                </c:pt>
                <c:pt idx="495">
                  <c:v>3.25</c:v>
                </c:pt>
                <c:pt idx="496">
                  <c:v>3.37</c:v>
                </c:pt>
                <c:pt idx="497">
                  <c:v>3.9</c:v>
                </c:pt>
                <c:pt idx="498">
                  <c:v>3.65</c:v>
                </c:pt>
                <c:pt idx="499">
                  <c:v>3.46</c:v>
                </c:pt>
                <c:pt idx="500">
                  <c:v>3.14</c:v>
                </c:pt>
                <c:pt idx="501">
                  <c:v>3.4</c:v>
                </c:pt>
                <c:pt idx="502">
                  <c:v>3.69</c:v>
                </c:pt>
                <c:pt idx="503">
                  <c:v>4.9400000000000004</c:v>
                </c:pt>
                <c:pt idx="504">
                  <c:v>3.76</c:v>
                </c:pt>
                <c:pt idx="505">
                  <c:v>3.78</c:v>
                </c:pt>
                <c:pt idx="506">
                  <c:v>3.9</c:v>
                </c:pt>
                <c:pt idx="507">
                  <c:v>3.71</c:v>
                </c:pt>
                <c:pt idx="508">
                  <c:v>#N/A</c:v>
                </c:pt>
                <c:pt idx="509">
                  <c:v>4.3099999999999996</c:v>
                </c:pt>
                <c:pt idx="510">
                  <c:v>4.04</c:v>
                </c:pt>
                <c:pt idx="511">
                  <c:v>3.84</c:v>
                </c:pt>
                <c:pt idx="512">
                  <c:v>3.22</c:v>
                </c:pt>
                <c:pt idx="513">
                  <c:v>3.22</c:v>
                </c:pt>
                <c:pt idx="514">
                  <c:v>3.21</c:v>
                </c:pt>
                <c:pt idx="515">
                  <c:v>4.1900000000000004</c:v>
                </c:pt>
                <c:pt idx="516">
                  <c:v>4.01</c:v>
                </c:pt>
                <c:pt idx="517">
                  <c:v>5.64</c:v>
                </c:pt>
                <c:pt idx="518">
                  <c:v>3.35</c:v>
                </c:pt>
                <c:pt idx="519">
                  <c:v>4.24</c:v>
                </c:pt>
                <c:pt idx="520">
                  <c:v>4.75</c:v>
                </c:pt>
                <c:pt idx="521">
                  <c:v>4.2300000000000004</c:v>
                </c:pt>
                <c:pt idx="522">
                  <c:v>4.7</c:v>
                </c:pt>
                <c:pt idx="523">
                  <c:v>5.22</c:v>
                </c:pt>
                <c:pt idx="524">
                  <c:v>5.59</c:v>
                </c:pt>
                <c:pt idx="525">
                  <c:v>5.51</c:v>
                </c:pt>
                <c:pt idx="526">
                  <c:v>5.07</c:v>
                </c:pt>
                <c:pt idx="527">
                  <c:v>6.11</c:v>
                </c:pt>
                <c:pt idx="528">
                  <c:v>5.93</c:v>
                </c:pt>
                <c:pt idx="529">
                  <c:v>5.0999999999999996</c:v>
                </c:pt>
                <c:pt idx="530">
                  <c:v>5.58</c:v>
                </c:pt>
                <c:pt idx="531">
                  <c:v>5.39</c:v>
                </c:pt>
                <c:pt idx="532">
                  <c:v>5.76</c:v>
                </c:pt>
                <c:pt idx="533">
                  <c:v>5.39</c:v>
                </c:pt>
                <c:pt idx="534">
                  <c:v>4.72</c:v>
                </c:pt>
                <c:pt idx="535">
                  <c:v>4.79</c:v>
                </c:pt>
                <c:pt idx="536">
                  <c:v>4.9400000000000004</c:v>
                </c:pt>
                <c:pt idx="537">
                  <c:v>5.13</c:v>
                </c:pt>
                <c:pt idx="538">
                  <c:v>4.72</c:v>
                </c:pt>
                <c:pt idx="539">
                  <c:v>4.93</c:v>
                </c:pt>
                <c:pt idx="540">
                  <c:v>4.3600000000000003</c:v>
                </c:pt>
                <c:pt idx="541">
                  <c:v>4.59</c:v>
                </c:pt>
                <c:pt idx="542">
                  <c:v>5.23</c:v>
                </c:pt>
                <c:pt idx="543">
                  <c:v>6.64</c:v>
                </c:pt>
                <c:pt idx="544">
                  <c:v>5.44</c:v>
                </c:pt>
                <c:pt idx="545">
                  <c:v>4.09</c:v>
                </c:pt>
                <c:pt idx="546">
                  <c:v>5.81</c:v>
                </c:pt>
                <c:pt idx="547">
                  <c:v>3.98</c:v>
                </c:pt>
                <c:pt idx="548">
                  <c:v>3.77</c:v>
                </c:pt>
                <c:pt idx="549">
                  <c:v>4.3099999999999996</c:v>
                </c:pt>
                <c:pt idx="550">
                  <c:v>2.9</c:v>
                </c:pt>
                <c:pt idx="551">
                  <c:v>4.08</c:v>
                </c:pt>
                <c:pt idx="552">
                  <c:v>3.96</c:v>
                </c:pt>
                <c:pt idx="553">
                  <c:v>4.4400000000000004</c:v>
                </c:pt>
                <c:pt idx="554">
                  <c:v>4.3</c:v>
                </c:pt>
                <c:pt idx="555">
                  <c:v>3.77</c:v>
                </c:pt>
                <c:pt idx="556">
                  <c:v>5.22</c:v>
                </c:pt>
                <c:pt idx="557">
                  <c:v>4.26</c:v>
                </c:pt>
                <c:pt idx="558">
                  <c:v>4.08</c:v>
                </c:pt>
                <c:pt idx="559">
                  <c:v>3.87</c:v>
                </c:pt>
                <c:pt idx="560">
                  <c:v>4.09</c:v>
                </c:pt>
                <c:pt idx="561">
                  <c:v>4.8099999999999996</c:v>
                </c:pt>
                <c:pt idx="562">
                  <c:v>4.12</c:v>
                </c:pt>
                <c:pt idx="563">
                  <c:v>4.67</c:v>
                </c:pt>
                <c:pt idx="564">
                  <c:v>3.73</c:v>
                </c:pt>
                <c:pt idx="565">
                  <c:v>4.26</c:v>
                </c:pt>
                <c:pt idx="566">
                  <c:v>4.51</c:v>
                </c:pt>
                <c:pt idx="567">
                  <c:v>5.07</c:v>
                </c:pt>
                <c:pt idx="568">
                  <c:v>4.18</c:v>
                </c:pt>
                <c:pt idx="569">
                  <c:v>5.1100000000000003</c:v>
                </c:pt>
                <c:pt idx="570">
                  <c:v>5.61</c:v>
                </c:pt>
                <c:pt idx="571">
                  <c:v>5.87</c:v>
                </c:pt>
                <c:pt idx="572">
                  <c:v>6.61</c:v>
                </c:pt>
                <c:pt idx="573">
                  <c:v>6.61</c:v>
                </c:pt>
                <c:pt idx="574">
                  <c:v>6.18</c:v>
                </c:pt>
                <c:pt idx="575">
                  <c:v>6.26</c:v>
                </c:pt>
                <c:pt idx="576">
                  <c:v>6.84</c:v>
                </c:pt>
                <c:pt idx="577">
                  <c:v>6.93</c:v>
                </c:pt>
                <c:pt idx="578">
                  <c:v>4.88</c:v>
                </c:pt>
                <c:pt idx="579">
                  <c:v>4.97</c:v>
                </c:pt>
                <c:pt idx="580">
                  <c:v>4.75</c:v>
                </c:pt>
                <c:pt idx="581">
                  <c:v>4.6399999999999997</c:v>
                </c:pt>
                <c:pt idx="582">
                  <c:v>4.08</c:v>
                </c:pt>
                <c:pt idx="583">
                  <c:v>5.85</c:v>
                </c:pt>
                <c:pt idx="584">
                  <c:v>5.36</c:v>
                </c:pt>
                <c:pt idx="585">
                  <c:v>5.26</c:v>
                </c:pt>
                <c:pt idx="586">
                  <c:v>4.6399999999999997</c:v>
                </c:pt>
                <c:pt idx="587">
                  <c:v>4.9400000000000004</c:v>
                </c:pt>
                <c:pt idx="588">
                  <c:v>4.2699999999999996</c:v>
                </c:pt>
                <c:pt idx="589">
                  <c:v>5.35</c:v>
                </c:pt>
                <c:pt idx="590">
                  <c:v>5.08</c:v>
                </c:pt>
                <c:pt idx="591">
                  <c:v>5.22</c:v>
                </c:pt>
                <c:pt idx="592">
                  <c:v>4.45</c:v>
                </c:pt>
                <c:pt idx="593">
                  <c:v>5.71</c:v>
                </c:pt>
                <c:pt idx="594">
                  <c:v>5.26</c:v>
                </c:pt>
                <c:pt idx="595">
                  <c:v>5.34</c:v>
                </c:pt>
                <c:pt idx="596">
                  <c:v>4.51</c:v>
                </c:pt>
                <c:pt idx="597">
                  <c:v>4.93</c:v>
                </c:pt>
                <c:pt idx="598">
                  <c:v>4.5</c:v>
                </c:pt>
                <c:pt idx="599">
                  <c:v>6.2</c:v>
                </c:pt>
                <c:pt idx="600">
                  <c:v>4.79</c:v>
                </c:pt>
                <c:pt idx="601">
                  <c:v>4.7699999999999996</c:v>
                </c:pt>
                <c:pt idx="602">
                  <c:v>4.3899999999999997</c:v>
                </c:pt>
                <c:pt idx="603">
                  <c:v>5.08</c:v>
                </c:pt>
                <c:pt idx="604">
                  <c:v>3.18</c:v>
                </c:pt>
                <c:pt idx="605">
                  <c:v>4.51</c:v>
                </c:pt>
                <c:pt idx="606">
                  <c:v>5.3</c:v>
                </c:pt>
                <c:pt idx="607">
                  <c:v>4.2</c:v>
                </c:pt>
                <c:pt idx="608">
                  <c:v>5.05</c:v>
                </c:pt>
                <c:pt idx="609">
                  <c:v>5.32</c:v>
                </c:pt>
                <c:pt idx="610">
                  <c:v>5.58</c:v>
                </c:pt>
                <c:pt idx="611">
                  <c:v>6.17</c:v>
                </c:pt>
                <c:pt idx="612">
                  <c:v>5.46</c:v>
                </c:pt>
                <c:pt idx="613">
                  <c:v>6.14</c:v>
                </c:pt>
                <c:pt idx="614">
                  <c:v>6.64</c:v>
                </c:pt>
                <c:pt idx="615">
                  <c:v>7.33</c:v>
                </c:pt>
                <c:pt idx="616">
                  <c:v>6.31</c:v>
                </c:pt>
                <c:pt idx="617">
                  <c:v>6.02</c:v>
                </c:pt>
                <c:pt idx="618">
                  <c:v>6.62</c:v>
                </c:pt>
                <c:pt idx="619">
                  <c:v>6.38</c:v>
                </c:pt>
                <c:pt idx="620">
                  <c:v>6.57</c:v>
                </c:pt>
                <c:pt idx="621">
                  <c:v>5.88</c:v>
                </c:pt>
                <c:pt idx="622">
                  <c:v>6.16</c:v>
                </c:pt>
                <c:pt idx="623">
                  <c:v>5.44</c:v>
                </c:pt>
                <c:pt idx="624">
                  <c:v>4.92</c:v>
                </c:pt>
                <c:pt idx="625">
                  <c:v>4.83</c:v>
                </c:pt>
                <c:pt idx="626">
                  <c:v>4.6500000000000004</c:v>
                </c:pt>
                <c:pt idx="627">
                  <c:v>4.84</c:v>
                </c:pt>
                <c:pt idx="628">
                  <c:v>4.83</c:v>
                </c:pt>
                <c:pt idx="629">
                  <c:v>5.52</c:v>
                </c:pt>
                <c:pt idx="630">
                  <c:v>4.8600000000000003</c:v>
                </c:pt>
                <c:pt idx="631">
                  <c:v>5.09</c:v>
                </c:pt>
                <c:pt idx="632">
                  <c:v>5.05</c:v>
                </c:pt>
                <c:pt idx="633">
                  <c:v>5.2</c:v>
                </c:pt>
                <c:pt idx="634">
                  <c:v>5.82</c:v>
                </c:pt>
                <c:pt idx="635">
                  <c:v>5.91</c:v>
                </c:pt>
                <c:pt idx="636">
                  <c:v>5.81</c:v>
                </c:pt>
                <c:pt idx="637">
                  <c:v>5.8</c:v>
                </c:pt>
                <c:pt idx="638">
                  <c:v>5.83</c:v>
                </c:pt>
                <c:pt idx="639">
                  <c:v>5.07</c:v>
                </c:pt>
                <c:pt idx="640">
                  <c:v>5.43</c:v>
                </c:pt>
                <c:pt idx="641">
                  <c:v>6.18</c:v>
                </c:pt>
                <c:pt idx="642">
                  <c:v>5.19</c:v>
                </c:pt>
                <c:pt idx="643">
                  <c:v>5.19</c:v>
                </c:pt>
                <c:pt idx="644">
                  <c:v>5.04</c:v>
                </c:pt>
                <c:pt idx="645">
                  <c:v>4.88</c:v>
                </c:pt>
                <c:pt idx="646">
                  <c:v>4.99</c:v>
                </c:pt>
                <c:pt idx="647">
                  <c:v>5.15</c:v>
                </c:pt>
                <c:pt idx="648">
                  <c:v>5.45</c:v>
                </c:pt>
                <c:pt idx="649">
                  <c:v>5.83</c:v>
                </c:pt>
                <c:pt idx="650">
                  <c:v>5.67</c:v>
                </c:pt>
                <c:pt idx="651">
                  <c:v>4.6399999999999997</c:v>
                </c:pt>
                <c:pt idx="652">
                  <c:v>6.08</c:v>
                </c:pt>
                <c:pt idx="653">
                  <c:v>5.72</c:v>
                </c:pt>
                <c:pt idx="654">
                  <c:v>5.0999999999999996</c:v>
                </c:pt>
                <c:pt idx="655">
                  <c:v>5.53</c:v>
                </c:pt>
                <c:pt idx="656">
                  <c:v>5.79</c:v>
                </c:pt>
                <c:pt idx="657">
                  <c:v>5.24</c:v>
                </c:pt>
                <c:pt idx="658">
                  <c:v>5.24</c:v>
                </c:pt>
                <c:pt idx="659">
                  <c:v>5.27</c:v>
                </c:pt>
                <c:pt idx="660">
                  <c:v>5.52</c:v>
                </c:pt>
                <c:pt idx="661">
                  <c:v>5.56</c:v>
                </c:pt>
                <c:pt idx="662">
                  <c:v>5.89</c:v>
                </c:pt>
                <c:pt idx="663">
                  <c:v>6.85</c:v>
                </c:pt>
                <c:pt idx="664">
                  <c:v>5.04</c:v>
                </c:pt>
                <c:pt idx="665">
                  <c:v>5.29</c:v>
                </c:pt>
                <c:pt idx="666">
                  <c:v>5.6</c:v>
                </c:pt>
                <c:pt idx="667">
                  <c:v>5.0999999999999996</c:v>
                </c:pt>
                <c:pt idx="668">
                  <c:v>5.21</c:v>
                </c:pt>
                <c:pt idx="669">
                  <c:v>5.19</c:v>
                </c:pt>
                <c:pt idx="670">
                  <c:v>5.28</c:v>
                </c:pt>
                <c:pt idx="671">
                  <c:v>4.9400000000000004</c:v>
                </c:pt>
                <c:pt idx="672">
                  <c:v>6.43</c:v>
                </c:pt>
                <c:pt idx="673">
                  <c:v>6.16</c:v>
                </c:pt>
                <c:pt idx="674">
                  <c:v>6.14</c:v>
                </c:pt>
                <c:pt idx="675">
                  <c:v>6.09</c:v>
                </c:pt>
                <c:pt idx="676">
                  <c:v>5.98</c:v>
                </c:pt>
                <c:pt idx="677">
                  <c:v>6.18</c:v>
                </c:pt>
                <c:pt idx="678">
                  <c:v>5.92</c:v>
                </c:pt>
                <c:pt idx="679">
                  <c:v>6.18</c:v>
                </c:pt>
                <c:pt idx="680">
                  <c:v>6.75</c:v>
                </c:pt>
                <c:pt idx="681">
                  <c:v>6.08</c:v>
                </c:pt>
                <c:pt idx="682">
                  <c:v>7.11</c:v>
                </c:pt>
                <c:pt idx="683">
                  <c:v>6.88</c:v>
                </c:pt>
                <c:pt idx="684">
                  <c:v>7.47</c:v>
                </c:pt>
                <c:pt idx="685">
                  <c:v>6.42</c:v>
                </c:pt>
                <c:pt idx="686">
                  <c:v>6.06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NW Europe Brent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Sheet1!$A$2:$A$688</c:f>
              <c:numCache>
                <c:formatCode>m/d/yyyy</c:formatCode>
                <c:ptCount val="687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</c:numCache>
            </c:numRef>
          </c:cat>
          <c:val>
            <c:numRef>
              <c:f>Sheet1!$E$2:$E$688</c:f>
              <c:numCache>
                <c:formatCode>"$"#,##0.00</c:formatCode>
                <c:ptCount val="687"/>
                <c:pt idx="0">
                  <c:v>1.65</c:v>
                </c:pt>
                <c:pt idx="1">
                  <c:v>1.2749999999999999</c:v>
                </c:pt>
                <c:pt idx="2">
                  <c:v>1.28</c:v>
                </c:pt>
                <c:pt idx="3">
                  <c:v>1.2050000000000001</c:v>
                </c:pt>
                <c:pt idx="4">
                  <c:v>0.82499999999999996</c:v>
                </c:pt>
                <c:pt idx="5">
                  <c:v>0.65</c:v>
                </c:pt>
                <c:pt idx="6">
                  <c:v>0.48</c:v>
                </c:pt>
                <c:pt idx="7">
                  <c:v>-0.68500000000000005</c:v>
                </c:pt>
                <c:pt idx="8">
                  <c:v>-0.86</c:v>
                </c:pt>
                <c:pt idx="9">
                  <c:v>-0.375</c:v>
                </c:pt>
                <c:pt idx="10">
                  <c:v>-0.65500000000000003</c:v>
                </c:pt>
                <c:pt idx="11">
                  <c:v>-0.66500000000000004</c:v>
                </c:pt>
                <c:pt idx="12">
                  <c:v>-2.04</c:v>
                </c:pt>
                <c:pt idx="13">
                  <c:v>-2.41</c:v>
                </c:pt>
                <c:pt idx="14">
                  <c:v>-2.085</c:v>
                </c:pt>
                <c:pt idx="15">
                  <c:v>-1.54</c:v>
                </c:pt>
                <c:pt idx="16">
                  <c:v>-1.07</c:v>
                </c:pt>
                <c:pt idx="17">
                  <c:v>-0.45500000000000002</c:v>
                </c:pt>
                <c:pt idx="18">
                  <c:v>0.105</c:v>
                </c:pt>
                <c:pt idx="19">
                  <c:v>-0.315</c:v>
                </c:pt>
                <c:pt idx="20">
                  <c:v>0.64500000000000002</c:v>
                </c:pt>
                <c:pt idx="21">
                  <c:v>0.47</c:v>
                </c:pt>
                <c:pt idx="22">
                  <c:v>0.44500000000000001</c:v>
                </c:pt>
                <c:pt idx="23">
                  <c:v>0.76</c:v>
                </c:pt>
                <c:pt idx="24">
                  <c:v>1.18</c:v>
                </c:pt>
                <c:pt idx="25">
                  <c:v>1.2350000000000001</c:v>
                </c:pt>
                <c:pt idx="26">
                  <c:v>0.67500000000000004</c:v>
                </c:pt>
                <c:pt idx="27">
                  <c:v>1.915</c:v>
                </c:pt>
                <c:pt idx="28">
                  <c:v>2.75</c:v>
                </c:pt>
                <c:pt idx="29">
                  <c:v>2.5449999999999999</c:v>
                </c:pt>
                <c:pt idx="30">
                  <c:v>2.7450000000000001</c:v>
                </c:pt>
                <c:pt idx="31">
                  <c:v>2.8849999999999998</c:v>
                </c:pt>
                <c:pt idx="32">
                  <c:v>3.3450000000000002</c:v>
                </c:pt>
                <c:pt idx="33">
                  <c:v>3.71</c:v>
                </c:pt>
                <c:pt idx="34">
                  <c:v>3.82</c:v>
                </c:pt>
                <c:pt idx="35">
                  <c:v>3.84</c:v>
                </c:pt>
                <c:pt idx="36">
                  <c:v>3.47</c:v>
                </c:pt>
                <c:pt idx="37">
                  <c:v>3.33</c:v>
                </c:pt>
                <c:pt idx="38">
                  <c:v>3.145</c:v>
                </c:pt>
                <c:pt idx="39">
                  <c:v>2.875</c:v>
                </c:pt>
                <c:pt idx="40">
                  <c:v>1.175</c:v>
                </c:pt>
                <c:pt idx="41">
                  <c:v>1.07</c:v>
                </c:pt>
                <c:pt idx="42">
                  <c:v>1.125</c:v>
                </c:pt>
                <c:pt idx="43">
                  <c:v>0.745</c:v>
                </c:pt>
                <c:pt idx="44">
                  <c:v>0.32</c:v>
                </c:pt>
                <c:pt idx="45">
                  <c:v>0.59499999999999997</c:v>
                </c:pt>
                <c:pt idx="46">
                  <c:v>0.505</c:v>
                </c:pt>
                <c:pt idx="47">
                  <c:v>-0.14499999999999999</c:v>
                </c:pt>
                <c:pt idx="48">
                  <c:v>0.315</c:v>
                </c:pt>
                <c:pt idx="49">
                  <c:v>0.435</c:v>
                </c:pt>
                <c:pt idx="50">
                  <c:v>-0.2</c:v>
                </c:pt>
                <c:pt idx="51">
                  <c:v>0.39</c:v>
                </c:pt>
                <c:pt idx="52">
                  <c:v>1.24</c:v>
                </c:pt>
                <c:pt idx="53">
                  <c:v>2.1850000000000001</c:v>
                </c:pt>
                <c:pt idx="54">
                  <c:v>2.2050000000000001</c:v>
                </c:pt>
                <c:pt idx="55">
                  <c:v>2.6749999999999998</c:v>
                </c:pt>
                <c:pt idx="56">
                  <c:v>2.87</c:v>
                </c:pt>
                <c:pt idx="57">
                  <c:v>3.6850000000000001</c:v>
                </c:pt>
                <c:pt idx="58">
                  <c:v>4.4550000000000001</c:v>
                </c:pt>
                <c:pt idx="59">
                  <c:v>4.9649999999999999</c:v>
                </c:pt>
                <c:pt idx="60">
                  <c:v>4.8449999999999998</c:v>
                </c:pt>
                <c:pt idx="61">
                  <c:v>4.9649999999999999</c:v>
                </c:pt>
                <c:pt idx="62">
                  <c:v>4.8449999999999998</c:v>
                </c:pt>
                <c:pt idx="63">
                  <c:v>4.4749999999999996</c:v>
                </c:pt>
                <c:pt idx="64">
                  <c:v>4.04</c:v>
                </c:pt>
                <c:pt idx="65">
                  <c:v>4.3099999999999996</c:v>
                </c:pt>
                <c:pt idx="66">
                  <c:v>4.3049999999999997</c:v>
                </c:pt>
                <c:pt idx="67">
                  <c:v>4.5650000000000004</c:v>
                </c:pt>
                <c:pt idx="68">
                  <c:v>4.665</c:v>
                </c:pt>
                <c:pt idx="69">
                  <c:v>4.4349999999999996</c:v>
                </c:pt>
                <c:pt idx="70">
                  <c:v>4.6100000000000003</c:v>
                </c:pt>
                <c:pt idx="71">
                  <c:v>4.0049999999999999</c:v>
                </c:pt>
                <c:pt idx="72">
                  <c:v>3.7450000000000001</c:v>
                </c:pt>
                <c:pt idx="73">
                  <c:v>4.05</c:v>
                </c:pt>
                <c:pt idx="74">
                  <c:v>4.05</c:v>
                </c:pt>
                <c:pt idx="75">
                  <c:v>4.7750000000000004</c:v>
                </c:pt>
                <c:pt idx="76">
                  <c:v>4.5549999999999997</c:v>
                </c:pt>
                <c:pt idx="77">
                  <c:v>4.2450000000000001</c:v>
                </c:pt>
                <c:pt idx="78">
                  <c:v>3.81</c:v>
                </c:pt>
                <c:pt idx="79">
                  <c:v>3.13</c:v>
                </c:pt>
                <c:pt idx="80">
                  <c:v>3.22</c:v>
                </c:pt>
                <c:pt idx="81">
                  <c:v>2.855</c:v>
                </c:pt>
                <c:pt idx="82">
                  <c:v>2.2749999999999999</c:v>
                </c:pt>
                <c:pt idx="83">
                  <c:v>1.825</c:v>
                </c:pt>
                <c:pt idx="84">
                  <c:v>1.825</c:v>
                </c:pt>
                <c:pt idx="85">
                  <c:v>1.44</c:v>
                </c:pt>
                <c:pt idx="86">
                  <c:v>1.92</c:v>
                </c:pt>
                <c:pt idx="87">
                  <c:v>1.885</c:v>
                </c:pt>
                <c:pt idx="88">
                  <c:v>1.92</c:v>
                </c:pt>
                <c:pt idx="89">
                  <c:v>2.375</c:v>
                </c:pt>
                <c:pt idx="90">
                  <c:v>2.0449999999999999</c:v>
                </c:pt>
                <c:pt idx="91">
                  <c:v>2.11</c:v>
                </c:pt>
                <c:pt idx="92">
                  <c:v>1.87</c:v>
                </c:pt>
                <c:pt idx="93">
                  <c:v>1.02</c:v>
                </c:pt>
                <c:pt idx="94">
                  <c:v>1.37</c:v>
                </c:pt>
                <c:pt idx="95">
                  <c:v>1.37</c:v>
                </c:pt>
                <c:pt idx="96">
                  <c:v>1.17</c:v>
                </c:pt>
                <c:pt idx="97">
                  <c:v>1.45</c:v>
                </c:pt>
                <c:pt idx="98">
                  <c:v>1.8</c:v>
                </c:pt>
                <c:pt idx="99">
                  <c:v>2.2149999999999999</c:v>
                </c:pt>
                <c:pt idx="100">
                  <c:v>2.2250000000000001</c:v>
                </c:pt>
                <c:pt idx="101">
                  <c:v>2.04</c:v>
                </c:pt>
                <c:pt idx="102">
                  <c:v>1.7050000000000001</c:v>
                </c:pt>
                <c:pt idx="103">
                  <c:v>1.54</c:v>
                </c:pt>
                <c:pt idx="104">
                  <c:v>1.2350000000000001</c:v>
                </c:pt>
                <c:pt idx="105">
                  <c:v>0.79500000000000004</c:v>
                </c:pt>
                <c:pt idx="106">
                  <c:v>1.7649999999999999</c:v>
                </c:pt>
                <c:pt idx="107">
                  <c:v>1.38</c:v>
                </c:pt>
                <c:pt idx="108">
                  <c:v>1.1950000000000001</c:v>
                </c:pt>
                <c:pt idx="109">
                  <c:v>1.8049999999999999</c:v>
                </c:pt>
                <c:pt idx="110">
                  <c:v>1.77</c:v>
                </c:pt>
                <c:pt idx="111">
                  <c:v>1.63</c:v>
                </c:pt>
                <c:pt idx="112">
                  <c:v>1.595</c:v>
                </c:pt>
                <c:pt idx="113">
                  <c:v>1.1100000000000001</c:v>
                </c:pt>
                <c:pt idx="114">
                  <c:v>1.2849999999999999</c:v>
                </c:pt>
                <c:pt idx="115">
                  <c:v>1.48</c:v>
                </c:pt>
                <c:pt idx="116">
                  <c:v>1.375</c:v>
                </c:pt>
                <c:pt idx="117">
                  <c:v>2.0499999999999998</c:v>
                </c:pt>
                <c:pt idx="118">
                  <c:v>3.0049999999999999</c:v>
                </c:pt>
                <c:pt idx="119">
                  <c:v>3.25</c:v>
                </c:pt>
                <c:pt idx="120">
                  <c:v>3.2050000000000001</c:v>
                </c:pt>
                <c:pt idx="121">
                  <c:v>3.25</c:v>
                </c:pt>
                <c:pt idx="122">
                  <c:v>3.5150000000000001</c:v>
                </c:pt>
                <c:pt idx="123">
                  <c:v>4.01</c:v>
                </c:pt>
                <c:pt idx="124">
                  <c:v>4.1900000000000004</c:v>
                </c:pt>
                <c:pt idx="125">
                  <c:v>4.1749999999999998</c:v>
                </c:pt>
                <c:pt idx="126">
                  <c:v>4.46</c:v>
                </c:pt>
                <c:pt idx="127">
                  <c:v>4.54</c:v>
                </c:pt>
                <c:pt idx="128">
                  <c:v>5.18</c:v>
                </c:pt>
                <c:pt idx="129">
                  <c:v>4.7949999999999999</c:v>
                </c:pt>
                <c:pt idx="130">
                  <c:v>6.1449999999999996</c:v>
                </c:pt>
                <c:pt idx="131">
                  <c:v>6.22</c:v>
                </c:pt>
                <c:pt idx="132">
                  <c:v>6.61</c:v>
                </c:pt>
                <c:pt idx="133">
                  <c:v>6.3250000000000002</c:v>
                </c:pt>
                <c:pt idx="134">
                  <c:v>3.9849999999999999</c:v>
                </c:pt>
                <c:pt idx="135">
                  <c:v>2.665</c:v>
                </c:pt>
                <c:pt idx="136">
                  <c:v>2.4900000000000002</c:v>
                </c:pt>
                <c:pt idx="137">
                  <c:v>3.42</c:v>
                </c:pt>
                <c:pt idx="138">
                  <c:v>2.9350000000000001</c:v>
                </c:pt>
                <c:pt idx="139">
                  <c:v>2.46</c:v>
                </c:pt>
                <c:pt idx="140">
                  <c:v>2.79</c:v>
                </c:pt>
                <c:pt idx="141">
                  <c:v>2.91</c:v>
                </c:pt>
                <c:pt idx="142">
                  <c:v>2.7</c:v>
                </c:pt>
                <c:pt idx="143">
                  <c:v>3</c:v>
                </c:pt>
                <c:pt idx="144">
                  <c:v>3.5</c:v>
                </c:pt>
                <c:pt idx="145">
                  <c:v>4.4050000000000002</c:v>
                </c:pt>
                <c:pt idx="146">
                  <c:v>4.37</c:v>
                </c:pt>
                <c:pt idx="147">
                  <c:v>3.68</c:v>
                </c:pt>
                <c:pt idx="148">
                  <c:v>2.9849999999999999</c:v>
                </c:pt>
                <c:pt idx="149">
                  <c:v>3.625</c:v>
                </c:pt>
                <c:pt idx="150">
                  <c:v>3.81</c:v>
                </c:pt>
                <c:pt idx="151">
                  <c:v>3.6850000000000001</c:v>
                </c:pt>
                <c:pt idx="152">
                  <c:v>3.875</c:v>
                </c:pt>
                <c:pt idx="153">
                  <c:v>4.5149999999999997</c:v>
                </c:pt>
                <c:pt idx="154">
                  <c:v>4.0949999999999998</c:v>
                </c:pt>
                <c:pt idx="155">
                  <c:v>4.8849999999999998</c:v>
                </c:pt>
                <c:pt idx="156">
                  <c:v>4.7450000000000001</c:v>
                </c:pt>
                <c:pt idx="157">
                  <c:v>5.7649999999999997</c:v>
                </c:pt>
                <c:pt idx="158">
                  <c:v>5.15</c:v>
                </c:pt>
                <c:pt idx="159">
                  <c:v>5.0149999999999997</c:v>
                </c:pt>
                <c:pt idx="160">
                  <c:v>4.8499999999999996</c:v>
                </c:pt>
                <c:pt idx="161">
                  <c:v>4.7850000000000001</c:v>
                </c:pt>
                <c:pt idx="162">
                  <c:v>4.7850000000000001</c:v>
                </c:pt>
                <c:pt idx="163">
                  <c:v>4.96</c:v>
                </c:pt>
                <c:pt idx="164">
                  <c:v>5.4249999999999998</c:v>
                </c:pt>
                <c:pt idx="165">
                  <c:v>4.8</c:v>
                </c:pt>
                <c:pt idx="166">
                  <c:v>4.665</c:v>
                </c:pt>
                <c:pt idx="167">
                  <c:v>5.0250000000000004</c:v>
                </c:pt>
                <c:pt idx="168">
                  <c:v>5.6950000000000003</c:v>
                </c:pt>
                <c:pt idx="169">
                  <c:v>5.7549999999999999</c:v>
                </c:pt>
                <c:pt idx="170">
                  <c:v>5.7850000000000001</c:v>
                </c:pt>
                <c:pt idx="171">
                  <c:v>6.11</c:v>
                </c:pt>
                <c:pt idx="172">
                  <c:v>6.43</c:v>
                </c:pt>
                <c:pt idx="173">
                  <c:v>7.17</c:v>
                </c:pt>
                <c:pt idx="174">
                  <c:v>6.625</c:v>
                </c:pt>
                <c:pt idx="175">
                  <c:v>6.8</c:v>
                </c:pt>
                <c:pt idx="176">
                  <c:v>6.69</c:v>
                </c:pt>
                <c:pt idx="177">
                  <c:v>6.3250000000000002</c:v>
                </c:pt>
                <c:pt idx="178">
                  <c:v>5.54</c:v>
                </c:pt>
                <c:pt idx="179">
                  <c:v>5.4249999999999998</c:v>
                </c:pt>
                <c:pt idx="180">
                  <c:v>5.4550000000000001</c:v>
                </c:pt>
                <c:pt idx="181">
                  <c:v>5.6449999999999996</c:v>
                </c:pt>
                <c:pt idx="182">
                  <c:v>5.915</c:v>
                </c:pt>
                <c:pt idx="183">
                  <c:v>5.5250000000000004</c:v>
                </c:pt>
                <c:pt idx="184">
                  <c:v>5.7249999999999996</c:v>
                </c:pt>
                <c:pt idx="185">
                  <c:v>5.42</c:v>
                </c:pt>
                <c:pt idx="186">
                  <c:v>5.34</c:v>
                </c:pt>
                <c:pt idx="187">
                  <c:v>5.19</c:v>
                </c:pt>
                <c:pt idx="188">
                  <c:v>5.8550000000000004</c:v>
                </c:pt>
                <c:pt idx="189">
                  <c:v>7.0350000000000001</c:v>
                </c:pt>
                <c:pt idx="190">
                  <c:v>6.77</c:v>
                </c:pt>
                <c:pt idx="191">
                  <c:v>6.87</c:v>
                </c:pt>
                <c:pt idx="192">
                  <c:v>6.8</c:v>
                </c:pt>
                <c:pt idx="193">
                  <c:v>5.71</c:v>
                </c:pt>
                <c:pt idx="194">
                  <c:v>5</c:v>
                </c:pt>
                <c:pt idx="195">
                  <c:v>5.335</c:v>
                </c:pt>
                <c:pt idx="196">
                  <c:v>4.9749999999999996</c:v>
                </c:pt>
                <c:pt idx="197">
                  <c:v>3.665</c:v>
                </c:pt>
                <c:pt idx="198">
                  <c:v>3.8650000000000002</c:v>
                </c:pt>
                <c:pt idx="199">
                  <c:v>3.855</c:v>
                </c:pt>
                <c:pt idx="200">
                  <c:v>3.9550000000000001</c:v>
                </c:pt>
                <c:pt idx="201">
                  <c:v>4.0049999999999999</c:v>
                </c:pt>
                <c:pt idx="202">
                  <c:v>3.56</c:v>
                </c:pt>
                <c:pt idx="203">
                  <c:v>3.2650000000000001</c:v>
                </c:pt>
                <c:pt idx="204">
                  <c:v>3.3050000000000002</c:v>
                </c:pt>
                <c:pt idx="205">
                  <c:v>2.76</c:v>
                </c:pt>
                <c:pt idx="206">
                  <c:v>3.5449999999999999</c:v>
                </c:pt>
                <c:pt idx="207">
                  <c:v>3.53</c:v>
                </c:pt>
                <c:pt idx="208">
                  <c:v>4.375</c:v>
                </c:pt>
                <c:pt idx="209">
                  <c:v>4.17</c:v>
                </c:pt>
                <c:pt idx="210">
                  <c:v>4.625</c:v>
                </c:pt>
                <c:pt idx="211">
                  <c:v>4.3949999999999996</c:v>
                </c:pt>
                <c:pt idx="212">
                  <c:v>4.5199999999999996</c:v>
                </c:pt>
                <c:pt idx="213">
                  <c:v>4.33</c:v>
                </c:pt>
                <c:pt idx="214">
                  <c:v>5.07</c:v>
                </c:pt>
                <c:pt idx="215">
                  <c:v>5.3449999999999998</c:v>
                </c:pt>
                <c:pt idx="216">
                  <c:v>6.4649999999999999</c:v>
                </c:pt>
                <c:pt idx="217">
                  <c:v>6.99</c:v>
                </c:pt>
                <c:pt idx="218">
                  <c:v>6.9749999999999996</c:v>
                </c:pt>
                <c:pt idx="219">
                  <c:v>6.8</c:v>
                </c:pt>
                <c:pt idx="220">
                  <c:v>6.64</c:v>
                </c:pt>
                <c:pt idx="221">
                  <c:v>6.7450000000000001</c:v>
                </c:pt>
                <c:pt idx="222">
                  <c:v>6.2050000000000001</c:v>
                </c:pt>
                <c:pt idx="223">
                  <c:v>5.3550000000000004</c:v>
                </c:pt>
                <c:pt idx="224">
                  <c:v>5.2350000000000003</c:v>
                </c:pt>
                <c:pt idx="225">
                  <c:v>4.2450000000000001</c:v>
                </c:pt>
                <c:pt idx="226">
                  <c:v>4.26</c:v>
                </c:pt>
                <c:pt idx="227">
                  <c:v>4.74</c:v>
                </c:pt>
                <c:pt idx="228">
                  <c:v>4.67</c:v>
                </c:pt>
                <c:pt idx="229">
                  <c:v>5.21</c:v>
                </c:pt>
                <c:pt idx="230">
                  <c:v>3.875</c:v>
                </c:pt>
                <c:pt idx="231">
                  <c:v>3.2250000000000001</c:v>
                </c:pt>
                <c:pt idx="232">
                  <c:v>3.2949999999999999</c:v>
                </c:pt>
                <c:pt idx="233">
                  <c:v>3.55</c:v>
                </c:pt>
                <c:pt idx="234">
                  <c:v>3.4249999999999998</c:v>
                </c:pt>
                <c:pt idx="235">
                  <c:v>3.52</c:v>
                </c:pt>
                <c:pt idx="236">
                  <c:v>3.62</c:v>
                </c:pt>
                <c:pt idx="237">
                  <c:v>3.68</c:v>
                </c:pt>
                <c:pt idx="238">
                  <c:v>3.1850000000000001</c:v>
                </c:pt>
                <c:pt idx="239">
                  <c:v>3.0550000000000002</c:v>
                </c:pt>
                <c:pt idx="240">
                  <c:v>2.61</c:v>
                </c:pt>
                <c:pt idx="241">
                  <c:v>2.06</c:v>
                </c:pt>
                <c:pt idx="242">
                  <c:v>2.1349999999999998</c:v>
                </c:pt>
                <c:pt idx="243">
                  <c:v>2.73</c:v>
                </c:pt>
                <c:pt idx="244">
                  <c:v>2.64</c:v>
                </c:pt>
                <c:pt idx="245">
                  <c:v>2.97</c:v>
                </c:pt>
                <c:pt idx="246">
                  <c:v>2.4350000000000001</c:v>
                </c:pt>
                <c:pt idx="247">
                  <c:v>2.12</c:v>
                </c:pt>
                <c:pt idx="248">
                  <c:v>2.12</c:v>
                </c:pt>
                <c:pt idx="249">
                  <c:v>1.87</c:v>
                </c:pt>
                <c:pt idx="250">
                  <c:v>2.23</c:v>
                </c:pt>
                <c:pt idx="251">
                  <c:v>1.635</c:v>
                </c:pt>
                <c:pt idx="252">
                  <c:v>1.635</c:v>
                </c:pt>
                <c:pt idx="253">
                  <c:v>2.2400000000000002</c:v>
                </c:pt>
                <c:pt idx="254">
                  <c:v>3.43</c:v>
                </c:pt>
                <c:pt idx="255">
                  <c:v>3.9649999999999999</c:v>
                </c:pt>
                <c:pt idx="256">
                  <c:v>4.0199999999999996</c:v>
                </c:pt>
                <c:pt idx="257">
                  <c:v>4.34</c:v>
                </c:pt>
                <c:pt idx="258">
                  <c:v>4.9349999999999996</c:v>
                </c:pt>
                <c:pt idx="259">
                  <c:v>4.915</c:v>
                </c:pt>
                <c:pt idx="260">
                  <c:v>4.91</c:v>
                </c:pt>
                <c:pt idx="261">
                  <c:v>4.6900000000000004</c:v>
                </c:pt>
                <c:pt idx="262">
                  <c:v>4.6399999999999997</c:v>
                </c:pt>
                <c:pt idx="263">
                  <c:v>5.1349999999999998</c:v>
                </c:pt>
                <c:pt idx="264">
                  <c:v>5.5350000000000001</c:v>
                </c:pt>
                <c:pt idx="265">
                  <c:v>5.5250000000000004</c:v>
                </c:pt>
                <c:pt idx="266">
                  <c:v>5.0549999999999997</c:v>
                </c:pt>
                <c:pt idx="267">
                  <c:v>5.49</c:v>
                </c:pt>
                <c:pt idx="268">
                  <c:v>5.51</c:v>
                </c:pt>
                <c:pt idx="269">
                  <c:v>5.88</c:v>
                </c:pt>
                <c:pt idx="270">
                  <c:v>5.4850000000000003</c:v>
                </c:pt>
                <c:pt idx="271">
                  <c:v>5.76</c:v>
                </c:pt>
                <c:pt idx="272">
                  <c:v>5.57</c:v>
                </c:pt>
                <c:pt idx="273">
                  <c:v>5.8650000000000002</c:v>
                </c:pt>
                <c:pt idx="274">
                  <c:v>5.8449999999999998</c:v>
                </c:pt>
                <c:pt idx="275">
                  <c:v>5.84</c:v>
                </c:pt>
                <c:pt idx="276">
                  <c:v>5.4349999999999996</c:v>
                </c:pt>
                <c:pt idx="277">
                  <c:v>5.0599999999999996</c:v>
                </c:pt>
                <c:pt idx="278">
                  <c:v>5.5549999999999997</c:v>
                </c:pt>
                <c:pt idx="279">
                  <c:v>6.91</c:v>
                </c:pt>
                <c:pt idx="280">
                  <c:v>6.875</c:v>
                </c:pt>
                <c:pt idx="281">
                  <c:v>7.61</c:v>
                </c:pt>
                <c:pt idx="282">
                  <c:v>7.1950000000000003</c:v>
                </c:pt>
                <c:pt idx="283">
                  <c:v>5.9349999999999996</c:v>
                </c:pt>
                <c:pt idx="284">
                  <c:v>5.09</c:v>
                </c:pt>
                <c:pt idx="285">
                  <c:v>4.5549999999999997</c:v>
                </c:pt>
                <c:pt idx="286">
                  <c:v>4.33</c:v>
                </c:pt>
                <c:pt idx="287">
                  <c:v>5.63</c:v>
                </c:pt>
                <c:pt idx="288">
                  <c:v>5.33</c:v>
                </c:pt>
                <c:pt idx="289">
                  <c:v>5.375</c:v>
                </c:pt>
                <c:pt idx="290">
                  <c:v>4.9950000000000001</c:v>
                </c:pt>
                <c:pt idx="291">
                  <c:v>5.165</c:v>
                </c:pt>
                <c:pt idx="292">
                  <c:v>4.87</c:v>
                </c:pt>
                <c:pt idx="293">
                  <c:v>5.31</c:v>
                </c:pt>
                <c:pt idx="294">
                  <c:v>4.9349999999999996</c:v>
                </c:pt>
                <c:pt idx="295">
                  <c:v>5.32</c:v>
                </c:pt>
                <c:pt idx="296">
                  <c:v>6.4450000000000003</c:v>
                </c:pt>
                <c:pt idx="297">
                  <c:v>5.6849999999999996</c:v>
                </c:pt>
                <c:pt idx="298">
                  <c:v>6.6550000000000002</c:v>
                </c:pt>
                <c:pt idx="299">
                  <c:v>7.0350000000000001</c:v>
                </c:pt>
                <c:pt idx="300">
                  <c:v>7.4</c:v>
                </c:pt>
                <c:pt idx="301">
                  <c:v>7.0149999999999997</c:v>
                </c:pt>
                <c:pt idx="302">
                  <c:v>6.6749999999999998</c:v>
                </c:pt>
                <c:pt idx="303">
                  <c:v>7.0549999999999997</c:v>
                </c:pt>
                <c:pt idx="304">
                  <c:v>7.2549999999999999</c:v>
                </c:pt>
                <c:pt idx="305">
                  <c:v>7.8</c:v>
                </c:pt>
                <c:pt idx="306">
                  <c:v>8.2200000000000006</c:v>
                </c:pt>
                <c:pt idx="307">
                  <c:v>8.1050000000000004</c:v>
                </c:pt>
                <c:pt idx="308">
                  <c:v>7.875</c:v>
                </c:pt>
                <c:pt idx="309">
                  <c:v>8.5399999999999991</c:v>
                </c:pt>
                <c:pt idx="310">
                  <c:v>8.49</c:v>
                </c:pt>
                <c:pt idx="311">
                  <c:v>8.7750000000000004</c:v>
                </c:pt>
                <c:pt idx="312">
                  <c:v>8.43</c:v>
                </c:pt>
                <c:pt idx="313">
                  <c:v>7.9850000000000003</c:v>
                </c:pt>
                <c:pt idx="314">
                  <c:v>8.3149999999999995</c:v>
                </c:pt>
                <c:pt idx="315">
                  <c:v>8.2050000000000001</c:v>
                </c:pt>
                <c:pt idx="316">
                  <c:v>7.45</c:v>
                </c:pt>
                <c:pt idx="317">
                  <c:v>7.24</c:v>
                </c:pt>
                <c:pt idx="318">
                  <c:v>#N/A</c:v>
                </c:pt>
                <c:pt idx="319">
                  <c:v>7.24</c:v>
                </c:pt>
                <c:pt idx="320">
                  <c:v>6.415</c:v>
                </c:pt>
                <c:pt idx="321">
                  <c:v>5.9249999999999998</c:v>
                </c:pt>
                <c:pt idx="322">
                  <c:v>6.03</c:v>
                </c:pt>
                <c:pt idx="323">
                  <c:v>6.1449999999999996</c:v>
                </c:pt>
                <c:pt idx="324">
                  <c:v>6.59</c:v>
                </c:pt>
                <c:pt idx="325">
                  <c:v>6.42</c:v>
                </c:pt>
                <c:pt idx="326">
                  <c:v>6.92</c:v>
                </c:pt>
                <c:pt idx="327">
                  <c:v>6.67</c:v>
                </c:pt>
                <c:pt idx="328">
                  <c:v>6.415</c:v>
                </c:pt>
                <c:pt idx="329">
                  <c:v>6.49</c:v>
                </c:pt>
                <c:pt idx="330">
                  <c:v>6.27</c:v>
                </c:pt>
                <c:pt idx="331">
                  <c:v>6.5549999999999997</c:v>
                </c:pt>
                <c:pt idx="332">
                  <c:v>6.4249999999999998</c:v>
                </c:pt>
                <c:pt idx="333">
                  <c:v>6.6349999999999998</c:v>
                </c:pt>
                <c:pt idx="334">
                  <c:v>6.4</c:v>
                </c:pt>
                <c:pt idx="335">
                  <c:v>6.83</c:v>
                </c:pt>
                <c:pt idx="336">
                  <c:v>6.46</c:v>
                </c:pt>
                <c:pt idx="337">
                  <c:v>7.07</c:v>
                </c:pt>
                <c:pt idx="338">
                  <c:v>6.94</c:v>
                </c:pt>
                <c:pt idx="339">
                  <c:v>6.94</c:v>
                </c:pt>
                <c:pt idx="340">
                  <c:v>7.1849999999999996</c:v>
                </c:pt>
                <c:pt idx="341">
                  <c:v>6.5</c:v>
                </c:pt>
                <c:pt idx="342">
                  <c:v>6.17</c:v>
                </c:pt>
                <c:pt idx="343">
                  <c:v>6.1449999999999996</c:v>
                </c:pt>
                <c:pt idx="344">
                  <c:v>6.5250000000000004</c:v>
                </c:pt>
                <c:pt idx="345">
                  <c:v>6.3049999999999997</c:v>
                </c:pt>
                <c:pt idx="346">
                  <c:v>5.85</c:v>
                </c:pt>
                <c:pt idx="347">
                  <c:v>6.66</c:v>
                </c:pt>
                <c:pt idx="348">
                  <c:v>6.47</c:v>
                </c:pt>
                <c:pt idx="349">
                  <c:v>6.21</c:v>
                </c:pt>
                <c:pt idx="350">
                  <c:v>5.8949999999999996</c:v>
                </c:pt>
                <c:pt idx="351">
                  <c:v>6.02</c:v>
                </c:pt>
                <c:pt idx="352">
                  <c:v>6.14</c:v>
                </c:pt>
                <c:pt idx="353">
                  <c:v>6.52</c:v>
                </c:pt>
                <c:pt idx="354">
                  <c:v>6.52</c:v>
                </c:pt>
                <c:pt idx="355">
                  <c:v>7.0750000000000002</c:v>
                </c:pt>
                <c:pt idx="356">
                  <c:v>6.4249999999999998</c:v>
                </c:pt>
                <c:pt idx="357">
                  <c:v>7.0449999999999999</c:v>
                </c:pt>
                <c:pt idx="358">
                  <c:v>7.27</c:v>
                </c:pt>
                <c:pt idx="359">
                  <c:v>7.97</c:v>
                </c:pt>
                <c:pt idx="360">
                  <c:v>7.75</c:v>
                </c:pt>
                <c:pt idx="361">
                  <c:v>7.6849999999999996</c:v>
                </c:pt>
                <c:pt idx="362">
                  <c:v>8.125</c:v>
                </c:pt>
                <c:pt idx="363">
                  <c:v>8.2100000000000009</c:v>
                </c:pt>
                <c:pt idx="364">
                  <c:v>7.7149999999999999</c:v>
                </c:pt>
                <c:pt idx="365">
                  <c:v>7.32</c:v>
                </c:pt>
                <c:pt idx="366">
                  <c:v>8.27</c:v>
                </c:pt>
                <c:pt idx="367">
                  <c:v>8.3450000000000006</c:v>
                </c:pt>
                <c:pt idx="368">
                  <c:v>8.4</c:v>
                </c:pt>
                <c:pt idx="369">
                  <c:v>8.94</c:v>
                </c:pt>
                <c:pt idx="370">
                  <c:v>9.3949999999999996</c:v>
                </c:pt>
                <c:pt idx="371">
                  <c:v>9.8000000000000007</c:v>
                </c:pt>
                <c:pt idx="372">
                  <c:v>8.7899999999999991</c:v>
                </c:pt>
                <c:pt idx="373">
                  <c:v>8.16</c:v>
                </c:pt>
                <c:pt idx="374">
                  <c:v>7.7249999999999996</c:v>
                </c:pt>
                <c:pt idx="375">
                  <c:v>7.6849999999999996</c:v>
                </c:pt>
                <c:pt idx="376">
                  <c:v>7.7549999999999999</c:v>
                </c:pt>
                <c:pt idx="377">
                  <c:v>7.6950000000000003</c:v>
                </c:pt>
                <c:pt idx="378">
                  <c:v>8.5500000000000007</c:v>
                </c:pt>
                <c:pt idx="379">
                  <c:v>8.5449999999999999</c:v>
                </c:pt>
                <c:pt idx="380">
                  <c:v>8.6999999999999993</c:v>
                </c:pt>
                <c:pt idx="381">
                  <c:v>7.78</c:v>
                </c:pt>
                <c:pt idx="382">
                  <c:v>8.5399999999999991</c:v>
                </c:pt>
                <c:pt idx="383">
                  <c:v>9.5350000000000001</c:v>
                </c:pt>
                <c:pt idx="384">
                  <c:v>10.175000000000001</c:v>
                </c:pt>
                <c:pt idx="385">
                  <c:v>11.02</c:v>
                </c:pt>
                <c:pt idx="386">
                  <c:v>11.515000000000001</c:v>
                </c:pt>
                <c:pt idx="387">
                  <c:v>10.225</c:v>
                </c:pt>
                <c:pt idx="388">
                  <c:v>9.6850000000000005</c:v>
                </c:pt>
                <c:pt idx="389">
                  <c:v>9.9499999999999993</c:v>
                </c:pt>
                <c:pt idx="390">
                  <c:v>8.2650000000000006</c:v>
                </c:pt>
                <c:pt idx="391">
                  <c:v>6.6</c:v>
                </c:pt>
                <c:pt idx="392">
                  <c:v>6.6950000000000003</c:v>
                </c:pt>
                <c:pt idx="393">
                  <c:v>6.9649999999999999</c:v>
                </c:pt>
                <c:pt idx="394">
                  <c:v>7.44</c:v>
                </c:pt>
                <c:pt idx="395">
                  <c:v>7.24</c:v>
                </c:pt>
                <c:pt idx="396">
                  <c:v>6.7750000000000004</c:v>
                </c:pt>
                <c:pt idx="397">
                  <c:v>7.1950000000000003</c:v>
                </c:pt>
                <c:pt idx="398">
                  <c:v>7.1349999999999998</c:v>
                </c:pt>
                <c:pt idx="399">
                  <c:v>6.59</c:v>
                </c:pt>
                <c:pt idx="400">
                  <c:v>6.5350000000000001</c:v>
                </c:pt>
                <c:pt idx="401">
                  <c:v>6.81</c:v>
                </c:pt>
                <c:pt idx="402">
                  <c:v>8.0850000000000009</c:v>
                </c:pt>
                <c:pt idx="403">
                  <c:v>9.3800000000000008</c:v>
                </c:pt>
                <c:pt idx="404">
                  <c:v>10.234999999999999</c:v>
                </c:pt>
                <c:pt idx="405">
                  <c:v>10.41</c:v>
                </c:pt>
                <c:pt idx="406">
                  <c:v>9.6199999999999992</c:v>
                </c:pt>
                <c:pt idx="407">
                  <c:v>9.75</c:v>
                </c:pt>
                <c:pt idx="408">
                  <c:v>9.8249999999999993</c:v>
                </c:pt>
                <c:pt idx="409">
                  <c:v>9.8550000000000004</c:v>
                </c:pt>
                <c:pt idx="410">
                  <c:v>9.0950000000000006</c:v>
                </c:pt>
                <c:pt idx="411">
                  <c:v>9.52</c:v>
                </c:pt>
                <c:pt idx="412">
                  <c:v>9.2550000000000008</c:v>
                </c:pt>
                <c:pt idx="413">
                  <c:v>8.68</c:v>
                </c:pt>
                <c:pt idx="414">
                  <c:v>8.6850000000000005</c:v>
                </c:pt>
                <c:pt idx="415">
                  <c:v>8.4149999999999991</c:v>
                </c:pt>
                <c:pt idx="416">
                  <c:v>8.3049999999999997</c:v>
                </c:pt>
                <c:pt idx="417">
                  <c:v>8.1300000000000008</c:v>
                </c:pt>
                <c:pt idx="418">
                  <c:v>7.47</c:v>
                </c:pt>
                <c:pt idx="419">
                  <c:v>8.0050000000000008</c:v>
                </c:pt>
                <c:pt idx="420">
                  <c:v>7.97</c:v>
                </c:pt>
                <c:pt idx="421">
                  <c:v>6.7649999999999997</c:v>
                </c:pt>
                <c:pt idx="422">
                  <c:v>6.6950000000000003</c:v>
                </c:pt>
                <c:pt idx="423">
                  <c:v>6.72</c:v>
                </c:pt>
                <c:pt idx="424">
                  <c:v>6.72</c:v>
                </c:pt>
                <c:pt idx="425">
                  <c:v>6.02</c:v>
                </c:pt>
                <c:pt idx="426">
                  <c:v>6.4349999999999996</c:v>
                </c:pt>
                <c:pt idx="427">
                  <c:v>6.85</c:v>
                </c:pt>
                <c:pt idx="428">
                  <c:v>7.5449999999999999</c:v>
                </c:pt>
                <c:pt idx="429">
                  <c:v>7.625</c:v>
                </c:pt>
                <c:pt idx="430">
                  <c:v>6.47</c:v>
                </c:pt>
                <c:pt idx="431">
                  <c:v>6.85</c:v>
                </c:pt>
                <c:pt idx="432">
                  <c:v>7.4550000000000001</c:v>
                </c:pt>
                <c:pt idx="433">
                  <c:v>7.0049999999999999</c:v>
                </c:pt>
                <c:pt idx="434">
                  <c:v>6.5049999999999999</c:v>
                </c:pt>
                <c:pt idx="435">
                  <c:v>5.835</c:v>
                </c:pt>
                <c:pt idx="436">
                  <c:v>5.34</c:v>
                </c:pt>
                <c:pt idx="437">
                  <c:v>4.7699999999999996</c:v>
                </c:pt>
                <c:pt idx="438">
                  <c:v>5.0650000000000004</c:v>
                </c:pt>
                <c:pt idx="439">
                  <c:v>5.28</c:v>
                </c:pt>
                <c:pt idx="440">
                  <c:v>5.48</c:v>
                </c:pt>
                <c:pt idx="441">
                  <c:v>5.61</c:v>
                </c:pt>
                <c:pt idx="442">
                  <c:v>5.4749999999999996</c:v>
                </c:pt>
                <c:pt idx="443">
                  <c:v>5.5750000000000002</c:v>
                </c:pt>
                <c:pt idx="444">
                  <c:v>4.585</c:v>
                </c:pt>
                <c:pt idx="445">
                  <c:v>4.2350000000000003</c:v>
                </c:pt>
                <c:pt idx="446">
                  <c:v>4.665</c:v>
                </c:pt>
                <c:pt idx="447">
                  <c:v>4.33</c:v>
                </c:pt>
                <c:pt idx="448">
                  <c:v>4.04</c:v>
                </c:pt>
                <c:pt idx="449">
                  <c:v>3.97</c:v>
                </c:pt>
                <c:pt idx="450">
                  <c:v>3.4</c:v>
                </c:pt>
                <c:pt idx="451">
                  <c:v>2.96</c:v>
                </c:pt>
                <c:pt idx="452">
                  <c:v>2.3199999999999998</c:v>
                </c:pt>
                <c:pt idx="453">
                  <c:v>2.62</c:v>
                </c:pt>
                <c:pt idx="454">
                  <c:v>2.61</c:v>
                </c:pt>
                <c:pt idx="455">
                  <c:v>2.2250000000000001</c:v>
                </c:pt>
                <c:pt idx="456">
                  <c:v>2.62</c:v>
                </c:pt>
                <c:pt idx="457">
                  <c:v>2</c:v>
                </c:pt>
                <c:pt idx="458">
                  <c:v>1.8049999999999999</c:v>
                </c:pt>
                <c:pt idx="459">
                  <c:v>2.13</c:v>
                </c:pt>
                <c:pt idx="460">
                  <c:v>1.895</c:v>
                </c:pt>
                <c:pt idx="461">
                  <c:v>2.1850000000000001</c:v>
                </c:pt>
                <c:pt idx="462">
                  <c:v>2.7050000000000001</c:v>
                </c:pt>
                <c:pt idx="463">
                  <c:v>2.4900000000000002</c:v>
                </c:pt>
                <c:pt idx="464">
                  <c:v>2.0350000000000001</c:v>
                </c:pt>
                <c:pt idx="465">
                  <c:v>2.09</c:v>
                </c:pt>
                <c:pt idx="466">
                  <c:v>2.64</c:v>
                </c:pt>
                <c:pt idx="467">
                  <c:v>2.7450000000000001</c:v>
                </c:pt>
                <c:pt idx="468">
                  <c:v>3.6749999999999998</c:v>
                </c:pt>
                <c:pt idx="469">
                  <c:v>3.9649999999999999</c:v>
                </c:pt>
                <c:pt idx="470">
                  <c:v>4.8899999999999997</c:v>
                </c:pt>
                <c:pt idx="471">
                  <c:v>5.0449999999999999</c:v>
                </c:pt>
                <c:pt idx="472">
                  <c:v>5.04</c:v>
                </c:pt>
                <c:pt idx="473">
                  <c:v>5.55</c:v>
                </c:pt>
                <c:pt idx="474">
                  <c:v>5.6</c:v>
                </c:pt>
                <c:pt idx="475">
                  <c:v>4.9950000000000001</c:v>
                </c:pt>
                <c:pt idx="476">
                  <c:v>5.23</c:v>
                </c:pt>
                <c:pt idx="477">
                  <c:v>5.3949999999999996</c:v>
                </c:pt>
                <c:pt idx="478">
                  <c:v>5.3</c:v>
                </c:pt>
                <c:pt idx="479">
                  <c:v>5.085</c:v>
                </c:pt>
                <c:pt idx="480">
                  <c:v>5.2649999999999997</c:v>
                </c:pt>
                <c:pt idx="481">
                  <c:v>5.1950000000000003</c:v>
                </c:pt>
                <c:pt idx="482">
                  <c:v>5.74</c:v>
                </c:pt>
                <c:pt idx="483">
                  <c:v>5.07</c:v>
                </c:pt>
                <c:pt idx="484">
                  <c:v>4.3</c:v>
                </c:pt>
                <c:pt idx="485">
                  <c:v>4.95</c:v>
                </c:pt>
                <c:pt idx="486">
                  <c:v>4.7850000000000001</c:v>
                </c:pt>
                <c:pt idx="487">
                  <c:v>4.375</c:v>
                </c:pt>
                <c:pt idx="488">
                  <c:v>4.125</c:v>
                </c:pt>
                <c:pt idx="489">
                  <c:v>3.72</c:v>
                </c:pt>
                <c:pt idx="490">
                  <c:v>3.2650000000000001</c:v>
                </c:pt>
                <c:pt idx="491">
                  <c:v>2.98</c:v>
                </c:pt>
                <c:pt idx="492">
                  <c:v>2.9249999999999998</c:v>
                </c:pt>
                <c:pt idx="493">
                  <c:v>2.5049999999999999</c:v>
                </c:pt>
                <c:pt idx="494">
                  <c:v>2.66</c:v>
                </c:pt>
                <c:pt idx="495">
                  <c:v>2.79</c:v>
                </c:pt>
                <c:pt idx="496">
                  <c:v>3.4</c:v>
                </c:pt>
                <c:pt idx="497">
                  <c:v>3.8650000000000002</c:v>
                </c:pt>
                <c:pt idx="498">
                  <c:v>3.4449999999999998</c:v>
                </c:pt>
                <c:pt idx="499">
                  <c:v>2.4750000000000001</c:v>
                </c:pt>
                <c:pt idx="500">
                  <c:v>2.09</c:v>
                </c:pt>
                <c:pt idx="501">
                  <c:v>2.16</c:v>
                </c:pt>
                <c:pt idx="502">
                  <c:v>2.57</c:v>
                </c:pt>
                <c:pt idx="503">
                  <c:v>3.2050000000000001</c:v>
                </c:pt>
                <c:pt idx="504">
                  <c:v>2.7149999999999999</c:v>
                </c:pt>
                <c:pt idx="505">
                  <c:v>2.36</c:v>
                </c:pt>
                <c:pt idx="506">
                  <c:v>2.56</c:v>
                </c:pt>
                <c:pt idx="507">
                  <c:v>2.59</c:v>
                </c:pt>
                <c:pt idx="508">
                  <c:v>#N/A</c:v>
                </c:pt>
                <c:pt idx="509">
                  <c:v>2.59</c:v>
                </c:pt>
                <c:pt idx="510">
                  <c:v>2.17</c:v>
                </c:pt>
                <c:pt idx="511">
                  <c:v>2.2250000000000001</c:v>
                </c:pt>
                <c:pt idx="512">
                  <c:v>2.2050000000000001</c:v>
                </c:pt>
                <c:pt idx="513">
                  <c:v>2.2050000000000001</c:v>
                </c:pt>
                <c:pt idx="514">
                  <c:v>2.92</c:v>
                </c:pt>
                <c:pt idx="515">
                  <c:v>3.4750000000000001</c:v>
                </c:pt>
                <c:pt idx="516">
                  <c:v>3.13</c:v>
                </c:pt>
                <c:pt idx="517">
                  <c:v>3.3149999999999999</c:v>
                </c:pt>
                <c:pt idx="518">
                  <c:v>3.4849999999999999</c:v>
                </c:pt>
                <c:pt idx="519">
                  <c:v>3.895</c:v>
                </c:pt>
                <c:pt idx="520">
                  <c:v>4.17</c:v>
                </c:pt>
                <c:pt idx="521">
                  <c:v>3.7</c:v>
                </c:pt>
                <c:pt idx="522">
                  <c:v>3.9049999999999998</c:v>
                </c:pt>
                <c:pt idx="523">
                  <c:v>4.2050000000000001</c:v>
                </c:pt>
                <c:pt idx="524">
                  <c:v>4.5350000000000001</c:v>
                </c:pt>
                <c:pt idx="525">
                  <c:v>4.4050000000000002</c:v>
                </c:pt>
                <c:pt idx="526">
                  <c:v>4.4550000000000001</c:v>
                </c:pt>
                <c:pt idx="527">
                  <c:v>4.7249999999999996</c:v>
                </c:pt>
                <c:pt idx="528">
                  <c:v>4.625</c:v>
                </c:pt>
                <c:pt idx="529">
                  <c:v>3.93</c:v>
                </c:pt>
                <c:pt idx="530">
                  <c:v>3.145</c:v>
                </c:pt>
                <c:pt idx="531">
                  <c:v>3.3050000000000002</c:v>
                </c:pt>
                <c:pt idx="532">
                  <c:v>3.94</c:v>
                </c:pt>
                <c:pt idx="533">
                  <c:v>3.96</c:v>
                </c:pt>
                <c:pt idx="534">
                  <c:v>3.39</c:v>
                </c:pt>
                <c:pt idx="535">
                  <c:v>2.95</c:v>
                </c:pt>
                <c:pt idx="536">
                  <c:v>2.63</c:v>
                </c:pt>
                <c:pt idx="537">
                  <c:v>3.585</c:v>
                </c:pt>
                <c:pt idx="538">
                  <c:v>2.9550000000000001</c:v>
                </c:pt>
                <c:pt idx="539">
                  <c:v>2.85</c:v>
                </c:pt>
                <c:pt idx="540">
                  <c:v>2.2450000000000001</c:v>
                </c:pt>
                <c:pt idx="541">
                  <c:v>2.6549999999999998</c:v>
                </c:pt>
                <c:pt idx="542">
                  <c:v>3.7050000000000001</c:v>
                </c:pt>
                <c:pt idx="543">
                  <c:v>3.93</c:v>
                </c:pt>
                <c:pt idx="544">
                  <c:v>3.15</c:v>
                </c:pt>
                <c:pt idx="545">
                  <c:v>2.9849999999999999</c:v>
                </c:pt>
                <c:pt idx="546">
                  <c:v>2.5649999999999999</c:v>
                </c:pt>
                <c:pt idx="547">
                  <c:v>2.1549999999999998</c:v>
                </c:pt>
                <c:pt idx="548">
                  <c:v>1.9450000000000001</c:v>
                </c:pt>
                <c:pt idx="549">
                  <c:v>1.175</c:v>
                </c:pt>
                <c:pt idx="550">
                  <c:v>1.02</c:v>
                </c:pt>
                <c:pt idx="551">
                  <c:v>1.7450000000000001</c:v>
                </c:pt>
                <c:pt idx="552">
                  <c:v>1.83</c:v>
                </c:pt>
                <c:pt idx="553">
                  <c:v>1.2050000000000001</c:v>
                </c:pt>
                <c:pt idx="554">
                  <c:v>1.0049999999999999</c:v>
                </c:pt>
                <c:pt idx="555">
                  <c:v>0.92500000000000004</c:v>
                </c:pt>
                <c:pt idx="556">
                  <c:v>1.92</c:v>
                </c:pt>
                <c:pt idx="557">
                  <c:v>1.25</c:v>
                </c:pt>
                <c:pt idx="558">
                  <c:v>0.73499999999999999</c:v>
                </c:pt>
                <c:pt idx="559">
                  <c:v>0.93500000000000005</c:v>
                </c:pt>
                <c:pt idx="560">
                  <c:v>1.6950000000000001</c:v>
                </c:pt>
                <c:pt idx="561">
                  <c:v>1.89</c:v>
                </c:pt>
                <c:pt idx="562">
                  <c:v>2.2200000000000002</c:v>
                </c:pt>
                <c:pt idx="563">
                  <c:v>2.41</c:v>
                </c:pt>
                <c:pt idx="564">
                  <c:v>2.085</c:v>
                </c:pt>
                <c:pt idx="565">
                  <c:v>2.5649999999999999</c:v>
                </c:pt>
                <c:pt idx="566">
                  <c:v>2.67</c:v>
                </c:pt>
                <c:pt idx="567">
                  <c:v>2.89</c:v>
                </c:pt>
                <c:pt idx="568">
                  <c:v>2.165</c:v>
                </c:pt>
                <c:pt idx="569">
                  <c:v>2.7349999999999999</c:v>
                </c:pt>
                <c:pt idx="570">
                  <c:v>3.3</c:v>
                </c:pt>
                <c:pt idx="571">
                  <c:v>3.8250000000000002</c:v>
                </c:pt>
                <c:pt idx="572">
                  <c:v>4.2350000000000003</c:v>
                </c:pt>
                <c:pt idx="573">
                  <c:v>4.2350000000000003</c:v>
                </c:pt>
                <c:pt idx="574">
                  <c:v>4.2350000000000003</c:v>
                </c:pt>
                <c:pt idx="575">
                  <c:v>4.2549999999999999</c:v>
                </c:pt>
                <c:pt idx="576">
                  <c:v>4.3099999999999996</c:v>
                </c:pt>
                <c:pt idx="577">
                  <c:v>4.37</c:v>
                </c:pt>
                <c:pt idx="578">
                  <c:v>4.43</c:v>
                </c:pt>
                <c:pt idx="579">
                  <c:v>4.0949999999999998</c:v>
                </c:pt>
                <c:pt idx="580">
                  <c:v>3.26</c:v>
                </c:pt>
                <c:pt idx="581">
                  <c:v>2.9750000000000001</c:v>
                </c:pt>
                <c:pt idx="582">
                  <c:v>3.0049999999999999</c:v>
                </c:pt>
                <c:pt idx="583">
                  <c:v>3.14</c:v>
                </c:pt>
                <c:pt idx="584">
                  <c:v>3.01</c:v>
                </c:pt>
                <c:pt idx="585">
                  <c:v>2.8</c:v>
                </c:pt>
                <c:pt idx="586">
                  <c:v>2.8</c:v>
                </c:pt>
                <c:pt idx="587">
                  <c:v>2.835</c:v>
                </c:pt>
                <c:pt idx="588">
                  <c:v>2.2850000000000001</c:v>
                </c:pt>
                <c:pt idx="589">
                  <c:v>2.0499999999999998</c:v>
                </c:pt>
                <c:pt idx="590">
                  <c:v>2.58</c:v>
                </c:pt>
                <c:pt idx="591">
                  <c:v>2.9849999999999999</c:v>
                </c:pt>
                <c:pt idx="592">
                  <c:v>2.91</c:v>
                </c:pt>
                <c:pt idx="593">
                  <c:v>3.4350000000000001</c:v>
                </c:pt>
                <c:pt idx="594">
                  <c:v>3.22</c:v>
                </c:pt>
                <c:pt idx="595">
                  <c:v>3.3149999999999999</c:v>
                </c:pt>
                <c:pt idx="596">
                  <c:v>3.2149999999999999</c:v>
                </c:pt>
                <c:pt idx="597">
                  <c:v>2.9649999999999999</c:v>
                </c:pt>
                <c:pt idx="598">
                  <c:v>3.28</c:v>
                </c:pt>
                <c:pt idx="599">
                  <c:v>3.28</c:v>
                </c:pt>
                <c:pt idx="600">
                  <c:v>2.895</c:v>
                </c:pt>
                <c:pt idx="601">
                  <c:v>2.915</c:v>
                </c:pt>
                <c:pt idx="602">
                  <c:v>2.2149999999999999</c:v>
                </c:pt>
                <c:pt idx="603">
                  <c:v>2.09</c:v>
                </c:pt>
                <c:pt idx="604">
                  <c:v>1.9850000000000001</c:v>
                </c:pt>
                <c:pt idx="605">
                  <c:v>1.68</c:v>
                </c:pt>
                <c:pt idx="606">
                  <c:v>2.2050000000000001</c:v>
                </c:pt>
                <c:pt idx="607">
                  <c:v>1.9450000000000001</c:v>
                </c:pt>
                <c:pt idx="608">
                  <c:v>1.875</c:v>
                </c:pt>
                <c:pt idx="609">
                  <c:v>2.1749999999999998</c:v>
                </c:pt>
                <c:pt idx="610">
                  <c:v>2.2000000000000002</c:v>
                </c:pt>
                <c:pt idx="611">
                  <c:v>2.5550000000000002</c:v>
                </c:pt>
                <c:pt idx="612">
                  <c:v>2.36</c:v>
                </c:pt>
                <c:pt idx="613">
                  <c:v>2.65</c:v>
                </c:pt>
                <c:pt idx="614">
                  <c:v>3.2850000000000001</c:v>
                </c:pt>
                <c:pt idx="615">
                  <c:v>3.7749999999999999</c:v>
                </c:pt>
                <c:pt idx="616">
                  <c:v>3.2050000000000001</c:v>
                </c:pt>
                <c:pt idx="617">
                  <c:v>2.7250000000000001</c:v>
                </c:pt>
                <c:pt idx="618">
                  <c:v>3</c:v>
                </c:pt>
                <c:pt idx="619">
                  <c:v>3</c:v>
                </c:pt>
                <c:pt idx="620">
                  <c:v>3.53</c:v>
                </c:pt>
                <c:pt idx="621">
                  <c:v>3.9550000000000001</c:v>
                </c:pt>
                <c:pt idx="622">
                  <c:v>4.2050000000000001</c:v>
                </c:pt>
                <c:pt idx="623">
                  <c:v>3.74</c:v>
                </c:pt>
                <c:pt idx="624">
                  <c:v>3</c:v>
                </c:pt>
                <c:pt idx="625">
                  <c:v>2.7250000000000001</c:v>
                </c:pt>
                <c:pt idx="626">
                  <c:v>2.59</c:v>
                </c:pt>
                <c:pt idx="627">
                  <c:v>2.69</c:v>
                </c:pt>
                <c:pt idx="628">
                  <c:v>2.6850000000000001</c:v>
                </c:pt>
                <c:pt idx="629">
                  <c:v>2.9550000000000001</c:v>
                </c:pt>
                <c:pt idx="630">
                  <c:v>2.92</c:v>
                </c:pt>
                <c:pt idx="631">
                  <c:v>2.74</c:v>
                </c:pt>
                <c:pt idx="632">
                  <c:v>2.9049999999999998</c:v>
                </c:pt>
                <c:pt idx="633">
                  <c:v>2.9350000000000001</c:v>
                </c:pt>
                <c:pt idx="634">
                  <c:v>3.1949999999999998</c:v>
                </c:pt>
                <c:pt idx="635">
                  <c:v>3.34</c:v>
                </c:pt>
                <c:pt idx="636">
                  <c:v>3.3</c:v>
                </c:pt>
                <c:pt idx="637">
                  <c:v>3.0150000000000001</c:v>
                </c:pt>
                <c:pt idx="638">
                  <c:v>2.99</c:v>
                </c:pt>
                <c:pt idx="639">
                  <c:v>2.855</c:v>
                </c:pt>
                <c:pt idx="640">
                  <c:v>2.9649999999999999</c:v>
                </c:pt>
                <c:pt idx="641">
                  <c:v>2.7549999999999999</c:v>
                </c:pt>
                <c:pt idx="642">
                  <c:v>2.4649999999999999</c:v>
                </c:pt>
                <c:pt idx="643">
                  <c:v>3.82</c:v>
                </c:pt>
                <c:pt idx="644">
                  <c:v>3.6850000000000001</c:v>
                </c:pt>
                <c:pt idx="645">
                  <c:v>3.9249999999999998</c:v>
                </c:pt>
                <c:pt idx="646">
                  <c:v>4.0250000000000004</c:v>
                </c:pt>
                <c:pt idx="647">
                  <c:v>3.6949999999999998</c:v>
                </c:pt>
                <c:pt idx="648">
                  <c:v>3.9649999999999999</c:v>
                </c:pt>
                <c:pt idx="649">
                  <c:v>4.0250000000000004</c:v>
                </c:pt>
                <c:pt idx="650">
                  <c:v>3.85</c:v>
                </c:pt>
                <c:pt idx="651">
                  <c:v>3.2650000000000001</c:v>
                </c:pt>
                <c:pt idx="652">
                  <c:v>3.52</c:v>
                </c:pt>
                <c:pt idx="653">
                  <c:v>3.2450000000000001</c:v>
                </c:pt>
                <c:pt idx="654">
                  <c:v>2.6349999999999998</c:v>
                </c:pt>
                <c:pt idx="655">
                  <c:v>2.8250000000000002</c:v>
                </c:pt>
                <c:pt idx="656">
                  <c:v>3.1</c:v>
                </c:pt>
                <c:pt idx="657">
                  <c:v>2.875</c:v>
                </c:pt>
                <c:pt idx="658">
                  <c:v>3.36</c:v>
                </c:pt>
                <c:pt idx="659">
                  <c:v>3.0249999999999999</c:v>
                </c:pt>
                <c:pt idx="660">
                  <c:v>3.03</c:v>
                </c:pt>
                <c:pt idx="661">
                  <c:v>3.1749999999999998</c:v>
                </c:pt>
                <c:pt idx="662">
                  <c:v>3.55</c:v>
                </c:pt>
                <c:pt idx="663">
                  <c:v>3.915</c:v>
                </c:pt>
                <c:pt idx="664">
                  <c:v>4.125</c:v>
                </c:pt>
                <c:pt idx="665">
                  <c:v>4.07</c:v>
                </c:pt>
                <c:pt idx="666">
                  <c:v>4.08</c:v>
                </c:pt>
                <c:pt idx="667">
                  <c:v>3.4649999999999999</c:v>
                </c:pt>
                <c:pt idx="668">
                  <c:v>3.895</c:v>
                </c:pt>
                <c:pt idx="669">
                  <c:v>3.4249999999999998</c:v>
                </c:pt>
                <c:pt idx="670">
                  <c:v>3.6349999999999998</c:v>
                </c:pt>
                <c:pt idx="671">
                  <c:v>3.71</c:v>
                </c:pt>
                <c:pt idx="672">
                  <c:v>4.085</c:v>
                </c:pt>
                <c:pt idx="673">
                  <c:v>4.12</c:v>
                </c:pt>
                <c:pt idx="674">
                  <c:v>3.69</c:v>
                </c:pt>
                <c:pt idx="675">
                  <c:v>3.48</c:v>
                </c:pt>
                <c:pt idx="676">
                  <c:v>3.625</c:v>
                </c:pt>
                <c:pt idx="677">
                  <c:v>3.6850000000000001</c:v>
                </c:pt>
                <c:pt idx="678">
                  <c:v>3.82</c:v>
                </c:pt>
                <c:pt idx="679">
                  <c:v>4.2549999999999999</c:v>
                </c:pt>
                <c:pt idx="680">
                  <c:v>3.89</c:v>
                </c:pt>
                <c:pt idx="681">
                  <c:v>4.21</c:v>
                </c:pt>
                <c:pt idx="682">
                  <c:v>4.3</c:v>
                </c:pt>
                <c:pt idx="683">
                  <c:v>4.1399999999999997</c:v>
                </c:pt>
                <c:pt idx="684">
                  <c:v>4.1399999999999997</c:v>
                </c:pt>
                <c:pt idx="685">
                  <c:v>4.5599999999999996</c:v>
                </c:pt>
                <c:pt idx="686">
                  <c:v>4.3049999999999997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Singapore Dubai</c:v>
                </c:pt>
              </c:strCache>
            </c:strRef>
          </c:tx>
          <c:spPr>
            <a:ln>
              <a:solidFill>
                <a:srgbClr val="5BCB55"/>
              </a:solidFill>
            </a:ln>
          </c:spPr>
          <c:marker>
            <c:symbol val="none"/>
          </c:marker>
          <c:cat>
            <c:numRef>
              <c:f>Sheet1!$A$2:$A$688</c:f>
              <c:numCache>
                <c:formatCode>m/d/yyyy</c:formatCode>
                <c:ptCount val="687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41660</c:v>
                </c:pt>
                <c:pt idx="13">
                  <c:v>41661</c:v>
                </c:pt>
                <c:pt idx="14">
                  <c:v>41662</c:v>
                </c:pt>
                <c:pt idx="15">
                  <c:v>41663</c:v>
                </c:pt>
                <c:pt idx="16">
                  <c:v>41666</c:v>
                </c:pt>
                <c:pt idx="17">
                  <c:v>41667</c:v>
                </c:pt>
                <c:pt idx="18">
                  <c:v>41668</c:v>
                </c:pt>
                <c:pt idx="19">
                  <c:v>41669</c:v>
                </c:pt>
                <c:pt idx="20">
                  <c:v>41670</c:v>
                </c:pt>
                <c:pt idx="21">
                  <c:v>41673</c:v>
                </c:pt>
                <c:pt idx="22">
                  <c:v>41674</c:v>
                </c:pt>
                <c:pt idx="23">
                  <c:v>41675</c:v>
                </c:pt>
                <c:pt idx="24">
                  <c:v>41676</c:v>
                </c:pt>
                <c:pt idx="25">
                  <c:v>41677</c:v>
                </c:pt>
                <c:pt idx="26">
                  <c:v>41680</c:v>
                </c:pt>
                <c:pt idx="27">
                  <c:v>41681</c:v>
                </c:pt>
                <c:pt idx="28">
                  <c:v>41682</c:v>
                </c:pt>
                <c:pt idx="29">
                  <c:v>41683</c:v>
                </c:pt>
                <c:pt idx="30">
                  <c:v>41684</c:v>
                </c:pt>
                <c:pt idx="31">
                  <c:v>41688</c:v>
                </c:pt>
                <c:pt idx="32">
                  <c:v>41689</c:v>
                </c:pt>
                <c:pt idx="33">
                  <c:v>41690</c:v>
                </c:pt>
                <c:pt idx="34">
                  <c:v>41691</c:v>
                </c:pt>
                <c:pt idx="35">
                  <c:v>41694</c:v>
                </c:pt>
                <c:pt idx="36">
                  <c:v>41695</c:v>
                </c:pt>
                <c:pt idx="37">
                  <c:v>41696</c:v>
                </c:pt>
                <c:pt idx="38">
                  <c:v>41697</c:v>
                </c:pt>
                <c:pt idx="39">
                  <c:v>41698</c:v>
                </c:pt>
                <c:pt idx="40">
                  <c:v>41701</c:v>
                </c:pt>
                <c:pt idx="41">
                  <c:v>41702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41750</c:v>
                </c:pt>
                <c:pt idx="75">
                  <c:v>41751</c:v>
                </c:pt>
                <c:pt idx="76">
                  <c:v>41752</c:v>
                </c:pt>
                <c:pt idx="77">
                  <c:v>41753</c:v>
                </c:pt>
                <c:pt idx="78">
                  <c:v>41754</c:v>
                </c:pt>
                <c:pt idx="79">
                  <c:v>41757</c:v>
                </c:pt>
                <c:pt idx="80">
                  <c:v>41758</c:v>
                </c:pt>
                <c:pt idx="81">
                  <c:v>41759</c:v>
                </c:pt>
                <c:pt idx="82">
                  <c:v>41760</c:v>
                </c:pt>
                <c:pt idx="83">
                  <c:v>41761</c:v>
                </c:pt>
                <c:pt idx="84">
                  <c:v>41764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41827</c:v>
                </c:pt>
                <c:pt idx="128">
                  <c:v>41828</c:v>
                </c:pt>
                <c:pt idx="129">
                  <c:v>41829</c:v>
                </c:pt>
                <c:pt idx="130">
                  <c:v>41830</c:v>
                </c:pt>
                <c:pt idx="131">
                  <c:v>41831</c:v>
                </c:pt>
                <c:pt idx="132">
                  <c:v>41834</c:v>
                </c:pt>
                <c:pt idx="133">
                  <c:v>41835</c:v>
                </c:pt>
                <c:pt idx="134">
                  <c:v>41836</c:v>
                </c:pt>
                <c:pt idx="135">
                  <c:v>41837</c:v>
                </c:pt>
                <c:pt idx="136">
                  <c:v>41838</c:v>
                </c:pt>
                <c:pt idx="137">
                  <c:v>41841</c:v>
                </c:pt>
                <c:pt idx="138">
                  <c:v>41842</c:v>
                </c:pt>
                <c:pt idx="139">
                  <c:v>41843</c:v>
                </c:pt>
                <c:pt idx="140">
                  <c:v>41844</c:v>
                </c:pt>
                <c:pt idx="141">
                  <c:v>41845</c:v>
                </c:pt>
                <c:pt idx="142">
                  <c:v>41848</c:v>
                </c:pt>
                <c:pt idx="143">
                  <c:v>41849</c:v>
                </c:pt>
                <c:pt idx="144">
                  <c:v>41850</c:v>
                </c:pt>
                <c:pt idx="145">
                  <c:v>41851</c:v>
                </c:pt>
                <c:pt idx="146">
                  <c:v>41852</c:v>
                </c:pt>
                <c:pt idx="147">
                  <c:v>41855</c:v>
                </c:pt>
                <c:pt idx="148">
                  <c:v>41856</c:v>
                </c:pt>
                <c:pt idx="149">
                  <c:v>41857</c:v>
                </c:pt>
                <c:pt idx="150">
                  <c:v>41858</c:v>
                </c:pt>
                <c:pt idx="151">
                  <c:v>41859</c:v>
                </c:pt>
                <c:pt idx="152">
                  <c:v>41862</c:v>
                </c:pt>
                <c:pt idx="153">
                  <c:v>41863</c:v>
                </c:pt>
                <c:pt idx="154">
                  <c:v>41864</c:v>
                </c:pt>
                <c:pt idx="155">
                  <c:v>41865</c:v>
                </c:pt>
                <c:pt idx="156">
                  <c:v>41866</c:v>
                </c:pt>
                <c:pt idx="157">
                  <c:v>41869</c:v>
                </c:pt>
                <c:pt idx="158">
                  <c:v>41870</c:v>
                </c:pt>
                <c:pt idx="159">
                  <c:v>41871</c:v>
                </c:pt>
                <c:pt idx="160">
                  <c:v>41872</c:v>
                </c:pt>
                <c:pt idx="161">
                  <c:v>41873</c:v>
                </c:pt>
                <c:pt idx="162">
                  <c:v>41876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41971</c:v>
                </c:pt>
                <c:pt idx="230">
                  <c:v>41974</c:v>
                </c:pt>
                <c:pt idx="231">
                  <c:v>41975</c:v>
                </c:pt>
                <c:pt idx="232">
                  <c:v>41976</c:v>
                </c:pt>
                <c:pt idx="233">
                  <c:v>41977</c:v>
                </c:pt>
                <c:pt idx="234">
                  <c:v>41978</c:v>
                </c:pt>
                <c:pt idx="235">
                  <c:v>41981</c:v>
                </c:pt>
                <c:pt idx="236">
                  <c:v>41982</c:v>
                </c:pt>
                <c:pt idx="237">
                  <c:v>41983</c:v>
                </c:pt>
                <c:pt idx="238">
                  <c:v>41984</c:v>
                </c:pt>
                <c:pt idx="239">
                  <c:v>41985</c:v>
                </c:pt>
                <c:pt idx="240">
                  <c:v>41988</c:v>
                </c:pt>
                <c:pt idx="241">
                  <c:v>41989</c:v>
                </c:pt>
                <c:pt idx="242">
                  <c:v>41990</c:v>
                </c:pt>
                <c:pt idx="243">
                  <c:v>41991</c:v>
                </c:pt>
                <c:pt idx="244">
                  <c:v>41992</c:v>
                </c:pt>
                <c:pt idx="245">
                  <c:v>41995</c:v>
                </c:pt>
                <c:pt idx="246">
                  <c:v>41996</c:v>
                </c:pt>
                <c:pt idx="247">
                  <c:v>41997</c:v>
                </c:pt>
                <c:pt idx="248">
                  <c:v>41999</c:v>
                </c:pt>
                <c:pt idx="249">
                  <c:v>42002</c:v>
                </c:pt>
                <c:pt idx="250">
                  <c:v>42003</c:v>
                </c:pt>
                <c:pt idx="251">
                  <c:v>42004</c:v>
                </c:pt>
                <c:pt idx="252">
                  <c:v>42005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42097</c:v>
                </c:pt>
                <c:pt idx="319">
                  <c:v>42100</c:v>
                </c:pt>
                <c:pt idx="320">
                  <c:v>42101</c:v>
                </c:pt>
                <c:pt idx="321">
                  <c:v>42102</c:v>
                </c:pt>
                <c:pt idx="322">
                  <c:v>42103</c:v>
                </c:pt>
                <c:pt idx="323">
                  <c:v>42104</c:v>
                </c:pt>
                <c:pt idx="324">
                  <c:v>42107</c:v>
                </c:pt>
                <c:pt idx="325">
                  <c:v>42108</c:v>
                </c:pt>
                <c:pt idx="326">
                  <c:v>42109</c:v>
                </c:pt>
                <c:pt idx="327">
                  <c:v>42110</c:v>
                </c:pt>
                <c:pt idx="328">
                  <c:v>42111</c:v>
                </c:pt>
                <c:pt idx="329">
                  <c:v>42114</c:v>
                </c:pt>
                <c:pt idx="330">
                  <c:v>42115</c:v>
                </c:pt>
                <c:pt idx="331">
                  <c:v>42116</c:v>
                </c:pt>
                <c:pt idx="332">
                  <c:v>42117</c:v>
                </c:pt>
                <c:pt idx="333">
                  <c:v>42118</c:v>
                </c:pt>
                <c:pt idx="334">
                  <c:v>42121</c:v>
                </c:pt>
                <c:pt idx="335">
                  <c:v>42122</c:v>
                </c:pt>
                <c:pt idx="336">
                  <c:v>42123</c:v>
                </c:pt>
                <c:pt idx="337">
                  <c:v>42124</c:v>
                </c:pt>
                <c:pt idx="338">
                  <c:v>42125</c:v>
                </c:pt>
                <c:pt idx="339">
                  <c:v>42128</c:v>
                </c:pt>
                <c:pt idx="340">
                  <c:v>42129</c:v>
                </c:pt>
                <c:pt idx="341">
                  <c:v>42130</c:v>
                </c:pt>
                <c:pt idx="342">
                  <c:v>42131</c:v>
                </c:pt>
                <c:pt idx="343">
                  <c:v>42132</c:v>
                </c:pt>
                <c:pt idx="344">
                  <c:v>42135</c:v>
                </c:pt>
                <c:pt idx="345">
                  <c:v>42136</c:v>
                </c:pt>
                <c:pt idx="346">
                  <c:v>42137</c:v>
                </c:pt>
                <c:pt idx="347">
                  <c:v>42138</c:v>
                </c:pt>
                <c:pt idx="348">
                  <c:v>42139</c:v>
                </c:pt>
                <c:pt idx="349">
                  <c:v>42142</c:v>
                </c:pt>
                <c:pt idx="350">
                  <c:v>42143</c:v>
                </c:pt>
                <c:pt idx="351">
                  <c:v>42144</c:v>
                </c:pt>
                <c:pt idx="352">
                  <c:v>42145</c:v>
                </c:pt>
                <c:pt idx="353">
                  <c:v>42146</c:v>
                </c:pt>
                <c:pt idx="354">
                  <c:v>42149</c:v>
                </c:pt>
                <c:pt idx="355">
                  <c:v>42150</c:v>
                </c:pt>
                <c:pt idx="356">
                  <c:v>42151</c:v>
                </c:pt>
                <c:pt idx="357">
                  <c:v>42152</c:v>
                </c:pt>
                <c:pt idx="358">
                  <c:v>42153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42163</c:v>
                </c:pt>
                <c:pt idx="365">
                  <c:v>42164</c:v>
                </c:pt>
                <c:pt idx="366">
                  <c:v>42165</c:v>
                </c:pt>
                <c:pt idx="367">
                  <c:v>42166</c:v>
                </c:pt>
                <c:pt idx="368">
                  <c:v>42167</c:v>
                </c:pt>
                <c:pt idx="369">
                  <c:v>42170</c:v>
                </c:pt>
                <c:pt idx="370">
                  <c:v>42171</c:v>
                </c:pt>
                <c:pt idx="371">
                  <c:v>42172</c:v>
                </c:pt>
                <c:pt idx="372">
                  <c:v>42173</c:v>
                </c:pt>
                <c:pt idx="373">
                  <c:v>42174</c:v>
                </c:pt>
                <c:pt idx="374">
                  <c:v>42177</c:v>
                </c:pt>
                <c:pt idx="375">
                  <c:v>42178</c:v>
                </c:pt>
                <c:pt idx="376">
                  <c:v>42179</c:v>
                </c:pt>
                <c:pt idx="377">
                  <c:v>42180</c:v>
                </c:pt>
                <c:pt idx="378">
                  <c:v>42181</c:v>
                </c:pt>
                <c:pt idx="379">
                  <c:v>42184</c:v>
                </c:pt>
                <c:pt idx="380">
                  <c:v>42185</c:v>
                </c:pt>
                <c:pt idx="381">
                  <c:v>42186</c:v>
                </c:pt>
                <c:pt idx="382">
                  <c:v>42187</c:v>
                </c:pt>
                <c:pt idx="383">
                  <c:v>42188</c:v>
                </c:pt>
                <c:pt idx="384">
                  <c:v>42191</c:v>
                </c:pt>
                <c:pt idx="385">
                  <c:v>42192</c:v>
                </c:pt>
                <c:pt idx="386">
                  <c:v>42193</c:v>
                </c:pt>
                <c:pt idx="387">
                  <c:v>42194</c:v>
                </c:pt>
                <c:pt idx="388">
                  <c:v>42195</c:v>
                </c:pt>
                <c:pt idx="389">
                  <c:v>42198</c:v>
                </c:pt>
                <c:pt idx="390">
                  <c:v>42199</c:v>
                </c:pt>
                <c:pt idx="391">
                  <c:v>42200</c:v>
                </c:pt>
                <c:pt idx="392">
                  <c:v>42201</c:v>
                </c:pt>
                <c:pt idx="393">
                  <c:v>42202</c:v>
                </c:pt>
                <c:pt idx="394">
                  <c:v>42205</c:v>
                </c:pt>
                <c:pt idx="395">
                  <c:v>42206</c:v>
                </c:pt>
                <c:pt idx="396">
                  <c:v>42207</c:v>
                </c:pt>
                <c:pt idx="397">
                  <c:v>42208</c:v>
                </c:pt>
                <c:pt idx="398">
                  <c:v>42209</c:v>
                </c:pt>
                <c:pt idx="399">
                  <c:v>42212</c:v>
                </c:pt>
                <c:pt idx="400">
                  <c:v>42213</c:v>
                </c:pt>
                <c:pt idx="401">
                  <c:v>42214</c:v>
                </c:pt>
                <c:pt idx="402">
                  <c:v>42215</c:v>
                </c:pt>
                <c:pt idx="403">
                  <c:v>42216</c:v>
                </c:pt>
                <c:pt idx="404">
                  <c:v>42219</c:v>
                </c:pt>
                <c:pt idx="405">
                  <c:v>42220</c:v>
                </c:pt>
                <c:pt idx="406">
                  <c:v>42221</c:v>
                </c:pt>
                <c:pt idx="407">
                  <c:v>42222</c:v>
                </c:pt>
                <c:pt idx="408">
                  <c:v>42223</c:v>
                </c:pt>
                <c:pt idx="409">
                  <c:v>42226</c:v>
                </c:pt>
                <c:pt idx="410">
                  <c:v>42227</c:v>
                </c:pt>
                <c:pt idx="411">
                  <c:v>42228</c:v>
                </c:pt>
                <c:pt idx="412">
                  <c:v>42229</c:v>
                </c:pt>
                <c:pt idx="413">
                  <c:v>42230</c:v>
                </c:pt>
                <c:pt idx="414">
                  <c:v>42233</c:v>
                </c:pt>
                <c:pt idx="415">
                  <c:v>42234</c:v>
                </c:pt>
                <c:pt idx="416">
                  <c:v>42235</c:v>
                </c:pt>
                <c:pt idx="417">
                  <c:v>42236</c:v>
                </c:pt>
                <c:pt idx="418">
                  <c:v>42237</c:v>
                </c:pt>
                <c:pt idx="419">
                  <c:v>42240</c:v>
                </c:pt>
                <c:pt idx="420">
                  <c:v>42241</c:v>
                </c:pt>
                <c:pt idx="421">
                  <c:v>42242</c:v>
                </c:pt>
                <c:pt idx="422">
                  <c:v>42243</c:v>
                </c:pt>
                <c:pt idx="423">
                  <c:v>42244</c:v>
                </c:pt>
                <c:pt idx="424">
                  <c:v>42247</c:v>
                </c:pt>
                <c:pt idx="425">
                  <c:v>42248</c:v>
                </c:pt>
                <c:pt idx="426">
                  <c:v>42249</c:v>
                </c:pt>
                <c:pt idx="427">
                  <c:v>42250</c:v>
                </c:pt>
                <c:pt idx="428">
                  <c:v>42251</c:v>
                </c:pt>
                <c:pt idx="429">
                  <c:v>42254</c:v>
                </c:pt>
                <c:pt idx="430">
                  <c:v>42255</c:v>
                </c:pt>
                <c:pt idx="431">
                  <c:v>42256</c:v>
                </c:pt>
                <c:pt idx="432">
                  <c:v>42257</c:v>
                </c:pt>
                <c:pt idx="433">
                  <c:v>42258</c:v>
                </c:pt>
                <c:pt idx="434">
                  <c:v>42261</c:v>
                </c:pt>
                <c:pt idx="435">
                  <c:v>42262</c:v>
                </c:pt>
                <c:pt idx="436">
                  <c:v>42263</c:v>
                </c:pt>
                <c:pt idx="437">
                  <c:v>42264</c:v>
                </c:pt>
                <c:pt idx="438">
                  <c:v>42265</c:v>
                </c:pt>
                <c:pt idx="439">
                  <c:v>42268</c:v>
                </c:pt>
                <c:pt idx="440">
                  <c:v>42269</c:v>
                </c:pt>
                <c:pt idx="441">
                  <c:v>42270</c:v>
                </c:pt>
                <c:pt idx="442">
                  <c:v>42271</c:v>
                </c:pt>
                <c:pt idx="443">
                  <c:v>42272</c:v>
                </c:pt>
                <c:pt idx="444">
                  <c:v>42275</c:v>
                </c:pt>
                <c:pt idx="445">
                  <c:v>42276</c:v>
                </c:pt>
                <c:pt idx="446">
                  <c:v>42277</c:v>
                </c:pt>
                <c:pt idx="447">
                  <c:v>42278</c:v>
                </c:pt>
                <c:pt idx="448">
                  <c:v>42279</c:v>
                </c:pt>
                <c:pt idx="449">
                  <c:v>42282</c:v>
                </c:pt>
                <c:pt idx="450">
                  <c:v>42283</c:v>
                </c:pt>
                <c:pt idx="451">
                  <c:v>42284</c:v>
                </c:pt>
                <c:pt idx="452">
                  <c:v>42285</c:v>
                </c:pt>
                <c:pt idx="453">
                  <c:v>42286</c:v>
                </c:pt>
                <c:pt idx="454">
                  <c:v>42289</c:v>
                </c:pt>
                <c:pt idx="455">
                  <c:v>42290</c:v>
                </c:pt>
                <c:pt idx="456">
                  <c:v>42291</c:v>
                </c:pt>
                <c:pt idx="457">
                  <c:v>42292</c:v>
                </c:pt>
                <c:pt idx="458">
                  <c:v>42293</c:v>
                </c:pt>
                <c:pt idx="459">
                  <c:v>42296</c:v>
                </c:pt>
                <c:pt idx="460">
                  <c:v>42297</c:v>
                </c:pt>
                <c:pt idx="461">
                  <c:v>42298</c:v>
                </c:pt>
                <c:pt idx="462">
                  <c:v>42299</c:v>
                </c:pt>
                <c:pt idx="463">
                  <c:v>42300</c:v>
                </c:pt>
                <c:pt idx="464">
                  <c:v>42303</c:v>
                </c:pt>
                <c:pt idx="465">
                  <c:v>42304</c:v>
                </c:pt>
                <c:pt idx="466">
                  <c:v>42305</c:v>
                </c:pt>
                <c:pt idx="467">
                  <c:v>42306</c:v>
                </c:pt>
                <c:pt idx="468">
                  <c:v>42307</c:v>
                </c:pt>
                <c:pt idx="469">
                  <c:v>42310</c:v>
                </c:pt>
                <c:pt idx="470">
                  <c:v>42311</c:v>
                </c:pt>
                <c:pt idx="471">
                  <c:v>42312</c:v>
                </c:pt>
                <c:pt idx="472">
                  <c:v>42313</c:v>
                </c:pt>
                <c:pt idx="473">
                  <c:v>42314</c:v>
                </c:pt>
                <c:pt idx="474">
                  <c:v>42317</c:v>
                </c:pt>
                <c:pt idx="475">
                  <c:v>42318</c:v>
                </c:pt>
                <c:pt idx="476">
                  <c:v>42319</c:v>
                </c:pt>
                <c:pt idx="477">
                  <c:v>42320</c:v>
                </c:pt>
                <c:pt idx="478">
                  <c:v>42321</c:v>
                </c:pt>
                <c:pt idx="479">
                  <c:v>42324</c:v>
                </c:pt>
                <c:pt idx="480">
                  <c:v>42325</c:v>
                </c:pt>
                <c:pt idx="481">
                  <c:v>42326</c:v>
                </c:pt>
                <c:pt idx="482">
                  <c:v>42327</c:v>
                </c:pt>
                <c:pt idx="483">
                  <c:v>42328</c:v>
                </c:pt>
                <c:pt idx="484">
                  <c:v>42331</c:v>
                </c:pt>
                <c:pt idx="485">
                  <c:v>42332</c:v>
                </c:pt>
                <c:pt idx="486">
                  <c:v>42333</c:v>
                </c:pt>
                <c:pt idx="487">
                  <c:v>42334</c:v>
                </c:pt>
                <c:pt idx="488">
                  <c:v>42335</c:v>
                </c:pt>
                <c:pt idx="489">
                  <c:v>42338</c:v>
                </c:pt>
                <c:pt idx="490">
                  <c:v>42339</c:v>
                </c:pt>
                <c:pt idx="491">
                  <c:v>42340</c:v>
                </c:pt>
                <c:pt idx="492">
                  <c:v>42341</c:v>
                </c:pt>
                <c:pt idx="493">
                  <c:v>42342</c:v>
                </c:pt>
                <c:pt idx="494">
                  <c:v>42345</c:v>
                </c:pt>
                <c:pt idx="495">
                  <c:v>42346</c:v>
                </c:pt>
                <c:pt idx="496">
                  <c:v>42347</c:v>
                </c:pt>
                <c:pt idx="497">
                  <c:v>42348</c:v>
                </c:pt>
                <c:pt idx="498">
                  <c:v>42349</c:v>
                </c:pt>
                <c:pt idx="499">
                  <c:v>42352</c:v>
                </c:pt>
                <c:pt idx="500">
                  <c:v>42353</c:v>
                </c:pt>
                <c:pt idx="501">
                  <c:v>42354</c:v>
                </c:pt>
                <c:pt idx="502">
                  <c:v>42355</c:v>
                </c:pt>
                <c:pt idx="503">
                  <c:v>42356</c:v>
                </c:pt>
                <c:pt idx="504">
                  <c:v>42359</c:v>
                </c:pt>
                <c:pt idx="505">
                  <c:v>42360</c:v>
                </c:pt>
                <c:pt idx="506">
                  <c:v>42361</c:v>
                </c:pt>
                <c:pt idx="507">
                  <c:v>42362</c:v>
                </c:pt>
                <c:pt idx="508">
                  <c:v>42363</c:v>
                </c:pt>
                <c:pt idx="509">
                  <c:v>42366</c:v>
                </c:pt>
                <c:pt idx="510">
                  <c:v>42367</c:v>
                </c:pt>
                <c:pt idx="511">
                  <c:v>42368</c:v>
                </c:pt>
                <c:pt idx="512">
                  <c:v>42369</c:v>
                </c:pt>
                <c:pt idx="513">
                  <c:v>42370</c:v>
                </c:pt>
                <c:pt idx="514">
                  <c:v>42373</c:v>
                </c:pt>
                <c:pt idx="515">
                  <c:v>42374</c:v>
                </c:pt>
                <c:pt idx="516">
                  <c:v>42375</c:v>
                </c:pt>
                <c:pt idx="517">
                  <c:v>42376</c:v>
                </c:pt>
                <c:pt idx="518">
                  <c:v>42377</c:v>
                </c:pt>
                <c:pt idx="519">
                  <c:v>42380</c:v>
                </c:pt>
                <c:pt idx="520">
                  <c:v>42381</c:v>
                </c:pt>
                <c:pt idx="521">
                  <c:v>42382</c:v>
                </c:pt>
                <c:pt idx="522">
                  <c:v>42383</c:v>
                </c:pt>
                <c:pt idx="523">
                  <c:v>42384</c:v>
                </c:pt>
                <c:pt idx="524">
                  <c:v>42387</c:v>
                </c:pt>
                <c:pt idx="525">
                  <c:v>42388</c:v>
                </c:pt>
                <c:pt idx="526">
                  <c:v>42389</c:v>
                </c:pt>
                <c:pt idx="527">
                  <c:v>42390</c:v>
                </c:pt>
                <c:pt idx="528">
                  <c:v>42391</c:v>
                </c:pt>
                <c:pt idx="529">
                  <c:v>42394</c:v>
                </c:pt>
                <c:pt idx="530">
                  <c:v>42395</c:v>
                </c:pt>
                <c:pt idx="531">
                  <c:v>42396</c:v>
                </c:pt>
                <c:pt idx="532">
                  <c:v>42397</c:v>
                </c:pt>
                <c:pt idx="533">
                  <c:v>42398</c:v>
                </c:pt>
                <c:pt idx="534">
                  <c:v>42401</c:v>
                </c:pt>
                <c:pt idx="535">
                  <c:v>42402</c:v>
                </c:pt>
                <c:pt idx="536">
                  <c:v>42403</c:v>
                </c:pt>
                <c:pt idx="537">
                  <c:v>42404</c:v>
                </c:pt>
                <c:pt idx="538">
                  <c:v>42405</c:v>
                </c:pt>
                <c:pt idx="539">
                  <c:v>42408</c:v>
                </c:pt>
                <c:pt idx="540">
                  <c:v>42409</c:v>
                </c:pt>
                <c:pt idx="541">
                  <c:v>42410</c:v>
                </c:pt>
                <c:pt idx="542">
                  <c:v>42411</c:v>
                </c:pt>
                <c:pt idx="543">
                  <c:v>42412</c:v>
                </c:pt>
                <c:pt idx="544">
                  <c:v>42415</c:v>
                </c:pt>
                <c:pt idx="545">
                  <c:v>42416</c:v>
                </c:pt>
                <c:pt idx="546">
                  <c:v>42417</c:v>
                </c:pt>
                <c:pt idx="547">
                  <c:v>42418</c:v>
                </c:pt>
                <c:pt idx="548">
                  <c:v>42419</c:v>
                </c:pt>
                <c:pt idx="549">
                  <c:v>42422</c:v>
                </c:pt>
                <c:pt idx="550">
                  <c:v>42423</c:v>
                </c:pt>
                <c:pt idx="551">
                  <c:v>42424</c:v>
                </c:pt>
                <c:pt idx="552">
                  <c:v>42425</c:v>
                </c:pt>
                <c:pt idx="553">
                  <c:v>42426</c:v>
                </c:pt>
                <c:pt idx="554">
                  <c:v>42429</c:v>
                </c:pt>
                <c:pt idx="555">
                  <c:v>42430</c:v>
                </c:pt>
                <c:pt idx="556">
                  <c:v>42431</c:v>
                </c:pt>
                <c:pt idx="557">
                  <c:v>42432</c:v>
                </c:pt>
                <c:pt idx="558">
                  <c:v>42433</c:v>
                </c:pt>
                <c:pt idx="559">
                  <c:v>42436</c:v>
                </c:pt>
                <c:pt idx="560">
                  <c:v>42437</c:v>
                </c:pt>
                <c:pt idx="561">
                  <c:v>42438</c:v>
                </c:pt>
                <c:pt idx="562">
                  <c:v>42439</c:v>
                </c:pt>
                <c:pt idx="563">
                  <c:v>42440</c:v>
                </c:pt>
                <c:pt idx="564">
                  <c:v>42443</c:v>
                </c:pt>
                <c:pt idx="565">
                  <c:v>42444</c:v>
                </c:pt>
                <c:pt idx="566">
                  <c:v>42445</c:v>
                </c:pt>
                <c:pt idx="567">
                  <c:v>42446</c:v>
                </c:pt>
                <c:pt idx="568">
                  <c:v>42447</c:v>
                </c:pt>
                <c:pt idx="569">
                  <c:v>42450</c:v>
                </c:pt>
                <c:pt idx="570">
                  <c:v>42451</c:v>
                </c:pt>
                <c:pt idx="571">
                  <c:v>42452</c:v>
                </c:pt>
                <c:pt idx="572">
                  <c:v>42453</c:v>
                </c:pt>
                <c:pt idx="573">
                  <c:v>42454</c:v>
                </c:pt>
                <c:pt idx="574">
                  <c:v>42457</c:v>
                </c:pt>
                <c:pt idx="575">
                  <c:v>42458</c:v>
                </c:pt>
                <c:pt idx="576">
                  <c:v>42459</c:v>
                </c:pt>
                <c:pt idx="577">
                  <c:v>42460</c:v>
                </c:pt>
                <c:pt idx="578">
                  <c:v>42461</c:v>
                </c:pt>
                <c:pt idx="579">
                  <c:v>42464</c:v>
                </c:pt>
                <c:pt idx="580">
                  <c:v>42465</c:v>
                </c:pt>
                <c:pt idx="581">
                  <c:v>42466</c:v>
                </c:pt>
                <c:pt idx="582">
                  <c:v>42467</c:v>
                </c:pt>
                <c:pt idx="583">
                  <c:v>42468</c:v>
                </c:pt>
                <c:pt idx="584">
                  <c:v>42471</c:v>
                </c:pt>
                <c:pt idx="585">
                  <c:v>42472</c:v>
                </c:pt>
                <c:pt idx="586">
                  <c:v>42473</c:v>
                </c:pt>
                <c:pt idx="587">
                  <c:v>42474</c:v>
                </c:pt>
                <c:pt idx="588">
                  <c:v>42475</c:v>
                </c:pt>
                <c:pt idx="589">
                  <c:v>42478</c:v>
                </c:pt>
                <c:pt idx="590">
                  <c:v>42479</c:v>
                </c:pt>
                <c:pt idx="591">
                  <c:v>42480</c:v>
                </c:pt>
                <c:pt idx="592">
                  <c:v>42481</c:v>
                </c:pt>
                <c:pt idx="593">
                  <c:v>42482</c:v>
                </c:pt>
                <c:pt idx="594">
                  <c:v>42485</c:v>
                </c:pt>
                <c:pt idx="595">
                  <c:v>42486</c:v>
                </c:pt>
                <c:pt idx="596">
                  <c:v>42487</c:v>
                </c:pt>
                <c:pt idx="597">
                  <c:v>42488</c:v>
                </c:pt>
                <c:pt idx="598">
                  <c:v>42489</c:v>
                </c:pt>
                <c:pt idx="599">
                  <c:v>42492</c:v>
                </c:pt>
                <c:pt idx="600">
                  <c:v>42493</c:v>
                </c:pt>
                <c:pt idx="601">
                  <c:v>42494</c:v>
                </c:pt>
                <c:pt idx="602">
                  <c:v>42495</c:v>
                </c:pt>
                <c:pt idx="603">
                  <c:v>42496</c:v>
                </c:pt>
                <c:pt idx="604">
                  <c:v>42499</c:v>
                </c:pt>
                <c:pt idx="605">
                  <c:v>42500</c:v>
                </c:pt>
                <c:pt idx="606">
                  <c:v>42501</c:v>
                </c:pt>
                <c:pt idx="607">
                  <c:v>42502</c:v>
                </c:pt>
                <c:pt idx="608">
                  <c:v>42503</c:v>
                </c:pt>
                <c:pt idx="609">
                  <c:v>42506</c:v>
                </c:pt>
                <c:pt idx="610">
                  <c:v>42507</c:v>
                </c:pt>
                <c:pt idx="611">
                  <c:v>42508</c:v>
                </c:pt>
                <c:pt idx="612">
                  <c:v>42509</c:v>
                </c:pt>
                <c:pt idx="613">
                  <c:v>42510</c:v>
                </c:pt>
                <c:pt idx="614">
                  <c:v>42513</c:v>
                </c:pt>
                <c:pt idx="615">
                  <c:v>42514</c:v>
                </c:pt>
                <c:pt idx="616">
                  <c:v>42515</c:v>
                </c:pt>
                <c:pt idx="617">
                  <c:v>42516</c:v>
                </c:pt>
                <c:pt idx="618">
                  <c:v>42517</c:v>
                </c:pt>
                <c:pt idx="619">
                  <c:v>42520</c:v>
                </c:pt>
                <c:pt idx="620">
                  <c:v>42521</c:v>
                </c:pt>
                <c:pt idx="621">
                  <c:v>42522</c:v>
                </c:pt>
                <c:pt idx="622">
                  <c:v>42523</c:v>
                </c:pt>
                <c:pt idx="623">
                  <c:v>42524</c:v>
                </c:pt>
                <c:pt idx="624">
                  <c:v>42527</c:v>
                </c:pt>
                <c:pt idx="625">
                  <c:v>42528</c:v>
                </c:pt>
                <c:pt idx="626">
                  <c:v>42529</c:v>
                </c:pt>
                <c:pt idx="627">
                  <c:v>42530</c:v>
                </c:pt>
                <c:pt idx="628">
                  <c:v>42531</c:v>
                </c:pt>
                <c:pt idx="629">
                  <c:v>42534</c:v>
                </c:pt>
                <c:pt idx="630">
                  <c:v>42535</c:v>
                </c:pt>
                <c:pt idx="631">
                  <c:v>42536</c:v>
                </c:pt>
                <c:pt idx="632">
                  <c:v>42537</c:v>
                </c:pt>
                <c:pt idx="633">
                  <c:v>42538</c:v>
                </c:pt>
                <c:pt idx="634">
                  <c:v>42541</c:v>
                </c:pt>
                <c:pt idx="635">
                  <c:v>42542</c:v>
                </c:pt>
                <c:pt idx="636">
                  <c:v>42543</c:v>
                </c:pt>
                <c:pt idx="637">
                  <c:v>42544</c:v>
                </c:pt>
                <c:pt idx="638">
                  <c:v>42545</c:v>
                </c:pt>
                <c:pt idx="639">
                  <c:v>42548</c:v>
                </c:pt>
                <c:pt idx="640">
                  <c:v>42549</c:v>
                </c:pt>
                <c:pt idx="641">
                  <c:v>42550</c:v>
                </c:pt>
                <c:pt idx="642">
                  <c:v>42551</c:v>
                </c:pt>
                <c:pt idx="643">
                  <c:v>42552</c:v>
                </c:pt>
                <c:pt idx="644">
                  <c:v>42555</c:v>
                </c:pt>
                <c:pt idx="645">
                  <c:v>42556</c:v>
                </c:pt>
                <c:pt idx="646">
                  <c:v>42557</c:v>
                </c:pt>
                <c:pt idx="647">
                  <c:v>42558</c:v>
                </c:pt>
                <c:pt idx="648">
                  <c:v>42559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42569</c:v>
                </c:pt>
                <c:pt idx="655">
                  <c:v>42570</c:v>
                </c:pt>
                <c:pt idx="656">
                  <c:v>42571</c:v>
                </c:pt>
                <c:pt idx="657">
                  <c:v>42572</c:v>
                </c:pt>
                <c:pt idx="658">
                  <c:v>42573</c:v>
                </c:pt>
                <c:pt idx="659">
                  <c:v>42576</c:v>
                </c:pt>
                <c:pt idx="660">
                  <c:v>42577</c:v>
                </c:pt>
                <c:pt idx="661">
                  <c:v>42578</c:v>
                </c:pt>
                <c:pt idx="662">
                  <c:v>42579</c:v>
                </c:pt>
                <c:pt idx="663">
                  <c:v>42580</c:v>
                </c:pt>
                <c:pt idx="664">
                  <c:v>42583</c:v>
                </c:pt>
                <c:pt idx="665">
                  <c:v>42584</c:v>
                </c:pt>
                <c:pt idx="666">
                  <c:v>42585</c:v>
                </c:pt>
                <c:pt idx="667">
                  <c:v>42586</c:v>
                </c:pt>
                <c:pt idx="668">
                  <c:v>42587</c:v>
                </c:pt>
                <c:pt idx="669">
                  <c:v>42590</c:v>
                </c:pt>
                <c:pt idx="670">
                  <c:v>42591</c:v>
                </c:pt>
                <c:pt idx="671">
                  <c:v>42592</c:v>
                </c:pt>
                <c:pt idx="672">
                  <c:v>42593</c:v>
                </c:pt>
                <c:pt idx="673">
                  <c:v>42594</c:v>
                </c:pt>
                <c:pt idx="674">
                  <c:v>42597</c:v>
                </c:pt>
                <c:pt idx="675">
                  <c:v>42598</c:v>
                </c:pt>
                <c:pt idx="676">
                  <c:v>42599</c:v>
                </c:pt>
                <c:pt idx="677">
                  <c:v>42600</c:v>
                </c:pt>
                <c:pt idx="678">
                  <c:v>42601</c:v>
                </c:pt>
                <c:pt idx="679">
                  <c:v>42604</c:v>
                </c:pt>
                <c:pt idx="680">
                  <c:v>42605</c:v>
                </c:pt>
                <c:pt idx="681">
                  <c:v>42606</c:v>
                </c:pt>
                <c:pt idx="682">
                  <c:v>42607</c:v>
                </c:pt>
                <c:pt idx="683">
                  <c:v>42608</c:v>
                </c:pt>
                <c:pt idx="684">
                  <c:v>42611</c:v>
                </c:pt>
                <c:pt idx="685">
                  <c:v>42612</c:v>
                </c:pt>
                <c:pt idx="686">
                  <c:v>42613</c:v>
                </c:pt>
              </c:numCache>
            </c:numRef>
          </c:cat>
          <c:val>
            <c:numRef>
              <c:f>Sheet1!$F$2:$F$688</c:f>
              <c:numCache>
                <c:formatCode>"$"#,##0.00</c:formatCode>
                <c:ptCount val="687"/>
                <c:pt idx="0">
                  <c:v>1.87</c:v>
                </c:pt>
                <c:pt idx="1">
                  <c:v>2.06</c:v>
                </c:pt>
                <c:pt idx="2">
                  <c:v>1.95</c:v>
                </c:pt>
                <c:pt idx="3">
                  <c:v>2.14</c:v>
                </c:pt>
                <c:pt idx="4">
                  <c:v>2.2400000000000002</c:v>
                </c:pt>
                <c:pt idx="5">
                  <c:v>2.1800000000000002</c:v>
                </c:pt>
                <c:pt idx="6">
                  <c:v>2.42</c:v>
                </c:pt>
                <c:pt idx="7">
                  <c:v>3.29</c:v>
                </c:pt>
                <c:pt idx="8">
                  <c:v>2.91</c:v>
                </c:pt>
                <c:pt idx="9">
                  <c:v>2.86</c:v>
                </c:pt>
                <c:pt idx="10">
                  <c:v>2.58</c:v>
                </c:pt>
                <c:pt idx="11">
                  <c:v>2.6</c:v>
                </c:pt>
                <c:pt idx="12">
                  <c:v>2.2999999999999998</c:v>
                </c:pt>
                <c:pt idx="13">
                  <c:v>2.12</c:v>
                </c:pt>
                <c:pt idx="14">
                  <c:v>2.25</c:v>
                </c:pt>
                <c:pt idx="15">
                  <c:v>2.4700000000000002</c:v>
                </c:pt>
                <c:pt idx="16">
                  <c:v>2.69</c:v>
                </c:pt>
                <c:pt idx="17">
                  <c:v>2.5099999999999998</c:v>
                </c:pt>
                <c:pt idx="18">
                  <c:v>3.14</c:v>
                </c:pt>
                <c:pt idx="19">
                  <c:v>3.605</c:v>
                </c:pt>
                <c:pt idx="20">
                  <c:v>3.605</c:v>
                </c:pt>
                <c:pt idx="21">
                  <c:v>3.91</c:v>
                </c:pt>
                <c:pt idx="22">
                  <c:v>3.57</c:v>
                </c:pt>
                <c:pt idx="23">
                  <c:v>3.52</c:v>
                </c:pt>
                <c:pt idx="24">
                  <c:v>3.18</c:v>
                </c:pt>
                <c:pt idx="25">
                  <c:v>3.2</c:v>
                </c:pt>
                <c:pt idx="26">
                  <c:v>3.49</c:v>
                </c:pt>
                <c:pt idx="27">
                  <c:v>3.3</c:v>
                </c:pt>
                <c:pt idx="28">
                  <c:v>3.31</c:v>
                </c:pt>
                <c:pt idx="29">
                  <c:v>2.79</c:v>
                </c:pt>
                <c:pt idx="30">
                  <c:v>2.4300000000000002</c:v>
                </c:pt>
                <c:pt idx="31">
                  <c:v>2.4900000000000002</c:v>
                </c:pt>
                <c:pt idx="32">
                  <c:v>2.41</c:v>
                </c:pt>
                <c:pt idx="33">
                  <c:v>2.5299999999999998</c:v>
                </c:pt>
                <c:pt idx="34">
                  <c:v>2.56</c:v>
                </c:pt>
                <c:pt idx="35">
                  <c:v>2.75</c:v>
                </c:pt>
                <c:pt idx="36">
                  <c:v>2.76</c:v>
                </c:pt>
                <c:pt idx="37">
                  <c:v>2.61</c:v>
                </c:pt>
                <c:pt idx="38">
                  <c:v>2.57</c:v>
                </c:pt>
                <c:pt idx="39">
                  <c:v>2.54</c:v>
                </c:pt>
                <c:pt idx="40">
                  <c:v>2.04</c:v>
                </c:pt>
                <c:pt idx="41">
                  <c:v>1.91</c:v>
                </c:pt>
                <c:pt idx="42">
                  <c:v>2.2200000000000002</c:v>
                </c:pt>
                <c:pt idx="43">
                  <c:v>2.5</c:v>
                </c:pt>
                <c:pt idx="44">
                  <c:v>2.44</c:v>
                </c:pt>
                <c:pt idx="45">
                  <c:v>2.69</c:v>
                </c:pt>
                <c:pt idx="46">
                  <c:v>2.77</c:v>
                </c:pt>
                <c:pt idx="47">
                  <c:v>2.69</c:v>
                </c:pt>
                <c:pt idx="48">
                  <c:v>2.13</c:v>
                </c:pt>
                <c:pt idx="49">
                  <c:v>1.9350000000000001</c:v>
                </c:pt>
                <c:pt idx="50">
                  <c:v>1.69</c:v>
                </c:pt>
                <c:pt idx="51">
                  <c:v>1.62</c:v>
                </c:pt>
                <c:pt idx="52">
                  <c:v>1.77</c:v>
                </c:pt>
                <c:pt idx="53">
                  <c:v>1.88</c:v>
                </c:pt>
                <c:pt idx="54">
                  <c:v>2.1800000000000002</c:v>
                </c:pt>
                <c:pt idx="55">
                  <c:v>2.1</c:v>
                </c:pt>
                <c:pt idx="56">
                  <c:v>1.76</c:v>
                </c:pt>
                <c:pt idx="57">
                  <c:v>1.55</c:v>
                </c:pt>
                <c:pt idx="58">
                  <c:v>1.74</c:v>
                </c:pt>
                <c:pt idx="59">
                  <c:v>1.96</c:v>
                </c:pt>
                <c:pt idx="60">
                  <c:v>1.55</c:v>
                </c:pt>
                <c:pt idx="61">
                  <c:v>2</c:v>
                </c:pt>
                <c:pt idx="62">
                  <c:v>2.23</c:v>
                </c:pt>
                <c:pt idx="63">
                  <c:v>2.5099999999999998</c:v>
                </c:pt>
                <c:pt idx="64">
                  <c:v>2.56</c:v>
                </c:pt>
                <c:pt idx="65">
                  <c:v>2.89</c:v>
                </c:pt>
                <c:pt idx="66">
                  <c:v>2.68</c:v>
                </c:pt>
                <c:pt idx="67">
                  <c:v>2.56</c:v>
                </c:pt>
                <c:pt idx="68">
                  <c:v>2.54</c:v>
                </c:pt>
                <c:pt idx="69">
                  <c:v>2.6</c:v>
                </c:pt>
                <c:pt idx="70">
                  <c:v>2.58</c:v>
                </c:pt>
                <c:pt idx="71">
                  <c:v>2.5249999999999999</c:v>
                </c:pt>
                <c:pt idx="72">
                  <c:v>2.2400000000000002</c:v>
                </c:pt>
                <c:pt idx="73">
                  <c:v>2.66</c:v>
                </c:pt>
                <c:pt idx="74">
                  <c:v>2.82</c:v>
                </c:pt>
                <c:pt idx="75">
                  <c:v>2.5499999999999998</c:v>
                </c:pt>
                <c:pt idx="76">
                  <c:v>2.65</c:v>
                </c:pt>
                <c:pt idx="77">
                  <c:v>2.54</c:v>
                </c:pt>
                <c:pt idx="78">
                  <c:v>2.2599999999999998</c:v>
                </c:pt>
                <c:pt idx="79">
                  <c:v>2.08</c:v>
                </c:pt>
                <c:pt idx="80">
                  <c:v>1.82</c:v>
                </c:pt>
                <c:pt idx="81">
                  <c:v>2.39</c:v>
                </c:pt>
                <c:pt idx="82">
                  <c:v>2.39</c:v>
                </c:pt>
                <c:pt idx="83">
                  <c:v>1.85</c:v>
                </c:pt>
                <c:pt idx="84">
                  <c:v>1.57</c:v>
                </c:pt>
                <c:pt idx="85">
                  <c:v>1.66</c:v>
                </c:pt>
                <c:pt idx="86">
                  <c:v>1.65</c:v>
                </c:pt>
                <c:pt idx="87">
                  <c:v>1.94</c:v>
                </c:pt>
                <c:pt idx="88">
                  <c:v>1.81</c:v>
                </c:pt>
                <c:pt idx="89">
                  <c:v>1.91</c:v>
                </c:pt>
                <c:pt idx="90">
                  <c:v>1.91</c:v>
                </c:pt>
                <c:pt idx="91">
                  <c:v>1.52</c:v>
                </c:pt>
                <c:pt idx="92">
                  <c:v>1.58</c:v>
                </c:pt>
                <c:pt idx="93">
                  <c:v>1.66</c:v>
                </c:pt>
                <c:pt idx="94">
                  <c:v>1.67</c:v>
                </c:pt>
                <c:pt idx="95">
                  <c:v>1.63</c:v>
                </c:pt>
                <c:pt idx="96">
                  <c:v>1.25</c:v>
                </c:pt>
                <c:pt idx="97">
                  <c:v>1.06</c:v>
                </c:pt>
                <c:pt idx="98">
                  <c:v>1.34</c:v>
                </c:pt>
                <c:pt idx="99">
                  <c:v>1.68</c:v>
                </c:pt>
                <c:pt idx="100">
                  <c:v>1.58</c:v>
                </c:pt>
                <c:pt idx="101">
                  <c:v>1.37</c:v>
                </c:pt>
                <c:pt idx="102">
                  <c:v>1</c:v>
                </c:pt>
                <c:pt idx="103">
                  <c:v>0.56999999999999995</c:v>
                </c:pt>
                <c:pt idx="104">
                  <c:v>0.19</c:v>
                </c:pt>
                <c:pt idx="105">
                  <c:v>-0.42</c:v>
                </c:pt>
                <c:pt idx="106">
                  <c:v>-0.18</c:v>
                </c:pt>
                <c:pt idx="107">
                  <c:v>-0.03</c:v>
                </c:pt>
                <c:pt idx="108">
                  <c:v>-0.02</c:v>
                </c:pt>
                <c:pt idx="109">
                  <c:v>-0.18</c:v>
                </c:pt>
                <c:pt idx="110">
                  <c:v>-0.35499999999999998</c:v>
                </c:pt>
                <c:pt idx="111">
                  <c:v>-0.02</c:v>
                </c:pt>
                <c:pt idx="112">
                  <c:v>-0.28000000000000003</c:v>
                </c:pt>
                <c:pt idx="113">
                  <c:v>-0.52</c:v>
                </c:pt>
                <c:pt idx="114">
                  <c:v>-0.47</c:v>
                </c:pt>
                <c:pt idx="115">
                  <c:v>-0.18</c:v>
                </c:pt>
                <c:pt idx="116">
                  <c:v>-0.25</c:v>
                </c:pt>
                <c:pt idx="117">
                  <c:v>0</c:v>
                </c:pt>
                <c:pt idx="118">
                  <c:v>0.03</c:v>
                </c:pt>
                <c:pt idx="119">
                  <c:v>0.09</c:v>
                </c:pt>
                <c:pt idx="120">
                  <c:v>-0.11</c:v>
                </c:pt>
                <c:pt idx="121">
                  <c:v>0.01</c:v>
                </c:pt>
                <c:pt idx="122">
                  <c:v>0.24</c:v>
                </c:pt>
                <c:pt idx="123">
                  <c:v>0.51</c:v>
                </c:pt>
                <c:pt idx="124">
                  <c:v>0.94</c:v>
                </c:pt>
                <c:pt idx="125">
                  <c:v>0.45</c:v>
                </c:pt>
                <c:pt idx="126">
                  <c:v>0.18</c:v>
                </c:pt>
                <c:pt idx="127">
                  <c:v>0.28000000000000003</c:v>
                </c:pt>
                <c:pt idx="128">
                  <c:v>0.24</c:v>
                </c:pt>
                <c:pt idx="129">
                  <c:v>0.27</c:v>
                </c:pt>
                <c:pt idx="130">
                  <c:v>0.38</c:v>
                </c:pt>
                <c:pt idx="131">
                  <c:v>1.01</c:v>
                </c:pt>
                <c:pt idx="132">
                  <c:v>1.55</c:v>
                </c:pt>
                <c:pt idx="133">
                  <c:v>1.79</c:v>
                </c:pt>
                <c:pt idx="134">
                  <c:v>1.28</c:v>
                </c:pt>
                <c:pt idx="135">
                  <c:v>0.87</c:v>
                </c:pt>
                <c:pt idx="136">
                  <c:v>0.32</c:v>
                </c:pt>
                <c:pt idx="137">
                  <c:v>0.09</c:v>
                </c:pt>
                <c:pt idx="138">
                  <c:v>-0.44</c:v>
                </c:pt>
                <c:pt idx="139">
                  <c:v>-0.32</c:v>
                </c:pt>
                <c:pt idx="140">
                  <c:v>-1.21</c:v>
                </c:pt>
                <c:pt idx="141">
                  <c:v>-1.47</c:v>
                </c:pt>
                <c:pt idx="142">
                  <c:v>-1.47</c:v>
                </c:pt>
                <c:pt idx="143">
                  <c:v>-1.48</c:v>
                </c:pt>
                <c:pt idx="144">
                  <c:v>-1.22</c:v>
                </c:pt>
                <c:pt idx="145">
                  <c:v>-0.85</c:v>
                </c:pt>
                <c:pt idx="146">
                  <c:v>-0.4</c:v>
                </c:pt>
                <c:pt idx="147">
                  <c:v>-0.98</c:v>
                </c:pt>
                <c:pt idx="148">
                  <c:v>-1.37</c:v>
                </c:pt>
                <c:pt idx="149">
                  <c:v>-1.23</c:v>
                </c:pt>
                <c:pt idx="150">
                  <c:v>-1.18</c:v>
                </c:pt>
                <c:pt idx="151">
                  <c:v>-1.27</c:v>
                </c:pt>
                <c:pt idx="152">
                  <c:v>-1</c:v>
                </c:pt>
                <c:pt idx="153">
                  <c:v>-0.98</c:v>
                </c:pt>
                <c:pt idx="154">
                  <c:v>-0.48</c:v>
                </c:pt>
                <c:pt idx="155">
                  <c:v>-0.65</c:v>
                </c:pt>
                <c:pt idx="156">
                  <c:v>-0.41</c:v>
                </c:pt>
                <c:pt idx="157">
                  <c:v>-0.28999999999999998</c:v>
                </c:pt>
                <c:pt idx="158">
                  <c:v>0.23</c:v>
                </c:pt>
                <c:pt idx="159">
                  <c:v>0.56999999999999995</c:v>
                </c:pt>
                <c:pt idx="160">
                  <c:v>0.75</c:v>
                </c:pt>
                <c:pt idx="161">
                  <c:v>1.1299999999999999</c:v>
                </c:pt>
                <c:pt idx="162">
                  <c:v>0.66</c:v>
                </c:pt>
                <c:pt idx="163">
                  <c:v>0.46</c:v>
                </c:pt>
                <c:pt idx="164">
                  <c:v>0.7</c:v>
                </c:pt>
                <c:pt idx="165">
                  <c:v>1.7</c:v>
                </c:pt>
                <c:pt idx="166">
                  <c:v>1.98</c:v>
                </c:pt>
                <c:pt idx="167">
                  <c:v>2.08</c:v>
                </c:pt>
                <c:pt idx="168">
                  <c:v>2.2000000000000002</c:v>
                </c:pt>
                <c:pt idx="169">
                  <c:v>2.41</c:v>
                </c:pt>
                <c:pt idx="170">
                  <c:v>2.6</c:v>
                </c:pt>
                <c:pt idx="171">
                  <c:v>2.66</c:v>
                </c:pt>
                <c:pt idx="172">
                  <c:v>2.73</c:v>
                </c:pt>
                <c:pt idx="173">
                  <c:v>3.42</c:v>
                </c:pt>
                <c:pt idx="174">
                  <c:v>3.51</c:v>
                </c:pt>
                <c:pt idx="175">
                  <c:v>3.29</c:v>
                </c:pt>
                <c:pt idx="176">
                  <c:v>3.69</c:v>
                </c:pt>
                <c:pt idx="177">
                  <c:v>3.62</c:v>
                </c:pt>
                <c:pt idx="178">
                  <c:v>3.39</c:v>
                </c:pt>
                <c:pt idx="179">
                  <c:v>3.39</c:v>
                </c:pt>
                <c:pt idx="180">
                  <c:v>3.44</c:v>
                </c:pt>
                <c:pt idx="181">
                  <c:v>3.13</c:v>
                </c:pt>
                <c:pt idx="182">
                  <c:v>3.33</c:v>
                </c:pt>
                <c:pt idx="183">
                  <c:v>3.23</c:v>
                </c:pt>
                <c:pt idx="184">
                  <c:v>3.47</c:v>
                </c:pt>
                <c:pt idx="185">
                  <c:v>3.5</c:v>
                </c:pt>
                <c:pt idx="186">
                  <c:v>2.99</c:v>
                </c:pt>
                <c:pt idx="187">
                  <c:v>3.645</c:v>
                </c:pt>
                <c:pt idx="188">
                  <c:v>2.65</c:v>
                </c:pt>
                <c:pt idx="189">
                  <c:v>2.93</c:v>
                </c:pt>
                <c:pt idx="190">
                  <c:v>2.61</c:v>
                </c:pt>
                <c:pt idx="191">
                  <c:v>2.61</c:v>
                </c:pt>
                <c:pt idx="192">
                  <c:v>2.6</c:v>
                </c:pt>
                <c:pt idx="193">
                  <c:v>2.1</c:v>
                </c:pt>
                <c:pt idx="194">
                  <c:v>1.75</c:v>
                </c:pt>
                <c:pt idx="195">
                  <c:v>1.19</c:v>
                </c:pt>
                <c:pt idx="196">
                  <c:v>0.86</c:v>
                </c:pt>
                <c:pt idx="197">
                  <c:v>1.1399999999999999</c:v>
                </c:pt>
                <c:pt idx="198">
                  <c:v>1.41</c:v>
                </c:pt>
                <c:pt idx="199">
                  <c:v>1.82</c:v>
                </c:pt>
                <c:pt idx="200">
                  <c:v>1.41</c:v>
                </c:pt>
                <c:pt idx="201">
                  <c:v>2.67</c:v>
                </c:pt>
                <c:pt idx="202">
                  <c:v>3.02</c:v>
                </c:pt>
                <c:pt idx="203">
                  <c:v>3.02</c:v>
                </c:pt>
                <c:pt idx="204">
                  <c:v>2.37</c:v>
                </c:pt>
                <c:pt idx="205">
                  <c:v>1.66</c:v>
                </c:pt>
                <c:pt idx="206">
                  <c:v>1.74</c:v>
                </c:pt>
                <c:pt idx="207">
                  <c:v>1.75</c:v>
                </c:pt>
                <c:pt idx="208">
                  <c:v>1.97</c:v>
                </c:pt>
                <c:pt idx="209">
                  <c:v>2.93</c:v>
                </c:pt>
                <c:pt idx="210">
                  <c:v>3.08</c:v>
                </c:pt>
                <c:pt idx="211">
                  <c:v>3.89</c:v>
                </c:pt>
                <c:pt idx="212">
                  <c:v>4.04</c:v>
                </c:pt>
                <c:pt idx="213">
                  <c:v>4.08</c:v>
                </c:pt>
                <c:pt idx="214">
                  <c:v>4.0599999999999996</c:v>
                </c:pt>
                <c:pt idx="215">
                  <c:v>4.3499999999999996</c:v>
                </c:pt>
                <c:pt idx="216">
                  <c:v>4.99</c:v>
                </c:pt>
                <c:pt idx="217">
                  <c:v>5.2</c:v>
                </c:pt>
                <c:pt idx="218">
                  <c:v>5.17</c:v>
                </c:pt>
                <c:pt idx="219">
                  <c:v>5.5</c:v>
                </c:pt>
                <c:pt idx="220">
                  <c:v>5.54</c:v>
                </c:pt>
                <c:pt idx="221">
                  <c:v>5.21</c:v>
                </c:pt>
                <c:pt idx="222">
                  <c:v>5.07</c:v>
                </c:pt>
                <c:pt idx="223">
                  <c:v>5.14</c:v>
                </c:pt>
                <c:pt idx="224">
                  <c:v>5.03</c:v>
                </c:pt>
                <c:pt idx="225">
                  <c:v>4.49</c:v>
                </c:pt>
                <c:pt idx="226">
                  <c:v>4.47</c:v>
                </c:pt>
                <c:pt idx="227">
                  <c:v>4.83</c:v>
                </c:pt>
                <c:pt idx="228">
                  <c:v>5.375</c:v>
                </c:pt>
                <c:pt idx="229">
                  <c:v>4.88</c:v>
                </c:pt>
                <c:pt idx="230">
                  <c:v>4.75</c:v>
                </c:pt>
                <c:pt idx="231">
                  <c:v>4.97</c:v>
                </c:pt>
                <c:pt idx="232">
                  <c:v>4.3</c:v>
                </c:pt>
                <c:pt idx="233">
                  <c:v>4.03</c:v>
                </c:pt>
                <c:pt idx="234">
                  <c:v>4.03</c:v>
                </c:pt>
                <c:pt idx="235">
                  <c:v>3.66</c:v>
                </c:pt>
                <c:pt idx="236">
                  <c:v>4.18</c:v>
                </c:pt>
                <c:pt idx="237">
                  <c:v>4</c:v>
                </c:pt>
                <c:pt idx="238">
                  <c:v>3.73</c:v>
                </c:pt>
                <c:pt idx="239">
                  <c:v>3.8</c:v>
                </c:pt>
                <c:pt idx="240">
                  <c:v>3.92</c:v>
                </c:pt>
                <c:pt idx="241">
                  <c:v>4.0599999999999996</c:v>
                </c:pt>
                <c:pt idx="242">
                  <c:v>4.16</c:v>
                </c:pt>
                <c:pt idx="243">
                  <c:v>4.43</c:v>
                </c:pt>
                <c:pt idx="244">
                  <c:v>4.6500000000000004</c:v>
                </c:pt>
                <c:pt idx="245">
                  <c:v>4.34</c:v>
                </c:pt>
                <c:pt idx="246">
                  <c:v>5.03</c:v>
                </c:pt>
                <c:pt idx="247">
                  <c:v>4.9400000000000004</c:v>
                </c:pt>
                <c:pt idx="248">
                  <c:v>4.9400000000000004</c:v>
                </c:pt>
                <c:pt idx="249">
                  <c:v>4.92</c:v>
                </c:pt>
                <c:pt idx="250">
                  <c:v>4.6950000000000003</c:v>
                </c:pt>
                <c:pt idx="251">
                  <c:v>5.14</c:v>
                </c:pt>
                <c:pt idx="252">
                  <c:v>5.14</c:v>
                </c:pt>
                <c:pt idx="253">
                  <c:v>4.67</c:v>
                </c:pt>
                <c:pt idx="254">
                  <c:v>5.29</c:v>
                </c:pt>
                <c:pt idx="255">
                  <c:v>5.21</c:v>
                </c:pt>
                <c:pt idx="256">
                  <c:v>5.58</c:v>
                </c:pt>
                <c:pt idx="257">
                  <c:v>5.04</c:v>
                </c:pt>
                <c:pt idx="258">
                  <c:v>5.2</c:v>
                </c:pt>
                <c:pt idx="259">
                  <c:v>5.12</c:v>
                </c:pt>
                <c:pt idx="260">
                  <c:v>5.65</c:v>
                </c:pt>
                <c:pt idx="261">
                  <c:v>6.29</c:v>
                </c:pt>
                <c:pt idx="262">
                  <c:v>6.45</c:v>
                </c:pt>
                <c:pt idx="263">
                  <c:v>6.32</c:v>
                </c:pt>
                <c:pt idx="264">
                  <c:v>5.8</c:v>
                </c:pt>
                <c:pt idx="265">
                  <c:v>5.8</c:v>
                </c:pt>
                <c:pt idx="266">
                  <c:v>5.94</c:v>
                </c:pt>
                <c:pt idx="267">
                  <c:v>5.98</c:v>
                </c:pt>
                <c:pt idx="268">
                  <c:v>6.03</c:v>
                </c:pt>
                <c:pt idx="269">
                  <c:v>5.92</c:v>
                </c:pt>
                <c:pt idx="270">
                  <c:v>5.93</c:v>
                </c:pt>
                <c:pt idx="271">
                  <c:v>5.66</c:v>
                </c:pt>
                <c:pt idx="272">
                  <c:v>5.89</c:v>
                </c:pt>
                <c:pt idx="273">
                  <c:v>5.46</c:v>
                </c:pt>
                <c:pt idx="274">
                  <c:v>4.08</c:v>
                </c:pt>
                <c:pt idx="275">
                  <c:v>4.0999999999999996</c:v>
                </c:pt>
                <c:pt idx="276">
                  <c:v>5.05</c:v>
                </c:pt>
                <c:pt idx="277">
                  <c:v>5.2249999999999996</c:v>
                </c:pt>
                <c:pt idx="278">
                  <c:v>4.7300000000000004</c:v>
                </c:pt>
                <c:pt idx="279">
                  <c:v>5.5549999999999997</c:v>
                </c:pt>
                <c:pt idx="280">
                  <c:v>5.51</c:v>
                </c:pt>
                <c:pt idx="281">
                  <c:v>5.7050000000000001</c:v>
                </c:pt>
                <c:pt idx="282">
                  <c:v>5.88</c:v>
                </c:pt>
                <c:pt idx="283">
                  <c:v>6.11</c:v>
                </c:pt>
                <c:pt idx="284">
                  <c:v>5.5</c:v>
                </c:pt>
                <c:pt idx="285">
                  <c:v>5.47</c:v>
                </c:pt>
                <c:pt idx="286">
                  <c:v>4.72</c:v>
                </c:pt>
                <c:pt idx="287">
                  <c:v>4.72</c:v>
                </c:pt>
                <c:pt idx="288">
                  <c:v>4.72</c:v>
                </c:pt>
                <c:pt idx="289">
                  <c:v>6.22</c:v>
                </c:pt>
                <c:pt idx="290">
                  <c:v>6.05</c:v>
                </c:pt>
                <c:pt idx="291">
                  <c:v>6.26</c:v>
                </c:pt>
                <c:pt idx="292">
                  <c:v>6.7</c:v>
                </c:pt>
                <c:pt idx="293">
                  <c:v>6.41</c:v>
                </c:pt>
                <c:pt idx="294">
                  <c:v>6.01</c:v>
                </c:pt>
                <c:pt idx="295">
                  <c:v>6.18</c:v>
                </c:pt>
                <c:pt idx="296">
                  <c:v>6.45</c:v>
                </c:pt>
                <c:pt idx="297">
                  <c:v>6.16</c:v>
                </c:pt>
                <c:pt idx="298">
                  <c:v>5.76</c:v>
                </c:pt>
                <c:pt idx="299">
                  <c:v>6.14</c:v>
                </c:pt>
                <c:pt idx="300">
                  <c:v>6.78</c:v>
                </c:pt>
                <c:pt idx="301">
                  <c:v>6.95</c:v>
                </c:pt>
                <c:pt idx="302">
                  <c:v>6.4</c:v>
                </c:pt>
                <c:pt idx="303">
                  <c:v>6.16</c:v>
                </c:pt>
                <c:pt idx="304">
                  <c:v>6.09</c:v>
                </c:pt>
                <c:pt idx="305">
                  <c:v>6.22</c:v>
                </c:pt>
                <c:pt idx="306">
                  <c:v>6.63</c:v>
                </c:pt>
                <c:pt idx="307">
                  <c:v>6.75</c:v>
                </c:pt>
                <c:pt idx="308">
                  <c:v>6.65</c:v>
                </c:pt>
                <c:pt idx="309">
                  <c:v>6.22</c:v>
                </c:pt>
                <c:pt idx="310">
                  <c:v>5.91</c:v>
                </c:pt>
                <c:pt idx="311">
                  <c:v>6.26</c:v>
                </c:pt>
                <c:pt idx="312">
                  <c:v>5.84</c:v>
                </c:pt>
                <c:pt idx="313">
                  <c:v>6.77</c:v>
                </c:pt>
                <c:pt idx="314">
                  <c:v>6.86</c:v>
                </c:pt>
                <c:pt idx="315">
                  <c:v>5.49</c:v>
                </c:pt>
                <c:pt idx="316">
                  <c:v>5.32</c:v>
                </c:pt>
                <c:pt idx="317">
                  <c:v>4.83</c:v>
                </c:pt>
                <c:pt idx="318">
                  <c:v>#N/A</c:v>
                </c:pt>
                <c:pt idx="319">
                  <c:v>4.3899999999999997</c:v>
                </c:pt>
                <c:pt idx="320">
                  <c:v>4.72</c:v>
                </c:pt>
                <c:pt idx="321">
                  <c:v>4.58</c:v>
                </c:pt>
                <c:pt idx="322">
                  <c:v>3.72</c:v>
                </c:pt>
                <c:pt idx="323">
                  <c:v>4.0999999999999996</c:v>
                </c:pt>
                <c:pt idx="324">
                  <c:v>3.96</c:v>
                </c:pt>
                <c:pt idx="325">
                  <c:v>3.9</c:v>
                </c:pt>
                <c:pt idx="326">
                  <c:v>3.89</c:v>
                </c:pt>
                <c:pt idx="327">
                  <c:v>4.16</c:v>
                </c:pt>
                <c:pt idx="328">
                  <c:v>3.86</c:v>
                </c:pt>
                <c:pt idx="329">
                  <c:v>3.76</c:v>
                </c:pt>
                <c:pt idx="330">
                  <c:v>3.74</c:v>
                </c:pt>
                <c:pt idx="331">
                  <c:v>3.89</c:v>
                </c:pt>
                <c:pt idx="332">
                  <c:v>4.57</c:v>
                </c:pt>
                <c:pt idx="333">
                  <c:v>4.62</c:v>
                </c:pt>
                <c:pt idx="334">
                  <c:v>4.68</c:v>
                </c:pt>
                <c:pt idx="335">
                  <c:v>4.9400000000000004</c:v>
                </c:pt>
                <c:pt idx="336">
                  <c:v>4.47</c:v>
                </c:pt>
                <c:pt idx="337">
                  <c:v>4.62</c:v>
                </c:pt>
                <c:pt idx="338">
                  <c:v>4.62</c:v>
                </c:pt>
                <c:pt idx="339">
                  <c:v>4.46</c:v>
                </c:pt>
                <c:pt idx="340">
                  <c:v>3.96</c:v>
                </c:pt>
                <c:pt idx="341">
                  <c:v>4.01</c:v>
                </c:pt>
                <c:pt idx="342">
                  <c:v>3.79</c:v>
                </c:pt>
                <c:pt idx="343">
                  <c:v>4.04</c:v>
                </c:pt>
                <c:pt idx="344">
                  <c:v>5.1100000000000003</c:v>
                </c:pt>
                <c:pt idx="345">
                  <c:v>5.41</c:v>
                </c:pt>
                <c:pt idx="346">
                  <c:v>5.37</c:v>
                </c:pt>
                <c:pt idx="347">
                  <c:v>5</c:v>
                </c:pt>
                <c:pt idx="348">
                  <c:v>5.63</c:v>
                </c:pt>
                <c:pt idx="349">
                  <c:v>5.83</c:v>
                </c:pt>
                <c:pt idx="350">
                  <c:v>5.65</c:v>
                </c:pt>
                <c:pt idx="351">
                  <c:v>5.54</c:v>
                </c:pt>
                <c:pt idx="352">
                  <c:v>5.38</c:v>
                </c:pt>
                <c:pt idx="353">
                  <c:v>5.9</c:v>
                </c:pt>
                <c:pt idx="354">
                  <c:v>6.17</c:v>
                </c:pt>
                <c:pt idx="355">
                  <c:v>5.89</c:v>
                </c:pt>
                <c:pt idx="356">
                  <c:v>5.1100000000000003</c:v>
                </c:pt>
                <c:pt idx="357">
                  <c:v>5.0199999999999996</c:v>
                </c:pt>
                <c:pt idx="358">
                  <c:v>5.85</c:v>
                </c:pt>
                <c:pt idx="359">
                  <c:v>5.85</c:v>
                </c:pt>
                <c:pt idx="360">
                  <c:v>5.93</c:v>
                </c:pt>
                <c:pt idx="361">
                  <c:v>5.34</c:v>
                </c:pt>
                <c:pt idx="362">
                  <c:v>5.42</c:v>
                </c:pt>
                <c:pt idx="363">
                  <c:v>5.64</c:v>
                </c:pt>
                <c:pt idx="364">
                  <c:v>5.95</c:v>
                </c:pt>
                <c:pt idx="365">
                  <c:v>5.92</c:v>
                </c:pt>
                <c:pt idx="366">
                  <c:v>5.78</c:v>
                </c:pt>
                <c:pt idx="367">
                  <c:v>5.58</c:v>
                </c:pt>
                <c:pt idx="368">
                  <c:v>5.48</c:v>
                </c:pt>
                <c:pt idx="369">
                  <c:v>5.61</c:v>
                </c:pt>
                <c:pt idx="370">
                  <c:v>5.77</c:v>
                </c:pt>
                <c:pt idx="371">
                  <c:v>5.96</c:v>
                </c:pt>
                <c:pt idx="372">
                  <c:v>5.85</c:v>
                </c:pt>
                <c:pt idx="373">
                  <c:v>5.03</c:v>
                </c:pt>
                <c:pt idx="374">
                  <c:v>4.6500000000000004</c:v>
                </c:pt>
                <c:pt idx="375">
                  <c:v>4.0599999999999996</c:v>
                </c:pt>
                <c:pt idx="376">
                  <c:v>4.0999999999999996</c:v>
                </c:pt>
                <c:pt idx="377">
                  <c:v>3.64</c:v>
                </c:pt>
                <c:pt idx="378">
                  <c:v>4.2</c:v>
                </c:pt>
                <c:pt idx="379">
                  <c:v>3.63</c:v>
                </c:pt>
                <c:pt idx="380">
                  <c:v>4.26</c:v>
                </c:pt>
                <c:pt idx="381">
                  <c:v>2.4900000000000002</c:v>
                </c:pt>
                <c:pt idx="382">
                  <c:v>2.04</c:v>
                </c:pt>
                <c:pt idx="383">
                  <c:v>2.7</c:v>
                </c:pt>
                <c:pt idx="384">
                  <c:v>2.94</c:v>
                </c:pt>
                <c:pt idx="385">
                  <c:v>2.99</c:v>
                </c:pt>
                <c:pt idx="386">
                  <c:v>2.97</c:v>
                </c:pt>
                <c:pt idx="387">
                  <c:v>3.27</c:v>
                </c:pt>
                <c:pt idx="388">
                  <c:v>3.0550000000000002</c:v>
                </c:pt>
                <c:pt idx="389">
                  <c:v>2.87</c:v>
                </c:pt>
                <c:pt idx="390">
                  <c:v>2.98</c:v>
                </c:pt>
                <c:pt idx="391">
                  <c:v>2.41</c:v>
                </c:pt>
                <c:pt idx="392">
                  <c:v>2.04</c:v>
                </c:pt>
                <c:pt idx="393">
                  <c:v>2.04</c:v>
                </c:pt>
                <c:pt idx="394">
                  <c:v>2.1</c:v>
                </c:pt>
                <c:pt idx="395">
                  <c:v>1.6</c:v>
                </c:pt>
                <c:pt idx="396">
                  <c:v>1.55</c:v>
                </c:pt>
                <c:pt idx="397">
                  <c:v>1.5</c:v>
                </c:pt>
                <c:pt idx="398">
                  <c:v>2.0499999999999998</c:v>
                </c:pt>
                <c:pt idx="399">
                  <c:v>2.0299999999999998</c:v>
                </c:pt>
                <c:pt idx="400">
                  <c:v>1.62</c:v>
                </c:pt>
                <c:pt idx="401">
                  <c:v>1.25</c:v>
                </c:pt>
                <c:pt idx="402">
                  <c:v>1.51</c:v>
                </c:pt>
                <c:pt idx="403">
                  <c:v>1.77</c:v>
                </c:pt>
                <c:pt idx="404">
                  <c:v>1.77</c:v>
                </c:pt>
                <c:pt idx="405">
                  <c:v>2.46</c:v>
                </c:pt>
                <c:pt idx="406">
                  <c:v>2.94</c:v>
                </c:pt>
                <c:pt idx="407">
                  <c:v>3.2</c:v>
                </c:pt>
                <c:pt idx="408">
                  <c:v>3.2</c:v>
                </c:pt>
                <c:pt idx="409">
                  <c:v>3.2</c:v>
                </c:pt>
                <c:pt idx="410">
                  <c:v>3.03</c:v>
                </c:pt>
                <c:pt idx="411">
                  <c:v>3.15</c:v>
                </c:pt>
                <c:pt idx="412">
                  <c:v>3.39</c:v>
                </c:pt>
                <c:pt idx="413">
                  <c:v>2.9</c:v>
                </c:pt>
                <c:pt idx="414">
                  <c:v>2.93</c:v>
                </c:pt>
                <c:pt idx="415">
                  <c:v>2.84</c:v>
                </c:pt>
                <c:pt idx="416">
                  <c:v>3.05</c:v>
                </c:pt>
                <c:pt idx="417">
                  <c:v>2.75</c:v>
                </c:pt>
                <c:pt idx="418">
                  <c:v>2.78</c:v>
                </c:pt>
                <c:pt idx="419">
                  <c:v>3.17</c:v>
                </c:pt>
                <c:pt idx="420">
                  <c:v>2.64</c:v>
                </c:pt>
                <c:pt idx="421">
                  <c:v>2.48</c:v>
                </c:pt>
                <c:pt idx="422">
                  <c:v>1.89</c:v>
                </c:pt>
                <c:pt idx="423">
                  <c:v>2.0499999999999998</c:v>
                </c:pt>
                <c:pt idx="424">
                  <c:v>1.78</c:v>
                </c:pt>
                <c:pt idx="425">
                  <c:v>3.74</c:v>
                </c:pt>
                <c:pt idx="426">
                  <c:v>4.29</c:v>
                </c:pt>
                <c:pt idx="427">
                  <c:v>4.43</c:v>
                </c:pt>
                <c:pt idx="428">
                  <c:v>5.21</c:v>
                </c:pt>
                <c:pt idx="429">
                  <c:v>5.63</c:v>
                </c:pt>
                <c:pt idx="430">
                  <c:v>5.53</c:v>
                </c:pt>
                <c:pt idx="431">
                  <c:v>5.29</c:v>
                </c:pt>
                <c:pt idx="432">
                  <c:v>5.28</c:v>
                </c:pt>
                <c:pt idx="433">
                  <c:v>5.28</c:v>
                </c:pt>
                <c:pt idx="434">
                  <c:v>6.09</c:v>
                </c:pt>
                <c:pt idx="435">
                  <c:v>6.46</c:v>
                </c:pt>
                <c:pt idx="436">
                  <c:v>6.47</c:v>
                </c:pt>
                <c:pt idx="437">
                  <c:v>5.94</c:v>
                </c:pt>
                <c:pt idx="438">
                  <c:v>6.13</c:v>
                </c:pt>
                <c:pt idx="439">
                  <c:v>6.26</c:v>
                </c:pt>
                <c:pt idx="440">
                  <c:v>6.4</c:v>
                </c:pt>
                <c:pt idx="441">
                  <c:v>7.11</c:v>
                </c:pt>
                <c:pt idx="442">
                  <c:v>7.11</c:v>
                </c:pt>
                <c:pt idx="443">
                  <c:v>7.11</c:v>
                </c:pt>
                <c:pt idx="444">
                  <c:v>6.96</c:v>
                </c:pt>
                <c:pt idx="445">
                  <c:v>6.77</c:v>
                </c:pt>
                <c:pt idx="446">
                  <c:v>6.89</c:v>
                </c:pt>
                <c:pt idx="447">
                  <c:v>5.88</c:v>
                </c:pt>
                <c:pt idx="448">
                  <c:v>5.41</c:v>
                </c:pt>
                <c:pt idx="449">
                  <c:v>5.15</c:v>
                </c:pt>
                <c:pt idx="450">
                  <c:v>4.7</c:v>
                </c:pt>
                <c:pt idx="451">
                  <c:v>3.97</c:v>
                </c:pt>
                <c:pt idx="452">
                  <c:v>3.66</c:v>
                </c:pt>
                <c:pt idx="453">
                  <c:v>3.05</c:v>
                </c:pt>
                <c:pt idx="454">
                  <c:v>3.46</c:v>
                </c:pt>
                <c:pt idx="455">
                  <c:v>3.9</c:v>
                </c:pt>
                <c:pt idx="456">
                  <c:v>4.09</c:v>
                </c:pt>
                <c:pt idx="457">
                  <c:v>4.26</c:v>
                </c:pt>
                <c:pt idx="458">
                  <c:v>4.1399999999999997</c:v>
                </c:pt>
                <c:pt idx="459">
                  <c:v>3.97</c:v>
                </c:pt>
                <c:pt idx="460">
                  <c:v>4.0999999999999996</c:v>
                </c:pt>
                <c:pt idx="461">
                  <c:v>3.98</c:v>
                </c:pt>
                <c:pt idx="462">
                  <c:v>5.0999999999999996</c:v>
                </c:pt>
                <c:pt idx="463">
                  <c:v>5.54</c:v>
                </c:pt>
                <c:pt idx="464">
                  <c:v>5.46</c:v>
                </c:pt>
                <c:pt idx="465">
                  <c:v>5.49</c:v>
                </c:pt>
                <c:pt idx="466">
                  <c:v>5.77</c:v>
                </c:pt>
                <c:pt idx="467">
                  <c:v>5.69</c:v>
                </c:pt>
                <c:pt idx="468">
                  <c:v>6.69</c:v>
                </c:pt>
                <c:pt idx="469">
                  <c:v>4.88</c:v>
                </c:pt>
                <c:pt idx="470">
                  <c:v>5</c:v>
                </c:pt>
                <c:pt idx="471">
                  <c:v>5.33</c:v>
                </c:pt>
                <c:pt idx="472">
                  <c:v>5.47</c:v>
                </c:pt>
                <c:pt idx="473">
                  <c:v>5.68</c:v>
                </c:pt>
                <c:pt idx="474">
                  <c:v>5.96</c:v>
                </c:pt>
                <c:pt idx="475">
                  <c:v>5.96</c:v>
                </c:pt>
                <c:pt idx="476">
                  <c:v>5.98</c:v>
                </c:pt>
                <c:pt idx="477">
                  <c:v>6.58</c:v>
                </c:pt>
                <c:pt idx="478">
                  <c:v>6.82</c:v>
                </c:pt>
                <c:pt idx="479">
                  <c:v>7.4</c:v>
                </c:pt>
                <c:pt idx="480">
                  <c:v>7.02</c:v>
                </c:pt>
                <c:pt idx="481">
                  <c:v>7.45</c:v>
                </c:pt>
                <c:pt idx="482">
                  <c:v>7.25</c:v>
                </c:pt>
                <c:pt idx="483">
                  <c:v>7.49</c:v>
                </c:pt>
                <c:pt idx="484">
                  <c:v>7.46</c:v>
                </c:pt>
                <c:pt idx="485">
                  <c:v>7.6</c:v>
                </c:pt>
                <c:pt idx="486">
                  <c:v>7.6550000000000002</c:v>
                </c:pt>
                <c:pt idx="487">
                  <c:v>7.59</c:v>
                </c:pt>
                <c:pt idx="488">
                  <c:v>7.79</c:v>
                </c:pt>
                <c:pt idx="489">
                  <c:v>7.61</c:v>
                </c:pt>
                <c:pt idx="490">
                  <c:v>6.1</c:v>
                </c:pt>
                <c:pt idx="491">
                  <c:v>5.75</c:v>
                </c:pt>
                <c:pt idx="492">
                  <c:v>5.16</c:v>
                </c:pt>
                <c:pt idx="493">
                  <c:v>5.31</c:v>
                </c:pt>
                <c:pt idx="494">
                  <c:v>5.69</c:v>
                </c:pt>
                <c:pt idx="495">
                  <c:v>5.26</c:v>
                </c:pt>
                <c:pt idx="496">
                  <c:v>5.67</c:v>
                </c:pt>
                <c:pt idx="497">
                  <c:v>6.09</c:v>
                </c:pt>
                <c:pt idx="498">
                  <c:v>6.76</c:v>
                </c:pt>
                <c:pt idx="499">
                  <c:v>7.53</c:v>
                </c:pt>
                <c:pt idx="500">
                  <c:v>6.44</c:v>
                </c:pt>
                <c:pt idx="501">
                  <c:v>6.11</c:v>
                </c:pt>
                <c:pt idx="502">
                  <c:v>6.04</c:v>
                </c:pt>
                <c:pt idx="503">
                  <c:v>6.26</c:v>
                </c:pt>
                <c:pt idx="504">
                  <c:v>6.61</c:v>
                </c:pt>
                <c:pt idx="505">
                  <c:v>5.74</c:v>
                </c:pt>
                <c:pt idx="506">
                  <c:v>5.66</c:v>
                </c:pt>
                <c:pt idx="507">
                  <c:v>6.18</c:v>
                </c:pt>
                <c:pt idx="508">
                  <c:v>#N/A</c:v>
                </c:pt>
                <c:pt idx="509">
                  <c:v>5.87</c:v>
                </c:pt>
                <c:pt idx="510">
                  <c:v>5.93</c:v>
                </c:pt>
                <c:pt idx="511">
                  <c:v>6.18</c:v>
                </c:pt>
                <c:pt idx="512">
                  <c:v>6.09</c:v>
                </c:pt>
                <c:pt idx="513">
                  <c:v>6.09</c:v>
                </c:pt>
                <c:pt idx="514">
                  <c:v>5.99</c:v>
                </c:pt>
                <c:pt idx="515">
                  <c:v>7.37</c:v>
                </c:pt>
                <c:pt idx="516">
                  <c:v>7.61</c:v>
                </c:pt>
                <c:pt idx="517">
                  <c:v>7.51</c:v>
                </c:pt>
                <c:pt idx="518">
                  <c:v>6.88</c:v>
                </c:pt>
                <c:pt idx="519">
                  <c:v>6.71</c:v>
                </c:pt>
                <c:pt idx="520">
                  <c:v>7.35</c:v>
                </c:pt>
                <c:pt idx="521">
                  <c:v>7.18</c:v>
                </c:pt>
                <c:pt idx="522">
                  <c:v>7.58</c:v>
                </c:pt>
                <c:pt idx="523">
                  <c:v>7.31</c:v>
                </c:pt>
                <c:pt idx="524">
                  <c:v>7.38</c:v>
                </c:pt>
                <c:pt idx="525">
                  <c:v>8</c:v>
                </c:pt>
                <c:pt idx="526">
                  <c:v>7.27</c:v>
                </c:pt>
                <c:pt idx="527">
                  <c:v>7.16</c:v>
                </c:pt>
                <c:pt idx="528">
                  <c:v>7.43</c:v>
                </c:pt>
                <c:pt idx="529">
                  <c:v>7.57</c:v>
                </c:pt>
                <c:pt idx="530">
                  <c:v>6.87</c:v>
                </c:pt>
                <c:pt idx="531">
                  <c:v>6.23</c:v>
                </c:pt>
                <c:pt idx="532">
                  <c:v>5.64</c:v>
                </c:pt>
                <c:pt idx="533">
                  <c:v>5.21</c:v>
                </c:pt>
                <c:pt idx="534">
                  <c:v>4.2300000000000004</c:v>
                </c:pt>
                <c:pt idx="535">
                  <c:v>4.17</c:v>
                </c:pt>
                <c:pt idx="536">
                  <c:v>3.29</c:v>
                </c:pt>
                <c:pt idx="537">
                  <c:v>3.6</c:v>
                </c:pt>
                <c:pt idx="538">
                  <c:v>3.78</c:v>
                </c:pt>
                <c:pt idx="539">
                  <c:v>3.78</c:v>
                </c:pt>
                <c:pt idx="540">
                  <c:v>3.78</c:v>
                </c:pt>
                <c:pt idx="541">
                  <c:v>3.58</c:v>
                </c:pt>
                <c:pt idx="542">
                  <c:v>4.5999999999999996</c:v>
                </c:pt>
                <c:pt idx="543">
                  <c:v>5.34</c:v>
                </c:pt>
                <c:pt idx="544">
                  <c:v>5.03</c:v>
                </c:pt>
                <c:pt idx="545">
                  <c:v>4.18</c:v>
                </c:pt>
                <c:pt idx="546">
                  <c:v>4.28</c:v>
                </c:pt>
                <c:pt idx="547">
                  <c:v>3.59</c:v>
                </c:pt>
                <c:pt idx="548">
                  <c:v>3.56</c:v>
                </c:pt>
                <c:pt idx="549">
                  <c:v>3.92</c:v>
                </c:pt>
                <c:pt idx="550">
                  <c:v>3.84</c:v>
                </c:pt>
                <c:pt idx="551">
                  <c:v>3.88</c:v>
                </c:pt>
                <c:pt idx="552">
                  <c:v>4.16</c:v>
                </c:pt>
                <c:pt idx="553">
                  <c:v>4.9800000000000004</c:v>
                </c:pt>
                <c:pt idx="554">
                  <c:v>4.8600000000000003</c:v>
                </c:pt>
                <c:pt idx="555">
                  <c:v>6.3</c:v>
                </c:pt>
                <c:pt idx="556">
                  <c:v>6.69</c:v>
                </c:pt>
                <c:pt idx="557">
                  <c:v>6.19</c:v>
                </c:pt>
                <c:pt idx="558">
                  <c:v>6.09</c:v>
                </c:pt>
                <c:pt idx="559">
                  <c:v>5.86</c:v>
                </c:pt>
                <c:pt idx="560">
                  <c:v>6.04</c:v>
                </c:pt>
                <c:pt idx="561">
                  <c:v>6.5</c:v>
                </c:pt>
                <c:pt idx="562">
                  <c:v>7.27</c:v>
                </c:pt>
                <c:pt idx="563">
                  <c:v>7.32</c:v>
                </c:pt>
                <c:pt idx="564">
                  <c:v>6.85</c:v>
                </c:pt>
                <c:pt idx="565">
                  <c:v>6.52</c:v>
                </c:pt>
                <c:pt idx="566">
                  <c:v>6.15</c:v>
                </c:pt>
                <c:pt idx="567">
                  <c:v>5.97</c:v>
                </c:pt>
                <c:pt idx="568">
                  <c:v>5.5</c:v>
                </c:pt>
                <c:pt idx="569">
                  <c:v>5.6</c:v>
                </c:pt>
                <c:pt idx="570">
                  <c:v>6.11</c:v>
                </c:pt>
                <c:pt idx="571">
                  <c:v>7.11</c:v>
                </c:pt>
                <c:pt idx="572">
                  <c:v>7.06</c:v>
                </c:pt>
                <c:pt idx="573">
                  <c:v>#N/A</c:v>
                </c:pt>
                <c:pt idx="574">
                  <c:v>7.1</c:v>
                </c:pt>
                <c:pt idx="575">
                  <c:v>6.96</c:v>
                </c:pt>
                <c:pt idx="576">
                  <c:v>7.04</c:v>
                </c:pt>
                <c:pt idx="577">
                  <c:v>6.33</c:v>
                </c:pt>
                <c:pt idx="578">
                  <c:v>5.08</c:v>
                </c:pt>
                <c:pt idx="579">
                  <c:v>4.87</c:v>
                </c:pt>
                <c:pt idx="580">
                  <c:v>4.9800000000000004</c:v>
                </c:pt>
                <c:pt idx="581">
                  <c:v>4.8499999999999996</c:v>
                </c:pt>
                <c:pt idx="582">
                  <c:v>5.01</c:v>
                </c:pt>
                <c:pt idx="583">
                  <c:v>5.42</c:v>
                </c:pt>
                <c:pt idx="584">
                  <c:v>5.34</c:v>
                </c:pt>
                <c:pt idx="585">
                  <c:v>5.1100000000000003</c:v>
                </c:pt>
                <c:pt idx="586">
                  <c:v>4.51</c:v>
                </c:pt>
                <c:pt idx="587">
                  <c:v>4.71</c:v>
                </c:pt>
                <c:pt idx="588">
                  <c:v>4.1100000000000003</c:v>
                </c:pt>
                <c:pt idx="589">
                  <c:v>3.7</c:v>
                </c:pt>
                <c:pt idx="590">
                  <c:v>3.57</c:v>
                </c:pt>
                <c:pt idx="591">
                  <c:v>4.0599999999999996</c:v>
                </c:pt>
                <c:pt idx="592">
                  <c:v>4.03</c:v>
                </c:pt>
                <c:pt idx="593">
                  <c:v>4.75</c:v>
                </c:pt>
                <c:pt idx="594">
                  <c:v>5.03</c:v>
                </c:pt>
                <c:pt idx="595">
                  <c:v>5.4</c:v>
                </c:pt>
                <c:pt idx="596">
                  <c:v>5.8</c:v>
                </c:pt>
                <c:pt idx="597">
                  <c:v>5.53</c:v>
                </c:pt>
                <c:pt idx="598">
                  <c:v>5.38</c:v>
                </c:pt>
                <c:pt idx="599">
                  <c:v>5.38</c:v>
                </c:pt>
                <c:pt idx="600">
                  <c:v>4.24</c:v>
                </c:pt>
                <c:pt idx="601">
                  <c:v>4.28</c:v>
                </c:pt>
                <c:pt idx="602">
                  <c:v>4.32</c:v>
                </c:pt>
                <c:pt idx="603">
                  <c:v>4.05</c:v>
                </c:pt>
                <c:pt idx="604">
                  <c:v>3.9</c:v>
                </c:pt>
                <c:pt idx="605">
                  <c:v>4.0199999999999996</c:v>
                </c:pt>
                <c:pt idx="606">
                  <c:v>3.95</c:v>
                </c:pt>
                <c:pt idx="607">
                  <c:v>4.45</c:v>
                </c:pt>
                <c:pt idx="608">
                  <c:v>4.4000000000000004</c:v>
                </c:pt>
                <c:pt idx="609">
                  <c:v>4.84</c:v>
                </c:pt>
                <c:pt idx="610">
                  <c:v>4.76</c:v>
                </c:pt>
                <c:pt idx="611">
                  <c:v>4.93</c:v>
                </c:pt>
                <c:pt idx="612">
                  <c:v>5.07</c:v>
                </c:pt>
                <c:pt idx="613">
                  <c:v>5.09</c:v>
                </c:pt>
                <c:pt idx="614">
                  <c:v>5.5</c:v>
                </c:pt>
                <c:pt idx="615">
                  <c:v>6.23</c:v>
                </c:pt>
                <c:pt idx="616">
                  <c:v>6.11</c:v>
                </c:pt>
                <c:pt idx="617">
                  <c:v>5.68</c:v>
                </c:pt>
                <c:pt idx="618">
                  <c:v>5.39</c:v>
                </c:pt>
                <c:pt idx="619">
                  <c:v>5.68</c:v>
                </c:pt>
                <c:pt idx="620">
                  <c:v>5.62</c:v>
                </c:pt>
                <c:pt idx="621">
                  <c:v>5.03</c:v>
                </c:pt>
                <c:pt idx="622">
                  <c:v>5.33</c:v>
                </c:pt>
                <c:pt idx="623">
                  <c:v>5.29</c:v>
                </c:pt>
                <c:pt idx="624">
                  <c:v>5.07</c:v>
                </c:pt>
                <c:pt idx="625">
                  <c:v>4.2</c:v>
                </c:pt>
                <c:pt idx="626">
                  <c:v>3.98</c:v>
                </c:pt>
                <c:pt idx="627">
                  <c:v>4.55</c:v>
                </c:pt>
                <c:pt idx="628">
                  <c:v>4.83</c:v>
                </c:pt>
                <c:pt idx="629">
                  <c:v>4.4800000000000004</c:v>
                </c:pt>
                <c:pt idx="630">
                  <c:v>4.41</c:v>
                </c:pt>
                <c:pt idx="631">
                  <c:v>4.3600000000000003</c:v>
                </c:pt>
                <c:pt idx="632">
                  <c:v>4.96</c:v>
                </c:pt>
                <c:pt idx="633">
                  <c:v>4.99</c:v>
                </c:pt>
                <c:pt idx="634">
                  <c:v>5.26</c:v>
                </c:pt>
                <c:pt idx="635">
                  <c:v>5.69</c:v>
                </c:pt>
                <c:pt idx="636">
                  <c:v>5.9</c:v>
                </c:pt>
                <c:pt idx="637">
                  <c:v>5.69</c:v>
                </c:pt>
                <c:pt idx="638">
                  <c:v>5.33</c:v>
                </c:pt>
                <c:pt idx="639">
                  <c:v>5.4</c:v>
                </c:pt>
                <c:pt idx="640">
                  <c:v>5.37</c:v>
                </c:pt>
                <c:pt idx="641">
                  <c:v>5.28</c:v>
                </c:pt>
                <c:pt idx="642">
                  <c:v>5.31</c:v>
                </c:pt>
                <c:pt idx="643">
                  <c:v>5.44</c:v>
                </c:pt>
                <c:pt idx="644">
                  <c:v>5.7</c:v>
                </c:pt>
                <c:pt idx="645">
                  <c:v>5.54</c:v>
                </c:pt>
                <c:pt idx="646">
                  <c:v>5.54</c:v>
                </c:pt>
                <c:pt idx="647">
                  <c:v>5.39</c:v>
                </c:pt>
                <c:pt idx="648">
                  <c:v>5.31</c:v>
                </c:pt>
                <c:pt idx="649">
                  <c:v>5.21</c:v>
                </c:pt>
                <c:pt idx="650">
                  <c:v>5.57</c:v>
                </c:pt>
                <c:pt idx="651">
                  <c:v>5.08</c:v>
                </c:pt>
                <c:pt idx="652">
                  <c:v>5.17</c:v>
                </c:pt>
                <c:pt idx="653">
                  <c:v>5.16</c:v>
                </c:pt>
                <c:pt idx="654">
                  <c:v>5.04</c:v>
                </c:pt>
                <c:pt idx="655">
                  <c:v>5.01</c:v>
                </c:pt>
                <c:pt idx="656">
                  <c:v>4.55</c:v>
                </c:pt>
                <c:pt idx="657">
                  <c:v>4.66</c:v>
                </c:pt>
                <c:pt idx="658">
                  <c:v>4.58</c:v>
                </c:pt>
                <c:pt idx="659">
                  <c:v>4.93</c:v>
                </c:pt>
                <c:pt idx="660">
                  <c:v>4.3499999999999996</c:v>
                </c:pt>
                <c:pt idx="661">
                  <c:v>4.43</c:v>
                </c:pt>
                <c:pt idx="662">
                  <c:v>4.2300000000000004</c:v>
                </c:pt>
                <c:pt idx="663">
                  <c:v>4.12</c:v>
                </c:pt>
                <c:pt idx="664">
                  <c:v>3.46</c:v>
                </c:pt>
                <c:pt idx="665">
                  <c:v>3.55</c:v>
                </c:pt>
                <c:pt idx="666">
                  <c:v>3.65</c:v>
                </c:pt>
                <c:pt idx="667">
                  <c:v>3.86</c:v>
                </c:pt>
                <c:pt idx="668">
                  <c:v>3.87</c:v>
                </c:pt>
                <c:pt idx="669">
                  <c:v>3.7</c:v>
                </c:pt>
                <c:pt idx="670">
                  <c:v>3.7</c:v>
                </c:pt>
                <c:pt idx="671">
                  <c:v>3.55</c:v>
                </c:pt>
                <c:pt idx="672">
                  <c:v>3.44</c:v>
                </c:pt>
                <c:pt idx="673">
                  <c:v>4.04</c:v>
                </c:pt>
                <c:pt idx="674">
                  <c:v>3.95</c:v>
                </c:pt>
                <c:pt idx="675">
                  <c:v>3.86</c:v>
                </c:pt>
                <c:pt idx="676">
                  <c:v>3.78</c:v>
                </c:pt>
                <c:pt idx="677">
                  <c:v>4.57</c:v>
                </c:pt>
                <c:pt idx="678">
                  <c:v>4.55</c:v>
                </c:pt>
                <c:pt idx="679">
                  <c:v>4.8499999999999996</c:v>
                </c:pt>
                <c:pt idx="680">
                  <c:v>4.84</c:v>
                </c:pt>
                <c:pt idx="681">
                  <c:v>4.7699999999999996</c:v>
                </c:pt>
                <c:pt idx="682">
                  <c:v>5.18</c:v>
                </c:pt>
                <c:pt idx="683">
                  <c:v>5.57</c:v>
                </c:pt>
                <c:pt idx="684">
                  <c:v>5.83</c:v>
                </c:pt>
                <c:pt idx="685">
                  <c:v>5.68</c:v>
                </c:pt>
                <c:pt idx="686">
                  <c:v>5.62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46592"/>
        <c:axId val="111648128"/>
      </c:lineChart>
      <c:dateAx>
        <c:axId val="111646592"/>
        <c:scaling>
          <c:orientation val="minMax"/>
          <c:min val="42006"/>
        </c:scaling>
        <c:delete val="0"/>
        <c:axPos val="b"/>
        <c:numFmt formatCode="[$-409]mmm\-yy;@" sourceLinked="0"/>
        <c:majorTickMark val="out"/>
        <c:minorTickMark val="out"/>
        <c:tickLblPos val="low"/>
        <c:txPr>
          <a:bodyPr rot="-2700000"/>
          <a:lstStyle/>
          <a:p>
            <a:pPr>
              <a:defRPr sz="1400"/>
            </a:pPr>
            <a:endParaRPr lang="en-US"/>
          </a:p>
        </c:txPr>
        <c:crossAx val="111648128"/>
        <c:crosses val="autoZero"/>
        <c:auto val="1"/>
        <c:lblOffset val="100"/>
        <c:baseTimeUnit val="days"/>
        <c:majorUnit val="3"/>
        <c:majorTimeUnit val="months"/>
      </c:dateAx>
      <c:valAx>
        <c:axId val="111648128"/>
        <c:scaling>
          <c:orientation val="minMax"/>
          <c:min val="-5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646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8161646423403461"/>
          <c:w val="0.89999999999999991"/>
          <c:h val="5.719853267599709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Coking</a:t>
            </a:r>
            <a:r>
              <a:rPr lang="en-US" sz="1600" baseline="0" dirty="0" smtClean="0"/>
              <a:t> Margins At US Gulf Coast</a:t>
            </a:r>
            <a:endParaRPr lang="en-US" sz="16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Platts Brent USGC Coking Netback Margin</c:v>
                </c:pt>
              </c:strCache>
            </c:strRef>
          </c:tx>
          <c:spPr>
            <a:ln w="34925">
              <a:solidFill>
                <a:srgbClr val="1A3E77"/>
              </a:solidFill>
            </a:ln>
          </c:spPr>
          <c:marker>
            <c:symbol val="none"/>
          </c:marker>
          <c:cat>
            <c:numRef>
              <c:f>Sheet1!$A$2:$A$696</c:f>
              <c:numCache>
                <c:formatCode>m/d/yyyy</c:formatCode>
                <c:ptCount val="69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41645</c:v>
                </c:pt>
                <c:pt idx="4">
                  <c:v>41646</c:v>
                </c:pt>
                <c:pt idx="5">
                  <c:v>41647</c:v>
                </c:pt>
                <c:pt idx="6">
                  <c:v>41648</c:v>
                </c:pt>
                <c:pt idx="7">
                  <c:v>41649</c:v>
                </c:pt>
                <c:pt idx="8">
                  <c:v>41652</c:v>
                </c:pt>
                <c:pt idx="9">
                  <c:v>41653</c:v>
                </c:pt>
                <c:pt idx="10">
                  <c:v>41654</c:v>
                </c:pt>
                <c:pt idx="11">
                  <c:v>41655</c:v>
                </c:pt>
                <c:pt idx="12">
                  <c:v>41656</c:v>
                </c:pt>
                <c:pt idx="13">
                  <c:v>41659</c:v>
                </c:pt>
                <c:pt idx="14">
                  <c:v>41660</c:v>
                </c:pt>
                <c:pt idx="15">
                  <c:v>41661</c:v>
                </c:pt>
                <c:pt idx="16">
                  <c:v>41662</c:v>
                </c:pt>
                <c:pt idx="17">
                  <c:v>41663</c:v>
                </c:pt>
                <c:pt idx="18">
                  <c:v>41666</c:v>
                </c:pt>
                <c:pt idx="19">
                  <c:v>41667</c:v>
                </c:pt>
                <c:pt idx="20">
                  <c:v>41668</c:v>
                </c:pt>
                <c:pt idx="21">
                  <c:v>41669</c:v>
                </c:pt>
                <c:pt idx="22">
                  <c:v>41670</c:v>
                </c:pt>
                <c:pt idx="23">
                  <c:v>41673</c:v>
                </c:pt>
                <c:pt idx="24">
                  <c:v>41674</c:v>
                </c:pt>
                <c:pt idx="25">
                  <c:v>41675</c:v>
                </c:pt>
                <c:pt idx="26">
                  <c:v>41676</c:v>
                </c:pt>
                <c:pt idx="27">
                  <c:v>41677</c:v>
                </c:pt>
                <c:pt idx="28">
                  <c:v>41680</c:v>
                </c:pt>
                <c:pt idx="29">
                  <c:v>41681</c:v>
                </c:pt>
                <c:pt idx="30">
                  <c:v>41682</c:v>
                </c:pt>
                <c:pt idx="31">
                  <c:v>41683</c:v>
                </c:pt>
                <c:pt idx="32">
                  <c:v>41684</c:v>
                </c:pt>
                <c:pt idx="33">
                  <c:v>41687</c:v>
                </c:pt>
                <c:pt idx="34">
                  <c:v>41688</c:v>
                </c:pt>
                <c:pt idx="35">
                  <c:v>41689</c:v>
                </c:pt>
                <c:pt idx="36">
                  <c:v>41690</c:v>
                </c:pt>
                <c:pt idx="37">
                  <c:v>41691</c:v>
                </c:pt>
                <c:pt idx="38">
                  <c:v>41694</c:v>
                </c:pt>
                <c:pt idx="39">
                  <c:v>41695</c:v>
                </c:pt>
                <c:pt idx="40">
                  <c:v>41696</c:v>
                </c:pt>
                <c:pt idx="41">
                  <c:v>41697</c:v>
                </c:pt>
                <c:pt idx="42">
                  <c:v>41698</c:v>
                </c:pt>
                <c:pt idx="43">
                  <c:v>41701</c:v>
                </c:pt>
                <c:pt idx="44">
                  <c:v>41702</c:v>
                </c:pt>
                <c:pt idx="45">
                  <c:v>41703</c:v>
                </c:pt>
                <c:pt idx="46">
                  <c:v>41704</c:v>
                </c:pt>
                <c:pt idx="47">
                  <c:v>41705</c:v>
                </c:pt>
                <c:pt idx="48">
                  <c:v>41708</c:v>
                </c:pt>
                <c:pt idx="49">
                  <c:v>41709</c:v>
                </c:pt>
                <c:pt idx="50">
                  <c:v>41710</c:v>
                </c:pt>
                <c:pt idx="51">
                  <c:v>41711</c:v>
                </c:pt>
                <c:pt idx="52">
                  <c:v>41712</c:v>
                </c:pt>
                <c:pt idx="53">
                  <c:v>41715</c:v>
                </c:pt>
                <c:pt idx="54">
                  <c:v>41716</c:v>
                </c:pt>
                <c:pt idx="55">
                  <c:v>41717</c:v>
                </c:pt>
                <c:pt idx="56">
                  <c:v>41718</c:v>
                </c:pt>
                <c:pt idx="57">
                  <c:v>41719</c:v>
                </c:pt>
                <c:pt idx="58">
                  <c:v>41722</c:v>
                </c:pt>
                <c:pt idx="59">
                  <c:v>41723</c:v>
                </c:pt>
                <c:pt idx="60">
                  <c:v>41724</c:v>
                </c:pt>
                <c:pt idx="61">
                  <c:v>41725</c:v>
                </c:pt>
                <c:pt idx="62">
                  <c:v>41726</c:v>
                </c:pt>
                <c:pt idx="63">
                  <c:v>41729</c:v>
                </c:pt>
                <c:pt idx="64">
                  <c:v>41730</c:v>
                </c:pt>
                <c:pt idx="65">
                  <c:v>41731</c:v>
                </c:pt>
                <c:pt idx="66">
                  <c:v>41732</c:v>
                </c:pt>
                <c:pt idx="67">
                  <c:v>41733</c:v>
                </c:pt>
                <c:pt idx="68">
                  <c:v>41736</c:v>
                </c:pt>
                <c:pt idx="69">
                  <c:v>41737</c:v>
                </c:pt>
                <c:pt idx="70">
                  <c:v>41738</c:v>
                </c:pt>
                <c:pt idx="71">
                  <c:v>41739</c:v>
                </c:pt>
                <c:pt idx="72">
                  <c:v>41740</c:v>
                </c:pt>
                <c:pt idx="73">
                  <c:v>41743</c:v>
                </c:pt>
                <c:pt idx="74">
                  <c:v>41744</c:v>
                </c:pt>
                <c:pt idx="75">
                  <c:v>41745</c:v>
                </c:pt>
                <c:pt idx="76">
                  <c:v>41746</c:v>
                </c:pt>
                <c:pt idx="77">
                  <c:v>41747</c:v>
                </c:pt>
                <c:pt idx="78">
                  <c:v>41750</c:v>
                </c:pt>
                <c:pt idx="79">
                  <c:v>41751</c:v>
                </c:pt>
                <c:pt idx="80">
                  <c:v>41752</c:v>
                </c:pt>
                <c:pt idx="81">
                  <c:v>41753</c:v>
                </c:pt>
                <c:pt idx="82">
                  <c:v>41754</c:v>
                </c:pt>
                <c:pt idx="83">
                  <c:v>41757</c:v>
                </c:pt>
                <c:pt idx="84">
                  <c:v>41758</c:v>
                </c:pt>
                <c:pt idx="85">
                  <c:v>41759</c:v>
                </c:pt>
                <c:pt idx="86">
                  <c:v>41760</c:v>
                </c:pt>
                <c:pt idx="87">
                  <c:v>41761</c:v>
                </c:pt>
                <c:pt idx="88">
                  <c:v>41764</c:v>
                </c:pt>
                <c:pt idx="89">
                  <c:v>41765</c:v>
                </c:pt>
                <c:pt idx="90">
                  <c:v>41766</c:v>
                </c:pt>
                <c:pt idx="91">
                  <c:v>41767</c:v>
                </c:pt>
                <c:pt idx="92">
                  <c:v>41768</c:v>
                </c:pt>
                <c:pt idx="93">
                  <c:v>41771</c:v>
                </c:pt>
                <c:pt idx="94">
                  <c:v>41772</c:v>
                </c:pt>
                <c:pt idx="95">
                  <c:v>41773</c:v>
                </c:pt>
                <c:pt idx="96">
                  <c:v>41774</c:v>
                </c:pt>
                <c:pt idx="97">
                  <c:v>41775</c:v>
                </c:pt>
                <c:pt idx="98">
                  <c:v>41778</c:v>
                </c:pt>
                <c:pt idx="99">
                  <c:v>41779</c:v>
                </c:pt>
                <c:pt idx="100">
                  <c:v>41780</c:v>
                </c:pt>
                <c:pt idx="101">
                  <c:v>41781</c:v>
                </c:pt>
                <c:pt idx="102">
                  <c:v>41782</c:v>
                </c:pt>
                <c:pt idx="103">
                  <c:v>41785</c:v>
                </c:pt>
                <c:pt idx="104">
                  <c:v>41786</c:v>
                </c:pt>
                <c:pt idx="105">
                  <c:v>41787</c:v>
                </c:pt>
                <c:pt idx="106">
                  <c:v>41788</c:v>
                </c:pt>
                <c:pt idx="107">
                  <c:v>41789</c:v>
                </c:pt>
                <c:pt idx="108">
                  <c:v>41792</c:v>
                </c:pt>
                <c:pt idx="109">
                  <c:v>41793</c:v>
                </c:pt>
                <c:pt idx="110">
                  <c:v>41794</c:v>
                </c:pt>
                <c:pt idx="111">
                  <c:v>41795</c:v>
                </c:pt>
                <c:pt idx="112">
                  <c:v>41796</c:v>
                </c:pt>
                <c:pt idx="113">
                  <c:v>41799</c:v>
                </c:pt>
                <c:pt idx="114">
                  <c:v>41800</c:v>
                </c:pt>
                <c:pt idx="115">
                  <c:v>41801</c:v>
                </c:pt>
                <c:pt idx="116">
                  <c:v>41802</c:v>
                </c:pt>
                <c:pt idx="117">
                  <c:v>41803</c:v>
                </c:pt>
                <c:pt idx="118">
                  <c:v>41806</c:v>
                </c:pt>
                <c:pt idx="119">
                  <c:v>41807</c:v>
                </c:pt>
                <c:pt idx="120">
                  <c:v>41808</c:v>
                </c:pt>
                <c:pt idx="121">
                  <c:v>41809</c:v>
                </c:pt>
                <c:pt idx="122">
                  <c:v>41810</c:v>
                </c:pt>
                <c:pt idx="123">
                  <c:v>41813</c:v>
                </c:pt>
                <c:pt idx="124">
                  <c:v>41814</c:v>
                </c:pt>
                <c:pt idx="125">
                  <c:v>41815</c:v>
                </c:pt>
                <c:pt idx="126">
                  <c:v>41816</c:v>
                </c:pt>
                <c:pt idx="127">
                  <c:v>41817</c:v>
                </c:pt>
                <c:pt idx="128">
                  <c:v>41820</c:v>
                </c:pt>
                <c:pt idx="129">
                  <c:v>41821</c:v>
                </c:pt>
                <c:pt idx="130">
                  <c:v>41822</c:v>
                </c:pt>
                <c:pt idx="131">
                  <c:v>41823</c:v>
                </c:pt>
                <c:pt idx="132">
                  <c:v>41824</c:v>
                </c:pt>
                <c:pt idx="133">
                  <c:v>41827</c:v>
                </c:pt>
                <c:pt idx="134">
                  <c:v>41828</c:v>
                </c:pt>
                <c:pt idx="135">
                  <c:v>41829</c:v>
                </c:pt>
                <c:pt idx="136">
                  <c:v>41830</c:v>
                </c:pt>
                <c:pt idx="137">
                  <c:v>41831</c:v>
                </c:pt>
                <c:pt idx="138">
                  <c:v>41834</c:v>
                </c:pt>
                <c:pt idx="139">
                  <c:v>41835</c:v>
                </c:pt>
                <c:pt idx="140">
                  <c:v>41836</c:v>
                </c:pt>
                <c:pt idx="141">
                  <c:v>41837</c:v>
                </c:pt>
                <c:pt idx="142">
                  <c:v>41838</c:v>
                </c:pt>
                <c:pt idx="143">
                  <c:v>41841</c:v>
                </c:pt>
                <c:pt idx="144">
                  <c:v>41842</c:v>
                </c:pt>
                <c:pt idx="145">
                  <c:v>41843</c:v>
                </c:pt>
                <c:pt idx="146">
                  <c:v>41844</c:v>
                </c:pt>
                <c:pt idx="147">
                  <c:v>41845</c:v>
                </c:pt>
                <c:pt idx="148">
                  <c:v>41848</c:v>
                </c:pt>
                <c:pt idx="149">
                  <c:v>41849</c:v>
                </c:pt>
                <c:pt idx="150">
                  <c:v>41850</c:v>
                </c:pt>
                <c:pt idx="151">
                  <c:v>41851</c:v>
                </c:pt>
                <c:pt idx="152">
                  <c:v>41852</c:v>
                </c:pt>
                <c:pt idx="153">
                  <c:v>41855</c:v>
                </c:pt>
                <c:pt idx="154">
                  <c:v>41856</c:v>
                </c:pt>
                <c:pt idx="155">
                  <c:v>41857</c:v>
                </c:pt>
                <c:pt idx="156">
                  <c:v>41858</c:v>
                </c:pt>
                <c:pt idx="157">
                  <c:v>41859</c:v>
                </c:pt>
                <c:pt idx="158">
                  <c:v>41862</c:v>
                </c:pt>
                <c:pt idx="159">
                  <c:v>41863</c:v>
                </c:pt>
                <c:pt idx="160">
                  <c:v>41864</c:v>
                </c:pt>
                <c:pt idx="161">
                  <c:v>41865</c:v>
                </c:pt>
                <c:pt idx="162">
                  <c:v>41866</c:v>
                </c:pt>
                <c:pt idx="163">
                  <c:v>41869</c:v>
                </c:pt>
                <c:pt idx="164">
                  <c:v>41870</c:v>
                </c:pt>
                <c:pt idx="165">
                  <c:v>41871</c:v>
                </c:pt>
                <c:pt idx="166">
                  <c:v>41872</c:v>
                </c:pt>
                <c:pt idx="167">
                  <c:v>41873</c:v>
                </c:pt>
                <c:pt idx="168">
                  <c:v>41876</c:v>
                </c:pt>
                <c:pt idx="169">
                  <c:v>41877</c:v>
                </c:pt>
                <c:pt idx="170">
                  <c:v>41878</c:v>
                </c:pt>
                <c:pt idx="171">
                  <c:v>41879</c:v>
                </c:pt>
                <c:pt idx="172">
                  <c:v>41880</c:v>
                </c:pt>
                <c:pt idx="173">
                  <c:v>41883</c:v>
                </c:pt>
                <c:pt idx="174">
                  <c:v>41884</c:v>
                </c:pt>
                <c:pt idx="175">
                  <c:v>41885</c:v>
                </c:pt>
                <c:pt idx="176">
                  <c:v>41886</c:v>
                </c:pt>
                <c:pt idx="177">
                  <c:v>41887</c:v>
                </c:pt>
                <c:pt idx="178">
                  <c:v>41890</c:v>
                </c:pt>
                <c:pt idx="179">
                  <c:v>41891</c:v>
                </c:pt>
                <c:pt idx="180">
                  <c:v>41892</c:v>
                </c:pt>
                <c:pt idx="181">
                  <c:v>41893</c:v>
                </c:pt>
                <c:pt idx="182">
                  <c:v>41894</c:v>
                </c:pt>
                <c:pt idx="183">
                  <c:v>41897</c:v>
                </c:pt>
                <c:pt idx="184">
                  <c:v>41898</c:v>
                </c:pt>
                <c:pt idx="185">
                  <c:v>41899</c:v>
                </c:pt>
                <c:pt idx="186">
                  <c:v>41900</c:v>
                </c:pt>
                <c:pt idx="187">
                  <c:v>41901</c:v>
                </c:pt>
                <c:pt idx="188">
                  <c:v>41904</c:v>
                </c:pt>
                <c:pt idx="189">
                  <c:v>41905</c:v>
                </c:pt>
                <c:pt idx="190">
                  <c:v>41906</c:v>
                </c:pt>
                <c:pt idx="191">
                  <c:v>41907</c:v>
                </c:pt>
                <c:pt idx="192">
                  <c:v>41908</c:v>
                </c:pt>
                <c:pt idx="193">
                  <c:v>41911</c:v>
                </c:pt>
                <c:pt idx="194">
                  <c:v>41912</c:v>
                </c:pt>
                <c:pt idx="195">
                  <c:v>41913</c:v>
                </c:pt>
                <c:pt idx="196">
                  <c:v>41914</c:v>
                </c:pt>
                <c:pt idx="197">
                  <c:v>41915</c:v>
                </c:pt>
                <c:pt idx="198">
                  <c:v>41918</c:v>
                </c:pt>
                <c:pt idx="199">
                  <c:v>41919</c:v>
                </c:pt>
                <c:pt idx="200">
                  <c:v>41920</c:v>
                </c:pt>
                <c:pt idx="201">
                  <c:v>41921</c:v>
                </c:pt>
                <c:pt idx="202">
                  <c:v>41922</c:v>
                </c:pt>
                <c:pt idx="203">
                  <c:v>41925</c:v>
                </c:pt>
                <c:pt idx="204">
                  <c:v>41926</c:v>
                </c:pt>
                <c:pt idx="205">
                  <c:v>41927</c:v>
                </c:pt>
                <c:pt idx="206">
                  <c:v>41928</c:v>
                </c:pt>
                <c:pt idx="207">
                  <c:v>41929</c:v>
                </c:pt>
                <c:pt idx="208">
                  <c:v>41932</c:v>
                </c:pt>
                <c:pt idx="209">
                  <c:v>41933</c:v>
                </c:pt>
                <c:pt idx="210">
                  <c:v>41934</c:v>
                </c:pt>
                <c:pt idx="211">
                  <c:v>41935</c:v>
                </c:pt>
                <c:pt idx="212">
                  <c:v>41936</c:v>
                </c:pt>
                <c:pt idx="213">
                  <c:v>41939</c:v>
                </c:pt>
                <c:pt idx="214">
                  <c:v>41940</c:v>
                </c:pt>
                <c:pt idx="215">
                  <c:v>41941</c:v>
                </c:pt>
                <c:pt idx="216">
                  <c:v>41942</c:v>
                </c:pt>
                <c:pt idx="217">
                  <c:v>41943</c:v>
                </c:pt>
                <c:pt idx="218">
                  <c:v>41946</c:v>
                </c:pt>
                <c:pt idx="219">
                  <c:v>41947</c:v>
                </c:pt>
                <c:pt idx="220">
                  <c:v>41948</c:v>
                </c:pt>
                <c:pt idx="221">
                  <c:v>41949</c:v>
                </c:pt>
                <c:pt idx="222">
                  <c:v>41950</c:v>
                </c:pt>
                <c:pt idx="223">
                  <c:v>41953</c:v>
                </c:pt>
                <c:pt idx="224">
                  <c:v>41954</c:v>
                </c:pt>
                <c:pt idx="225">
                  <c:v>41955</c:v>
                </c:pt>
                <c:pt idx="226">
                  <c:v>41956</c:v>
                </c:pt>
                <c:pt idx="227">
                  <c:v>41957</c:v>
                </c:pt>
                <c:pt idx="228">
                  <c:v>41960</c:v>
                </c:pt>
                <c:pt idx="229">
                  <c:v>41961</c:v>
                </c:pt>
                <c:pt idx="230">
                  <c:v>41962</c:v>
                </c:pt>
                <c:pt idx="231">
                  <c:v>41963</c:v>
                </c:pt>
                <c:pt idx="232">
                  <c:v>41964</c:v>
                </c:pt>
                <c:pt idx="233">
                  <c:v>41967</c:v>
                </c:pt>
                <c:pt idx="234">
                  <c:v>41968</c:v>
                </c:pt>
                <c:pt idx="235">
                  <c:v>41969</c:v>
                </c:pt>
                <c:pt idx="236">
                  <c:v>41970</c:v>
                </c:pt>
                <c:pt idx="237">
                  <c:v>41971</c:v>
                </c:pt>
                <c:pt idx="238">
                  <c:v>41974</c:v>
                </c:pt>
                <c:pt idx="239">
                  <c:v>41975</c:v>
                </c:pt>
                <c:pt idx="240">
                  <c:v>41976</c:v>
                </c:pt>
                <c:pt idx="241">
                  <c:v>41977</c:v>
                </c:pt>
                <c:pt idx="242">
                  <c:v>41978</c:v>
                </c:pt>
                <c:pt idx="243">
                  <c:v>41981</c:v>
                </c:pt>
                <c:pt idx="244">
                  <c:v>41982</c:v>
                </c:pt>
                <c:pt idx="245">
                  <c:v>41983</c:v>
                </c:pt>
                <c:pt idx="246">
                  <c:v>41984</c:v>
                </c:pt>
                <c:pt idx="247">
                  <c:v>41985</c:v>
                </c:pt>
                <c:pt idx="248">
                  <c:v>41988</c:v>
                </c:pt>
                <c:pt idx="249">
                  <c:v>41989</c:v>
                </c:pt>
                <c:pt idx="250">
                  <c:v>41990</c:v>
                </c:pt>
                <c:pt idx="251">
                  <c:v>41991</c:v>
                </c:pt>
                <c:pt idx="252">
                  <c:v>41992</c:v>
                </c:pt>
                <c:pt idx="253">
                  <c:v>41995</c:v>
                </c:pt>
                <c:pt idx="254">
                  <c:v>41996</c:v>
                </c:pt>
                <c:pt idx="255">
                  <c:v>41997</c:v>
                </c:pt>
                <c:pt idx="256">
                  <c:v>41998</c:v>
                </c:pt>
                <c:pt idx="257">
                  <c:v>41999</c:v>
                </c:pt>
                <c:pt idx="258">
                  <c:v>42002</c:v>
                </c:pt>
                <c:pt idx="259">
                  <c:v>42003</c:v>
                </c:pt>
                <c:pt idx="260">
                  <c:v>42004</c:v>
                </c:pt>
                <c:pt idx="261">
                  <c:v>42005</c:v>
                </c:pt>
                <c:pt idx="262">
                  <c:v>42006</c:v>
                </c:pt>
                <c:pt idx="263">
                  <c:v>42009</c:v>
                </c:pt>
                <c:pt idx="264">
                  <c:v>42010</c:v>
                </c:pt>
                <c:pt idx="265">
                  <c:v>42011</c:v>
                </c:pt>
                <c:pt idx="266">
                  <c:v>42012</c:v>
                </c:pt>
                <c:pt idx="267">
                  <c:v>42013</c:v>
                </c:pt>
                <c:pt idx="268">
                  <c:v>42016</c:v>
                </c:pt>
                <c:pt idx="269">
                  <c:v>42017</c:v>
                </c:pt>
                <c:pt idx="270">
                  <c:v>42018</c:v>
                </c:pt>
                <c:pt idx="271">
                  <c:v>42019</c:v>
                </c:pt>
                <c:pt idx="272">
                  <c:v>42020</c:v>
                </c:pt>
                <c:pt idx="273">
                  <c:v>42023</c:v>
                </c:pt>
                <c:pt idx="274">
                  <c:v>42024</c:v>
                </c:pt>
                <c:pt idx="275">
                  <c:v>42025</c:v>
                </c:pt>
                <c:pt idx="276">
                  <c:v>42026</c:v>
                </c:pt>
                <c:pt idx="277">
                  <c:v>42027</c:v>
                </c:pt>
                <c:pt idx="278">
                  <c:v>42030</c:v>
                </c:pt>
                <c:pt idx="279">
                  <c:v>42031</c:v>
                </c:pt>
                <c:pt idx="280">
                  <c:v>42032</c:v>
                </c:pt>
                <c:pt idx="281">
                  <c:v>42033</c:v>
                </c:pt>
                <c:pt idx="282">
                  <c:v>42034</c:v>
                </c:pt>
                <c:pt idx="283">
                  <c:v>42037</c:v>
                </c:pt>
                <c:pt idx="284">
                  <c:v>42038</c:v>
                </c:pt>
                <c:pt idx="285">
                  <c:v>42039</c:v>
                </c:pt>
                <c:pt idx="286">
                  <c:v>42040</c:v>
                </c:pt>
                <c:pt idx="287">
                  <c:v>42041</c:v>
                </c:pt>
                <c:pt idx="288">
                  <c:v>42044</c:v>
                </c:pt>
                <c:pt idx="289">
                  <c:v>42045</c:v>
                </c:pt>
                <c:pt idx="290">
                  <c:v>42046</c:v>
                </c:pt>
                <c:pt idx="291">
                  <c:v>42047</c:v>
                </c:pt>
                <c:pt idx="292">
                  <c:v>42048</c:v>
                </c:pt>
                <c:pt idx="293">
                  <c:v>42051</c:v>
                </c:pt>
                <c:pt idx="294">
                  <c:v>42052</c:v>
                </c:pt>
                <c:pt idx="295">
                  <c:v>42053</c:v>
                </c:pt>
                <c:pt idx="296">
                  <c:v>42054</c:v>
                </c:pt>
                <c:pt idx="297">
                  <c:v>42055</c:v>
                </c:pt>
                <c:pt idx="298">
                  <c:v>42058</c:v>
                </c:pt>
                <c:pt idx="299">
                  <c:v>42059</c:v>
                </c:pt>
                <c:pt idx="300">
                  <c:v>42060</c:v>
                </c:pt>
                <c:pt idx="301">
                  <c:v>42061</c:v>
                </c:pt>
                <c:pt idx="302">
                  <c:v>42062</c:v>
                </c:pt>
                <c:pt idx="303">
                  <c:v>42065</c:v>
                </c:pt>
                <c:pt idx="304">
                  <c:v>42066</c:v>
                </c:pt>
                <c:pt idx="305">
                  <c:v>42067</c:v>
                </c:pt>
                <c:pt idx="306">
                  <c:v>42068</c:v>
                </c:pt>
                <c:pt idx="307">
                  <c:v>42069</c:v>
                </c:pt>
                <c:pt idx="308">
                  <c:v>42072</c:v>
                </c:pt>
                <c:pt idx="309">
                  <c:v>42073</c:v>
                </c:pt>
                <c:pt idx="310">
                  <c:v>42074</c:v>
                </c:pt>
                <c:pt idx="311">
                  <c:v>42075</c:v>
                </c:pt>
                <c:pt idx="312">
                  <c:v>42076</c:v>
                </c:pt>
                <c:pt idx="313">
                  <c:v>42079</c:v>
                </c:pt>
                <c:pt idx="314">
                  <c:v>42080</c:v>
                </c:pt>
                <c:pt idx="315">
                  <c:v>42081</c:v>
                </c:pt>
                <c:pt idx="316">
                  <c:v>42082</c:v>
                </c:pt>
                <c:pt idx="317">
                  <c:v>42083</c:v>
                </c:pt>
                <c:pt idx="318">
                  <c:v>42086</c:v>
                </c:pt>
                <c:pt idx="319">
                  <c:v>42087</c:v>
                </c:pt>
                <c:pt idx="320">
                  <c:v>42088</c:v>
                </c:pt>
                <c:pt idx="321">
                  <c:v>42089</c:v>
                </c:pt>
                <c:pt idx="322">
                  <c:v>42090</c:v>
                </c:pt>
                <c:pt idx="323">
                  <c:v>42093</c:v>
                </c:pt>
                <c:pt idx="324">
                  <c:v>42094</c:v>
                </c:pt>
                <c:pt idx="325">
                  <c:v>42095</c:v>
                </c:pt>
                <c:pt idx="326">
                  <c:v>42096</c:v>
                </c:pt>
                <c:pt idx="327">
                  <c:v>42097</c:v>
                </c:pt>
                <c:pt idx="328">
                  <c:v>42100</c:v>
                </c:pt>
                <c:pt idx="329">
                  <c:v>42101</c:v>
                </c:pt>
                <c:pt idx="330">
                  <c:v>42102</c:v>
                </c:pt>
                <c:pt idx="331">
                  <c:v>42103</c:v>
                </c:pt>
                <c:pt idx="332">
                  <c:v>42104</c:v>
                </c:pt>
                <c:pt idx="333">
                  <c:v>42107</c:v>
                </c:pt>
                <c:pt idx="334">
                  <c:v>42108</c:v>
                </c:pt>
                <c:pt idx="335">
                  <c:v>42109</c:v>
                </c:pt>
                <c:pt idx="336">
                  <c:v>42110</c:v>
                </c:pt>
                <c:pt idx="337">
                  <c:v>42111</c:v>
                </c:pt>
                <c:pt idx="338">
                  <c:v>42114</c:v>
                </c:pt>
                <c:pt idx="339">
                  <c:v>42115</c:v>
                </c:pt>
                <c:pt idx="340">
                  <c:v>42116</c:v>
                </c:pt>
                <c:pt idx="341">
                  <c:v>42117</c:v>
                </c:pt>
                <c:pt idx="342">
                  <c:v>42118</c:v>
                </c:pt>
                <c:pt idx="343">
                  <c:v>42121</c:v>
                </c:pt>
                <c:pt idx="344">
                  <c:v>42122</c:v>
                </c:pt>
                <c:pt idx="345">
                  <c:v>42123</c:v>
                </c:pt>
                <c:pt idx="346">
                  <c:v>42124</c:v>
                </c:pt>
                <c:pt idx="347">
                  <c:v>42125</c:v>
                </c:pt>
                <c:pt idx="348">
                  <c:v>42128</c:v>
                </c:pt>
                <c:pt idx="349">
                  <c:v>42129</c:v>
                </c:pt>
                <c:pt idx="350">
                  <c:v>42130</c:v>
                </c:pt>
                <c:pt idx="351">
                  <c:v>42131</c:v>
                </c:pt>
                <c:pt idx="352">
                  <c:v>42132</c:v>
                </c:pt>
                <c:pt idx="353">
                  <c:v>42135</c:v>
                </c:pt>
                <c:pt idx="354">
                  <c:v>42136</c:v>
                </c:pt>
                <c:pt idx="355">
                  <c:v>42137</c:v>
                </c:pt>
                <c:pt idx="356">
                  <c:v>42138</c:v>
                </c:pt>
                <c:pt idx="357">
                  <c:v>42139</c:v>
                </c:pt>
                <c:pt idx="358">
                  <c:v>42142</c:v>
                </c:pt>
                <c:pt idx="359">
                  <c:v>42143</c:v>
                </c:pt>
                <c:pt idx="360">
                  <c:v>42144</c:v>
                </c:pt>
                <c:pt idx="361">
                  <c:v>42145</c:v>
                </c:pt>
                <c:pt idx="362">
                  <c:v>42146</c:v>
                </c:pt>
                <c:pt idx="363">
                  <c:v>42149</c:v>
                </c:pt>
                <c:pt idx="364">
                  <c:v>42150</c:v>
                </c:pt>
                <c:pt idx="365">
                  <c:v>42151</c:v>
                </c:pt>
                <c:pt idx="366">
                  <c:v>42152</c:v>
                </c:pt>
                <c:pt idx="367">
                  <c:v>42153</c:v>
                </c:pt>
                <c:pt idx="368">
                  <c:v>42156</c:v>
                </c:pt>
                <c:pt idx="369">
                  <c:v>42157</c:v>
                </c:pt>
                <c:pt idx="370">
                  <c:v>42158</c:v>
                </c:pt>
                <c:pt idx="371">
                  <c:v>42159</c:v>
                </c:pt>
                <c:pt idx="372">
                  <c:v>42160</c:v>
                </c:pt>
                <c:pt idx="373">
                  <c:v>42163</c:v>
                </c:pt>
                <c:pt idx="374">
                  <c:v>42164</c:v>
                </c:pt>
                <c:pt idx="375">
                  <c:v>42165</c:v>
                </c:pt>
                <c:pt idx="376">
                  <c:v>42166</c:v>
                </c:pt>
                <c:pt idx="377">
                  <c:v>42167</c:v>
                </c:pt>
                <c:pt idx="378">
                  <c:v>42170</c:v>
                </c:pt>
                <c:pt idx="379">
                  <c:v>42171</c:v>
                </c:pt>
                <c:pt idx="380">
                  <c:v>42172</c:v>
                </c:pt>
                <c:pt idx="381">
                  <c:v>42173</c:v>
                </c:pt>
                <c:pt idx="382">
                  <c:v>42174</c:v>
                </c:pt>
                <c:pt idx="383">
                  <c:v>42177</c:v>
                </c:pt>
                <c:pt idx="384">
                  <c:v>42178</c:v>
                </c:pt>
                <c:pt idx="385">
                  <c:v>42179</c:v>
                </c:pt>
                <c:pt idx="386">
                  <c:v>42180</c:v>
                </c:pt>
                <c:pt idx="387">
                  <c:v>42181</c:v>
                </c:pt>
                <c:pt idx="388">
                  <c:v>42184</c:v>
                </c:pt>
                <c:pt idx="389">
                  <c:v>42185</c:v>
                </c:pt>
                <c:pt idx="390">
                  <c:v>42186</c:v>
                </c:pt>
                <c:pt idx="391">
                  <c:v>42187</c:v>
                </c:pt>
                <c:pt idx="392">
                  <c:v>42188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42198</c:v>
                </c:pt>
                <c:pt idx="399">
                  <c:v>42199</c:v>
                </c:pt>
                <c:pt idx="400">
                  <c:v>42200</c:v>
                </c:pt>
                <c:pt idx="401">
                  <c:v>42201</c:v>
                </c:pt>
                <c:pt idx="402">
                  <c:v>42202</c:v>
                </c:pt>
                <c:pt idx="403">
                  <c:v>42205</c:v>
                </c:pt>
                <c:pt idx="404">
                  <c:v>42206</c:v>
                </c:pt>
                <c:pt idx="405">
                  <c:v>42207</c:v>
                </c:pt>
                <c:pt idx="406">
                  <c:v>42208</c:v>
                </c:pt>
                <c:pt idx="407">
                  <c:v>42209</c:v>
                </c:pt>
                <c:pt idx="408">
                  <c:v>42212</c:v>
                </c:pt>
                <c:pt idx="409">
                  <c:v>42213</c:v>
                </c:pt>
                <c:pt idx="410">
                  <c:v>42214</c:v>
                </c:pt>
                <c:pt idx="411">
                  <c:v>42215</c:v>
                </c:pt>
                <c:pt idx="412">
                  <c:v>42216</c:v>
                </c:pt>
                <c:pt idx="413">
                  <c:v>42219</c:v>
                </c:pt>
                <c:pt idx="414">
                  <c:v>42220</c:v>
                </c:pt>
                <c:pt idx="415">
                  <c:v>42221</c:v>
                </c:pt>
                <c:pt idx="416">
                  <c:v>42222</c:v>
                </c:pt>
                <c:pt idx="417">
                  <c:v>42223</c:v>
                </c:pt>
                <c:pt idx="418">
                  <c:v>42226</c:v>
                </c:pt>
                <c:pt idx="419">
                  <c:v>42227</c:v>
                </c:pt>
                <c:pt idx="420">
                  <c:v>42228</c:v>
                </c:pt>
                <c:pt idx="421">
                  <c:v>42229</c:v>
                </c:pt>
                <c:pt idx="422">
                  <c:v>42230</c:v>
                </c:pt>
                <c:pt idx="423">
                  <c:v>42233</c:v>
                </c:pt>
                <c:pt idx="424">
                  <c:v>42234</c:v>
                </c:pt>
                <c:pt idx="425">
                  <c:v>42235</c:v>
                </c:pt>
                <c:pt idx="426">
                  <c:v>42236</c:v>
                </c:pt>
                <c:pt idx="427">
                  <c:v>42237</c:v>
                </c:pt>
                <c:pt idx="428">
                  <c:v>42240</c:v>
                </c:pt>
                <c:pt idx="429">
                  <c:v>42241</c:v>
                </c:pt>
                <c:pt idx="430">
                  <c:v>42242</c:v>
                </c:pt>
                <c:pt idx="431">
                  <c:v>42243</c:v>
                </c:pt>
                <c:pt idx="432">
                  <c:v>42244</c:v>
                </c:pt>
                <c:pt idx="433">
                  <c:v>42247</c:v>
                </c:pt>
                <c:pt idx="434">
                  <c:v>42248</c:v>
                </c:pt>
                <c:pt idx="435">
                  <c:v>42249</c:v>
                </c:pt>
                <c:pt idx="436">
                  <c:v>42250</c:v>
                </c:pt>
                <c:pt idx="437">
                  <c:v>42251</c:v>
                </c:pt>
                <c:pt idx="438">
                  <c:v>42254</c:v>
                </c:pt>
                <c:pt idx="439">
                  <c:v>42255</c:v>
                </c:pt>
                <c:pt idx="440">
                  <c:v>42256</c:v>
                </c:pt>
                <c:pt idx="441">
                  <c:v>42257</c:v>
                </c:pt>
                <c:pt idx="442">
                  <c:v>42258</c:v>
                </c:pt>
                <c:pt idx="443">
                  <c:v>42261</c:v>
                </c:pt>
                <c:pt idx="444">
                  <c:v>42262</c:v>
                </c:pt>
                <c:pt idx="445">
                  <c:v>42263</c:v>
                </c:pt>
                <c:pt idx="446">
                  <c:v>42264</c:v>
                </c:pt>
                <c:pt idx="447">
                  <c:v>42265</c:v>
                </c:pt>
                <c:pt idx="448">
                  <c:v>42268</c:v>
                </c:pt>
                <c:pt idx="449">
                  <c:v>42269</c:v>
                </c:pt>
                <c:pt idx="450">
                  <c:v>42270</c:v>
                </c:pt>
                <c:pt idx="451">
                  <c:v>42271</c:v>
                </c:pt>
                <c:pt idx="452">
                  <c:v>42272</c:v>
                </c:pt>
                <c:pt idx="453">
                  <c:v>42275</c:v>
                </c:pt>
                <c:pt idx="454">
                  <c:v>42276</c:v>
                </c:pt>
                <c:pt idx="455">
                  <c:v>42277</c:v>
                </c:pt>
                <c:pt idx="456">
                  <c:v>42278</c:v>
                </c:pt>
                <c:pt idx="457">
                  <c:v>42279</c:v>
                </c:pt>
                <c:pt idx="458">
                  <c:v>42282</c:v>
                </c:pt>
                <c:pt idx="459">
                  <c:v>42283</c:v>
                </c:pt>
                <c:pt idx="460">
                  <c:v>42284</c:v>
                </c:pt>
                <c:pt idx="461">
                  <c:v>42285</c:v>
                </c:pt>
                <c:pt idx="462">
                  <c:v>42286</c:v>
                </c:pt>
                <c:pt idx="463">
                  <c:v>42289</c:v>
                </c:pt>
                <c:pt idx="464">
                  <c:v>42290</c:v>
                </c:pt>
                <c:pt idx="465">
                  <c:v>42291</c:v>
                </c:pt>
                <c:pt idx="466">
                  <c:v>42292</c:v>
                </c:pt>
                <c:pt idx="467">
                  <c:v>42293</c:v>
                </c:pt>
                <c:pt idx="468">
                  <c:v>42296</c:v>
                </c:pt>
                <c:pt idx="469">
                  <c:v>42297</c:v>
                </c:pt>
                <c:pt idx="470">
                  <c:v>42298</c:v>
                </c:pt>
                <c:pt idx="471">
                  <c:v>42299</c:v>
                </c:pt>
                <c:pt idx="472">
                  <c:v>42300</c:v>
                </c:pt>
                <c:pt idx="473">
                  <c:v>42303</c:v>
                </c:pt>
                <c:pt idx="474">
                  <c:v>42304</c:v>
                </c:pt>
                <c:pt idx="475">
                  <c:v>42305</c:v>
                </c:pt>
                <c:pt idx="476">
                  <c:v>42306</c:v>
                </c:pt>
                <c:pt idx="477">
                  <c:v>42307</c:v>
                </c:pt>
                <c:pt idx="478">
                  <c:v>42310</c:v>
                </c:pt>
                <c:pt idx="479">
                  <c:v>42311</c:v>
                </c:pt>
                <c:pt idx="480">
                  <c:v>42312</c:v>
                </c:pt>
                <c:pt idx="481">
                  <c:v>42313</c:v>
                </c:pt>
                <c:pt idx="482">
                  <c:v>42314</c:v>
                </c:pt>
                <c:pt idx="483">
                  <c:v>42317</c:v>
                </c:pt>
                <c:pt idx="484">
                  <c:v>42318</c:v>
                </c:pt>
                <c:pt idx="485">
                  <c:v>42319</c:v>
                </c:pt>
                <c:pt idx="486">
                  <c:v>42320</c:v>
                </c:pt>
                <c:pt idx="487">
                  <c:v>42321</c:v>
                </c:pt>
                <c:pt idx="488">
                  <c:v>42324</c:v>
                </c:pt>
                <c:pt idx="489">
                  <c:v>42325</c:v>
                </c:pt>
                <c:pt idx="490">
                  <c:v>42326</c:v>
                </c:pt>
                <c:pt idx="491">
                  <c:v>42327</c:v>
                </c:pt>
                <c:pt idx="492">
                  <c:v>42328</c:v>
                </c:pt>
                <c:pt idx="493">
                  <c:v>42331</c:v>
                </c:pt>
                <c:pt idx="494">
                  <c:v>42332</c:v>
                </c:pt>
                <c:pt idx="495">
                  <c:v>42333</c:v>
                </c:pt>
                <c:pt idx="496">
                  <c:v>42334</c:v>
                </c:pt>
                <c:pt idx="497">
                  <c:v>42335</c:v>
                </c:pt>
                <c:pt idx="498">
                  <c:v>42338</c:v>
                </c:pt>
                <c:pt idx="499">
                  <c:v>42339</c:v>
                </c:pt>
                <c:pt idx="500">
                  <c:v>42340</c:v>
                </c:pt>
                <c:pt idx="501">
                  <c:v>42341</c:v>
                </c:pt>
                <c:pt idx="502">
                  <c:v>42342</c:v>
                </c:pt>
                <c:pt idx="503">
                  <c:v>42345</c:v>
                </c:pt>
                <c:pt idx="504">
                  <c:v>42346</c:v>
                </c:pt>
                <c:pt idx="505">
                  <c:v>42347</c:v>
                </c:pt>
                <c:pt idx="506">
                  <c:v>42348</c:v>
                </c:pt>
                <c:pt idx="507">
                  <c:v>42349</c:v>
                </c:pt>
                <c:pt idx="508">
                  <c:v>42352</c:v>
                </c:pt>
                <c:pt idx="509">
                  <c:v>42353</c:v>
                </c:pt>
                <c:pt idx="510">
                  <c:v>42354</c:v>
                </c:pt>
                <c:pt idx="511">
                  <c:v>42355</c:v>
                </c:pt>
                <c:pt idx="512">
                  <c:v>42356</c:v>
                </c:pt>
                <c:pt idx="513">
                  <c:v>42359</c:v>
                </c:pt>
                <c:pt idx="514">
                  <c:v>42360</c:v>
                </c:pt>
                <c:pt idx="515">
                  <c:v>42361</c:v>
                </c:pt>
                <c:pt idx="516">
                  <c:v>42362</c:v>
                </c:pt>
                <c:pt idx="517">
                  <c:v>42363</c:v>
                </c:pt>
                <c:pt idx="518">
                  <c:v>42366</c:v>
                </c:pt>
                <c:pt idx="519">
                  <c:v>42367</c:v>
                </c:pt>
                <c:pt idx="520">
                  <c:v>42368</c:v>
                </c:pt>
                <c:pt idx="521">
                  <c:v>42369</c:v>
                </c:pt>
                <c:pt idx="522">
                  <c:v>42370</c:v>
                </c:pt>
                <c:pt idx="523">
                  <c:v>42373</c:v>
                </c:pt>
                <c:pt idx="524">
                  <c:v>42374</c:v>
                </c:pt>
                <c:pt idx="525">
                  <c:v>42375</c:v>
                </c:pt>
                <c:pt idx="526">
                  <c:v>42376</c:v>
                </c:pt>
                <c:pt idx="527">
                  <c:v>42377</c:v>
                </c:pt>
                <c:pt idx="528">
                  <c:v>42380</c:v>
                </c:pt>
                <c:pt idx="529">
                  <c:v>42381</c:v>
                </c:pt>
                <c:pt idx="530">
                  <c:v>42382</c:v>
                </c:pt>
                <c:pt idx="531">
                  <c:v>42383</c:v>
                </c:pt>
                <c:pt idx="532">
                  <c:v>42384</c:v>
                </c:pt>
                <c:pt idx="533">
                  <c:v>42387</c:v>
                </c:pt>
                <c:pt idx="534">
                  <c:v>42388</c:v>
                </c:pt>
                <c:pt idx="535">
                  <c:v>42389</c:v>
                </c:pt>
                <c:pt idx="536">
                  <c:v>42390</c:v>
                </c:pt>
                <c:pt idx="537">
                  <c:v>42391</c:v>
                </c:pt>
                <c:pt idx="538">
                  <c:v>42394</c:v>
                </c:pt>
                <c:pt idx="539">
                  <c:v>42395</c:v>
                </c:pt>
                <c:pt idx="540">
                  <c:v>42396</c:v>
                </c:pt>
                <c:pt idx="541">
                  <c:v>42397</c:v>
                </c:pt>
                <c:pt idx="542">
                  <c:v>42398</c:v>
                </c:pt>
                <c:pt idx="543">
                  <c:v>42401</c:v>
                </c:pt>
                <c:pt idx="544">
                  <c:v>42402</c:v>
                </c:pt>
                <c:pt idx="545">
                  <c:v>42403</c:v>
                </c:pt>
                <c:pt idx="546">
                  <c:v>42404</c:v>
                </c:pt>
                <c:pt idx="547">
                  <c:v>42405</c:v>
                </c:pt>
                <c:pt idx="548">
                  <c:v>42408</c:v>
                </c:pt>
                <c:pt idx="549">
                  <c:v>42409</c:v>
                </c:pt>
                <c:pt idx="550">
                  <c:v>42410</c:v>
                </c:pt>
                <c:pt idx="551">
                  <c:v>42411</c:v>
                </c:pt>
                <c:pt idx="552">
                  <c:v>42412</c:v>
                </c:pt>
                <c:pt idx="553">
                  <c:v>42415</c:v>
                </c:pt>
                <c:pt idx="554">
                  <c:v>42416</c:v>
                </c:pt>
                <c:pt idx="555">
                  <c:v>42417</c:v>
                </c:pt>
                <c:pt idx="556">
                  <c:v>42418</c:v>
                </c:pt>
                <c:pt idx="557">
                  <c:v>42419</c:v>
                </c:pt>
                <c:pt idx="558">
                  <c:v>42422</c:v>
                </c:pt>
                <c:pt idx="559">
                  <c:v>42423</c:v>
                </c:pt>
                <c:pt idx="560">
                  <c:v>42424</c:v>
                </c:pt>
                <c:pt idx="561">
                  <c:v>42425</c:v>
                </c:pt>
                <c:pt idx="562">
                  <c:v>42426</c:v>
                </c:pt>
                <c:pt idx="563">
                  <c:v>42429</c:v>
                </c:pt>
                <c:pt idx="564">
                  <c:v>42430</c:v>
                </c:pt>
                <c:pt idx="565">
                  <c:v>42431</c:v>
                </c:pt>
                <c:pt idx="566">
                  <c:v>42432</c:v>
                </c:pt>
                <c:pt idx="567">
                  <c:v>42433</c:v>
                </c:pt>
                <c:pt idx="568">
                  <c:v>42436</c:v>
                </c:pt>
                <c:pt idx="569">
                  <c:v>42437</c:v>
                </c:pt>
                <c:pt idx="570">
                  <c:v>42438</c:v>
                </c:pt>
                <c:pt idx="571">
                  <c:v>42439</c:v>
                </c:pt>
                <c:pt idx="572">
                  <c:v>42440</c:v>
                </c:pt>
                <c:pt idx="573">
                  <c:v>42443</c:v>
                </c:pt>
                <c:pt idx="574">
                  <c:v>42444</c:v>
                </c:pt>
                <c:pt idx="575">
                  <c:v>42445</c:v>
                </c:pt>
                <c:pt idx="576">
                  <c:v>42446</c:v>
                </c:pt>
                <c:pt idx="577">
                  <c:v>42447</c:v>
                </c:pt>
                <c:pt idx="578">
                  <c:v>42450</c:v>
                </c:pt>
                <c:pt idx="579">
                  <c:v>42451</c:v>
                </c:pt>
                <c:pt idx="580">
                  <c:v>42452</c:v>
                </c:pt>
                <c:pt idx="581">
                  <c:v>42453</c:v>
                </c:pt>
                <c:pt idx="582">
                  <c:v>42454</c:v>
                </c:pt>
                <c:pt idx="583">
                  <c:v>42457</c:v>
                </c:pt>
                <c:pt idx="584">
                  <c:v>42458</c:v>
                </c:pt>
                <c:pt idx="585">
                  <c:v>42459</c:v>
                </c:pt>
                <c:pt idx="586">
                  <c:v>42460</c:v>
                </c:pt>
                <c:pt idx="587">
                  <c:v>42461</c:v>
                </c:pt>
                <c:pt idx="588">
                  <c:v>42464</c:v>
                </c:pt>
                <c:pt idx="589">
                  <c:v>42465</c:v>
                </c:pt>
                <c:pt idx="590">
                  <c:v>42466</c:v>
                </c:pt>
                <c:pt idx="591">
                  <c:v>42467</c:v>
                </c:pt>
                <c:pt idx="592">
                  <c:v>42468</c:v>
                </c:pt>
                <c:pt idx="593">
                  <c:v>42471</c:v>
                </c:pt>
                <c:pt idx="594">
                  <c:v>42472</c:v>
                </c:pt>
                <c:pt idx="595">
                  <c:v>42473</c:v>
                </c:pt>
                <c:pt idx="596">
                  <c:v>42474</c:v>
                </c:pt>
                <c:pt idx="597">
                  <c:v>42475</c:v>
                </c:pt>
                <c:pt idx="598">
                  <c:v>42478</c:v>
                </c:pt>
                <c:pt idx="599">
                  <c:v>42479</c:v>
                </c:pt>
                <c:pt idx="600">
                  <c:v>42480</c:v>
                </c:pt>
                <c:pt idx="601">
                  <c:v>42481</c:v>
                </c:pt>
                <c:pt idx="602">
                  <c:v>42482</c:v>
                </c:pt>
                <c:pt idx="603">
                  <c:v>42485</c:v>
                </c:pt>
                <c:pt idx="604">
                  <c:v>42486</c:v>
                </c:pt>
                <c:pt idx="605">
                  <c:v>42487</c:v>
                </c:pt>
                <c:pt idx="606">
                  <c:v>42488</c:v>
                </c:pt>
                <c:pt idx="607">
                  <c:v>42489</c:v>
                </c:pt>
                <c:pt idx="608">
                  <c:v>42492</c:v>
                </c:pt>
                <c:pt idx="609">
                  <c:v>42493</c:v>
                </c:pt>
                <c:pt idx="610">
                  <c:v>42494</c:v>
                </c:pt>
                <c:pt idx="611">
                  <c:v>42495</c:v>
                </c:pt>
                <c:pt idx="612">
                  <c:v>42496</c:v>
                </c:pt>
                <c:pt idx="613">
                  <c:v>42499</c:v>
                </c:pt>
                <c:pt idx="614">
                  <c:v>42500</c:v>
                </c:pt>
                <c:pt idx="615">
                  <c:v>42501</c:v>
                </c:pt>
                <c:pt idx="616">
                  <c:v>42502</c:v>
                </c:pt>
                <c:pt idx="617">
                  <c:v>42503</c:v>
                </c:pt>
                <c:pt idx="618">
                  <c:v>42506</c:v>
                </c:pt>
                <c:pt idx="619">
                  <c:v>42507</c:v>
                </c:pt>
                <c:pt idx="620">
                  <c:v>42508</c:v>
                </c:pt>
                <c:pt idx="621">
                  <c:v>42509</c:v>
                </c:pt>
                <c:pt idx="622">
                  <c:v>42510</c:v>
                </c:pt>
                <c:pt idx="623">
                  <c:v>42513</c:v>
                </c:pt>
                <c:pt idx="624">
                  <c:v>42514</c:v>
                </c:pt>
                <c:pt idx="625">
                  <c:v>42515</c:v>
                </c:pt>
                <c:pt idx="626">
                  <c:v>42516</c:v>
                </c:pt>
                <c:pt idx="627">
                  <c:v>42517</c:v>
                </c:pt>
                <c:pt idx="628">
                  <c:v>42520</c:v>
                </c:pt>
                <c:pt idx="629">
                  <c:v>42521</c:v>
                </c:pt>
                <c:pt idx="630">
                  <c:v>42522</c:v>
                </c:pt>
                <c:pt idx="631">
                  <c:v>42523</c:v>
                </c:pt>
                <c:pt idx="632">
                  <c:v>42524</c:v>
                </c:pt>
                <c:pt idx="633">
                  <c:v>42527</c:v>
                </c:pt>
                <c:pt idx="634">
                  <c:v>42528</c:v>
                </c:pt>
                <c:pt idx="635">
                  <c:v>42529</c:v>
                </c:pt>
                <c:pt idx="636">
                  <c:v>42530</c:v>
                </c:pt>
                <c:pt idx="637">
                  <c:v>42531</c:v>
                </c:pt>
                <c:pt idx="638">
                  <c:v>42534</c:v>
                </c:pt>
                <c:pt idx="639">
                  <c:v>42535</c:v>
                </c:pt>
                <c:pt idx="640">
                  <c:v>42536</c:v>
                </c:pt>
                <c:pt idx="641">
                  <c:v>42537</c:v>
                </c:pt>
                <c:pt idx="642">
                  <c:v>42538</c:v>
                </c:pt>
                <c:pt idx="643">
                  <c:v>42541</c:v>
                </c:pt>
                <c:pt idx="644">
                  <c:v>42542</c:v>
                </c:pt>
                <c:pt idx="645">
                  <c:v>42543</c:v>
                </c:pt>
                <c:pt idx="646">
                  <c:v>42544</c:v>
                </c:pt>
                <c:pt idx="647">
                  <c:v>42545</c:v>
                </c:pt>
                <c:pt idx="648">
                  <c:v>42548</c:v>
                </c:pt>
                <c:pt idx="649">
                  <c:v>42549</c:v>
                </c:pt>
                <c:pt idx="650">
                  <c:v>42550</c:v>
                </c:pt>
                <c:pt idx="651">
                  <c:v>42551</c:v>
                </c:pt>
                <c:pt idx="652">
                  <c:v>42552</c:v>
                </c:pt>
                <c:pt idx="653">
                  <c:v>42555</c:v>
                </c:pt>
                <c:pt idx="654">
                  <c:v>42556</c:v>
                </c:pt>
                <c:pt idx="655">
                  <c:v>42557</c:v>
                </c:pt>
                <c:pt idx="656">
                  <c:v>42558</c:v>
                </c:pt>
                <c:pt idx="657">
                  <c:v>42559</c:v>
                </c:pt>
                <c:pt idx="658">
                  <c:v>42562</c:v>
                </c:pt>
                <c:pt idx="659">
                  <c:v>42563</c:v>
                </c:pt>
                <c:pt idx="660">
                  <c:v>42564</c:v>
                </c:pt>
                <c:pt idx="661">
                  <c:v>42565</c:v>
                </c:pt>
                <c:pt idx="662">
                  <c:v>42566</c:v>
                </c:pt>
                <c:pt idx="663">
                  <c:v>42569</c:v>
                </c:pt>
                <c:pt idx="664">
                  <c:v>42570</c:v>
                </c:pt>
                <c:pt idx="665">
                  <c:v>42571</c:v>
                </c:pt>
                <c:pt idx="666">
                  <c:v>42572</c:v>
                </c:pt>
                <c:pt idx="667">
                  <c:v>42573</c:v>
                </c:pt>
                <c:pt idx="668">
                  <c:v>42576</c:v>
                </c:pt>
                <c:pt idx="669">
                  <c:v>42577</c:v>
                </c:pt>
                <c:pt idx="670">
                  <c:v>42578</c:v>
                </c:pt>
                <c:pt idx="671">
                  <c:v>42579</c:v>
                </c:pt>
                <c:pt idx="672">
                  <c:v>42580</c:v>
                </c:pt>
                <c:pt idx="673">
                  <c:v>42583</c:v>
                </c:pt>
                <c:pt idx="674">
                  <c:v>42584</c:v>
                </c:pt>
                <c:pt idx="675">
                  <c:v>42585</c:v>
                </c:pt>
                <c:pt idx="676">
                  <c:v>42586</c:v>
                </c:pt>
                <c:pt idx="677">
                  <c:v>42587</c:v>
                </c:pt>
                <c:pt idx="678">
                  <c:v>42590</c:v>
                </c:pt>
                <c:pt idx="679">
                  <c:v>42591</c:v>
                </c:pt>
                <c:pt idx="680">
                  <c:v>42592</c:v>
                </c:pt>
                <c:pt idx="681">
                  <c:v>42593</c:v>
                </c:pt>
                <c:pt idx="682">
                  <c:v>42594</c:v>
                </c:pt>
                <c:pt idx="683">
                  <c:v>42597</c:v>
                </c:pt>
                <c:pt idx="684">
                  <c:v>42598</c:v>
                </c:pt>
                <c:pt idx="685">
                  <c:v>42599</c:v>
                </c:pt>
                <c:pt idx="686">
                  <c:v>42600</c:v>
                </c:pt>
                <c:pt idx="687">
                  <c:v>42601</c:v>
                </c:pt>
                <c:pt idx="688">
                  <c:v>42604</c:v>
                </c:pt>
                <c:pt idx="689">
                  <c:v>42605</c:v>
                </c:pt>
                <c:pt idx="690">
                  <c:v>42606</c:v>
                </c:pt>
                <c:pt idx="691">
                  <c:v>42607</c:v>
                </c:pt>
                <c:pt idx="692">
                  <c:v>42608</c:v>
                </c:pt>
                <c:pt idx="693">
                  <c:v>42611</c:v>
                </c:pt>
                <c:pt idx="694">
                  <c:v>42612</c:v>
                </c:pt>
              </c:numCache>
            </c:numRef>
          </c:cat>
          <c:val>
            <c:numRef>
              <c:f>Sheet1!$B$2:$B$696</c:f>
              <c:numCache>
                <c:formatCode>General</c:formatCode>
                <c:ptCount val="695"/>
                <c:pt idx="0">
                  <c:v>3.03</c:v>
                </c:pt>
                <c:pt idx="1">
                  <c:v>3.03</c:v>
                </c:pt>
                <c:pt idx="2">
                  <c:v>2.8050000000000002</c:v>
                </c:pt>
                <c:pt idx="3">
                  <c:v>3.57</c:v>
                </c:pt>
                <c:pt idx="4">
                  <c:v>4.1349999999999998</c:v>
                </c:pt>
                <c:pt idx="5">
                  <c:v>2.9849999999999999</c:v>
                </c:pt>
                <c:pt idx="6">
                  <c:v>3.5</c:v>
                </c:pt>
                <c:pt idx="7">
                  <c:v>5.07</c:v>
                </c:pt>
                <c:pt idx="8">
                  <c:v>1.095</c:v>
                </c:pt>
                <c:pt idx="9">
                  <c:v>1.89</c:v>
                </c:pt>
                <c:pt idx="10">
                  <c:v>1.595</c:v>
                </c:pt>
                <c:pt idx="11">
                  <c:v>1.855</c:v>
                </c:pt>
                <c:pt idx="12">
                  <c:v>2.8450000000000002</c:v>
                </c:pt>
                <c:pt idx="13">
                  <c:v>2.69</c:v>
                </c:pt>
                <c:pt idx="14">
                  <c:v>0</c:v>
                </c:pt>
                <c:pt idx="15">
                  <c:v>1.08</c:v>
                </c:pt>
                <c:pt idx="16">
                  <c:v>0.34499999999999997</c:v>
                </c:pt>
                <c:pt idx="17">
                  <c:v>2.2200000000000002</c:v>
                </c:pt>
                <c:pt idx="18">
                  <c:v>1.81</c:v>
                </c:pt>
                <c:pt idx="19">
                  <c:v>1.5549999999999999</c:v>
                </c:pt>
                <c:pt idx="20">
                  <c:v>3.0249999999999999</c:v>
                </c:pt>
                <c:pt idx="21">
                  <c:v>3.2949999999999999</c:v>
                </c:pt>
                <c:pt idx="22">
                  <c:v>3.4649999999999999</c:v>
                </c:pt>
                <c:pt idx="23">
                  <c:v>4.74</c:v>
                </c:pt>
                <c:pt idx="24">
                  <c:v>2.9950000000000001</c:v>
                </c:pt>
                <c:pt idx="25">
                  <c:v>3.76</c:v>
                </c:pt>
                <c:pt idx="26">
                  <c:v>3.83</c:v>
                </c:pt>
                <c:pt idx="27">
                  <c:v>5.5750000000000002</c:v>
                </c:pt>
                <c:pt idx="28">
                  <c:v>4.085</c:v>
                </c:pt>
                <c:pt idx="29">
                  <c:v>5.3449999999999998</c:v>
                </c:pt>
                <c:pt idx="30">
                  <c:v>6.18</c:v>
                </c:pt>
                <c:pt idx="31">
                  <c:v>6.165</c:v>
                </c:pt>
                <c:pt idx="32">
                  <c:v>6.7750000000000004</c:v>
                </c:pt>
                <c:pt idx="33">
                  <c:v>6.3650000000000002</c:v>
                </c:pt>
                <c:pt idx="34">
                  <c:v>6.3949999999999996</c:v>
                </c:pt>
                <c:pt idx="35">
                  <c:v>4.2149999999999999</c:v>
                </c:pt>
                <c:pt idx="36">
                  <c:v>7.55</c:v>
                </c:pt>
                <c:pt idx="37">
                  <c:v>7.83</c:v>
                </c:pt>
                <c:pt idx="38">
                  <c:v>6.93</c:v>
                </c:pt>
                <c:pt idx="39">
                  <c:v>4.6900000000000004</c:v>
                </c:pt>
                <c:pt idx="40">
                  <c:v>6.18</c:v>
                </c:pt>
                <c:pt idx="41">
                  <c:v>5.4349999999999996</c:v>
                </c:pt>
                <c:pt idx="42">
                  <c:v>7.0549999999999997</c:v>
                </c:pt>
                <c:pt idx="43">
                  <c:v>0.46500000000000002</c:v>
                </c:pt>
                <c:pt idx="44">
                  <c:v>1.77</c:v>
                </c:pt>
                <c:pt idx="45">
                  <c:v>5.5E-2</c:v>
                </c:pt>
                <c:pt idx="46">
                  <c:v>-0.755</c:v>
                </c:pt>
                <c:pt idx="47">
                  <c:v>0.81</c:v>
                </c:pt>
                <c:pt idx="48">
                  <c:v>0.65500000000000003</c:v>
                </c:pt>
                <c:pt idx="49">
                  <c:v>0.255</c:v>
                </c:pt>
                <c:pt idx="50">
                  <c:v>0.245</c:v>
                </c:pt>
                <c:pt idx="51">
                  <c:v>2.8149999999999999</c:v>
                </c:pt>
                <c:pt idx="52">
                  <c:v>2.6949999999999998</c:v>
                </c:pt>
                <c:pt idx="53">
                  <c:v>1.46</c:v>
                </c:pt>
                <c:pt idx="54">
                  <c:v>1.68</c:v>
                </c:pt>
                <c:pt idx="55">
                  <c:v>0.62</c:v>
                </c:pt>
                <c:pt idx="56">
                  <c:v>1.625</c:v>
                </c:pt>
                <c:pt idx="57">
                  <c:v>0.48499999999999999</c:v>
                </c:pt>
                <c:pt idx="58">
                  <c:v>-0.155</c:v>
                </c:pt>
                <c:pt idx="59">
                  <c:v>-1.1499999999999999</c:v>
                </c:pt>
                <c:pt idx="60">
                  <c:v>0.96499999999999997</c:v>
                </c:pt>
                <c:pt idx="61">
                  <c:v>1.605</c:v>
                </c:pt>
                <c:pt idx="62">
                  <c:v>0.83499999999999996</c:v>
                </c:pt>
                <c:pt idx="63">
                  <c:v>1.7350000000000001</c:v>
                </c:pt>
                <c:pt idx="64">
                  <c:v>2.3849999999999998</c:v>
                </c:pt>
                <c:pt idx="65">
                  <c:v>5.915</c:v>
                </c:pt>
                <c:pt idx="66">
                  <c:v>6.4950000000000001</c:v>
                </c:pt>
                <c:pt idx="67">
                  <c:v>5.75</c:v>
                </c:pt>
                <c:pt idx="68">
                  <c:v>6.62</c:v>
                </c:pt>
                <c:pt idx="69">
                  <c:v>7.8949999999999996</c:v>
                </c:pt>
                <c:pt idx="70">
                  <c:v>7.0750000000000002</c:v>
                </c:pt>
                <c:pt idx="71">
                  <c:v>6.9550000000000001</c:v>
                </c:pt>
                <c:pt idx="72">
                  <c:v>7.3150000000000004</c:v>
                </c:pt>
                <c:pt idx="73">
                  <c:v>7.4</c:v>
                </c:pt>
                <c:pt idx="74">
                  <c:v>6.5049999999999999</c:v>
                </c:pt>
                <c:pt idx="75">
                  <c:v>6.1349999999999998</c:v>
                </c:pt>
                <c:pt idx="76">
                  <c:v>7.61</c:v>
                </c:pt>
                <c:pt idx="77">
                  <c:v>7.61</c:v>
                </c:pt>
                <c:pt idx="78">
                  <c:v>8.1</c:v>
                </c:pt>
                <c:pt idx="79">
                  <c:v>8.4749999999999996</c:v>
                </c:pt>
                <c:pt idx="80">
                  <c:v>9.125</c:v>
                </c:pt>
                <c:pt idx="81">
                  <c:v>7.875</c:v>
                </c:pt>
                <c:pt idx="82">
                  <c:v>7.05</c:v>
                </c:pt>
                <c:pt idx="83">
                  <c:v>5.27</c:v>
                </c:pt>
                <c:pt idx="84">
                  <c:v>3.93</c:v>
                </c:pt>
                <c:pt idx="85">
                  <c:v>5.0250000000000004</c:v>
                </c:pt>
                <c:pt idx="86">
                  <c:v>4.2649999999999997</c:v>
                </c:pt>
                <c:pt idx="87">
                  <c:v>4.2450000000000001</c:v>
                </c:pt>
                <c:pt idx="88">
                  <c:v>2.4550000000000001</c:v>
                </c:pt>
                <c:pt idx="89">
                  <c:v>2.64</c:v>
                </c:pt>
                <c:pt idx="90">
                  <c:v>4.45</c:v>
                </c:pt>
                <c:pt idx="91">
                  <c:v>2.8250000000000002</c:v>
                </c:pt>
                <c:pt idx="92">
                  <c:v>3.45</c:v>
                </c:pt>
                <c:pt idx="93">
                  <c:v>4.3849999999999998</c:v>
                </c:pt>
                <c:pt idx="94">
                  <c:v>3.895</c:v>
                </c:pt>
                <c:pt idx="95">
                  <c:v>4.68</c:v>
                </c:pt>
                <c:pt idx="96">
                  <c:v>4.63</c:v>
                </c:pt>
                <c:pt idx="97">
                  <c:v>4.5</c:v>
                </c:pt>
                <c:pt idx="98">
                  <c:v>4.93</c:v>
                </c:pt>
                <c:pt idx="99">
                  <c:v>4.74</c:v>
                </c:pt>
                <c:pt idx="100">
                  <c:v>4.71</c:v>
                </c:pt>
                <c:pt idx="101">
                  <c:v>4.83</c:v>
                </c:pt>
                <c:pt idx="102">
                  <c:v>5.63</c:v>
                </c:pt>
                <c:pt idx="103">
                  <c:v>5.63</c:v>
                </c:pt>
                <c:pt idx="104">
                  <c:v>4.8150000000000004</c:v>
                </c:pt>
                <c:pt idx="105">
                  <c:v>5.915</c:v>
                </c:pt>
                <c:pt idx="106">
                  <c:v>4.9800000000000004</c:v>
                </c:pt>
                <c:pt idx="107">
                  <c:v>5.7050000000000001</c:v>
                </c:pt>
                <c:pt idx="108">
                  <c:v>5.41</c:v>
                </c:pt>
                <c:pt idx="109">
                  <c:v>5.5949999999999998</c:v>
                </c:pt>
                <c:pt idx="110">
                  <c:v>4.7750000000000004</c:v>
                </c:pt>
                <c:pt idx="111">
                  <c:v>6.085</c:v>
                </c:pt>
                <c:pt idx="112">
                  <c:v>5.32</c:v>
                </c:pt>
                <c:pt idx="113">
                  <c:v>4.875</c:v>
                </c:pt>
                <c:pt idx="114">
                  <c:v>5.9649999999999999</c:v>
                </c:pt>
                <c:pt idx="115">
                  <c:v>6.27</c:v>
                </c:pt>
                <c:pt idx="116">
                  <c:v>7.01</c:v>
                </c:pt>
                <c:pt idx="117">
                  <c:v>5.3250000000000002</c:v>
                </c:pt>
                <c:pt idx="118">
                  <c:v>6.04</c:v>
                </c:pt>
                <c:pt idx="119">
                  <c:v>5.7350000000000003</c:v>
                </c:pt>
                <c:pt idx="120">
                  <c:v>6.46</c:v>
                </c:pt>
                <c:pt idx="121">
                  <c:v>6.0250000000000004</c:v>
                </c:pt>
                <c:pt idx="122">
                  <c:v>6.9</c:v>
                </c:pt>
                <c:pt idx="123">
                  <c:v>7.1150000000000002</c:v>
                </c:pt>
                <c:pt idx="124">
                  <c:v>7.12</c:v>
                </c:pt>
                <c:pt idx="125">
                  <c:v>7.1550000000000002</c:v>
                </c:pt>
                <c:pt idx="126">
                  <c:v>6.26</c:v>
                </c:pt>
                <c:pt idx="127">
                  <c:v>6.835</c:v>
                </c:pt>
                <c:pt idx="128">
                  <c:v>6.22</c:v>
                </c:pt>
                <c:pt idx="129">
                  <c:v>6.82</c:v>
                </c:pt>
                <c:pt idx="130">
                  <c:v>6.5549999999999997</c:v>
                </c:pt>
                <c:pt idx="131">
                  <c:v>7.41</c:v>
                </c:pt>
                <c:pt idx="132">
                  <c:v>7.415</c:v>
                </c:pt>
                <c:pt idx="133">
                  <c:v>6</c:v>
                </c:pt>
                <c:pt idx="134">
                  <c:v>6.22</c:v>
                </c:pt>
                <c:pt idx="135">
                  <c:v>5.6550000000000002</c:v>
                </c:pt>
                <c:pt idx="136">
                  <c:v>8.0350000000000001</c:v>
                </c:pt>
                <c:pt idx="137">
                  <c:v>7.27</c:v>
                </c:pt>
                <c:pt idx="138">
                  <c:v>7.4</c:v>
                </c:pt>
                <c:pt idx="139">
                  <c:v>8.875</c:v>
                </c:pt>
                <c:pt idx="140">
                  <c:v>5.585</c:v>
                </c:pt>
                <c:pt idx="141">
                  <c:v>4.9550000000000001</c:v>
                </c:pt>
                <c:pt idx="142">
                  <c:v>4.67</c:v>
                </c:pt>
                <c:pt idx="143">
                  <c:v>6.84</c:v>
                </c:pt>
                <c:pt idx="144">
                  <c:v>5.9349999999999996</c:v>
                </c:pt>
                <c:pt idx="145">
                  <c:v>5.49</c:v>
                </c:pt>
                <c:pt idx="146">
                  <c:v>5.6</c:v>
                </c:pt>
                <c:pt idx="147">
                  <c:v>6.26</c:v>
                </c:pt>
                <c:pt idx="148">
                  <c:v>5.24</c:v>
                </c:pt>
                <c:pt idx="149">
                  <c:v>4.83</c:v>
                </c:pt>
                <c:pt idx="150">
                  <c:v>4.3600000000000003</c:v>
                </c:pt>
                <c:pt idx="151">
                  <c:v>5.6950000000000003</c:v>
                </c:pt>
                <c:pt idx="152">
                  <c:v>6.06</c:v>
                </c:pt>
                <c:pt idx="153">
                  <c:v>5.72</c:v>
                </c:pt>
                <c:pt idx="154">
                  <c:v>6.0549999999999997</c:v>
                </c:pt>
                <c:pt idx="155">
                  <c:v>6.9950000000000001</c:v>
                </c:pt>
                <c:pt idx="156">
                  <c:v>8.23</c:v>
                </c:pt>
                <c:pt idx="157">
                  <c:v>7.4349999999999996</c:v>
                </c:pt>
                <c:pt idx="158">
                  <c:v>8.1750000000000007</c:v>
                </c:pt>
                <c:pt idx="159">
                  <c:v>9.0050000000000008</c:v>
                </c:pt>
                <c:pt idx="160">
                  <c:v>10.395</c:v>
                </c:pt>
                <c:pt idx="161">
                  <c:v>9.0449999999999999</c:v>
                </c:pt>
                <c:pt idx="162">
                  <c:v>9.9749999999999996</c:v>
                </c:pt>
                <c:pt idx="163">
                  <c:v>10.065</c:v>
                </c:pt>
                <c:pt idx="164">
                  <c:v>11.57</c:v>
                </c:pt>
                <c:pt idx="165">
                  <c:v>10.695</c:v>
                </c:pt>
                <c:pt idx="166">
                  <c:v>11.14</c:v>
                </c:pt>
                <c:pt idx="167">
                  <c:v>10.805</c:v>
                </c:pt>
                <c:pt idx="168">
                  <c:v>10.785</c:v>
                </c:pt>
                <c:pt idx="169">
                  <c:v>9.4</c:v>
                </c:pt>
                <c:pt idx="170">
                  <c:v>9.3550000000000004</c:v>
                </c:pt>
                <c:pt idx="171">
                  <c:v>9.64</c:v>
                </c:pt>
                <c:pt idx="172">
                  <c:v>10.074999999999999</c:v>
                </c:pt>
                <c:pt idx="173">
                  <c:v>13.62</c:v>
                </c:pt>
                <c:pt idx="174">
                  <c:v>12.215</c:v>
                </c:pt>
                <c:pt idx="175">
                  <c:v>14.414999999999999</c:v>
                </c:pt>
                <c:pt idx="176">
                  <c:v>13.175000000000001</c:v>
                </c:pt>
                <c:pt idx="177">
                  <c:v>11.484999999999999</c:v>
                </c:pt>
                <c:pt idx="178">
                  <c:v>11.96</c:v>
                </c:pt>
                <c:pt idx="179">
                  <c:v>12.31</c:v>
                </c:pt>
                <c:pt idx="180">
                  <c:v>12.8</c:v>
                </c:pt>
                <c:pt idx="181">
                  <c:v>13.164999999999999</c:v>
                </c:pt>
                <c:pt idx="182">
                  <c:v>12.87</c:v>
                </c:pt>
                <c:pt idx="183">
                  <c:v>13.17</c:v>
                </c:pt>
                <c:pt idx="184">
                  <c:v>12.574999999999999</c:v>
                </c:pt>
                <c:pt idx="185">
                  <c:v>14.07</c:v>
                </c:pt>
                <c:pt idx="186">
                  <c:v>13.824999999999999</c:v>
                </c:pt>
                <c:pt idx="187">
                  <c:v>14.455</c:v>
                </c:pt>
                <c:pt idx="188">
                  <c:v>15.805</c:v>
                </c:pt>
                <c:pt idx="189">
                  <c:v>16.495000000000001</c:v>
                </c:pt>
                <c:pt idx="190">
                  <c:v>17.245000000000001</c:v>
                </c:pt>
                <c:pt idx="191">
                  <c:v>16.635000000000002</c:v>
                </c:pt>
                <c:pt idx="192">
                  <c:v>15.31</c:v>
                </c:pt>
                <c:pt idx="193">
                  <c:v>15.86</c:v>
                </c:pt>
                <c:pt idx="194">
                  <c:v>13.59</c:v>
                </c:pt>
                <c:pt idx="195">
                  <c:v>13.625</c:v>
                </c:pt>
                <c:pt idx="196">
                  <c:v>14.935</c:v>
                </c:pt>
                <c:pt idx="197">
                  <c:v>13.31</c:v>
                </c:pt>
                <c:pt idx="198">
                  <c:v>14.04</c:v>
                </c:pt>
                <c:pt idx="199">
                  <c:v>11.46</c:v>
                </c:pt>
                <c:pt idx="200">
                  <c:v>10.14</c:v>
                </c:pt>
                <c:pt idx="201">
                  <c:v>7.19</c:v>
                </c:pt>
                <c:pt idx="202">
                  <c:v>8.7850000000000001</c:v>
                </c:pt>
                <c:pt idx="203">
                  <c:v>9.125</c:v>
                </c:pt>
                <c:pt idx="204">
                  <c:v>6.5350000000000001</c:v>
                </c:pt>
                <c:pt idx="205">
                  <c:v>6.665</c:v>
                </c:pt>
                <c:pt idx="206">
                  <c:v>10.225</c:v>
                </c:pt>
                <c:pt idx="207">
                  <c:v>9.9550000000000001</c:v>
                </c:pt>
                <c:pt idx="208">
                  <c:v>9.2750000000000004</c:v>
                </c:pt>
                <c:pt idx="209">
                  <c:v>9.48</c:v>
                </c:pt>
                <c:pt idx="210">
                  <c:v>5.335</c:v>
                </c:pt>
                <c:pt idx="211">
                  <c:v>8.4049999999999994</c:v>
                </c:pt>
                <c:pt idx="212">
                  <c:v>5.94</c:v>
                </c:pt>
                <c:pt idx="213">
                  <c:v>5.2949999999999999</c:v>
                </c:pt>
                <c:pt idx="214">
                  <c:v>5.43</c:v>
                </c:pt>
                <c:pt idx="215">
                  <c:v>7.125</c:v>
                </c:pt>
                <c:pt idx="216">
                  <c:v>8.48</c:v>
                </c:pt>
                <c:pt idx="217">
                  <c:v>9.625</c:v>
                </c:pt>
                <c:pt idx="218">
                  <c:v>7.1349999999999998</c:v>
                </c:pt>
                <c:pt idx="219">
                  <c:v>8.75</c:v>
                </c:pt>
                <c:pt idx="220">
                  <c:v>8.83</c:v>
                </c:pt>
                <c:pt idx="221">
                  <c:v>10.31</c:v>
                </c:pt>
                <c:pt idx="222">
                  <c:v>8.9749999999999996</c:v>
                </c:pt>
                <c:pt idx="223">
                  <c:v>7.5750000000000002</c:v>
                </c:pt>
                <c:pt idx="224">
                  <c:v>9.09</c:v>
                </c:pt>
                <c:pt idx="225">
                  <c:v>7.4450000000000003</c:v>
                </c:pt>
                <c:pt idx="226">
                  <c:v>4.1399999999999997</c:v>
                </c:pt>
                <c:pt idx="227">
                  <c:v>6.33</c:v>
                </c:pt>
                <c:pt idx="228">
                  <c:v>3.9950000000000001</c:v>
                </c:pt>
                <c:pt idx="229">
                  <c:v>4.1150000000000002</c:v>
                </c:pt>
                <c:pt idx="230">
                  <c:v>3.7749999999999999</c:v>
                </c:pt>
                <c:pt idx="231">
                  <c:v>3.625</c:v>
                </c:pt>
                <c:pt idx="232">
                  <c:v>2.5950000000000002</c:v>
                </c:pt>
                <c:pt idx="233">
                  <c:v>1.22</c:v>
                </c:pt>
                <c:pt idx="234">
                  <c:v>1.78</c:v>
                </c:pt>
                <c:pt idx="235">
                  <c:v>0.56000000000000005</c:v>
                </c:pt>
                <c:pt idx="236">
                  <c:v>7.35</c:v>
                </c:pt>
                <c:pt idx="237">
                  <c:v>6.39</c:v>
                </c:pt>
                <c:pt idx="238">
                  <c:v>1.855</c:v>
                </c:pt>
                <c:pt idx="239">
                  <c:v>-1.0549999999999999</c:v>
                </c:pt>
                <c:pt idx="240">
                  <c:v>-7.4999999999999997E-2</c:v>
                </c:pt>
                <c:pt idx="241">
                  <c:v>1.7</c:v>
                </c:pt>
                <c:pt idx="242">
                  <c:v>2.3149999999999999</c:v>
                </c:pt>
                <c:pt idx="243">
                  <c:v>1.3</c:v>
                </c:pt>
                <c:pt idx="244">
                  <c:v>2.09</c:v>
                </c:pt>
                <c:pt idx="245">
                  <c:v>1.72</c:v>
                </c:pt>
                <c:pt idx="246">
                  <c:v>-0.80500000000000005</c:v>
                </c:pt>
                <c:pt idx="247">
                  <c:v>-0.23499999999999999</c:v>
                </c:pt>
                <c:pt idx="248">
                  <c:v>-0.89</c:v>
                </c:pt>
                <c:pt idx="249">
                  <c:v>-0.89</c:v>
                </c:pt>
                <c:pt idx="250">
                  <c:v>0.72499999999999998</c:v>
                </c:pt>
                <c:pt idx="251">
                  <c:v>-0.28999999999999998</c:v>
                </c:pt>
                <c:pt idx="252">
                  <c:v>0.94</c:v>
                </c:pt>
                <c:pt idx="253">
                  <c:v>-7.05</c:v>
                </c:pt>
                <c:pt idx="254">
                  <c:v>-0.22500000000000001</c:v>
                </c:pt>
                <c:pt idx="255">
                  <c:v>-3.15</c:v>
                </c:pt>
                <c:pt idx="256">
                  <c:v>-3.15</c:v>
                </c:pt>
                <c:pt idx="257">
                  <c:v>-3.15</c:v>
                </c:pt>
                <c:pt idx="258">
                  <c:v>-3.96</c:v>
                </c:pt>
                <c:pt idx="259">
                  <c:v>0.3</c:v>
                </c:pt>
                <c:pt idx="260">
                  <c:v>1.5549999999999999</c:v>
                </c:pt>
                <c:pt idx="261">
                  <c:v>1.5549999999999999</c:v>
                </c:pt>
                <c:pt idx="262">
                  <c:v>1.96</c:v>
                </c:pt>
                <c:pt idx="263">
                  <c:v>4.01</c:v>
                </c:pt>
                <c:pt idx="264">
                  <c:v>4.4249999999999998</c:v>
                </c:pt>
                <c:pt idx="265">
                  <c:v>3.28</c:v>
                </c:pt>
                <c:pt idx="266">
                  <c:v>2.69</c:v>
                </c:pt>
                <c:pt idx="267">
                  <c:v>4.5750000000000002</c:v>
                </c:pt>
                <c:pt idx="268">
                  <c:v>3.6949999999999998</c:v>
                </c:pt>
                <c:pt idx="269">
                  <c:v>5.43</c:v>
                </c:pt>
                <c:pt idx="270">
                  <c:v>8.09</c:v>
                </c:pt>
                <c:pt idx="271">
                  <c:v>5.18</c:v>
                </c:pt>
                <c:pt idx="272">
                  <c:v>8.0050000000000008</c:v>
                </c:pt>
                <c:pt idx="273">
                  <c:v>8.2249999999999996</c:v>
                </c:pt>
                <c:pt idx="274">
                  <c:v>6.165</c:v>
                </c:pt>
                <c:pt idx="275">
                  <c:v>6.5250000000000004</c:v>
                </c:pt>
                <c:pt idx="276">
                  <c:v>8.01</c:v>
                </c:pt>
                <c:pt idx="277">
                  <c:v>7.9</c:v>
                </c:pt>
                <c:pt idx="278">
                  <c:v>7.96</c:v>
                </c:pt>
                <c:pt idx="279">
                  <c:v>9.4649999999999999</c:v>
                </c:pt>
                <c:pt idx="280">
                  <c:v>8.15</c:v>
                </c:pt>
                <c:pt idx="281">
                  <c:v>8.86</c:v>
                </c:pt>
                <c:pt idx="282">
                  <c:v>11.375</c:v>
                </c:pt>
                <c:pt idx="283">
                  <c:v>11.755000000000001</c:v>
                </c:pt>
                <c:pt idx="284">
                  <c:v>10.81</c:v>
                </c:pt>
                <c:pt idx="285">
                  <c:v>6.5350000000000001</c:v>
                </c:pt>
                <c:pt idx="286">
                  <c:v>7.29</c:v>
                </c:pt>
                <c:pt idx="287">
                  <c:v>8.0549999999999997</c:v>
                </c:pt>
                <c:pt idx="288">
                  <c:v>9.01</c:v>
                </c:pt>
                <c:pt idx="289">
                  <c:v>9.4049999999999994</c:v>
                </c:pt>
                <c:pt idx="290">
                  <c:v>10.32</c:v>
                </c:pt>
                <c:pt idx="291">
                  <c:v>11.315</c:v>
                </c:pt>
                <c:pt idx="292">
                  <c:v>8.1449999999999996</c:v>
                </c:pt>
                <c:pt idx="293">
                  <c:v>7.05</c:v>
                </c:pt>
                <c:pt idx="294">
                  <c:v>7.0250000000000004</c:v>
                </c:pt>
                <c:pt idx="295">
                  <c:v>5.17</c:v>
                </c:pt>
                <c:pt idx="296">
                  <c:v>9.91</c:v>
                </c:pt>
                <c:pt idx="297">
                  <c:v>9.0399999999999991</c:v>
                </c:pt>
                <c:pt idx="298">
                  <c:v>9.5850000000000009</c:v>
                </c:pt>
                <c:pt idx="299">
                  <c:v>7.5650000000000004</c:v>
                </c:pt>
                <c:pt idx="300">
                  <c:v>13.975</c:v>
                </c:pt>
                <c:pt idx="301">
                  <c:v>11.48</c:v>
                </c:pt>
                <c:pt idx="302">
                  <c:v>11.86</c:v>
                </c:pt>
                <c:pt idx="303">
                  <c:v>7.0750000000000002</c:v>
                </c:pt>
                <c:pt idx="304">
                  <c:v>7.9</c:v>
                </c:pt>
                <c:pt idx="305">
                  <c:v>8.9149999999999991</c:v>
                </c:pt>
                <c:pt idx="306">
                  <c:v>8.3650000000000002</c:v>
                </c:pt>
                <c:pt idx="307">
                  <c:v>7.5350000000000001</c:v>
                </c:pt>
                <c:pt idx="308">
                  <c:v>8.2650000000000006</c:v>
                </c:pt>
                <c:pt idx="309">
                  <c:v>8.69</c:v>
                </c:pt>
                <c:pt idx="310">
                  <c:v>8.4049999999999994</c:v>
                </c:pt>
                <c:pt idx="311">
                  <c:v>7.8250000000000002</c:v>
                </c:pt>
                <c:pt idx="312">
                  <c:v>8.0250000000000004</c:v>
                </c:pt>
                <c:pt idx="313">
                  <c:v>9.8650000000000002</c:v>
                </c:pt>
                <c:pt idx="314">
                  <c:v>10.54</c:v>
                </c:pt>
                <c:pt idx="315">
                  <c:v>12.33</c:v>
                </c:pt>
                <c:pt idx="316">
                  <c:v>10.125</c:v>
                </c:pt>
                <c:pt idx="317">
                  <c:v>9.4649999999999999</c:v>
                </c:pt>
                <c:pt idx="318">
                  <c:v>10.56</c:v>
                </c:pt>
                <c:pt idx="319">
                  <c:v>9.4499999999999993</c:v>
                </c:pt>
                <c:pt idx="320">
                  <c:v>9.7050000000000001</c:v>
                </c:pt>
                <c:pt idx="321">
                  <c:v>8.25</c:v>
                </c:pt>
                <c:pt idx="322">
                  <c:v>5.6950000000000003</c:v>
                </c:pt>
                <c:pt idx="323">
                  <c:v>8.0850000000000009</c:v>
                </c:pt>
                <c:pt idx="324">
                  <c:v>7.6150000000000002</c:v>
                </c:pt>
                <c:pt idx="325">
                  <c:v>9.1199999999999992</c:v>
                </c:pt>
                <c:pt idx="326">
                  <c:v>8.1999999999999993</c:v>
                </c:pt>
                <c:pt idx="327">
                  <c:v>8.1999999999999993</c:v>
                </c:pt>
                <c:pt idx="328">
                  <c:v>11.4</c:v>
                </c:pt>
                <c:pt idx="329">
                  <c:v>8.2750000000000004</c:v>
                </c:pt>
                <c:pt idx="330">
                  <c:v>5.8550000000000004</c:v>
                </c:pt>
                <c:pt idx="331">
                  <c:v>7.5</c:v>
                </c:pt>
                <c:pt idx="332">
                  <c:v>8.3049999999999997</c:v>
                </c:pt>
                <c:pt idx="333">
                  <c:v>8.41</c:v>
                </c:pt>
                <c:pt idx="334">
                  <c:v>8.98</c:v>
                </c:pt>
                <c:pt idx="335">
                  <c:v>10.47</c:v>
                </c:pt>
                <c:pt idx="336">
                  <c:v>9.68</c:v>
                </c:pt>
                <c:pt idx="337">
                  <c:v>8.0449999999999999</c:v>
                </c:pt>
                <c:pt idx="338">
                  <c:v>8.19</c:v>
                </c:pt>
                <c:pt idx="339">
                  <c:v>7.53</c:v>
                </c:pt>
                <c:pt idx="340">
                  <c:v>8.4049999999999994</c:v>
                </c:pt>
                <c:pt idx="341">
                  <c:v>8.7750000000000004</c:v>
                </c:pt>
                <c:pt idx="342">
                  <c:v>9.2249999999999996</c:v>
                </c:pt>
                <c:pt idx="343">
                  <c:v>8.89</c:v>
                </c:pt>
                <c:pt idx="344">
                  <c:v>9.07</c:v>
                </c:pt>
                <c:pt idx="345">
                  <c:v>8.06</c:v>
                </c:pt>
                <c:pt idx="346">
                  <c:v>9.32</c:v>
                </c:pt>
                <c:pt idx="347">
                  <c:v>9.52</c:v>
                </c:pt>
                <c:pt idx="348">
                  <c:v>9.26</c:v>
                </c:pt>
                <c:pt idx="349">
                  <c:v>8.6750000000000007</c:v>
                </c:pt>
                <c:pt idx="350">
                  <c:v>7.51</c:v>
                </c:pt>
                <c:pt idx="351">
                  <c:v>7.84</c:v>
                </c:pt>
                <c:pt idx="352">
                  <c:v>8.9949999999999992</c:v>
                </c:pt>
                <c:pt idx="353">
                  <c:v>9.2750000000000004</c:v>
                </c:pt>
                <c:pt idx="354">
                  <c:v>8.9149999999999991</c:v>
                </c:pt>
                <c:pt idx="355">
                  <c:v>7.76</c:v>
                </c:pt>
                <c:pt idx="356">
                  <c:v>9.25</c:v>
                </c:pt>
                <c:pt idx="357">
                  <c:v>9.9</c:v>
                </c:pt>
                <c:pt idx="358">
                  <c:v>8.99</c:v>
                </c:pt>
                <c:pt idx="359">
                  <c:v>9.0350000000000001</c:v>
                </c:pt>
                <c:pt idx="360">
                  <c:v>9.31</c:v>
                </c:pt>
                <c:pt idx="361">
                  <c:v>9.66</c:v>
                </c:pt>
                <c:pt idx="362">
                  <c:v>10.130000000000001</c:v>
                </c:pt>
                <c:pt idx="363">
                  <c:v>10.130000000000001</c:v>
                </c:pt>
                <c:pt idx="364">
                  <c:v>9.625</c:v>
                </c:pt>
                <c:pt idx="365">
                  <c:v>8.3949999999999996</c:v>
                </c:pt>
                <c:pt idx="366">
                  <c:v>11.404999999999999</c:v>
                </c:pt>
                <c:pt idx="367">
                  <c:v>12.48</c:v>
                </c:pt>
                <c:pt idx="368">
                  <c:v>11.75</c:v>
                </c:pt>
                <c:pt idx="369">
                  <c:v>11.78</c:v>
                </c:pt>
                <c:pt idx="370">
                  <c:v>11.734999999999999</c:v>
                </c:pt>
                <c:pt idx="371">
                  <c:v>11.255000000000001</c:v>
                </c:pt>
                <c:pt idx="372">
                  <c:v>12.27</c:v>
                </c:pt>
                <c:pt idx="373">
                  <c:v>11.195</c:v>
                </c:pt>
                <c:pt idx="374">
                  <c:v>11.56</c:v>
                </c:pt>
                <c:pt idx="375">
                  <c:v>12.89</c:v>
                </c:pt>
                <c:pt idx="376">
                  <c:v>11.935</c:v>
                </c:pt>
                <c:pt idx="377">
                  <c:v>11.52</c:v>
                </c:pt>
                <c:pt idx="378">
                  <c:v>11.88</c:v>
                </c:pt>
                <c:pt idx="379">
                  <c:v>12.135</c:v>
                </c:pt>
                <c:pt idx="380">
                  <c:v>11.78</c:v>
                </c:pt>
                <c:pt idx="381">
                  <c:v>11.6</c:v>
                </c:pt>
                <c:pt idx="382">
                  <c:v>11.14</c:v>
                </c:pt>
                <c:pt idx="383">
                  <c:v>10.484999999999999</c:v>
                </c:pt>
                <c:pt idx="384">
                  <c:v>11.295</c:v>
                </c:pt>
                <c:pt idx="385">
                  <c:v>10.095000000000001</c:v>
                </c:pt>
                <c:pt idx="386">
                  <c:v>10.475</c:v>
                </c:pt>
                <c:pt idx="387">
                  <c:v>10.88</c:v>
                </c:pt>
                <c:pt idx="388">
                  <c:v>11.775</c:v>
                </c:pt>
                <c:pt idx="389">
                  <c:v>12.64</c:v>
                </c:pt>
                <c:pt idx="390">
                  <c:v>11.05</c:v>
                </c:pt>
                <c:pt idx="391">
                  <c:v>13.08</c:v>
                </c:pt>
                <c:pt idx="392">
                  <c:v>15.484999999999999</c:v>
                </c:pt>
                <c:pt idx="393">
                  <c:v>12.085000000000001</c:v>
                </c:pt>
                <c:pt idx="394">
                  <c:v>15.59</c:v>
                </c:pt>
                <c:pt idx="395">
                  <c:v>13.664999999999999</c:v>
                </c:pt>
                <c:pt idx="396">
                  <c:v>11.945</c:v>
                </c:pt>
                <c:pt idx="397">
                  <c:v>11.484999999999999</c:v>
                </c:pt>
                <c:pt idx="398">
                  <c:v>9.17</c:v>
                </c:pt>
                <c:pt idx="399">
                  <c:v>9.3350000000000009</c:v>
                </c:pt>
                <c:pt idx="400">
                  <c:v>7</c:v>
                </c:pt>
                <c:pt idx="401">
                  <c:v>8.4250000000000007</c:v>
                </c:pt>
                <c:pt idx="402">
                  <c:v>10.125</c:v>
                </c:pt>
                <c:pt idx="403">
                  <c:v>9.68</c:v>
                </c:pt>
                <c:pt idx="404">
                  <c:v>9.9600000000000009</c:v>
                </c:pt>
                <c:pt idx="405">
                  <c:v>7.7050000000000001</c:v>
                </c:pt>
                <c:pt idx="406">
                  <c:v>7.8449999999999998</c:v>
                </c:pt>
                <c:pt idx="407">
                  <c:v>8.3049999999999997</c:v>
                </c:pt>
                <c:pt idx="408">
                  <c:v>7.61</c:v>
                </c:pt>
                <c:pt idx="409">
                  <c:v>7.415</c:v>
                </c:pt>
                <c:pt idx="410">
                  <c:v>7.95</c:v>
                </c:pt>
                <c:pt idx="411">
                  <c:v>9.2550000000000008</c:v>
                </c:pt>
                <c:pt idx="412">
                  <c:v>10</c:v>
                </c:pt>
                <c:pt idx="413">
                  <c:v>10.475</c:v>
                </c:pt>
                <c:pt idx="414">
                  <c:v>11.63</c:v>
                </c:pt>
                <c:pt idx="415">
                  <c:v>10.94</c:v>
                </c:pt>
                <c:pt idx="416">
                  <c:v>12.08</c:v>
                </c:pt>
                <c:pt idx="417">
                  <c:v>11.385</c:v>
                </c:pt>
                <c:pt idx="418">
                  <c:v>13.145</c:v>
                </c:pt>
                <c:pt idx="419">
                  <c:v>14.225</c:v>
                </c:pt>
                <c:pt idx="420">
                  <c:v>15.96</c:v>
                </c:pt>
                <c:pt idx="421">
                  <c:v>14.404999999999999</c:v>
                </c:pt>
                <c:pt idx="422">
                  <c:v>13.34</c:v>
                </c:pt>
                <c:pt idx="423">
                  <c:v>12.135</c:v>
                </c:pt>
                <c:pt idx="424">
                  <c:v>11.865</c:v>
                </c:pt>
                <c:pt idx="425">
                  <c:v>10.645</c:v>
                </c:pt>
                <c:pt idx="426">
                  <c:v>10.52</c:v>
                </c:pt>
                <c:pt idx="427">
                  <c:v>11.57</c:v>
                </c:pt>
                <c:pt idx="428">
                  <c:v>10.015000000000001</c:v>
                </c:pt>
                <c:pt idx="429">
                  <c:v>9.31</c:v>
                </c:pt>
                <c:pt idx="430">
                  <c:v>7.9249999999999998</c:v>
                </c:pt>
                <c:pt idx="431">
                  <c:v>8.1850000000000005</c:v>
                </c:pt>
                <c:pt idx="432">
                  <c:v>7.15</c:v>
                </c:pt>
                <c:pt idx="433">
                  <c:v>10.73</c:v>
                </c:pt>
                <c:pt idx="434">
                  <c:v>6.53</c:v>
                </c:pt>
                <c:pt idx="435">
                  <c:v>6.9249999999999998</c:v>
                </c:pt>
                <c:pt idx="436">
                  <c:v>3.78</c:v>
                </c:pt>
                <c:pt idx="437">
                  <c:v>6.5149999999999997</c:v>
                </c:pt>
                <c:pt idx="438">
                  <c:v>8.6050000000000004</c:v>
                </c:pt>
                <c:pt idx="439">
                  <c:v>5.8</c:v>
                </c:pt>
                <c:pt idx="440">
                  <c:v>5.67</c:v>
                </c:pt>
                <c:pt idx="441">
                  <c:v>6.915</c:v>
                </c:pt>
                <c:pt idx="442">
                  <c:v>6.7050000000000001</c:v>
                </c:pt>
                <c:pt idx="443">
                  <c:v>4.9649999999999999</c:v>
                </c:pt>
                <c:pt idx="444">
                  <c:v>6.2350000000000003</c:v>
                </c:pt>
                <c:pt idx="445">
                  <c:v>5.01</c:v>
                </c:pt>
                <c:pt idx="446">
                  <c:v>5.67</c:v>
                </c:pt>
                <c:pt idx="447">
                  <c:v>6.0449999999999999</c:v>
                </c:pt>
                <c:pt idx="448">
                  <c:v>7.55</c:v>
                </c:pt>
                <c:pt idx="449">
                  <c:v>8.65</c:v>
                </c:pt>
                <c:pt idx="450">
                  <c:v>6.88</c:v>
                </c:pt>
                <c:pt idx="451">
                  <c:v>7.7850000000000001</c:v>
                </c:pt>
                <c:pt idx="452">
                  <c:v>8.6549999999999994</c:v>
                </c:pt>
                <c:pt idx="453">
                  <c:v>7.7549999999999999</c:v>
                </c:pt>
                <c:pt idx="454">
                  <c:v>7.2750000000000004</c:v>
                </c:pt>
                <c:pt idx="455">
                  <c:v>8.625</c:v>
                </c:pt>
                <c:pt idx="456">
                  <c:v>7.57</c:v>
                </c:pt>
                <c:pt idx="457">
                  <c:v>9.34</c:v>
                </c:pt>
                <c:pt idx="458">
                  <c:v>7.4</c:v>
                </c:pt>
                <c:pt idx="459">
                  <c:v>6.64</c:v>
                </c:pt>
                <c:pt idx="460">
                  <c:v>4.8600000000000003</c:v>
                </c:pt>
                <c:pt idx="461">
                  <c:v>4.92</c:v>
                </c:pt>
                <c:pt idx="462">
                  <c:v>4.08</c:v>
                </c:pt>
                <c:pt idx="463">
                  <c:v>1.32</c:v>
                </c:pt>
                <c:pt idx="464">
                  <c:v>1.325</c:v>
                </c:pt>
                <c:pt idx="465">
                  <c:v>1.99</c:v>
                </c:pt>
                <c:pt idx="466">
                  <c:v>2.86</c:v>
                </c:pt>
                <c:pt idx="467">
                  <c:v>2.5049999999999999</c:v>
                </c:pt>
                <c:pt idx="468">
                  <c:v>2.0299999999999998</c:v>
                </c:pt>
                <c:pt idx="469">
                  <c:v>2.3149999999999999</c:v>
                </c:pt>
                <c:pt idx="470">
                  <c:v>3.2250000000000001</c:v>
                </c:pt>
                <c:pt idx="471">
                  <c:v>4.915</c:v>
                </c:pt>
                <c:pt idx="472">
                  <c:v>4.16</c:v>
                </c:pt>
                <c:pt idx="473">
                  <c:v>3.2650000000000001</c:v>
                </c:pt>
                <c:pt idx="474">
                  <c:v>4.3</c:v>
                </c:pt>
                <c:pt idx="475">
                  <c:v>5.08</c:v>
                </c:pt>
                <c:pt idx="476">
                  <c:v>5.4249999999999998</c:v>
                </c:pt>
                <c:pt idx="477">
                  <c:v>6.415</c:v>
                </c:pt>
                <c:pt idx="478">
                  <c:v>7.5549999999999997</c:v>
                </c:pt>
                <c:pt idx="479">
                  <c:v>10.76</c:v>
                </c:pt>
                <c:pt idx="480">
                  <c:v>8.8350000000000009</c:v>
                </c:pt>
                <c:pt idx="481">
                  <c:v>6.37</c:v>
                </c:pt>
                <c:pt idx="482">
                  <c:v>7.45</c:v>
                </c:pt>
                <c:pt idx="483">
                  <c:v>6.79</c:v>
                </c:pt>
                <c:pt idx="484">
                  <c:v>5.3449999999999998</c:v>
                </c:pt>
                <c:pt idx="485">
                  <c:v>4.8899999999999997</c:v>
                </c:pt>
                <c:pt idx="486">
                  <c:v>4.0049999999999999</c:v>
                </c:pt>
                <c:pt idx="487">
                  <c:v>3.41</c:v>
                </c:pt>
                <c:pt idx="488">
                  <c:v>5.335</c:v>
                </c:pt>
                <c:pt idx="489">
                  <c:v>3.6850000000000001</c:v>
                </c:pt>
                <c:pt idx="490">
                  <c:v>4.4249999999999998</c:v>
                </c:pt>
                <c:pt idx="491">
                  <c:v>3.47</c:v>
                </c:pt>
                <c:pt idx="492">
                  <c:v>2.77</c:v>
                </c:pt>
                <c:pt idx="493">
                  <c:v>3.32</c:v>
                </c:pt>
                <c:pt idx="494">
                  <c:v>4.76</c:v>
                </c:pt>
                <c:pt idx="495">
                  <c:v>5.5650000000000004</c:v>
                </c:pt>
                <c:pt idx="496">
                  <c:v>5.5449999999999999</c:v>
                </c:pt>
                <c:pt idx="497">
                  <c:v>5.6150000000000002</c:v>
                </c:pt>
                <c:pt idx="498">
                  <c:v>2.81</c:v>
                </c:pt>
                <c:pt idx="499">
                  <c:v>3.355</c:v>
                </c:pt>
                <c:pt idx="500">
                  <c:v>2.27</c:v>
                </c:pt>
                <c:pt idx="501">
                  <c:v>3.645</c:v>
                </c:pt>
                <c:pt idx="502">
                  <c:v>3.3250000000000002</c:v>
                </c:pt>
                <c:pt idx="503">
                  <c:v>2.8</c:v>
                </c:pt>
                <c:pt idx="504">
                  <c:v>3.41</c:v>
                </c:pt>
                <c:pt idx="505">
                  <c:v>5.54</c:v>
                </c:pt>
                <c:pt idx="506">
                  <c:v>6.2750000000000004</c:v>
                </c:pt>
                <c:pt idx="507">
                  <c:v>6.1950000000000003</c:v>
                </c:pt>
                <c:pt idx="508">
                  <c:v>3.895</c:v>
                </c:pt>
                <c:pt idx="509">
                  <c:v>3.02</c:v>
                </c:pt>
                <c:pt idx="510">
                  <c:v>4.0999999999999996</c:v>
                </c:pt>
                <c:pt idx="511">
                  <c:v>4.54</c:v>
                </c:pt>
                <c:pt idx="512">
                  <c:v>4.7350000000000003</c:v>
                </c:pt>
                <c:pt idx="513">
                  <c:v>4.5650000000000004</c:v>
                </c:pt>
                <c:pt idx="514">
                  <c:v>2.87</c:v>
                </c:pt>
                <c:pt idx="515">
                  <c:v>5.32</c:v>
                </c:pt>
                <c:pt idx="516">
                  <c:v>4.82</c:v>
                </c:pt>
                <c:pt idx="517">
                  <c:v>4.82</c:v>
                </c:pt>
                <c:pt idx="518">
                  <c:v>3.67</c:v>
                </c:pt>
                <c:pt idx="519">
                  <c:v>4.72</c:v>
                </c:pt>
                <c:pt idx="520">
                  <c:v>4.7249999999999996</c:v>
                </c:pt>
                <c:pt idx="521">
                  <c:v>6.5650000000000004</c:v>
                </c:pt>
                <c:pt idx="522">
                  <c:v>6.5650000000000004</c:v>
                </c:pt>
                <c:pt idx="523">
                  <c:v>5.4</c:v>
                </c:pt>
                <c:pt idx="524">
                  <c:v>4.7850000000000001</c:v>
                </c:pt>
                <c:pt idx="525">
                  <c:v>3.71</c:v>
                </c:pt>
                <c:pt idx="526">
                  <c:v>3.665</c:v>
                </c:pt>
                <c:pt idx="527">
                  <c:v>5.7050000000000001</c:v>
                </c:pt>
                <c:pt idx="528">
                  <c:v>5.8250000000000002</c:v>
                </c:pt>
                <c:pt idx="529">
                  <c:v>6.14</c:v>
                </c:pt>
                <c:pt idx="530">
                  <c:v>5.05</c:v>
                </c:pt>
                <c:pt idx="531">
                  <c:v>6.0549999999999997</c:v>
                </c:pt>
                <c:pt idx="532">
                  <c:v>5.5149999999999997</c:v>
                </c:pt>
                <c:pt idx="533">
                  <c:v>6.3150000000000004</c:v>
                </c:pt>
                <c:pt idx="534">
                  <c:v>4.875</c:v>
                </c:pt>
                <c:pt idx="535">
                  <c:v>5.2549999999999999</c:v>
                </c:pt>
                <c:pt idx="536">
                  <c:v>5.3949999999999996</c:v>
                </c:pt>
                <c:pt idx="537">
                  <c:v>5.8049999999999997</c:v>
                </c:pt>
                <c:pt idx="538">
                  <c:v>4.3899999999999997</c:v>
                </c:pt>
                <c:pt idx="539">
                  <c:v>3.4249999999999998</c:v>
                </c:pt>
                <c:pt idx="540">
                  <c:v>3.8450000000000002</c:v>
                </c:pt>
                <c:pt idx="541">
                  <c:v>4.32</c:v>
                </c:pt>
                <c:pt idx="542">
                  <c:v>5.49</c:v>
                </c:pt>
                <c:pt idx="543">
                  <c:v>2.09</c:v>
                </c:pt>
                <c:pt idx="544">
                  <c:v>2.2400000000000002</c:v>
                </c:pt>
                <c:pt idx="545">
                  <c:v>2.25</c:v>
                </c:pt>
                <c:pt idx="546">
                  <c:v>1.4550000000000001</c:v>
                </c:pt>
                <c:pt idx="547">
                  <c:v>0.84499999999999997</c:v>
                </c:pt>
                <c:pt idx="548">
                  <c:v>0.3</c:v>
                </c:pt>
                <c:pt idx="549">
                  <c:v>0.64500000000000002</c:v>
                </c:pt>
                <c:pt idx="550">
                  <c:v>2.2949999999999999</c:v>
                </c:pt>
                <c:pt idx="551">
                  <c:v>4.1950000000000003</c:v>
                </c:pt>
                <c:pt idx="552">
                  <c:v>4.33</c:v>
                </c:pt>
                <c:pt idx="553">
                  <c:v>3.37</c:v>
                </c:pt>
                <c:pt idx="554">
                  <c:v>2.2450000000000001</c:v>
                </c:pt>
                <c:pt idx="555">
                  <c:v>1.355</c:v>
                </c:pt>
                <c:pt idx="556">
                  <c:v>-0.51500000000000001</c:v>
                </c:pt>
                <c:pt idx="557">
                  <c:v>0.98499999999999999</c:v>
                </c:pt>
                <c:pt idx="558">
                  <c:v>-0.54500000000000004</c:v>
                </c:pt>
                <c:pt idx="559">
                  <c:v>0.47</c:v>
                </c:pt>
                <c:pt idx="560">
                  <c:v>3.7749999999999999</c:v>
                </c:pt>
                <c:pt idx="561">
                  <c:v>4.16</c:v>
                </c:pt>
                <c:pt idx="562">
                  <c:v>1.9350000000000001</c:v>
                </c:pt>
                <c:pt idx="563">
                  <c:v>2.645</c:v>
                </c:pt>
                <c:pt idx="564">
                  <c:v>1.075</c:v>
                </c:pt>
                <c:pt idx="565">
                  <c:v>-0.39</c:v>
                </c:pt>
                <c:pt idx="566">
                  <c:v>0.66</c:v>
                </c:pt>
                <c:pt idx="567">
                  <c:v>0.77500000000000002</c:v>
                </c:pt>
                <c:pt idx="568">
                  <c:v>2.4049999999999998</c:v>
                </c:pt>
                <c:pt idx="569">
                  <c:v>2.9849999999999999</c:v>
                </c:pt>
                <c:pt idx="570">
                  <c:v>6.06</c:v>
                </c:pt>
                <c:pt idx="571">
                  <c:v>6.35</c:v>
                </c:pt>
                <c:pt idx="572">
                  <c:v>5.53</c:v>
                </c:pt>
                <c:pt idx="573">
                  <c:v>6.3150000000000004</c:v>
                </c:pt>
                <c:pt idx="574">
                  <c:v>6.5149999999999997</c:v>
                </c:pt>
                <c:pt idx="575">
                  <c:v>5.67</c:v>
                </c:pt>
                <c:pt idx="576">
                  <c:v>4.99</c:v>
                </c:pt>
                <c:pt idx="577">
                  <c:v>4.9850000000000003</c:v>
                </c:pt>
                <c:pt idx="578">
                  <c:v>5.9950000000000001</c:v>
                </c:pt>
                <c:pt idx="579">
                  <c:v>7.54</c:v>
                </c:pt>
                <c:pt idx="580">
                  <c:v>5.8650000000000002</c:v>
                </c:pt>
                <c:pt idx="581">
                  <c:v>7.0949999999999998</c:v>
                </c:pt>
                <c:pt idx="582">
                  <c:v>7.0949999999999998</c:v>
                </c:pt>
                <c:pt idx="583">
                  <c:v>6.2050000000000001</c:v>
                </c:pt>
                <c:pt idx="584">
                  <c:v>6.3150000000000004</c:v>
                </c:pt>
                <c:pt idx="585">
                  <c:v>5.03</c:v>
                </c:pt>
                <c:pt idx="586">
                  <c:v>5.12</c:v>
                </c:pt>
                <c:pt idx="587">
                  <c:v>5.39</c:v>
                </c:pt>
                <c:pt idx="588">
                  <c:v>3.9449999999999998</c:v>
                </c:pt>
                <c:pt idx="589">
                  <c:v>4.16</c:v>
                </c:pt>
                <c:pt idx="590">
                  <c:v>3.9649999999999999</c:v>
                </c:pt>
                <c:pt idx="591">
                  <c:v>4.8449999999999998</c:v>
                </c:pt>
                <c:pt idx="592">
                  <c:v>4.2699999999999996</c:v>
                </c:pt>
                <c:pt idx="593">
                  <c:v>4.83</c:v>
                </c:pt>
                <c:pt idx="594">
                  <c:v>4.88</c:v>
                </c:pt>
                <c:pt idx="595">
                  <c:v>4.3499999999999996</c:v>
                </c:pt>
                <c:pt idx="596">
                  <c:v>3.5950000000000002</c:v>
                </c:pt>
                <c:pt idx="597">
                  <c:v>3.6949999999999998</c:v>
                </c:pt>
                <c:pt idx="598">
                  <c:v>3.21</c:v>
                </c:pt>
                <c:pt idx="599">
                  <c:v>4.2</c:v>
                </c:pt>
                <c:pt idx="600">
                  <c:v>5.8949999999999996</c:v>
                </c:pt>
                <c:pt idx="601">
                  <c:v>5.45</c:v>
                </c:pt>
                <c:pt idx="602">
                  <c:v>5.1749999999999998</c:v>
                </c:pt>
                <c:pt idx="603">
                  <c:v>5.42</c:v>
                </c:pt>
                <c:pt idx="604">
                  <c:v>6.9450000000000003</c:v>
                </c:pt>
                <c:pt idx="605">
                  <c:v>7.665</c:v>
                </c:pt>
                <c:pt idx="606">
                  <c:v>7.1849999999999996</c:v>
                </c:pt>
                <c:pt idx="607">
                  <c:v>6.76</c:v>
                </c:pt>
                <c:pt idx="608">
                  <c:v>5.0999999999999996</c:v>
                </c:pt>
                <c:pt idx="609">
                  <c:v>5.915</c:v>
                </c:pt>
                <c:pt idx="610">
                  <c:v>5.1849999999999996</c:v>
                </c:pt>
                <c:pt idx="611">
                  <c:v>3.5249999999999999</c:v>
                </c:pt>
                <c:pt idx="612">
                  <c:v>4.0999999999999996</c:v>
                </c:pt>
                <c:pt idx="613">
                  <c:v>3.8149999999999999</c:v>
                </c:pt>
                <c:pt idx="614">
                  <c:v>3.97</c:v>
                </c:pt>
                <c:pt idx="615">
                  <c:v>5.1150000000000002</c:v>
                </c:pt>
                <c:pt idx="616">
                  <c:v>4.9850000000000003</c:v>
                </c:pt>
                <c:pt idx="617">
                  <c:v>4.5750000000000002</c:v>
                </c:pt>
                <c:pt idx="618">
                  <c:v>4.5350000000000001</c:v>
                </c:pt>
                <c:pt idx="619">
                  <c:v>4.96</c:v>
                </c:pt>
                <c:pt idx="620">
                  <c:v>4.8650000000000002</c:v>
                </c:pt>
                <c:pt idx="621">
                  <c:v>6.31</c:v>
                </c:pt>
                <c:pt idx="622">
                  <c:v>5.87</c:v>
                </c:pt>
                <c:pt idx="623">
                  <c:v>6.4450000000000003</c:v>
                </c:pt>
                <c:pt idx="624">
                  <c:v>6.665</c:v>
                </c:pt>
                <c:pt idx="625">
                  <c:v>6.9749999999999996</c:v>
                </c:pt>
                <c:pt idx="626">
                  <c:v>5.8049999999999997</c:v>
                </c:pt>
                <c:pt idx="627">
                  <c:v>6.43</c:v>
                </c:pt>
                <c:pt idx="628">
                  <c:v>6.4</c:v>
                </c:pt>
                <c:pt idx="629">
                  <c:v>5.75</c:v>
                </c:pt>
                <c:pt idx="630">
                  <c:v>8.0449999999999999</c:v>
                </c:pt>
                <c:pt idx="631">
                  <c:v>7.4349999999999996</c:v>
                </c:pt>
                <c:pt idx="632">
                  <c:v>6.83</c:v>
                </c:pt>
                <c:pt idx="633">
                  <c:v>5.64</c:v>
                </c:pt>
                <c:pt idx="634">
                  <c:v>5.415</c:v>
                </c:pt>
                <c:pt idx="635">
                  <c:v>6.09</c:v>
                </c:pt>
                <c:pt idx="636">
                  <c:v>5.56</c:v>
                </c:pt>
                <c:pt idx="637">
                  <c:v>4.5650000000000004</c:v>
                </c:pt>
                <c:pt idx="638">
                  <c:v>4.5149999999999997</c:v>
                </c:pt>
                <c:pt idx="639">
                  <c:v>5.21</c:v>
                </c:pt>
                <c:pt idx="640">
                  <c:v>4.3099999999999996</c:v>
                </c:pt>
                <c:pt idx="641">
                  <c:v>4.1449999999999996</c:v>
                </c:pt>
                <c:pt idx="642">
                  <c:v>5.5350000000000001</c:v>
                </c:pt>
                <c:pt idx="643">
                  <c:v>5.625</c:v>
                </c:pt>
                <c:pt idx="644">
                  <c:v>6.22</c:v>
                </c:pt>
                <c:pt idx="645">
                  <c:v>5.6</c:v>
                </c:pt>
                <c:pt idx="646">
                  <c:v>5.8250000000000002</c:v>
                </c:pt>
                <c:pt idx="647">
                  <c:v>4.9400000000000004</c:v>
                </c:pt>
                <c:pt idx="648">
                  <c:v>5.2149999999999999</c:v>
                </c:pt>
                <c:pt idx="649">
                  <c:v>5.9249999999999998</c:v>
                </c:pt>
                <c:pt idx="650">
                  <c:v>4.7850000000000001</c:v>
                </c:pt>
                <c:pt idx="651">
                  <c:v>3.8050000000000002</c:v>
                </c:pt>
                <c:pt idx="652">
                  <c:v>4.88</c:v>
                </c:pt>
                <c:pt idx="653">
                  <c:v>4.665</c:v>
                </c:pt>
                <c:pt idx="654">
                  <c:v>4.085</c:v>
                </c:pt>
                <c:pt idx="655">
                  <c:v>5.3849999999999998</c:v>
                </c:pt>
                <c:pt idx="656">
                  <c:v>2.5150000000000001</c:v>
                </c:pt>
                <c:pt idx="657">
                  <c:v>3.8050000000000002</c:v>
                </c:pt>
                <c:pt idx="658">
                  <c:v>3.895</c:v>
                </c:pt>
                <c:pt idx="659">
                  <c:v>4.3899999999999997</c:v>
                </c:pt>
                <c:pt idx="660">
                  <c:v>2.8250000000000002</c:v>
                </c:pt>
                <c:pt idx="661">
                  <c:v>2.79</c:v>
                </c:pt>
                <c:pt idx="662">
                  <c:v>2.5750000000000002</c:v>
                </c:pt>
                <c:pt idx="663">
                  <c:v>2.085</c:v>
                </c:pt>
                <c:pt idx="664">
                  <c:v>1.835</c:v>
                </c:pt>
                <c:pt idx="665">
                  <c:v>2.2200000000000002</c:v>
                </c:pt>
                <c:pt idx="666">
                  <c:v>1.3149999999999999</c:v>
                </c:pt>
                <c:pt idx="667">
                  <c:v>3.15</c:v>
                </c:pt>
                <c:pt idx="668">
                  <c:v>2.4350000000000001</c:v>
                </c:pt>
                <c:pt idx="669">
                  <c:v>3.41</c:v>
                </c:pt>
                <c:pt idx="670">
                  <c:v>2.6349999999999998</c:v>
                </c:pt>
                <c:pt idx="671">
                  <c:v>3.06</c:v>
                </c:pt>
                <c:pt idx="672">
                  <c:v>3.9649999999999999</c:v>
                </c:pt>
                <c:pt idx="673">
                  <c:v>4.8550000000000004</c:v>
                </c:pt>
                <c:pt idx="674">
                  <c:v>4.87</c:v>
                </c:pt>
                <c:pt idx="675">
                  <c:v>5.89</c:v>
                </c:pt>
                <c:pt idx="676">
                  <c:v>6.5049999999999999</c:v>
                </c:pt>
                <c:pt idx="677">
                  <c:v>5.9850000000000003</c:v>
                </c:pt>
                <c:pt idx="678">
                  <c:v>4.6150000000000002</c:v>
                </c:pt>
                <c:pt idx="679">
                  <c:v>4.165</c:v>
                </c:pt>
                <c:pt idx="680">
                  <c:v>3.93</c:v>
                </c:pt>
                <c:pt idx="681">
                  <c:v>5.0250000000000004</c:v>
                </c:pt>
                <c:pt idx="682">
                  <c:v>4.2</c:v>
                </c:pt>
                <c:pt idx="683">
                  <c:v>3.76</c:v>
                </c:pt>
                <c:pt idx="684">
                  <c:v>3.54</c:v>
                </c:pt>
                <c:pt idx="685">
                  <c:v>4.9050000000000002</c:v>
                </c:pt>
                <c:pt idx="686">
                  <c:v>5.3150000000000004</c:v>
                </c:pt>
                <c:pt idx="687">
                  <c:v>5.62</c:v>
                </c:pt>
                <c:pt idx="688">
                  <c:v>5.875</c:v>
                </c:pt>
                <c:pt idx="689">
                  <c:v>5.87</c:v>
                </c:pt>
                <c:pt idx="690">
                  <c:v>7.74</c:v>
                </c:pt>
                <c:pt idx="691">
                  <c:v>7.11</c:v>
                </c:pt>
                <c:pt idx="692">
                  <c:v>6.18</c:v>
                </c:pt>
                <c:pt idx="693">
                  <c:v>4.12</c:v>
                </c:pt>
                <c:pt idx="694">
                  <c:v>4.76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Platts WTI USGC Coking Netback Margin</c:v>
                </c:pt>
              </c:strCache>
            </c:strRef>
          </c:tx>
          <c:spPr>
            <a:ln w="34925">
              <a:solidFill>
                <a:srgbClr val="29858C"/>
              </a:solidFill>
            </a:ln>
          </c:spPr>
          <c:marker>
            <c:symbol val="none"/>
          </c:marker>
          <c:cat>
            <c:numRef>
              <c:f>Sheet1!$A$2:$A$696</c:f>
              <c:numCache>
                <c:formatCode>m/d/yyyy</c:formatCode>
                <c:ptCount val="69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41645</c:v>
                </c:pt>
                <c:pt idx="4">
                  <c:v>41646</c:v>
                </c:pt>
                <c:pt idx="5">
                  <c:v>41647</c:v>
                </c:pt>
                <c:pt idx="6">
                  <c:v>41648</c:v>
                </c:pt>
                <c:pt idx="7">
                  <c:v>41649</c:v>
                </c:pt>
                <c:pt idx="8">
                  <c:v>41652</c:v>
                </c:pt>
                <c:pt idx="9">
                  <c:v>41653</c:v>
                </c:pt>
                <c:pt idx="10">
                  <c:v>41654</c:v>
                </c:pt>
                <c:pt idx="11">
                  <c:v>41655</c:v>
                </c:pt>
                <c:pt idx="12">
                  <c:v>41656</c:v>
                </c:pt>
                <c:pt idx="13">
                  <c:v>41659</c:v>
                </c:pt>
                <c:pt idx="14">
                  <c:v>41660</c:v>
                </c:pt>
                <c:pt idx="15">
                  <c:v>41661</c:v>
                </c:pt>
                <c:pt idx="16">
                  <c:v>41662</c:v>
                </c:pt>
                <c:pt idx="17">
                  <c:v>41663</c:v>
                </c:pt>
                <c:pt idx="18">
                  <c:v>41666</c:v>
                </c:pt>
                <c:pt idx="19">
                  <c:v>41667</c:v>
                </c:pt>
                <c:pt idx="20">
                  <c:v>41668</c:v>
                </c:pt>
                <c:pt idx="21">
                  <c:v>41669</c:v>
                </c:pt>
                <c:pt idx="22">
                  <c:v>41670</c:v>
                </c:pt>
                <c:pt idx="23">
                  <c:v>41673</c:v>
                </c:pt>
                <c:pt idx="24">
                  <c:v>41674</c:v>
                </c:pt>
                <c:pt idx="25">
                  <c:v>41675</c:v>
                </c:pt>
                <c:pt idx="26">
                  <c:v>41676</c:v>
                </c:pt>
                <c:pt idx="27">
                  <c:v>41677</c:v>
                </c:pt>
                <c:pt idx="28">
                  <c:v>41680</c:v>
                </c:pt>
                <c:pt idx="29">
                  <c:v>41681</c:v>
                </c:pt>
                <c:pt idx="30">
                  <c:v>41682</c:v>
                </c:pt>
                <c:pt idx="31">
                  <c:v>41683</c:v>
                </c:pt>
                <c:pt idx="32">
                  <c:v>41684</c:v>
                </c:pt>
                <c:pt idx="33">
                  <c:v>41687</c:v>
                </c:pt>
                <c:pt idx="34">
                  <c:v>41688</c:v>
                </c:pt>
                <c:pt idx="35">
                  <c:v>41689</c:v>
                </c:pt>
                <c:pt idx="36">
                  <c:v>41690</c:v>
                </c:pt>
                <c:pt idx="37">
                  <c:v>41691</c:v>
                </c:pt>
                <c:pt idx="38">
                  <c:v>41694</c:v>
                </c:pt>
                <c:pt idx="39">
                  <c:v>41695</c:v>
                </c:pt>
                <c:pt idx="40">
                  <c:v>41696</c:v>
                </c:pt>
                <c:pt idx="41">
                  <c:v>41697</c:v>
                </c:pt>
                <c:pt idx="42">
                  <c:v>41698</c:v>
                </c:pt>
                <c:pt idx="43">
                  <c:v>41701</c:v>
                </c:pt>
                <c:pt idx="44">
                  <c:v>41702</c:v>
                </c:pt>
                <c:pt idx="45">
                  <c:v>41703</c:v>
                </c:pt>
                <c:pt idx="46">
                  <c:v>41704</c:v>
                </c:pt>
                <c:pt idx="47">
                  <c:v>41705</c:v>
                </c:pt>
                <c:pt idx="48">
                  <c:v>41708</c:v>
                </c:pt>
                <c:pt idx="49">
                  <c:v>41709</c:v>
                </c:pt>
                <c:pt idx="50">
                  <c:v>41710</c:v>
                </c:pt>
                <c:pt idx="51">
                  <c:v>41711</c:v>
                </c:pt>
                <c:pt idx="52">
                  <c:v>41712</c:v>
                </c:pt>
                <c:pt idx="53">
                  <c:v>41715</c:v>
                </c:pt>
                <c:pt idx="54">
                  <c:v>41716</c:v>
                </c:pt>
                <c:pt idx="55">
                  <c:v>41717</c:v>
                </c:pt>
                <c:pt idx="56">
                  <c:v>41718</c:v>
                </c:pt>
                <c:pt idx="57">
                  <c:v>41719</c:v>
                </c:pt>
                <c:pt idx="58">
                  <c:v>41722</c:v>
                </c:pt>
                <c:pt idx="59">
                  <c:v>41723</c:v>
                </c:pt>
                <c:pt idx="60">
                  <c:v>41724</c:v>
                </c:pt>
                <c:pt idx="61">
                  <c:v>41725</c:v>
                </c:pt>
                <c:pt idx="62">
                  <c:v>41726</c:v>
                </c:pt>
                <c:pt idx="63">
                  <c:v>41729</c:v>
                </c:pt>
                <c:pt idx="64">
                  <c:v>41730</c:v>
                </c:pt>
                <c:pt idx="65">
                  <c:v>41731</c:v>
                </c:pt>
                <c:pt idx="66">
                  <c:v>41732</c:v>
                </c:pt>
                <c:pt idx="67">
                  <c:v>41733</c:v>
                </c:pt>
                <c:pt idx="68">
                  <c:v>41736</c:v>
                </c:pt>
                <c:pt idx="69">
                  <c:v>41737</c:v>
                </c:pt>
                <c:pt idx="70">
                  <c:v>41738</c:v>
                </c:pt>
                <c:pt idx="71">
                  <c:v>41739</c:v>
                </c:pt>
                <c:pt idx="72">
                  <c:v>41740</c:v>
                </c:pt>
                <c:pt idx="73">
                  <c:v>41743</c:v>
                </c:pt>
                <c:pt idx="74">
                  <c:v>41744</c:v>
                </c:pt>
                <c:pt idx="75">
                  <c:v>41745</c:v>
                </c:pt>
                <c:pt idx="76">
                  <c:v>41746</c:v>
                </c:pt>
                <c:pt idx="77">
                  <c:v>41747</c:v>
                </c:pt>
                <c:pt idx="78">
                  <c:v>41750</c:v>
                </c:pt>
                <c:pt idx="79">
                  <c:v>41751</c:v>
                </c:pt>
                <c:pt idx="80">
                  <c:v>41752</c:v>
                </c:pt>
                <c:pt idx="81">
                  <c:v>41753</c:v>
                </c:pt>
                <c:pt idx="82">
                  <c:v>41754</c:v>
                </c:pt>
                <c:pt idx="83">
                  <c:v>41757</c:v>
                </c:pt>
                <c:pt idx="84">
                  <c:v>41758</c:v>
                </c:pt>
                <c:pt idx="85">
                  <c:v>41759</c:v>
                </c:pt>
                <c:pt idx="86">
                  <c:v>41760</c:v>
                </c:pt>
                <c:pt idx="87">
                  <c:v>41761</c:v>
                </c:pt>
                <c:pt idx="88">
                  <c:v>41764</c:v>
                </c:pt>
                <c:pt idx="89">
                  <c:v>41765</c:v>
                </c:pt>
                <c:pt idx="90">
                  <c:v>41766</c:v>
                </c:pt>
                <c:pt idx="91">
                  <c:v>41767</c:v>
                </c:pt>
                <c:pt idx="92">
                  <c:v>41768</c:v>
                </c:pt>
                <c:pt idx="93">
                  <c:v>41771</c:v>
                </c:pt>
                <c:pt idx="94">
                  <c:v>41772</c:v>
                </c:pt>
                <c:pt idx="95">
                  <c:v>41773</c:v>
                </c:pt>
                <c:pt idx="96">
                  <c:v>41774</c:v>
                </c:pt>
                <c:pt idx="97">
                  <c:v>41775</c:v>
                </c:pt>
                <c:pt idx="98">
                  <c:v>41778</c:v>
                </c:pt>
                <c:pt idx="99">
                  <c:v>41779</c:v>
                </c:pt>
                <c:pt idx="100">
                  <c:v>41780</c:v>
                </c:pt>
                <c:pt idx="101">
                  <c:v>41781</c:v>
                </c:pt>
                <c:pt idx="102">
                  <c:v>41782</c:v>
                </c:pt>
                <c:pt idx="103">
                  <c:v>41785</c:v>
                </c:pt>
                <c:pt idx="104">
                  <c:v>41786</c:v>
                </c:pt>
                <c:pt idx="105">
                  <c:v>41787</c:v>
                </c:pt>
                <c:pt idx="106">
                  <c:v>41788</c:v>
                </c:pt>
                <c:pt idx="107">
                  <c:v>41789</c:v>
                </c:pt>
                <c:pt idx="108">
                  <c:v>41792</c:v>
                </c:pt>
                <c:pt idx="109">
                  <c:v>41793</c:v>
                </c:pt>
                <c:pt idx="110">
                  <c:v>41794</c:v>
                </c:pt>
                <c:pt idx="111">
                  <c:v>41795</c:v>
                </c:pt>
                <c:pt idx="112">
                  <c:v>41796</c:v>
                </c:pt>
                <c:pt idx="113">
                  <c:v>41799</c:v>
                </c:pt>
                <c:pt idx="114">
                  <c:v>41800</c:v>
                </c:pt>
                <c:pt idx="115">
                  <c:v>41801</c:v>
                </c:pt>
                <c:pt idx="116">
                  <c:v>41802</c:v>
                </c:pt>
                <c:pt idx="117">
                  <c:v>41803</c:v>
                </c:pt>
                <c:pt idx="118">
                  <c:v>41806</c:v>
                </c:pt>
                <c:pt idx="119">
                  <c:v>41807</c:v>
                </c:pt>
                <c:pt idx="120">
                  <c:v>41808</c:v>
                </c:pt>
                <c:pt idx="121">
                  <c:v>41809</c:v>
                </c:pt>
                <c:pt idx="122">
                  <c:v>41810</c:v>
                </c:pt>
                <c:pt idx="123">
                  <c:v>41813</c:v>
                </c:pt>
                <c:pt idx="124">
                  <c:v>41814</c:v>
                </c:pt>
                <c:pt idx="125">
                  <c:v>41815</c:v>
                </c:pt>
                <c:pt idx="126">
                  <c:v>41816</c:v>
                </c:pt>
                <c:pt idx="127">
                  <c:v>41817</c:v>
                </c:pt>
                <c:pt idx="128">
                  <c:v>41820</c:v>
                </c:pt>
                <c:pt idx="129">
                  <c:v>41821</c:v>
                </c:pt>
                <c:pt idx="130">
                  <c:v>41822</c:v>
                </c:pt>
                <c:pt idx="131">
                  <c:v>41823</c:v>
                </c:pt>
                <c:pt idx="132">
                  <c:v>41824</c:v>
                </c:pt>
                <c:pt idx="133">
                  <c:v>41827</c:v>
                </c:pt>
                <c:pt idx="134">
                  <c:v>41828</c:v>
                </c:pt>
                <c:pt idx="135">
                  <c:v>41829</c:v>
                </c:pt>
                <c:pt idx="136">
                  <c:v>41830</c:v>
                </c:pt>
                <c:pt idx="137">
                  <c:v>41831</c:v>
                </c:pt>
                <c:pt idx="138">
                  <c:v>41834</c:v>
                </c:pt>
                <c:pt idx="139">
                  <c:v>41835</c:v>
                </c:pt>
                <c:pt idx="140">
                  <c:v>41836</c:v>
                </c:pt>
                <c:pt idx="141">
                  <c:v>41837</c:v>
                </c:pt>
                <c:pt idx="142">
                  <c:v>41838</c:v>
                </c:pt>
                <c:pt idx="143">
                  <c:v>41841</c:v>
                </c:pt>
                <c:pt idx="144">
                  <c:v>41842</c:v>
                </c:pt>
                <c:pt idx="145">
                  <c:v>41843</c:v>
                </c:pt>
                <c:pt idx="146">
                  <c:v>41844</c:v>
                </c:pt>
                <c:pt idx="147">
                  <c:v>41845</c:v>
                </c:pt>
                <c:pt idx="148">
                  <c:v>41848</c:v>
                </c:pt>
                <c:pt idx="149">
                  <c:v>41849</c:v>
                </c:pt>
                <c:pt idx="150">
                  <c:v>41850</c:v>
                </c:pt>
                <c:pt idx="151">
                  <c:v>41851</c:v>
                </c:pt>
                <c:pt idx="152">
                  <c:v>41852</c:v>
                </c:pt>
                <c:pt idx="153">
                  <c:v>41855</c:v>
                </c:pt>
                <c:pt idx="154">
                  <c:v>41856</c:v>
                </c:pt>
                <c:pt idx="155">
                  <c:v>41857</c:v>
                </c:pt>
                <c:pt idx="156">
                  <c:v>41858</c:v>
                </c:pt>
                <c:pt idx="157">
                  <c:v>41859</c:v>
                </c:pt>
                <c:pt idx="158">
                  <c:v>41862</c:v>
                </c:pt>
                <c:pt idx="159">
                  <c:v>41863</c:v>
                </c:pt>
                <c:pt idx="160">
                  <c:v>41864</c:v>
                </c:pt>
                <c:pt idx="161">
                  <c:v>41865</c:v>
                </c:pt>
                <c:pt idx="162">
                  <c:v>41866</c:v>
                </c:pt>
                <c:pt idx="163">
                  <c:v>41869</c:v>
                </c:pt>
                <c:pt idx="164">
                  <c:v>41870</c:v>
                </c:pt>
                <c:pt idx="165">
                  <c:v>41871</c:v>
                </c:pt>
                <c:pt idx="166">
                  <c:v>41872</c:v>
                </c:pt>
                <c:pt idx="167">
                  <c:v>41873</c:v>
                </c:pt>
                <c:pt idx="168">
                  <c:v>41876</c:v>
                </c:pt>
                <c:pt idx="169">
                  <c:v>41877</c:v>
                </c:pt>
                <c:pt idx="170">
                  <c:v>41878</c:v>
                </c:pt>
                <c:pt idx="171">
                  <c:v>41879</c:v>
                </c:pt>
                <c:pt idx="172">
                  <c:v>41880</c:v>
                </c:pt>
                <c:pt idx="173">
                  <c:v>41883</c:v>
                </c:pt>
                <c:pt idx="174">
                  <c:v>41884</c:v>
                </c:pt>
                <c:pt idx="175">
                  <c:v>41885</c:v>
                </c:pt>
                <c:pt idx="176">
                  <c:v>41886</c:v>
                </c:pt>
                <c:pt idx="177">
                  <c:v>41887</c:v>
                </c:pt>
                <c:pt idx="178">
                  <c:v>41890</c:v>
                </c:pt>
                <c:pt idx="179">
                  <c:v>41891</c:v>
                </c:pt>
                <c:pt idx="180">
                  <c:v>41892</c:v>
                </c:pt>
                <c:pt idx="181">
                  <c:v>41893</c:v>
                </c:pt>
                <c:pt idx="182">
                  <c:v>41894</c:v>
                </c:pt>
                <c:pt idx="183">
                  <c:v>41897</c:v>
                </c:pt>
                <c:pt idx="184">
                  <c:v>41898</c:v>
                </c:pt>
                <c:pt idx="185">
                  <c:v>41899</c:v>
                </c:pt>
                <c:pt idx="186">
                  <c:v>41900</c:v>
                </c:pt>
                <c:pt idx="187">
                  <c:v>41901</c:v>
                </c:pt>
                <c:pt idx="188">
                  <c:v>41904</c:v>
                </c:pt>
                <c:pt idx="189">
                  <c:v>41905</c:v>
                </c:pt>
                <c:pt idx="190">
                  <c:v>41906</c:v>
                </c:pt>
                <c:pt idx="191">
                  <c:v>41907</c:v>
                </c:pt>
                <c:pt idx="192">
                  <c:v>41908</c:v>
                </c:pt>
                <c:pt idx="193">
                  <c:v>41911</c:v>
                </c:pt>
                <c:pt idx="194">
                  <c:v>41912</c:v>
                </c:pt>
                <c:pt idx="195">
                  <c:v>41913</c:v>
                </c:pt>
                <c:pt idx="196">
                  <c:v>41914</c:v>
                </c:pt>
                <c:pt idx="197">
                  <c:v>41915</c:v>
                </c:pt>
                <c:pt idx="198">
                  <c:v>41918</c:v>
                </c:pt>
                <c:pt idx="199">
                  <c:v>41919</c:v>
                </c:pt>
                <c:pt idx="200">
                  <c:v>41920</c:v>
                </c:pt>
                <c:pt idx="201">
                  <c:v>41921</c:v>
                </c:pt>
                <c:pt idx="202">
                  <c:v>41922</c:v>
                </c:pt>
                <c:pt idx="203">
                  <c:v>41925</c:v>
                </c:pt>
                <c:pt idx="204">
                  <c:v>41926</c:v>
                </c:pt>
                <c:pt idx="205">
                  <c:v>41927</c:v>
                </c:pt>
                <c:pt idx="206">
                  <c:v>41928</c:v>
                </c:pt>
                <c:pt idx="207">
                  <c:v>41929</c:v>
                </c:pt>
                <c:pt idx="208">
                  <c:v>41932</c:v>
                </c:pt>
                <c:pt idx="209">
                  <c:v>41933</c:v>
                </c:pt>
                <c:pt idx="210">
                  <c:v>41934</c:v>
                </c:pt>
                <c:pt idx="211">
                  <c:v>41935</c:v>
                </c:pt>
                <c:pt idx="212">
                  <c:v>41936</c:v>
                </c:pt>
                <c:pt idx="213">
                  <c:v>41939</c:v>
                </c:pt>
                <c:pt idx="214">
                  <c:v>41940</c:v>
                </c:pt>
                <c:pt idx="215">
                  <c:v>41941</c:v>
                </c:pt>
                <c:pt idx="216">
                  <c:v>41942</c:v>
                </c:pt>
                <c:pt idx="217">
                  <c:v>41943</c:v>
                </c:pt>
                <c:pt idx="218">
                  <c:v>41946</c:v>
                </c:pt>
                <c:pt idx="219">
                  <c:v>41947</c:v>
                </c:pt>
                <c:pt idx="220">
                  <c:v>41948</c:v>
                </c:pt>
                <c:pt idx="221">
                  <c:v>41949</c:v>
                </c:pt>
                <c:pt idx="222">
                  <c:v>41950</c:v>
                </c:pt>
                <c:pt idx="223">
                  <c:v>41953</c:v>
                </c:pt>
                <c:pt idx="224">
                  <c:v>41954</c:v>
                </c:pt>
                <c:pt idx="225">
                  <c:v>41955</c:v>
                </c:pt>
                <c:pt idx="226">
                  <c:v>41956</c:v>
                </c:pt>
                <c:pt idx="227">
                  <c:v>41957</c:v>
                </c:pt>
                <c:pt idx="228">
                  <c:v>41960</c:v>
                </c:pt>
                <c:pt idx="229">
                  <c:v>41961</c:v>
                </c:pt>
                <c:pt idx="230">
                  <c:v>41962</c:v>
                </c:pt>
                <c:pt idx="231">
                  <c:v>41963</c:v>
                </c:pt>
                <c:pt idx="232">
                  <c:v>41964</c:v>
                </c:pt>
                <c:pt idx="233">
                  <c:v>41967</c:v>
                </c:pt>
                <c:pt idx="234">
                  <c:v>41968</c:v>
                </c:pt>
                <c:pt idx="235">
                  <c:v>41969</c:v>
                </c:pt>
                <c:pt idx="236">
                  <c:v>41970</c:v>
                </c:pt>
                <c:pt idx="237">
                  <c:v>41971</c:v>
                </c:pt>
                <c:pt idx="238">
                  <c:v>41974</c:v>
                </c:pt>
                <c:pt idx="239">
                  <c:v>41975</c:v>
                </c:pt>
                <c:pt idx="240">
                  <c:v>41976</c:v>
                </c:pt>
                <c:pt idx="241">
                  <c:v>41977</c:v>
                </c:pt>
                <c:pt idx="242">
                  <c:v>41978</c:v>
                </c:pt>
                <c:pt idx="243">
                  <c:v>41981</c:v>
                </c:pt>
                <c:pt idx="244">
                  <c:v>41982</c:v>
                </c:pt>
                <c:pt idx="245">
                  <c:v>41983</c:v>
                </c:pt>
                <c:pt idx="246">
                  <c:v>41984</c:v>
                </c:pt>
                <c:pt idx="247">
                  <c:v>41985</c:v>
                </c:pt>
                <c:pt idx="248">
                  <c:v>41988</c:v>
                </c:pt>
                <c:pt idx="249">
                  <c:v>41989</c:v>
                </c:pt>
                <c:pt idx="250">
                  <c:v>41990</c:v>
                </c:pt>
                <c:pt idx="251">
                  <c:v>41991</c:v>
                </c:pt>
                <c:pt idx="252">
                  <c:v>41992</c:v>
                </c:pt>
                <c:pt idx="253">
                  <c:v>41995</c:v>
                </c:pt>
                <c:pt idx="254">
                  <c:v>41996</c:v>
                </c:pt>
                <c:pt idx="255">
                  <c:v>41997</c:v>
                </c:pt>
                <c:pt idx="256">
                  <c:v>41998</c:v>
                </c:pt>
                <c:pt idx="257">
                  <c:v>41999</c:v>
                </c:pt>
                <c:pt idx="258">
                  <c:v>42002</c:v>
                </c:pt>
                <c:pt idx="259">
                  <c:v>42003</c:v>
                </c:pt>
                <c:pt idx="260">
                  <c:v>42004</c:v>
                </c:pt>
                <c:pt idx="261">
                  <c:v>42005</c:v>
                </c:pt>
                <c:pt idx="262">
                  <c:v>42006</c:v>
                </c:pt>
                <c:pt idx="263">
                  <c:v>42009</c:v>
                </c:pt>
                <c:pt idx="264">
                  <c:v>42010</c:v>
                </c:pt>
                <c:pt idx="265">
                  <c:v>42011</c:v>
                </c:pt>
                <c:pt idx="266">
                  <c:v>42012</c:v>
                </c:pt>
                <c:pt idx="267">
                  <c:v>42013</c:v>
                </c:pt>
                <c:pt idx="268">
                  <c:v>42016</c:v>
                </c:pt>
                <c:pt idx="269">
                  <c:v>42017</c:v>
                </c:pt>
                <c:pt idx="270">
                  <c:v>42018</c:v>
                </c:pt>
                <c:pt idx="271">
                  <c:v>42019</c:v>
                </c:pt>
                <c:pt idx="272">
                  <c:v>42020</c:v>
                </c:pt>
                <c:pt idx="273">
                  <c:v>42023</c:v>
                </c:pt>
                <c:pt idx="274">
                  <c:v>42024</c:v>
                </c:pt>
                <c:pt idx="275">
                  <c:v>42025</c:v>
                </c:pt>
                <c:pt idx="276">
                  <c:v>42026</c:v>
                </c:pt>
                <c:pt idx="277">
                  <c:v>42027</c:v>
                </c:pt>
                <c:pt idx="278">
                  <c:v>42030</c:v>
                </c:pt>
                <c:pt idx="279">
                  <c:v>42031</c:v>
                </c:pt>
                <c:pt idx="280">
                  <c:v>42032</c:v>
                </c:pt>
                <c:pt idx="281">
                  <c:v>42033</c:v>
                </c:pt>
                <c:pt idx="282">
                  <c:v>42034</c:v>
                </c:pt>
                <c:pt idx="283">
                  <c:v>42037</c:v>
                </c:pt>
                <c:pt idx="284">
                  <c:v>42038</c:v>
                </c:pt>
                <c:pt idx="285">
                  <c:v>42039</c:v>
                </c:pt>
                <c:pt idx="286">
                  <c:v>42040</c:v>
                </c:pt>
                <c:pt idx="287">
                  <c:v>42041</c:v>
                </c:pt>
                <c:pt idx="288">
                  <c:v>42044</c:v>
                </c:pt>
                <c:pt idx="289">
                  <c:v>42045</c:v>
                </c:pt>
                <c:pt idx="290">
                  <c:v>42046</c:v>
                </c:pt>
                <c:pt idx="291">
                  <c:v>42047</c:v>
                </c:pt>
                <c:pt idx="292">
                  <c:v>42048</c:v>
                </c:pt>
                <c:pt idx="293">
                  <c:v>42051</c:v>
                </c:pt>
                <c:pt idx="294">
                  <c:v>42052</c:v>
                </c:pt>
                <c:pt idx="295">
                  <c:v>42053</c:v>
                </c:pt>
                <c:pt idx="296">
                  <c:v>42054</c:v>
                </c:pt>
                <c:pt idx="297">
                  <c:v>42055</c:v>
                </c:pt>
                <c:pt idx="298">
                  <c:v>42058</c:v>
                </c:pt>
                <c:pt idx="299">
                  <c:v>42059</c:v>
                </c:pt>
                <c:pt idx="300">
                  <c:v>42060</c:v>
                </c:pt>
                <c:pt idx="301">
                  <c:v>42061</c:v>
                </c:pt>
                <c:pt idx="302">
                  <c:v>42062</c:v>
                </c:pt>
                <c:pt idx="303">
                  <c:v>42065</c:v>
                </c:pt>
                <c:pt idx="304">
                  <c:v>42066</c:v>
                </c:pt>
                <c:pt idx="305">
                  <c:v>42067</c:v>
                </c:pt>
                <c:pt idx="306">
                  <c:v>42068</c:v>
                </c:pt>
                <c:pt idx="307">
                  <c:v>42069</c:v>
                </c:pt>
                <c:pt idx="308">
                  <c:v>42072</c:v>
                </c:pt>
                <c:pt idx="309">
                  <c:v>42073</c:v>
                </c:pt>
                <c:pt idx="310">
                  <c:v>42074</c:v>
                </c:pt>
                <c:pt idx="311">
                  <c:v>42075</c:v>
                </c:pt>
                <c:pt idx="312">
                  <c:v>42076</c:v>
                </c:pt>
                <c:pt idx="313">
                  <c:v>42079</c:v>
                </c:pt>
                <c:pt idx="314">
                  <c:v>42080</c:v>
                </c:pt>
                <c:pt idx="315">
                  <c:v>42081</c:v>
                </c:pt>
                <c:pt idx="316">
                  <c:v>42082</c:v>
                </c:pt>
                <c:pt idx="317">
                  <c:v>42083</c:v>
                </c:pt>
                <c:pt idx="318">
                  <c:v>42086</c:v>
                </c:pt>
                <c:pt idx="319">
                  <c:v>42087</c:v>
                </c:pt>
                <c:pt idx="320">
                  <c:v>42088</c:v>
                </c:pt>
                <c:pt idx="321">
                  <c:v>42089</c:v>
                </c:pt>
                <c:pt idx="322">
                  <c:v>42090</c:v>
                </c:pt>
                <c:pt idx="323">
                  <c:v>42093</c:v>
                </c:pt>
                <c:pt idx="324">
                  <c:v>42094</c:v>
                </c:pt>
                <c:pt idx="325">
                  <c:v>42095</c:v>
                </c:pt>
                <c:pt idx="326">
                  <c:v>42096</c:v>
                </c:pt>
                <c:pt idx="327">
                  <c:v>42097</c:v>
                </c:pt>
                <c:pt idx="328">
                  <c:v>42100</c:v>
                </c:pt>
                <c:pt idx="329">
                  <c:v>42101</c:v>
                </c:pt>
                <c:pt idx="330">
                  <c:v>42102</c:v>
                </c:pt>
                <c:pt idx="331">
                  <c:v>42103</c:v>
                </c:pt>
                <c:pt idx="332">
                  <c:v>42104</c:v>
                </c:pt>
                <c:pt idx="333">
                  <c:v>42107</c:v>
                </c:pt>
                <c:pt idx="334">
                  <c:v>42108</c:v>
                </c:pt>
                <c:pt idx="335">
                  <c:v>42109</c:v>
                </c:pt>
                <c:pt idx="336">
                  <c:v>42110</c:v>
                </c:pt>
                <c:pt idx="337">
                  <c:v>42111</c:v>
                </c:pt>
                <c:pt idx="338">
                  <c:v>42114</c:v>
                </c:pt>
                <c:pt idx="339">
                  <c:v>42115</c:v>
                </c:pt>
                <c:pt idx="340">
                  <c:v>42116</c:v>
                </c:pt>
                <c:pt idx="341">
                  <c:v>42117</c:v>
                </c:pt>
                <c:pt idx="342">
                  <c:v>42118</c:v>
                </c:pt>
                <c:pt idx="343">
                  <c:v>42121</c:v>
                </c:pt>
                <c:pt idx="344">
                  <c:v>42122</c:v>
                </c:pt>
                <c:pt idx="345">
                  <c:v>42123</c:v>
                </c:pt>
                <c:pt idx="346">
                  <c:v>42124</c:v>
                </c:pt>
                <c:pt idx="347">
                  <c:v>42125</c:v>
                </c:pt>
                <c:pt idx="348">
                  <c:v>42128</c:v>
                </c:pt>
                <c:pt idx="349">
                  <c:v>42129</c:v>
                </c:pt>
                <c:pt idx="350">
                  <c:v>42130</c:v>
                </c:pt>
                <c:pt idx="351">
                  <c:v>42131</c:v>
                </c:pt>
                <c:pt idx="352">
                  <c:v>42132</c:v>
                </c:pt>
                <c:pt idx="353">
                  <c:v>42135</c:v>
                </c:pt>
                <c:pt idx="354">
                  <c:v>42136</c:v>
                </c:pt>
                <c:pt idx="355">
                  <c:v>42137</c:v>
                </c:pt>
                <c:pt idx="356">
                  <c:v>42138</c:v>
                </c:pt>
                <c:pt idx="357">
                  <c:v>42139</c:v>
                </c:pt>
                <c:pt idx="358">
                  <c:v>42142</c:v>
                </c:pt>
                <c:pt idx="359">
                  <c:v>42143</c:v>
                </c:pt>
                <c:pt idx="360">
                  <c:v>42144</c:v>
                </c:pt>
                <c:pt idx="361">
                  <c:v>42145</c:v>
                </c:pt>
                <c:pt idx="362">
                  <c:v>42146</c:v>
                </c:pt>
                <c:pt idx="363">
                  <c:v>42149</c:v>
                </c:pt>
                <c:pt idx="364">
                  <c:v>42150</c:v>
                </c:pt>
                <c:pt idx="365">
                  <c:v>42151</c:v>
                </c:pt>
                <c:pt idx="366">
                  <c:v>42152</c:v>
                </c:pt>
                <c:pt idx="367">
                  <c:v>42153</c:v>
                </c:pt>
                <c:pt idx="368">
                  <c:v>42156</c:v>
                </c:pt>
                <c:pt idx="369">
                  <c:v>42157</c:v>
                </c:pt>
                <c:pt idx="370">
                  <c:v>42158</c:v>
                </c:pt>
                <c:pt idx="371">
                  <c:v>42159</c:v>
                </c:pt>
                <c:pt idx="372">
                  <c:v>42160</c:v>
                </c:pt>
                <c:pt idx="373">
                  <c:v>42163</c:v>
                </c:pt>
                <c:pt idx="374">
                  <c:v>42164</c:v>
                </c:pt>
                <c:pt idx="375">
                  <c:v>42165</c:v>
                </c:pt>
                <c:pt idx="376">
                  <c:v>42166</c:v>
                </c:pt>
                <c:pt idx="377">
                  <c:v>42167</c:v>
                </c:pt>
                <c:pt idx="378">
                  <c:v>42170</c:v>
                </c:pt>
                <c:pt idx="379">
                  <c:v>42171</c:v>
                </c:pt>
                <c:pt idx="380">
                  <c:v>42172</c:v>
                </c:pt>
                <c:pt idx="381">
                  <c:v>42173</c:v>
                </c:pt>
                <c:pt idx="382">
                  <c:v>42174</c:v>
                </c:pt>
                <c:pt idx="383">
                  <c:v>42177</c:v>
                </c:pt>
                <c:pt idx="384">
                  <c:v>42178</c:v>
                </c:pt>
                <c:pt idx="385">
                  <c:v>42179</c:v>
                </c:pt>
                <c:pt idx="386">
                  <c:v>42180</c:v>
                </c:pt>
                <c:pt idx="387">
                  <c:v>42181</c:v>
                </c:pt>
                <c:pt idx="388">
                  <c:v>42184</c:v>
                </c:pt>
                <c:pt idx="389">
                  <c:v>42185</c:v>
                </c:pt>
                <c:pt idx="390">
                  <c:v>42186</c:v>
                </c:pt>
                <c:pt idx="391">
                  <c:v>42187</c:v>
                </c:pt>
                <c:pt idx="392">
                  <c:v>42188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42198</c:v>
                </c:pt>
                <c:pt idx="399">
                  <c:v>42199</c:v>
                </c:pt>
                <c:pt idx="400">
                  <c:v>42200</c:v>
                </c:pt>
                <c:pt idx="401">
                  <c:v>42201</c:v>
                </c:pt>
                <c:pt idx="402">
                  <c:v>42202</c:v>
                </c:pt>
                <c:pt idx="403">
                  <c:v>42205</c:v>
                </c:pt>
                <c:pt idx="404">
                  <c:v>42206</c:v>
                </c:pt>
                <c:pt idx="405">
                  <c:v>42207</c:v>
                </c:pt>
                <c:pt idx="406">
                  <c:v>42208</c:v>
                </c:pt>
                <c:pt idx="407">
                  <c:v>42209</c:v>
                </c:pt>
                <c:pt idx="408">
                  <c:v>42212</c:v>
                </c:pt>
                <c:pt idx="409">
                  <c:v>42213</c:v>
                </c:pt>
                <c:pt idx="410">
                  <c:v>42214</c:v>
                </c:pt>
                <c:pt idx="411">
                  <c:v>42215</c:v>
                </c:pt>
                <c:pt idx="412">
                  <c:v>42216</c:v>
                </c:pt>
                <c:pt idx="413">
                  <c:v>42219</c:v>
                </c:pt>
                <c:pt idx="414">
                  <c:v>42220</c:v>
                </c:pt>
                <c:pt idx="415">
                  <c:v>42221</c:v>
                </c:pt>
                <c:pt idx="416">
                  <c:v>42222</c:v>
                </c:pt>
                <c:pt idx="417">
                  <c:v>42223</c:v>
                </c:pt>
                <c:pt idx="418">
                  <c:v>42226</c:v>
                </c:pt>
                <c:pt idx="419">
                  <c:v>42227</c:v>
                </c:pt>
                <c:pt idx="420">
                  <c:v>42228</c:v>
                </c:pt>
                <c:pt idx="421">
                  <c:v>42229</c:v>
                </c:pt>
                <c:pt idx="422">
                  <c:v>42230</c:v>
                </c:pt>
                <c:pt idx="423">
                  <c:v>42233</c:v>
                </c:pt>
                <c:pt idx="424">
                  <c:v>42234</c:v>
                </c:pt>
                <c:pt idx="425">
                  <c:v>42235</c:v>
                </c:pt>
                <c:pt idx="426">
                  <c:v>42236</c:v>
                </c:pt>
                <c:pt idx="427">
                  <c:v>42237</c:v>
                </c:pt>
                <c:pt idx="428">
                  <c:v>42240</c:v>
                </c:pt>
                <c:pt idx="429">
                  <c:v>42241</c:v>
                </c:pt>
                <c:pt idx="430">
                  <c:v>42242</c:v>
                </c:pt>
                <c:pt idx="431">
                  <c:v>42243</c:v>
                </c:pt>
                <c:pt idx="432">
                  <c:v>42244</c:v>
                </c:pt>
                <c:pt idx="433">
                  <c:v>42247</c:v>
                </c:pt>
                <c:pt idx="434">
                  <c:v>42248</c:v>
                </c:pt>
                <c:pt idx="435">
                  <c:v>42249</c:v>
                </c:pt>
                <c:pt idx="436">
                  <c:v>42250</c:v>
                </c:pt>
                <c:pt idx="437">
                  <c:v>42251</c:v>
                </c:pt>
                <c:pt idx="438">
                  <c:v>42254</c:v>
                </c:pt>
                <c:pt idx="439">
                  <c:v>42255</c:v>
                </c:pt>
                <c:pt idx="440">
                  <c:v>42256</c:v>
                </c:pt>
                <c:pt idx="441">
                  <c:v>42257</c:v>
                </c:pt>
                <c:pt idx="442">
                  <c:v>42258</c:v>
                </c:pt>
                <c:pt idx="443">
                  <c:v>42261</c:v>
                </c:pt>
                <c:pt idx="444">
                  <c:v>42262</c:v>
                </c:pt>
                <c:pt idx="445">
                  <c:v>42263</c:v>
                </c:pt>
                <c:pt idx="446">
                  <c:v>42264</c:v>
                </c:pt>
                <c:pt idx="447">
                  <c:v>42265</c:v>
                </c:pt>
                <c:pt idx="448">
                  <c:v>42268</c:v>
                </c:pt>
                <c:pt idx="449">
                  <c:v>42269</c:v>
                </c:pt>
                <c:pt idx="450">
                  <c:v>42270</c:v>
                </c:pt>
                <c:pt idx="451">
                  <c:v>42271</c:v>
                </c:pt>
                <c:pt idx="452">
                  <c:v>42272</c:v>
                </c:pt>
                <c:pt idx="453">
                  <c:v>42275</c:v>
                </c:pt>
                <c:pt idx="454">
                  <c:v>42276</c:v>
                </c:pt>
                <c:pt idx="455">
                  <c:v>42277</c:v>
                </c:pt>
                <c:pt idx="456">
                  <c:v>42278</c:v>
                </c:pt>
                <c:pt idx="457">
                  <c:v>42279</c:v>
                </c:pt>
                <c:pt idx="458">
                  <c:v>42282</c:v>
                </c:pt>
                <c:pt idx="459">
                  <c:v>42283</c:v>
                </c:pt>
                <c:pt idx="460">
                  <c:v>42284</c:v>
                </c:pt>
                <c:pt idx="461">
                  <c:v>42285</c:v>
                </c:pt>
                <c:pt idx="462">
                  <c:v>42286</c:v>
                </c:pt>
                <c:pt idx="463">
                  <c:v>42289</c:v>
                </c:pt>
                <c:pt idx="464">
                  <c:v>42290</c:v>
                </c:pt>
                <c:pt idx="465">
                  <c:v>42291</c:v>
                </c:pt>
                <c:pt idx="466">
                  <c:v>42292</c:v>
                </c:pt>
                <c:pt idx="467">
                  <c:v>42293</c:v>
                </c:pt>
                <c:pt idx="468">
                  <c:v>42296</c:v>
                </c:pt>
                <c:pt idx="469">
                  <c:v>42297</c:v>
                </c:pt>
                <c:pt idx="470">
                  <c:v>42298</c:v>
                </c:pt>
                <c:pt idx="471">
                  <c:v>42299</c:v>
                </c:pt>
                <c:pt idx="472">
                  <c:v>42300</c:v>
                </c:pt>
                <c:pt idx="473">
                  <c:v>42303</c:v>
                </c:pt>
                <c:pt idx="474">
                  <c:v>42304</c:v>
                </c:pt>
                <c:pt idx="475">
                  <c:v>42305</c:v>
                </c:pt>
                <c:pt idx="476">
                  <c:v>42306</c:v>
                </c:pt>
                <c:pt idx="477">
                  <c:v>42307</c:v>
                </c:pt>
                <c:pt idx="478">
                  <c:v>42310</c:v>
                </c:pt>
                <c:pt idx="479">
                  <c:v>42311</c:v>
                </c:pt>
                <c:pt idx="480">
                  <c:v>42312</c:v>
                </c:pt>
                <c:pt idx="481">
                  <c:v>42313</c:v>
                </c:pt>
                <c:pt idx="482">
                  <c:v>42314</c:v>
                </c:pt>
                <c:pt idx="483">
                  <c:v>42317</c:v>
                </c:pt>
                <c:pt idx="484">
                  <c:v>42318</c:v>
                </c:pt>
                <c:pt idx="485">
                  <c:v>42319</c:v>
                </c:pt>
                <c:pt idx="486">
                  <c:v>42320</c:v>
                </c:pt>
                <c:pt idx="487">
                  <c:v>42321</c:v>
                </c:pt>
                <c:pt idx="488">
                  <c:v>42324</c:v>
                </c:pt>
                <c:pt idx="489">
                  <c:v>42325</c:v>
                </c:pt>
                <c:pt idx="490">
                  <c:v>42326</c:v>
                </c:pt>
                <c:pt idx="491">
                  <c:v>42327</c:v>
                </c:pt>
                <c:pt idx="492">
                  <c:v>42328</c:v>
                </c:pt>
                <c:pt idx="493">
                  <c:v>42331</c:v>
                </c:pt>
                <c:pt idx="494">
                  <c:v>42332</c:v>
                </c:pt>
                <c:pt idx="495">
                  <c:v>42333</c:v>
                </c:pt>
                <c:pt idx="496">
                  <c:v>42334</c:v>
                </c:pt>
                <c:pt idx="497">
                  <c:v>42335</c:v>
                </c:pt>
                <c:pt idx="498">
                  <c:v>42338</c:v>
                </c:pt>
                <c:pt idx="499">
                  <c:v>42339</c:v>
                </c:pt>
                <c:pt idx="500">
                  <c:v>42340</c:v>
                </c:pt>
                <c:pt idx="501">
                  <c:v>42341</c:v>
                </c:pt>
                <c:pt idx="502">
                  <c:v>42342</c:v>
                </c:pt>
                <c:pt idx="503">
                  <c:v>42345</c:v>
                </c:pt>
                <c:pt idx="504">
                  <c:v>42346</c:v>
                </c:pt>
                <c:pt idx="505">
                  <c:v>42347</c:v>
                </c:pt>
                <c:pt idx="506">
                  <c:v>42348</c:v>
                </c:pt>
                <c:pt idx="507">
                  <c:v>42349</c:v>
                </c:pt>
                <c:pt idx="508">
                  <c:v>42352</c:v>
                </c:pt>
                <c:pt idx="509">
                  <c:v>42353</c:v>
                </c:pt>
                <c:pt idx="510">
                  <c:v>42354</c:v>
                </c:pt>
                <c:pt idx="511">
                  <c:v>42355</c:v>
                </c:pt>
                <c:pt idx="512">
                  <c:v>42356</c:v>
                </c:pt>
                <c:pt idx="513">
                  <c:v>42359</c:v>
                </c:pt>
                <c:pt idx="514">
                  <c:v>42360</c:v>
                </c:pt>
                <c:pt idx="515">
                  <c:v>42361</c:v>
                </c:pt>
                <c:pt idx="516">
                  <c:v>42362</c:v>
                </c:pt>
                <c:pt idx="517">
                  <c:v>42363</c:v>
                </c:pt>
                <c:pt idx="518">
                  <c:v>42366</c:v>
                </c:pt>
                <c:pt idx="519">
                  <c:v>42367</c:v>
                </c:pt>
                <c:pt idx="520">
                  <c:v>42368</c:v>
                </c:pt>
                <c:pt idx="521">
                  <c:v>42369</c:v>
                </c:pt>
                <c:pt idx="522">
                  <c:v>42370</c:v>
                </c:pt>
                <c:pt idx="523">
                  <c:v>42373</c:v>
                </c:pt>
                <c:pt idx="524">
                  <c:v>42374</c:v>
                </c:pt>
                <c:pt idx="525">
                  <c:v>42375</c:v>
                </c:pt>
                <c:pt idx="526">
                  <c:v>42376</c:v>
                </c:pt>
                <c:pt idx="527">
                  <c:v>42377</c:v>
                </c:pt>
                <c:pt idx="528">
                  <c:v>42380</c:v>
                </c:pt>
                <c:pt idx="529">
                  <c:v>42381</c:v>
                </c:pt>
                <c:pt idx="530">
                  <c:v>42382</c:v>
                </c:pt>
                <c:pt idx="531">
                  <c:v>42383</c:v>
                </c:pt>
                <c:pt idx="532">
                  <c:v>42384</c:v>
                </c:pt>
                <c:pt idx="533">
                  <c:v>42387</c:v>
                </c:pt>
                <c:pt idx="534">
                  <c:v>42388</c:v>
                </c:pt>
                <c:pt idx="535">
                  <c:v>42389</c:v>
                </c:pt>
                <c:pt idx="536">
                  <c:v>42390</c:v>
                </c:pt>
                <c:pt idx="537">
                  <c:v>42391</c:v>
                </c:pt>
                <c:pt idx="538">
                  <c:v>42394</c:v>
                </c:pt>
                <c:pt idx="539">
                  <c:v>42395</c:v>
                </c:pt>
                <c:pt idx="540">
                  <c:v>42396</c:v>
                </c:pt>
                <c:pt idx="541">
                  <c:v>42397</c:v>
                </c:pt>
                <c:pt idx="542">
                  <c:v>42398</c:v>
                </c:pt>
                <c:pt idx="543">
                  <c:v>42401</c:v>
                </c:pt>
                <c:pt idx="544">
                  <c:v>42402</c:v>
                </c:pt>
                <c:pt idx="545">
                  <c:v>42403</c:v>
                </c:pt>
                <c:pt idx="546">
                  <c:v>42404</c:v>
                </c:pt>
                <c:pt idx="547">
                  <c:v>42405</c:v>
                </c:pt>
                <c:pt idx="548">
                  <c:v>42408</c:v>
                </c:pt>
                <c:pt idx="549">
                  <c:v>42409</c:v>
                </c:pt>
                <c:pt idx="550">
                  <c:v>42410</c:v>
                </c:pt>
                <c:pt idx="551">
                  <c:v>42411</c:v>
                </c:pt>
                <c:pt idx="552">
                  <c:v>42412</c:v>
                </c:pt>
                <c:pt idx="553">
                  <c:v>42415</c:v>
                </c:pt>
                <c:pt idx="554">
                  <c:v>42416</c:v>
                </c:pt>
                <c:pt idx="555">
                  <c:v>42417</c:v>
                </c:pt>
                <c:pt idx="556">
                  <c:v>42418</c:v>
                </c:pt>
                <c:pt idx="557">
                  <c:v>42419</c:v>
                </c:pt>
                <c:pt idx="558">
                  <c:v>42422</c:v>
                </c:pt>
                <c:pt idx="559">
                  <c:v>42423</c:v>
                </c:pt>
                <c:pt idx="560">
                  <c:v>42424</c:v>
                </c:pt>
                <c:pt idx="561">
                  <c:v>42425</c:v>
                </c:pt>
                <c:pt idx="562">
                  <c:v>42426</c:v>
                </c:pt>
                <c:pt idx="563">
                  <c:v>42429</c:v>
                </c:pt>
                <c:pt idx="564">
                  <c:v>42430</c:v>
                </c:pt>
                <c:pt idx="565">
                  <c:v>42431</c:v>
                </c:pt>
                <c:pt idx="566">
                  <c:v>42432</c:v>
                </c:pt>
                <c:pt idx="567">
                  <c:v>42433</c:v>
                </c:pt>
                <c:pt idx="568">
                  <c:v>42436</c:v>
                </c:pt>
                <c:pt idx="569">
                  <c:v>42437</c:v>
                </c:pt>
                <c:pt idx="570">
                  <c:v>42438</c:v>
                </c:pt>
                <c:pt idx="571">
                  <c:v>42439</c:v>
                </c:pt>
                <c:pt idx="572">
                  <c:v>42440</c:v>
                </c:pt>
                <c:pt idx="573">
                  <c:v>42443</c:v>
                </c:pt>
                <c:pt idx="574">
                  <c:v>42444</c:v>
                </c:pt>
                <c:pt idx="575">
                  <c:v>42445</c:v>
                </c:pt>
                <c:pt idx="576">
                  <c:v>42446</c:v>
                </c:pt>
                <c:pt idx="577">
                  <c:v>42447</c:v>
                </c:pt>
                <c:pt idx="578">
                  <c:v>42450</c:v>
                </c:pt>
                <c:pt idx="579">
                  <c:v>42451</c:v>
                </c:pt>
                <c:pt idx="580">
                  <c:v>42452</c:v>
                </c:pt>
                <c:pt idx="581">
                  <c:v>42453</c:v>
                </c:pt>
                <c:pt idx="582">
                  <c:v>42454</c:v>
                </c:pt>
                <c:pt idx="583">
                  <c:v>42457</c:v>
                </c:pt>
                <c:pt idx="584">
                  <c:v>42458</c:v>
                </c:pt>
                <c:pt idx="585">
                  <c:v>42459</c:v>
                </c:pt>
                <c:pt idx="586">
                  <c:v>42460</c:v>
                </c:pt>
                <c:pt idx="587">
                  <c:v>42461</c:v>
                </c:pt>
                <c:pt idx="588">
                  <c:v>42464</c:v>
                </c:pt>
                <c:pt idx="589">
                  <c:v>42465</c:v>
                </c:pt>
                <c:pt idx="590">
                  <c:v>42466</c:v>
                </c:pt>
                <c:pt idx="591">
                  <c:v>42467</c:v>
                </c:pt>
                <c:pt idx="592">
                  <c:v>42468</c:v>
                </c:pt>
                <c:pt idx="593">
                  <c:v>42471</c:v>
                </c:pt>
                <c:pt idx="594">
                  <c:v>42472</c:v>
                </c:pt>
                <c:pt idx="595">
                  <c:v>42473</c:v>
                </c:pt>
                <c:pt idx="596">
                  <c:v>42474</c:v>
                </c:pt>
                <c:pt idx="597">
                  <c:v>42475</c:v>
                </c:pt>
                <c:pt idx="598">
                  <c:v>42478</c:v>
                </c:pt>
                <c:pt idx="599">
                  <c:v>42479</c:v>
                </c:pt>
                <c:pt idx="600">
                  <c:v>42480</c:v>
                </c:pt>
                <c:pt idx="601">
                  <c:v>42481</c:v>
                </c:pt>
                <c:pt idx="602">
                  <c:v>42482</c:v>
                </c:pt>
                <c:pt idx="603">
                  <c:v>42485</c:v>
                </c:pt>
                <c:pt idx="604">
                  <c:v>42486</c:v>
                </c:pt>
                <c:pt idx="605">
                  <c:v>42487</c:v>
                </c:pt>
                <c:pt idx="606">
                  <c:v>42488</c:v>
                </c:pt>
                <c:pt idx="607">
                  <c:v>42489</c:v>
                </c:pt>
                <c:pt idx="608">
                  <c:v>42492</c:v>
                </c:pt>
                <c:pt idx="609">
                  <c:v>42493</c:v>
                </c:pt>
                <c:pt idx="610">
                  <c:v>42494</c:v>
                </c:pt>
                <c:pt idx="611">
                  <c:v>42495</c:v>
                </c:pt>
                <c:pt idx="612">
                  <c:v>42496</c:v>
                </c:pt>
                <c:pt idx="613">
                  <c:v>42499</c:v>
                </c:pt>
                <c:pt idx="614">
                  <c:v>42500</c:v>
                </c:pt>
                <c:pt idx="615">
                  <c:v>42501</c:v>
                </c:pt>
                <c:pt idx="616">
                  <c:v>42502</c:v>
                </c:pt>
                <c:pt idx="617">
                  <c:v>42503</c:v>
                </c:pt>
                <c:pt idx="618">
                  <c:v>42506</c:v>
                </c:pt>
                <c:pt idx="619">
                  <c:v>42507</c:v>
                </c:pt>
                <c:pt idx="620">
                  <c:v>42508</c:v>
                </c:pt>
                <c:pt idx="621">
                  <c:v>42509</c:v>
                </c:pt>
                <c:pt idx="622">
                  <c:v>42510</c:v>
                </c:pt>
                <c:pt idx="623">
                  <c:v>42513</c:v>
                </c:pt>
                <c:pt idx="624">
                  <c:v>42514</c:v>
                </c:pt>
                <c:pt idx="625">
                  <c:v>42515</c:v>
                </c:pt>
                <c:pt idx="626">
                  <c:v>42516</c:v>
                </c:pt>
                <c:pt idx="627">
                  <c:v>42517</c:v>
                </c:pt>
                <c:pt idx="628">
                  <c:v>42520</c:v>
                </c:pt>
                <c:pt idx="629">
                  <c:v>42521</c:v>
                </c:pt>
                <c:pt idx="630">
                  <c:v>42522</c:v>
                </c:pt>
                <c:pt idx="631">
                  <c:v>42523</c:v>
                </c:pt>
                <c:pt idx="632">
                  <c:v>42524</c:v>
                </c:pt>
                <c:pt idx="633">
                  <c:v>42527</c:v>
                </c:pt>
                <c:pt idx="634">
                  <c:v>42528</c:v>
                </c:pt>
                <c:pt idx="635">
                  <c:v>42529</c:v>
                </c:pt>
                <c:pt idx="636">
                  <c:v>42530</c:v>
                </c:pt>
                <c:pt idx="637">
                  <c:v>42531</c:v>
                </c:pt>
                <c:pt idx="638">
                  <c:v>42534</c:v>
                </c:pt>
                <c:pt idx="639">
                  <c:v>42535</c:v>
                </c:pt>
                <c:pt idx="640">
                  <c:v>42536</c:v>
                </c:pt>
                <c:pt idx="641">
                  <c:v>42537</c:v>
                </c:pt>
                <c:pt idx="642">
                  <c:v>42538</c:v>
                </c:pt>
                <c:pt idx="643">
                  <c:v>42541</c:v>
                </c:pt>
                <c:pt idx="644">
                  <c:v>42542</c:v>
                </c:pt>
                <c:pt idx="645">
                  <c:v>42543</c:v>
                </c:pt>
                <c:pt idx="646">
                  <c:v>42544</c:v>
                </c:pt>
                <c:pt idx="647">
                  <c:v>42545</c:v>
                </c:pt>
                <c:pt idx="648">
                  <c:v>42548</c:v>
                </c:pt>
                <c:pt idx="649">
                  <c:v>42549</c:v>
                </c:pt>
                <c:pt idx="650">
                  <c:v>42550</c:v>
                </c:pt>
                <c:pt idx="651">
                  <c:v>42551</c:v>
                </c:pt>
                <c:pt idx="652">
                  <c:v>42552</c:v>
                </c:pt>
                <c:pt idx="653">
                  <c:v>42555</c:v>
                </c:pt>
                <c:pt idx="654">
                  <c:v>42556</c:v>
                </c:pt>
                <c:pt idx="655">
                  <c:v>42557</c:v>
                </c:pt>
                <c:pt idx="656">
                  <c:v>42558</c:v>
                </c:pt>
                <c:pt idx="657">
                  <c:v>42559</c:v>
                </c:pt>
                <c:pt idx="658">
                  <c:v>42562</c:v>
                </c:pt>
                <c:pt idx="659">
                  <c:v>42563</c:v>
                </c:pt>
                <c:pt idx="660">
                  <c:v>42564</c:v>
                </c:pt>
                <c:pt idx="661">
                  <c:v>42565</c:v>
                </c:pt>
                <c:pt idx="662">
                  <c:v>42566</c:v>
                </c:pt>
                <c:pt idx="663">
                  <c:v>42569</c:v>
                </c:pt>
                <c:pt idx="664">
                  <c:v>42570</c:v>
                </c:pt>
                <c:pt idx="665">
                  <c:v>42571</c:v>
                </c:pt>
                <c:pt idx="666">
                  <c:v>42572</c:v>
                </c:pt>
                <c:pt idx="667">
                  <c:v>42573</c:v>
                </c:pt>
                <c:pt idx="668">
                  <c:v>42576</c:v>
                </c:pt>
                <c:pt idx="669">
                  <c:v>42577</c:v>
                </c:pt>
                <c:pt idx="670">
                  <c:v>42578</c:v>
                </c:pt>
                <c:pt idx="671">
                  <c:v>42579</c:v>
                </c:pt>
                <c:pt idx="672">
                  <c:v>42580</c:v>
                </c:pt>
                <c:pt idx="673">
                  <c:v>42583</c:v>
                </c:pt>
                <c:pt idx="674">
                  <c:v>42584</c:v>
                </c:pt>
                <c:pt idx="675">
                  <c:v>42585</c:v>
                </c:pt>
                <c:pt idx="676">
                  <c:v>42586</c:v>
                </c:pt>
                <c:pt idx="677">
                  <c:v>42587</c:v>
                </c:pt>
                <c:pt idx="678">
                  <c:v>42590</c:v>
                </c:pt>
                <c:pt idx="679">
                  <c:v>42591</c:v>
                </c:pt>
                <c:pt idx="680">
                  <c:v>42592</c:v>
                </c:pt>
                <c:pt idx="681">
                  <c:v>42593</c:v>
                </c:pt>
                <c:pt idx="682">
                  <c:v>42594</c:v>
                </c:pt>
                <c:pt idx="683">
                  <c:v>42597</c:v>
                </c:pt>
                <c:pt idx="684">
                  <c:v>42598</c:v>
                </c:pt>
                <c:pt idx="685">
                  <c:v>42599</c:v>
                </c:pt>
                <c:pt idx="686">
                  <c:v>42600</c:v>
                </c:pt>
                <c:pt idx="687">
                  <c:v>42601</c:v>
                </c:pt>
                <c:pt idx="688">
                  <c:v>42604</c:v>
                </c:pt>
                <c:pt idx="689">
                  <c:v>42605</c:v>
                </c:pt>
                <c:pt idx="690">
                  <c:v>42606</c:v>
                </c:pt>
                <c:pt idx="691">
                  <c:v>42607</c:v>
                </c:pt>
                <c:pt idx="692">
                  <c:v>42608</c:v>
                </c:pt>
                <c:pt idx="693">
                  <c:v>42611</c:v>
                </c:pt>
                <c:pt idx="694">
                  <c:v>42612</c:v>
                </c:pt>
              </c:numCache>
            </c:numRef>
          </c:cat>
          <c:val>
            <c:numRef>
              <c:f>Sheet1!$C$2:$C$696</c:f>
              <c:numCache>
                <c:formatCode>General</c:formatCode>
                <c:ptCount val="695"/>
                <c:pt idx="0">
                  <c:v>12.61</c:v>
                </c:pt>
                <c:pt idx="1">
                  <c:v>12.61</c:v>
                </c:pt>
                <c:pt idx="2">
                  <c:v>12.16</c:v>
                </c:pt>
                <c:pt idx="3">
                  <c:v>13.38</c:v>
                </c:pt>
                <c:pt idx="4">
                  <c:v>14.4</c:v>
                </c:pt>
                <c:pt idx="5">
                  <c:v>14.98</c:v>
                </c:pt>
                <c:pt idx="6">
                  <c:v>15.81</c:v>
                </c:pt>
                <c:pt idx="7">
                  <c:v>16.350000000000001</c:v>
                </c:pt>
                <c:pt idx="8">
                  <c:v>15.4</c:v>
                </c:pt>
                <c:pt idx="9">
                  <c:v>14.29</c:v>
                </c:pt>
                <c:pt idx="10">
                  <c:v>12.87</c:v>
                </c:pt>
                <c:pt idx="11">
                  <c:v>12.82</c:v>
                </c:pt>
                <c:pt idx="12">
                  <c:v>14.69</c:v>
                </c:pt>
                <c:pt idx="13">
                  <c:v>14.64</c:v>
                </c:pt>
                <c:pt idx="14">
                  <c:v>12.11</c:v>
                </c:pt>
                <c:pt idx="15">
                  <c:v>12.12</c:v>
                </c:pt>
                <c:pt idx="16">
                  <c:v>10.55</c:v>
                </c:pt>
                <c:pt idx="17">
                  <c:v>12.36</c:v>
                </c:pt>
                <c:pt idx="18">
                  <c:v>12.21</c:v>
                </c:pt>
                <c:pt idx="19">
                  <c:v>10.3</c:v>
                </c:pt>
                <c:pt idx="20">
                  <c:v>12.12</c:v>
                </c:pt>
                <c:pt idx="21">
                  <c:v>12.42</c:v>
                </c:pt>
                <c:pt idx="22">
                  <c:v>11.79</c:v>
                </c:pt>
                <c:pt idx="23">
                  <c:v>12.57</c:v>
                </c:pt>
                <c:pt idx="24">
                  <c:v>10.44</c:v>
                </c:pt>
                <c:pt idx="25">
                  <c:v>10.89</c:v>
                </c:pt>
                <c:pt idx="26">
                  <c:v>11.71</c:v>
                </c:pt>
                <c:pt idx="27">
                  <c:v>12.43</c:v>
                </c:pt>
                <c:pt idx="28">
                  <c:v>11.81</c:v>
                </c:pt>
                <c:pt idx="29">
                  <c:v>12.44</c:v>
                </c:pt>
                <c:pt idx="30">
                  <c:v>12.32</c:v>
                </c:pt>
                <c:pt idx="31">
                  <c:v>12.19</c:v>
                </c:pt>
                <c:pt idx="32">
                  <c:v>12.44</c:v>
                </c:pt>
                <c:pt idx="33">
                  <c:v>12.43</c:v>
                </c:pt>
                <c:pt idx="34">
                  <c:v>11.21</c:v>
                </c:pt>
                <c:pt idx="35">
                  <c:v>7.9</c:v>
                </c:pt>
                <c:pt idx="36">
                  <c:v>11.3</c:v>
                </c:pt>
                <c:pt idx="37">
                  <c:v>11.81</c:v>
                </c:pt>
                <c:pt idx="38">
                  <c:v>10.9</c:v>
                </c:pt>
                <c:pt idx="39">
                  <c:v>8.64</c:v>
                </c:pt>
                <c:pt idx="40">
                  <c:v>10.29</c:v>
                </c:pt>
                <c:pt idx="41">
                  <c:v>9.02</c:v>
                </c:pt>
                <c:pt idx="42">
                  <c:v>10.74</c:v>
                </c:pt>
                <c:pt idx="43">
                  <c:v>4.28</c:v>
                </c:pt>
                <c:pt idx="44">
                  <c:v>4.93</c:v>
                </c:pt>
                <c:pt idx="45">
                  <c:v>4.33</c:v>
                </c:pt>
                <c:pt idx="46">
                  <c:v>2.66</c:v>
                </c:pt>
                <c:pt idx="47">
                  <c:v>4.49</c:v>
                </c:pt>
                <c:pt idx="48">
                  <c:v>5.2</c:v>
                </c:pt>
                <c:pt idx="49">
                  <c:v>6.31</c:v>
                </c:pt>
                <c:pt idx="50">
                  <c:v>7.52</c:v>
                </c:pt>
                <c:pt idx="51">
                  <c:v>8.77</c:v>
                </c:pt>
                <c:pt idx="52">
                  <c:v>8.84</c:v>
                </c:pt>
                <c:pt idx="53">
                  <c:v>7.41</c:v>
                </c:pt>
                <c:pt idx="54">
                  <c:v>5.71</c:v>
                </c:pt>
                <c:pt idx="55">
                  <c:v>3.23</c:v>
                </c:pt>
                <c:pt idx="56">
                  <c:v>4.93</c:v>
                </c:pt>
                <c:pt idx="57">
                  <c:v>4.7300000000000004</c:v>
                </c:pt>
                <c:pt idx="58">
                  <c:v>3.55</c:v>
                </c:pt>
                <c:pt idx="59">
                  <c:v>3.13</c:v>
                </c:pt>
                <c:pt idx="60">
                  <c:v>3.47</c:v>
                </c:pt>
                <c:pt idx="61">
                  <c:v>3.68</c:v>
                </c:pt>
                <c:pt idx="62">
                  <c:v>2.72</c:v>
                </c:pt>
                <c:pt idx="63">
                  <c:v>3.08</c:v>
                </c:pt>
                <c:pt idx="64">
                  <c:v>5.33</c:v>
                </c:pt>
                <c:pt idx="65">
                  <c:v>6.32</c:v>
                </c:pt>
                <c:pt idx="66">
                  <c:v>7.88</c:v>
                </c:pt>
                <c:pt idx="67">
                  <c:v>8.14</c:v>
                </c:pt>
                <c:pt idx="68">
                  <c:v>7.87</c:v>
                </c:pt>
                <c:pt idx="69">
                  <c:v>8.07</c:v>
                </c:pt>
                <c:pt idx="70">
                  <c:v>7.87</c:v>
                </c:pt>
                <c:pt idx="71">
                  <c:v>7.56</c:v>
                </c:pt>
                <c:pt idx="72">
                  <c:v>8.15</c:v>
                </c:pt>
                <c:pt idx="73">
                  <c:v>8.34</c:v>
                </c:pt>
                <c:pt idx="74">
                  <c:v>8.83</c:v>
                </c:pt>
                <c:pt idx="75">
                  <c:v>9.07</c:v>
                </c:pt>
                <c:pt idx="76">
                  <c:v>8.94</c:v>
                </c:pt>
                <c:pt idx="77">
                  <c:v>8.94</c:v>
                </c:pt>
                <c:pt idx="78">
                  <c:v>9.5500000000000007</c:v>
                </c:pt>
                <c:pt idx="79">
                  <c:v>11.82</c:v>
                </c:pt>
                <c:pt idx="80">
                  <c:v>12.62</c:v>
                </c:pt>
                <c:pt idx="81">
                  <c:v>12.28</c:v>
                </c:pt>
                <c:pt idx="82">
                  <c:v>12.39</c:v>
                </c:pt>
                <c:pt idx="83">
                  <c:v>10.5</c:v>
                </c:pt>
                <c:pt idx="84">
                  <c:v>9.66</c:v>
                </c:pt>
                <c:pt idx="85">
                  <c:v>10.55</c:v>
                </c:pt>
                <c:pt idx="86">
                  <c:v>9.9499999999999993</c:v>
                </c:pt>
                <c:pt idx="87">
                  <c:v>11</c:v>
                </c:pt>
                <c:pt idx="88">
                  <c:v>9.5500000000000007</c:v>
                </c:pt>
                <c:pt idx="89">
                  <c:v>8.25</c:v>
                </c:pt>
                <c:pt idx="90">
                  <c:v>8.76</c:v>
                </c:pt>
                <c:pt idx="91">
                  <c:v>7.86</c:v>
                </c:pt>
                <c:pt idx="92">
                  <c:v>8.5399999999999991</c:v>
                </c:pt>
                <c:pt idx="93">
                  <c:v>8.76</c:v>
                </c:pt>
                <c:pt idx="94">
                  <c:v>7.89</c:v>
                </c:pt>
                <c:pt idx="95">
                  <c:v>9.23</c:v>
                </c:pt>
                <c:pt idx="96">
                  <c:v>9.77</c:v>
                </c:pt>
                <c:pt idx="97">
                  <c:v>10.43</c:v>
                </c:pt>
                <c:pt idx="98">
                  <c:v>9.7100000000000009</c:v>
                </c:pt>
                <c:pt idx="99">
                  <c:v>9.02</c:v>
                </c:pt>
                <c:pt idx="100">
                  <c:v>8.34</c:v>
                </c:pt>
                <c:pt idx="101">
                  <c:v>8.61</c:v>
                </c:pt>
                <c:pt idx="102">
                  <c:v>8.1300000000000008</c:v>
                </c:pt>
                <c:pt idx="103">
                  <c:v>8.1300000000000008</c:v>
                </c:pt>
                <c:pt idx="104">
                  <c:v>7.47</c:v>
                </c:pt>
                <c:pt idx="105">
                  <c:v>9.2899999999999991</c:v>
                </c:pt>
                <c:pt idx="106">
                  <c:v>8.31</c:v>
                </c:pt>
                <c:pt idx="107">
                  <c:v>8.84</c:v>
                </c:pt>
                <c:pt idx="108">
                  <c:v>8.9</c:v>
                </c:pt>
                <c:pt idx="109">
                  <c:v>8.42</c:v>
                </c:pt>
                <c:pt idx="110">
                  <c:v>8.25</c:v>
                </c:pt>
                <c:pt idx="111">
                  <c:v>8.6199999999999992</c:v>
                </c:pt>
                <c:pt idx="112">
                  <c:v>8.06</c:v>
                </c:pt>
                <c:pt idx="113">
                  <c:v>7.54</c:v>
                </c:pt>
                <c:pt idx="114">
                  <c:v>7.46</c:v>
                </c:pt>
                <c:pt idx="115">
                  <c:v>8.3699999999999992</c:v>
                </c:pt>
                <c:pt idx="116">
                  <c:v>9.51</c:v>
                </c:pt>
                <c:pt idx="117">
                  <c:v>8.2799999999999994</c:v>
                </c:pt>
                <c:pt idx="118">
                  <c:v>9.31</c:v>
                </c:pt>
                <c:pt idx="119">
                  <c:v>10.19</c:v>
                </c:pt>
                <c:pt idx="120">
                  <c:v>11.36</c:v>
                </c:pt>
                <c:pt idx="121">
                  <c:v>11.52</c:v>
                </c:pt>
                <c:pt idx="122">
                  <c:v>10.68</c:v>
                </c:pt>
                <c:pt idx="123">
                  <c:v>10.35</c:v>
                </c:pt>
                <c:pt idx="124">
                  <c:v>11.17</c:v>
                </c:pt>
                <c:pt idx="125">
                  <c:v>9.56</c:v>
                </c:pt>
                <c:pt idx="126">
                  <c:v>9.94</c:v>
                </c:pt>
                <c:pt idx="127">
                  <c:v>10.17</c:v>
                </c:pt>
                <c:pt idx="128">
                  <c:v>8.82</c:v>
                </c:pt>
                <c:pt idx="129">
                  <c:v>8.9499999999999993</c:v>
                </c:pt>
                <c:pt idx="130">
                  <c:v>9.1199999999999992</c:v>
                </c:pt>
                <c:pt idx="131">
                  <c:v>9.6199999999999992</c:v>
                </c:pt>
                <c:pt idx="132">
                  <c:v>9.6199999999999992</c:v>
                </c:pt>
                <c:pt idx="133">
                  <c:v>8.52</c:v>
                </c:pt>
                <c:pt idx="134">
                  <c:v>7.47</c:v>
                </c:pt>
                <c:pt idx="135">
                  <c:v>7.55</c:v>
                </c:pt>
                <c:pt idx="136">
                  <c:v>7.98</c:v>
                </c:pt>
                <c:pt idx="137">
                  <c:v>8.9600000000000009</c:v>
                </c:pt>
                <c:pt idx="138">
                  <c:v>8.1</c:v>
                </c:pt>
                <c:pt idx="139">
                  <c:v>9.19</c:v>
                </c:pt>
                <c:pt idx="140">
                  <c:v>6.8</c:v>
                </c:pt>
                <c:pt idx="141">
                  <c:v>4.8</c:v>
                </c:pt>
                <c:pt idx="142">
                  <c:v>5</c:v>
                </c:pt>
                <c:pt idx="143">
                  <c:v>4.25</c:v>
                </c:pt>
                <c:pt idx="144">
                  <c:v>5.19</c:v>
                </c:pt>
                <c:pt idx="145">
                  <c:v>2.35</c:v>
                </c:pt>
                <c:pt idx="146">
                  <c:v>3.06</c:v>
                </c:pt>
                <c:pt idx="147">
                  <c:v>3.98</c:v>
                </c:pt>
                <c:pt idx="148">
                  <c:v>6.78</c:v>
                </c:pt>
                <c:pt idx="149">
                  <c:v>7.45</c:v>
                </c:pt>
                <c:pt idx="150">
                  <c:v>7.54</c:v>
                </c:pt>
                <c:pt idx="151">
                  <c:v>9.1300000000000008</c:v>
                </c:pt>
                <c:pt idx="152">
                  <c:v>8.58</c:v>
                </c:pt>
                <c:pt idx="153">
                  <c:v>7.54</c:v>
                </c:pt>
                <c:pt idx="154">
                  <c:v>8.2899999999999991</c:v>
                </c:pt>
                <c:pt idx="155">
                  <c:v>10.4</c:v>
                </c:pt>
                <c:pt idx="156">
                  <c:v>10.85</c:v>
                </c:pt>
                <c:pt idx="157">
                  <c:v>9.91</c:v>
                </c:pt>
                <c:pt idx="158">
                  <c:v>10.46</c:v>
                </c:pt>
                <c:pt idx="159">
                  <c:v>10.16</c:v>
                </c:pt>
                <c:pt idx="160">
                  <c:v>11.6</c:v>
                </c:pt>
                <c:pt idx="161">
                  <c:v>10.76</c:v>
                </c:pt>
                <c:pt idx="162">
                  <c:v>10.45</c:v>
                </c:pt>
                <c:pt idx="163">
                  <c:v>9.0500000000000007</c:v>
                </c:pt>
                <c:pt idx="164">
                  <c:v>13.37</c:v>
                </c:pt>
                <c:pt idx="165">
                  <c:v>11.52</c:v>
                </c:pt>
                <c:pt idx="166">
                  <c:v>12.19</c:v>
                </c:pt>
                <c:pt idx="167">
                  <c:v>12.64</c:v>
                </c:pt>
                <c:pt idx="168">
                  <c:v>13.45</c:v>
                </c:pt>
                <c:pt idx="169">
                  <c:v>13.51</c:v>
                </c:pt>
                <c:pt idx="170">
                  <c:v>13.05</c:v>
                </c:pt>
                <c:pt idx="171">
                  <c:v>12.77</c:v>
                </c:pt>
                <c:pt idx="172">
                  <c:v>12.15</c:v>
                </c:pt>
                <c:pt idx="173">
                  <c:v>16.03</c:v>
                </c:pt>
                <c:pt idx="174">
                  <c:v>16.22</c:v>
                </c:pt>
                <c:pt idx="175">
                  <c:v>16.86</c:v>
                </c:pt>
                <c:pt idx="176">
                  <c:v>16.75</c:v>
                </c:pt>
                <c:pt idx="177">
                  <c:v>14.45</c:v>
                </c:pt>
                <c:pt idx="178">
                  <c:v>14.27</c:v>
                </c:pt>
                <c:pt idx="179">
                  <c:v>14.99</c:v>
                </c:pt>
                <c:pt idx="180">
                  <c:v>14.64</c:v>
                </c:pt>
                <c:pt idx="181">
                  <c:v>13.63</c:v>
                </c:pt>
                <c:pt idx="182">
                  <c:v>14.12</c:v>
                </c:pt>
                <c:pt idx="183">
                  <c:v>13.75</c:v>
                </c:pt>
                <c:pt idx="184">
                  <c:v>12.44</c:v>
                </c:pt>
                <c:pt idx="185">
                  <c:v>14.81</c:v>
                </c:pt>
                <c:pt idx="186">
                  <c:v>14.61</c:v>
                </c:pt>
                <c:pt idx="187">
                  <c:v>15.78</c:v>
                </c:pt>
                <c:pt idx="188">
                  <c:v>16.66</c:v>
                </c:pt>
                <c:pt idx="189">
                  <c:v>16.34</c:v>
                </c:pt>
                <c:pt idx="190">
                  <c:v>14.93</c:v>
                </c:pt>
                <c:pt idx="191">
                  <c:v>14.87</c:v>
                </c:pt>
                <c:pt idx="192">
                  <c:v>13.97</c:v>
                </c:pt>
                <c:pt idx="193">
                  <c:v>14</c:v>
                </c:pt>
                <c:pt idx="194">
                  <c:v>13.88</c:v>
                </c:pt>
                <c:pt idx="195">
                  <c:v>14.39</c:v>
                </c:pt>
                <c:pt idx="196">
                  <c:v>11.69</c:v>
                </c:pt>
                <c:pt idx="197">
                  <c:v>11.32</c:v>
                </c:pt>
                <c:pt idx="198">
                  <c:v>11.63</c:v>
                </c:pt>
                <c:pt idx="199">
                  <c:v>10.42</c:v>
                </c:pt>
                <c:pt idx="200">
                  <c:v>9.91</c:v>
                </c:pt>
                <c:pt idx="201">
                  <c:v>9.58</c:v>
                </c:pt>
                <c:pt idx="202">
                  <c:v>8.74</c:v>
                </c:pt>
                <c:pt idx="203">
                  <c:v>8.35</c:v>
                </c:pt>
                <c:pt idx="204">
                  <c:v>8.19</c:v>
                </c:pt>
                <c:pt idx="205">
                  <c:v>6.32</c:v>
                </c:pt>
                <c:pt idx="206">
                  <c:v>7.71</c:v>
                </c:pt>
                <c:pt idx="207">
                  <c:v>8.92</c:v>
                </c:pt>
                <c:pt idx="208">
                  <c:v>7.87</c:v>
                </c:pt>
                <c:pt idx="209">
                  <c:v>8.41</c:v>
                </c:pt>
                <c:pt idx="210">
                  <c:v>7.48</c:v>
                </c:pt>
                <c:pt idx="211">
                  <c:v>8.8800000000000008</c:v>
                </c:pt>
                <c:pt idx="212">
                  <c:v>7.29</c:v>
                </c:pt>
                <c:pt idx="213">
                  <c:v>6.93</c:v>
                </c:pt>
                <c:pt idx="214">
                  <c:v>6.85</c:v>
                </c:pt>
                <c:pt idx="215">
                  <c:v>8.9</c:v>
                </c:pt>
                <c:pt idx="216">
                  <c:v>10.25</c:v>
                </c:pt>
                <c:pt idx="217">
                  <c:v>10.220000000000001</c:v>
                </c:pt>
                <c:pt idx="218">
                  <c:v>10.76</c:v>
                </c:pt>
                <c:pt idx="219">
                  <c:v>10.93</c:v>
                </c:pt>
                <c:pt idx="220">
                  <c:v>10.11</c:v>
                </c:pt>
                <c:pt idx="221">
                  <c:v>11.5</c:v>
                </c:pt>
                <c:pt idx="222">
                  <c:v>10.62</c:v>
                </c:pt>
                <c:pt idx="223">
                  <c:v>9.9</c:v>
                </c:pt>
                <c:pt idx="224">
                  <c:v>8.61</c:v>
                </c:pt>
                <c:pt idx="225">
                  <c:v>8.09</c:v>
                </c:pt>
                <c:pt idx="226">
                  <c:v>4.7</c:v>
                </c:pt>
                <c:pt idx="227">
                  <c:v>4.03</c:v>
                </c:pt>
                <c:pt idx="228">
                  <c:v>2.2799999999999998</c:v>
                </c:pt>
                <c:pt idx="229">
                  <c:v>4.07</c:v>
                </c:pt>
                <c:pt idx="230">
                  <c:v>3.59</c:v>
                </c:pt>
                <c:pt idx="231">
                  <c:v>2.27</c:v>
                </c:pt>
                <c:pt idx="232">
                  <c:v>2.15</c:v>
                </c:pt>
                <c:pt idx="233">
                  <c:v>1.63</c:v>
                </c:pt>
                <c:pt idx="234">
                  <c:v>2.3199999999999998</c:v>
                </c:pt>
                <c:pt idx="235">
                  <c:v>1.18</c:v>
                </c:pt>
                <c:pt idx="236">
                  <c:v>1.18</c:v>
                </c:pt>
                <c:pt idx="237">
                  <c:v>1.19</c:v>
                </c:pt>
                <c:pt idx="238">
                  <c:v>0.5</c:v>
                </c:pt>
                <c:pt idx="239">
                  <c:v>-0.03</c:v>
                </c:pt>
                <c:pt idx="240">
                  <c:v>-0.25</c:v>
                </c:pt>
                <c:pt idx="241">
                  <c:v>0.54</c:v>
                </c:pt>
                <c:pt idx="242">
                  <c:v>1.62</c:v>
                </c:pt>
                <c:pt idx="243">
                  <c:v>0.88</c:v>
                </c:pt>
                <c:pt idx="244">
                  <c:v>1.52</c:v>
                </c:pt>
                <c:pt idx="245">
                  <c:v>0.95</c:v>
                </c:pt>
                <c:pt idx="246">
                  <c:v>0.06</c:v>
                </c:pt>
                <c:pt idx="247">
                  <c:v>0.8</c:v>
                </c:pt>
                <c:pt idx="248">
                  <c:v>1.62</c:v>
                </c:pt>
                <c:pt idx="249">
                  <c:v>0.76</c:v>
                </c:pt>
                <c:pt idx="250">
                  <c:v>1.75</c:v>
                </c:pt>
                <c:pt idx="251">
                  <c:v>1.1299999999999999</c:v>
                </c:pt>
                <c:pt idx="252">
                  <c:v>-0.3</c:v>
                </c:pt>
                <c:pt idx="253">
                  <c:v>-6.14</c:v>
                </c:pt>
                <c:pt idx="254">
                  <c:v>-1.17</c:v>
                </c:pt>
                <c:pt idx="255">
                  <c:v>-2.97</c:v>
                </c:pt>
                <c:pt idx="256">
                  <c:v>-2.97</c:v>
                </c:pt>
                <c:pt idx="257">
                  <c:v>-2.97</c:v>
                </c:pt>
                <c:pt idx="258">
                  <c:v>-2.72</c:v>
                </c:pt>
                <c:pt idx="259">
                  <c:v>-0.56999999999999995</c:v>
                </c:pt>
                <c:pt idx="260">
                  <c:v>0.76</c:v>
                </c:pt>
                <c:pt idx="261">
                  <c:v>0.76</c:v>
                </c:pt>
                <c:pt idx="262">
                  <c:v>1.25</c:v>
                </c:pt>
                <c:pt idx="263">
                  <c:v>2.77</c:v>
                </c:pt>
                <c:pt idx="264">
                  <c:v>3.57</c:v>
                </c:pt>
                <c:pt idx="265">
                  <c:v>1.23</c:v>
                </c:pt>
                <c:pt idx="266">
                  <c:v>0.87</c:v>
                </c:pt>
                <c:pt idx="267">
                  <c:v>1.37</c:v>
                </c:pt>
                <c:pt idx="268">
                  <c:v>1.92</c:v>
                </c:pt>
                <c:pt idx="269">
                  <c:v>1.96</c:v>
                </c:pt>
                <c:pt idx="270">
                  <c:v>3.22</c:v>
                </c:pt>
                <c:pt idx="271">
                  <c:v>3.87</c:v>
                </c:pt>
                <c:pt idx="272">
                  <c:v>4.2699999999999996</c:v>
                </c:pt>
                <c:pt idx="273">
                  <c:v>4.2699999999999996</c:v>
                </c:pt>
                <c:pt idx="274">
                  <c:v>4.08</c:v>
                </c:pt>
                <c:pt idx="275">
                  <c:v>3.72</c:v>
                </c:pt>
                <c:pt idx="276">
                  <c:v>5.87</c:v>
                </c:pt>
                <c:pt idx="277">
                  <c:v>7.02</c:v>
                </c:pt>
                <c:pt idx="278">
                  <c:v>6.6</c:v>
                </c:pt>
                <c:pt idx="279">
                  <c:v>7.86</c:v>
                </c:pt>
                <c:pt idx="280">
                  <c:v>8.93</c:v>
                </c:pt>
                <c:pt idx="281">
                  <c:v>8.85</c:v>
                </c:pt>
                <c:pt idx="282">
                  <c:v>8.84</c:v>
                </c:pt>
                <c:pt idx="283">
                  <c:v>11.9</c:v>
                </c:pt>
                <c:pt idx="284">
                  <c:v>10.17</c:v>
                </c:pt>
                <c:pt idx="285">
                  <c:v>9.92</c:v>
                </c:pt>
                <c:pt idx="286">
                  <c:v>9.84</c:v>
                </c:pt>
                <c:pt idx="287">
                  <c:v>9.93</c:v>
                </c:pt>
                <c:pt idx="288">
                  <c:v>10.61</c:v>
                </c:pt>
                <c:pt idx="289">
                  <c:v>12.16</c:v>
                </c:pt>
                <c:pt idx="290">
                  <c:v>12.44</c:v>
                </c:pt>
                <c:pt idx="291">
                  <c:v>13.42</c:v>
                </c:pt>
                <c:pt idx="292">
                  <c:v>12.77</c:v>
                </c:pt>
                <c:pt idx="293">
                  <c:v>12.77</c:v>
                </c:pt>
                <c:pt idx="294">
                  <c:v>11.22</c:v>
                </c:pt>
                <c:pt idx="295">
                  <c:v>11.5</c:v>
                </c:pt>
                <c:pt idx="296">
                  <c:v>14.55</c:v>
                </c:pt>
                <c:pt idx="297">
                  <c:v>16.95</c:v>
                </c:pt>
                <c:pt idx="298">
                  <c:v>18.47</c:v>
                </c:pt>
                <c:pt idx="299">
                  <c:v>16.59</c:v>
                </c:pt>
                <c:pt idx="300">
                  <c:v>20.72</c:v>
                </c:pt>
                <c:pt idx="301">
                  <c:v>21.33</c:v>
                </c:pt>
                <c:pt idx="302">
                  <c:v>22.04</c:v>
                </c:pt>
                <c:pt idx="303">
                  <c:v>15.65</c:v>
                </c:pt>
                <c:pt idx="304">
                  <c:v>16.190000000000001</c:v>
                </c:pt>
                <c:pt idx="305">
                  <c:v>13.62</c:v>
                </c:pt>
                <c:pt idx="306">
                  <c:v>15.12</c:v>
                </c:pt>
                <c:pt idx="307">
                  <c:v>14.64</c:v>
                </c:pt>
                <c:pt idx="308">
                  <c:v>14.01</c:v>
                </c:pt>
                <c:pt idx="309">
                  <c:v>13.24</c:v>
                </c:pt>
                <c:pt idx="310">
                  <c:v>13.99</c:v>
                </c:pt>
                <c:pt idx="311">
                  <c:v>14.61</c:v>
                </c:pt>
                <c:pt idx="312">
                  <c:v>14.69</c:v>
                </c:pt>
                <c:pt idx="313">
                  <c:v>15.36</c:v>
                </c:pt>
                <c:pt idx="314">
                  <c:v>16.36</c:v>
                </c:pt>
                <c:pt idx="315">
                  <c:v>17.57</c:v>
                </c:pt>
                <c:pt idx="316">
                  <c:v>16.41</c:v>
                </c:pt>
                <c:pt idx="317">
                  <c:v>15.24</c:v>
                </c:pt>
                <c:pt idx="318">
                  <c:v>14.91</c:v>
                </c:pt>
                <c:pt idx="319">
                  <c:v>13.55</c:v>
                </c:pt>
                <c:pt idx="320">
                  <c:v>12.69</c:v>
                </c:pt>
                <c:pt idx="321">
                  <c:v>11.31</c:v>
                </c:pt>
                <c:pt idx="322">
                  <c:v>11.1</c:v>
                </c:pt>
                <c:pt idx="323">
                  <c:v>11.09</c:v>
                </c:pt>
                <c:pt idx="324">
                  <c:v>11.23</c:v>
                </c:pt>
                <c:pt idx="325">
                  <c:v>12.28</c:v>
                </c:pt>
                <c:pt idx="326">
                  <c:v>10.210000000000001</c:v>
                </c:pt>
                <c:pt idx="327">
                  <c:v>10.210000000000001</c:v>
                </c:pt>
                <c:pt idx="328">
                  <c:v>10.83</c:v>
                </c:pt>
                <c:pt idx="329">
                  <c:v>9.27</c:v>
                </c:pt>
                <c:pt idx="330">
                  <c:v>8.86</c:v>
                </c:pt>
                <c:pt idx="331">
                  <c:v>10.15</c:v>
                </c:pt>
                <c:pt idx="332">
                  <c:v>11.03</c:v>
                </c:pt>
                <c:pt idx="333">
                  <c:v>11.1</c:v>
                </c:pt>
                <c:pt idx="334">
                  <c:v>10.71</c:v>
                </c:pt>
                <c:pt idx="335">
                  <c:v>10.93</c:v>
                </c:pt>
                <c:pt idx="336">
                  <c:v>11.02</c:v>
                </c:pt>
                <c:pt idx="337">
                  <c:v>11.37</c:v>
                </c:pt>
                <c:pt idx="338">
                  <c:v>10.48</c:v>
                </c:pt>
                <c:pt idx="339">
                  <c:v>10.15</c:v>
                </c:pt>
                <c:pt idx="340">
                  <c:v>11.45</c:v>
                </c:pt>
                <c:pt idx="341">
                  <c:v>12.93</c:v>
                </c:pt>
                <c:pt idx="342">
                  <c:v>13.59</c:v>
                </c:pt>
                <c:pt idx="343">
                  <c:v>12.39</c:v>
                </c:pt>
                <c:pt idx="344">
                  <c:v>12.41</c:v>
                </c:pt>
                <c:pt idx="345">
                  <c:v>11.09</c:v>
                </c:pt>
                <c:pt idx="346">
                  <c:v>11.63</c:v>
                </c:pt>
                <c:pt idx="347">
                  <c:v>12.06</c:v>
                </c:pt>
                <c:pt idx="348">
                  <c:v>12.09</c:v>
                </c:pt>
                <c:pt idx="349">
                  <c:v>11.69</c:v>
                </c:pt>
                <c:pt idx="350">
                  <c:v>10.65</c:v>
                </c:pt>
                <c:pt idx="351">
                  <c:v>11.21</c:v>
                </c:pt>
                <c:pt idx="352">
                  <c:v>11.09</c:v>
                </c:pt>
                <c:pt idx="353">
                  <c:v>10.49</c:v>
                </c:pt>
                <c:pt idx="354">
                  <c:v>11.23</c:v>
                </c:pt>
                <c:pt idx="355">
                  <c:v>11.75</c:v>
                </c:pt>
                <c:pt idx="356">
                  <c:v>12.7</c:v>
                </c:pt>
                <c:pt idx="357">
                  <c:v>12.86</c:v>
                </c:pt>
                <c:pt idx="358">
                  <c:v>12.27</c:v>
                </c:pt>
                <c:pt idx="359">
                  <c:v>12.99</c:v>
                </c:pt>
                <c:pt idx="360">
                  <c:v>12.25</c:v>
                </c:pt>
                <c:pt idx="361">
                  <c:v>13.06</c:v>
                </c:pt>
                <c:pt idx="362">
                  <c:v>13.1</c:v>
                </c:pt>
                <c:pt idx="363">
                  <c:v>13.1</c:v>
                </c:pt>
                <c:pt idx="364">
                  <c:v>11.38</c:v>
                </c:pt>
                <c:pt idx="365">
                  <c:v>10.33</c:v>
                </c:pt>
                <c:pt idx="366">
                  <c:v>12.13</c:v>
                </c:pt>
                <c:pt idx="367">
                  <c:v>13.43</c:v>
                </c:pt>
                <c:pt idx="368">
                  <c:v>11.99</c:v>
                </c:pt>
                <c:pt idx="369">
                  <c:v>11.6</c:v>
                </c:pt>
                <c:pt idx="370">
                  <c:v>12.2</c:v>
                </c:pt>
                <c:pt idx="371">
                  <c:v>11.13</c:v>
                </c:pt>
                <c:pt idx="372">
                  <c:v>11.13</c:v>
                </c:pt>
                <c:pt idx="373">
                  <c:v>11.82</c:v>
                </c:pt>
                <c:pt idx="374">
                  <c:v>12.57</c:v>
                </c:pt>
                <c:pt idx="375">
                  <c:v>13.2</c:v>
                </c:pt>
                <c:pt idx="376">
                  <c:v>12.43</c:v>
                </c:pt>
                <c:pt idx="377">
                  <c:v>12.25</c:v>
                </c:pt>
                <c:pt idx="378">
                  <c:v>11.53</c:v>
                </c:pt>
                <c:pt idx="379">
                  <c:v>11.33</c:v>
                </c:pt>
                <c:pt idx="380">
                  <c:v>10.95</c:v>
                </c:pt>
                <c:pt idx="381">
                  <c:v>11.09</c:v>
                </c:pt>
                <c:pt idx="382">
                  <c:v>9.89</c:v>
                </c:pt>
                <c:pt idx="383">
                  <c:v>8.76</c:v>
                </c:pt>
                <c:pt idx="384">
                  <c:v>9.86</c:v>
                </c:pt>
                <c:pt idx="385">
                  <c:v>9.6</c:v>
                </c:pt>
                <c:pt idx="386">
                  <c:v>9.41</c:v>
                </c:pt>
                <c:pt idx="387">
                  <c:v>9.8699999999999992</c:v>
                </c:pt>
                <c:pt idx="388">
                  <c:v>11.09</c:v>
                </c:pt>
                <c:pt idx="389">
                  <c:v>12.02</c:v>
                </c:pt>
                <c:pt idx="390">
                  <c:v>13.47</c:v>
                </c:pt>
                <c:pt idx="391">
                  <c:v>15.02</c:v>
                </c:pt>
                <c:pt idx="392">
                  <c:v>15.02</c:v>
                </c:pt>
                <c:pt idx="393">
                  <c:v>14.41</c:v>
                </c:pt>
                <c:pt idx="394">
                  <c:v>15.29</c:v>
                </c:pt>
                <c:pt idx="395">
                  <c:v>15.65</c:v>
                </c:pt>
                <c:pt idx="396">
                  <c:v>15.09</c:v>
                </c:pt>
                <c:pt idx="397">
                  <c:v>14.22</c:v>
                </c:pt>
                <c:pt idx="398">
                  <c:v>12.54</c:v>
                </c:pt>
                <c:pt idx="399">
                  <c:v>11.82</c:v>
                </c:pt>
                <c:pt idx="400">
                  <c:v>11.27</c:v>
                </c:pt>
                <c:pt idx="401">
                  <c:v>12.87</c:v>
                </c:pt>
                <c:pt idx="402">
                  <c:v>13.88</c:v>
                </c:pt>
                <c:pt idx="403">
                  <c:v>14.14</c:v>
                </c:pt>
                <c:pt idx="404">
                  <c:v>13.6</c:v>
                </c:pt>
                <c:pt idx="405">
                  <c:v>13.47</c:v>
                </c:pt>
                <c:pt idx="406">
                  <c:v>13.28</c:v>
                </c:pt>
                <c:pt idx="407">
                  <c:v>13.11</c:v>
                </c:pt>
                <c:pt idx="408">
                  <c:v>12.56</c:v>
                </c:pt>
                <c:pt idx="409">
                  <c:v>11.93</c:v>
                </c:pt>
                <c:pt idx="410">
                  <c:v>11.42</c:v>
                </c:pt>
                <c:pt idx="411">
                  <c:v>11.98</c:v>
                </c:pt>
                <c:pt idx="412">
                  <c:v>13.24</c:v>
                </c:pt>
                <c:pt idx="413">
                  <c:v>11.83</c:v>
                </c:pt>
                <c:pt idx="414">
                  <c:v>12.31</c:v>
                </c:pt>
                <c:pt idx="415">
                  <c:v>12.56</c:v>
                </c:pt>
                <c:pt idx="416">
                  <c:v>12.7</c:v>
                </c:pt>
                <c:pt idx="417">
                  <c:v>12.66</c:v>
                </c:pt>
                <c:pt idx="418">
                  <c:v>14.15</c:v>
                </c:pt>
                <c:pt idx="419">
                  <c:v>15.82</c:v>
                </c:pt>
                <c:pt idx="420">
                  <c:v>18.21</c:v>
                </c:pt>
                <c:pt idx="421">
                  <c:v>17.489999999999998</c:v>
                </c:pt>
                <c:pt idx="422">
                  <c:v>16.09</c:v>
                </c:pt>
                <c:pt idx="423">
                  <c:v>15.34</c:v>
                </c:pt>
                <c:pt idx="424">
                  <c:v>14.01</c:v>
                </c:pt>
                <c:pt idx="425">
                  <c:v>13.23</c:v>
                </c:pt>
                <c:pt idx="426">
                  <c:v>12.61</c:v>
                </c:pt>
                <c:pt idx="427">
                  <c:v>12.72</c:v>
                </c:pt>
                <c:pt idx="428">
                  <c:v>11.2</c:v>
                </c:pt>
                <c:pt idx="429">
                  <c:v>9.34</c:v>
                </c:pt>
                <c:pt idx="430">
                  <c:v>8.17</c:v>
                </c:pt>
                <c:pt idx="431">
                  <c:v>7.96</c:v>
                </c:pt>
                <c:pt idx="432">
                  <c:v>7.09</c:v>
                </c:pt>
                <c:pt idx="433">
                  <c:v>7.32</c:v>
                </c:pt>
                <c:pt idx="434">
                  <c:v>7.26</c:v>
                </c:pt>
                <c:pt idx="435">
                  <c:v>5.35</c:v>
                </c:pt>
                <c:pt idx="436">
                  <c:v>4.53</c:v>
                </c:pt>
                <c:pt idx="437">
                  <c:v>6.39</c:v>
                </c:pt>
                <c:pt idx="438">
                  <c:v>6.39</c:v>
                </c:pt>
                <c:pt idx="439">
                  <c:v>6.25</c:v>
                </c:pt>
                <c:pt idx="440">
                  <c:v>6.48</c:v>
                </c:pt>
                <c:pt idx="441">
                  <c:v>6.07</c:v>
                </c:pt>
                <c:pt idx="442">
                  <c:v>6.21</c:v>
                </c:pt>
                <c:pt idx="443">
                  <c:v>4.17</c:v>
                </c:pt>
                <c:pt idx="444">
                  <c:v>4.97</c:v>
                </c:pt>
                <c:pt idx="445">
                  <c:v>4.5</c:v>
                </c:pt>
                <c:pt idx="446">
                  <c:v>4.66</c:v>
                </c:pt>
                <c:pt idx="447">
                  <c:v>6.07</c:v>
                </c:pt>
                <c:pt idx="448">
                  <c:v>6.33</c:v>
                </c:pt>
                <c:pt idx="449">
                  <c:v>7.42</c:v>
                </c:pt>
                <c:pt idx="450">
                  <c:v>8.44</c:v>
                </c:pt>
                <c:pt idx="451">
                  <c:v>7.87</c:v>
                </c:pt>
                <c:pt idx="452">
                  <c:v>8.07</c:v>
                </c:pt>
                <c:pt idx="453">
                  <c:v>7.37</c:v>
                </c:pt>
                <c:pt idx="454">
                  <c:v>7.45</c:v>
                </c:pt>
                <c:pt idx="455">
                  <c:v>8.64</c:v>
                </c:pt>
                <c:pt idx="456">
                  <c:v>8.41</c:v>
                </c:pt>
                <c:pt idx="457">
                  <c:v>8.33</c:v>
                </c:pt>
                <c:pt idx="458">
                  <c:v>8.5</c:v>
                </c:pt>
                <c:pt idx="459">
                  <c:v>7.46</c:v>
                </c:pt>
                <c:pt idx="460">
                  <c:v>6.58</c:v>
                </c:pt>
                <c:pt idx="461">
                  <c:v>5.31</c:v>
                </c:pt>
                <c:pt idx="462">
                  <c:v>4.54</c:v>
                </c:pt>
                <c:pt idx="463">
                  <c:v>3.39</c:v>
                </c:pt>
                <c:pt idx="464">
                  <c:v>2.11</c:v>
                </c:pt>
                <c:pt idx="465">
                  <c:v>1.85</c:v>
                </c:pt>
                <c:pt idx="466">
                  <c:v>2.31</c:v>
                </c:pt>
                <c:pt idx="467">
                  <c:v>2.31</c:v>
                </c:pt>
                <c:pt idx="468">
                  <c:v>1.25</c:v>
                </c:pt>
                <c:pt idx="469">
                  <c:v>1.64</c:v>
                </c:pt>
                <c:pt idx="470">
                  <c:v>3.44</c:v>
                </c:pt>
                <c:pt idx="471">
                  <c:v>4.47</c:v>
                </c:pt>
                <c:pt idx="472">
                  <c:v>4.7300000000000004</c:v>
                </c:pt>
                <c:pt idx="473">
                  <c:v>4.1399999999999997</c:v>
                </c:pt>
                <c:pt idx="474">
                  <c:v>4.9800000000000004</c:v>
                </c:pt>
                <c:pt idx="475">
                  <c:v>5.5</c:v>
                </c:pt>
                <c:pt idx="476">
                  <c:v>5.92</c:v>
                </c:pt>
                <c:pt idx="477">
                  <c:v>6.19</c:v>
                </c:pt>
                <c:pt idx="478">
                  <c:v>6.77</c:v>
                </c:pt>
                <c:pt idx="479">
                  <c:v>9</c:v>
                </c:pt>
                <c:pt idx="480">
                  <c:v>7.7</c:v>
                </c:pt>
                <c:pt idx="481">
                  <c:v>6.18</c:v>
                </c:pt>
                <c:pt idx="482">
                  <c:v>7.37</c:v>
                </c:pt>
                <c:pt idx="483">
                  <c:v>6.7</c:v>
                </c:pt>
                <c:pt idx="484">
                  <c:v>5.36</c:v>
                </c:pt>
                <c:pt idx="485">
                  <c:v>4.78</c:v>
                </c:pt>
                <c:pt idx="486">
                  <c:v>3.6</c:v>
                </c:pt>
                <c:pt idx="487">
                  <c:v>3.16</c:v>
                </c:pt>
                <c:pt idx="488">
                  <c:v>2.16</c:v>
                </c:pt>
                <c:pt idx="489">
                  <c:v>2.89</c:v>
                </c:pt>
                <c:pt idx="490">
                  <c:v>3.46</c:v>
                </c:pt>
                <c:pt idx="491">
                  <c:v>3.38</c:v>
                </c:pt>
                <c:pt idx="492">
                  <c:v>3.54</c:v>
                </c:pt>
                <c:pt idx="493">
                  <c:v>5.2</c:v>
                </c:pt>
                <c:pt idx="494">
                  <c:v>6.27</c:v>
                </c:pt>
                <c:pt idx="495">
                  <c:v>6.04</c:v>
                </c:pt>
                <c:pt idx="496">
                  <c:v>6.03</c:v>
                </c:pt>
                <c:pt idx="497">
                  <c:v>6.03</c:v>
                </c:pt>
                <c:pt idx="498">
                  <c:v>3.43</c:v>
                </c:pt>
                <c:pt idx="499">
                  <c:v>3.34</c:v>
                </c:pt>
                <c:pt idx="500">
                  <c:v>2.56</c:v>
                </c:pt>
                <c:pt idx="501">
                  <c:v>2.99</c:v>
                </c:pt>
                <c:pt idx="502">
                  <c:v>3.66</c:v>
                </c:pt>
                <c:pt idx="503">
                  <c:v>3.6</c:v>
                </c:pt>
                <c:pt idx="504">
                  <c:v>3.89</c:v>
                </c:pt>
                <c:pt idx="505">
                  <c:v>5.74</c:v>
                </c:pt>
                <c:pt idx="506">
                  <c:v>6.65</c:v>
                </c:pt>
                <c:pt idx="507">
                  <c:v>6.39</c:v>
                </c:pt>
                <c:pt idx="508">
                  <c:v>2.97</c:v>
                </c:pt>
                <c:pt idx="509">
                  <c:v>2.36</c:v>
                </c:pt>
                <c:pt idx="510">
                  <c:v>4.21</c:v>
                </c:pt>
                <c:pt idx="511">
                  <c:v>5.27</c:v>
                </c:pt>
                <c:pt idx="512">
                  <c:v>6.21</c:v>
                </c:pt>
                <c:pt idx="513">
                  <c:v>4.47</c:v>
                </c:pt>
                <c:pt idx="514">
                  <c:v>2.1800000000000002</c:v>
                </c:pt>
                <c:pt idx="515">
                  <c:v>3.67</c:v>
                </c:pt>
                <c:pt idx="516">
                  <c:v>2.99</c:v>
                </c:pt>
                <c:pt idx="517">
                  <c:v>2.99</c:v>
                </c:pt>
                <c:pt idx="518">
                  <c:v>2.58</c:v>
                </c:pt>
                <c:pt idx="519">
                  <c:v>2.99</c:v>
                </c:pt>
                <c:pt idx="520">
                  <c:v>3.32</c:v>
                </c:pt>
                <c:pt idx="521">
                  <c:v>3.88</c:v>
                </c:pt>
                <c:pt idx="522">
                  <c:v>3.88</c:v>
                </c:pt>
                <c:pt idx="523">
                  <c:v>3.79</c:v>
                </c:pt>
                <c:pt idx="524">
                  <c:v>3.53</c:v>
                </c:pt>
                <c:pt idx="525">
                  <c:v>2.67</c:v>
                </c:pt>
                <c:pt idx="526">
                  <c:v>3.24</c:v>
                </c:pt>
                <c:pt idx="527">
                  <c:v>3</c:v>
                </c:pt>
                <c:pt idx="528">
                  <c:v>3.72</c:v>
                </c:pt>
                <c:pt idx="529">
                  <c:v>3.89</c:v>
                </c:pt>
                <c:pt idx="530">
                  <c:v>2.4700000000000002</c:v>
                </c:pt>
                <c:pt idx="531">
                  <c:v>2.5299999999999998</c:v>
                </c:pt>
                <c:pt idx="532">
                  <c:v>2.64</c:v>
                </c:pt>
                <c:pt idx="533">
                  <c:v>2.64</c:v>
                </c:pt>
                <c:pt idx="534">
                  <c:v>3.39</c:v>
                </c:pt>
                <c:pt idx="535">
                  <c:v>3.56</c:v>
                </c:pt>
                <c:pt idx="536">
                  <c:v>3.22</c:v>
                </c:pt>
                <c:pt idx="537">
                  <c:v>3.79</c:v>
                </c:pt>
                <c:pt idx="538">
                  <c:v>4.3099999999999996</c:v>
                </c:pt>
                <c:pt idx="539">
                  <c:v>1.77</c:v>
                </c:pt>
                <c:pt idx="540">
                  <c:v>2.1800000000000002</c:v>
                </c:pt>
                <c:pt idx="541">
                  <c:v>2.61</c:v>
                </c:pt>
                <c:pt idx="542">
                  <c:v>3.4</c:v>
                </c:pt>
                <c:pt idx="543">
                  <c:v>2</c:v>
                </c:pt>
                <c:pt idx="544">
                  <c:v>2.19</c:v>
                </c:pt>
                <c:pt idx="545">
                  <c:v>0.92</c:v>
                </c:pt>
                <c:pt idx="546">
                  <c:v>1.34</c:v>
                </c:pt>
                <c:pt idx="547">
                  <c:v>1.21</c:v>
                </c:pt>
                <c:pt idx="548">
                  <c:v>0.88</c:v>
                </c:pt>
                <c:pt idx="549">
                  <c:v>1.1499999999999999</c:v>
                </c:pt>
                <c:pt idx="550">
                  <c:v>2.4300000000000002</c:v>
                </c:pt>
                <c:pt idx="551">
                  <c:v>4.3899999999999997</c:v>
                </c:pt>
                <c:pt idx="552">
                  <c:v>5.1100000000000003</c:v>
                </c:pt>
                <c:pt idx="553">
                  <c:v>5.1100000000000003</c:v>
                </c:pt>
                <c:pt idx="554">
                  <c:v>2.77</c:v>
                </c:pt>
                <c:pt idx="555">
                  <c:v>2.78</c:v>
                </c:pt>
                <c:pt idx="556">
                  <c:v>0.65</c:v>
                </c:pt>
                <c:pt idx="557">
                  <c:v>1.45</c:v>
                </c:pt>
                <c:pt idx="558">
                  <c:v>0.89</c:v>
                </c:pt>
                <c:pt idx="559">
                  <c:v>1.2</c:v>
                </c:pt>
                <c:pt idx="560">
                  <c:v>4.12</c:v>
                </c:pt>
                <c:pt idx="561">
                  <c:v>3.75</c:v>
                </c:pt>
                <c:pt idx="562">
                  <c:v>3.25</c:v>
                </c:pt>
                <c:pt idx="563">
                  <c:v>2.97</c:v>
                </c:pt>
                <c:pt idx="564">
                  <c:v>0.5</c:v>
                </c:pt>
                <c:pt idx="565">
                  <c:v>-0.49</c:v>
                </c:pt>
                <c:pt idx="566">
                  <c:v>0.26</c:v>
                </c:pt>
                <c:pt idx="567">
                  <c:v>0.38</c:v>
                </c:pt>
                <c:pt idx="568">
                  <c:v>1.67</c:v>
                </c:pt>
                <c:pt idx="569">
                  <c:v>3.97</c:v>
                </c:pt>
                <c:pt idx="570">
                  <c:v>6.1</c:v>
                </c:pt>
                <c:pt idx="571">
                  <c:v>5.41</c:v>
                </c:pt>
                <c:pt idx="572">
                  <c:v>4.6100000000000003</c:v>
                </c:pt>
                <c:pt idx="573">
                  <c:v>5.36</c:v>
                </c:pt>
                <c:pt idx="574">
                  <c:v>5.79</c:v>
                </c:pt>
                <c:pt idx="575">
                  <c:v>4.2</c:v>
                </c:pt>
                <c:pt idx="576">
                  <c:v>3.23</c:v>
                </c:pt>
                <c:pt idx="577">
                  <c:v>4.16</c:v>
                </c:pt>
                <c:pt idx="578">
                  <c:v>4.3</c:v>
                </c:pt>
                <c:pt idx="579">
                  <c:v>5.96</c:v>
                </c:pt>
                <c:pt idx="580">
                  <c:v>5.05</c:v>
                </c:pt>
                <c:pt idx="581">
                  <c:v>5.4</c:v>
                </c:pt>
                <c:pt idx="582">
                  <c:v>5.4</c:v>
                </c:pt>
                <c:pt idx="583">
                  <c:v>3.65</c:v>
                </c:pt>
                <c:pt idx="584">
                  <c:v>3.89</c:v>
                </c:pt>
                <c:pt idx="585">
                  <c:v>3.69</c:v>
                </c:pt>
                <c:pt idx="586">
                  <c:v>3.82</c:v>
                </c:pt>
                <c:pt idx="587">
                  <c:v>3.54</c:v>
                </c:pt>
                <c:pt idx="588">
                  <c:v>2.85</c:v>
                </c:pt>
                <c:pt idx="589">
                  <c:v>2.69</c:v>
                </c:pt>
                <c:pt idx="590">
                  <c:v>2.37</c:v>
                </c:pt>
                <c:pt idx="591">
                  <c:v>3.02</c:v>
                </c:pt>
                <c:pt idx="592">
                  <c:v>3.67</c:v>
                </c:pt>
                <c:pt idx="593">
                  <c:v>4.07</c:v>
                </c:pt>
                <c:pt idx="594">
                  <c:v>3.98</c:v>
                </c:pt>
                <c:pt idx="595">
                  <c:v>3.75</c:v>
                </c:pt>
                <c:pt idx="596">
                  <c:v>3.38</c:v>
                </c:pt>
                <c:pt idx="597">
                  <c:v>3.21</c:v>
                </c:pt>
                <c:pt idx="598">
                  <c:v>3.5</c:v>
                </c:pt>
                <c:pt idx="599">
                  <c:v>4.2699999999999996</c:v>
                </c:pt>
                <c:pt idx="600">
                  <c:v>4.5199999999999996</c:v>
                </c:pt>
                <c:pt idx="601">
                  <c:v>4.6399999999999997</c:v>
                </c:pt>
                <c:pt idx="602">
                  <c:v>4.7300000000000004</c:v>
                </c:pt>
                <c:pt idx="603">
                  <c:v>5.75</c:v>
                </c:pt>
                <c:pt idx="604">
                  <c:v>5.0599999999999996</c:v>
                </c:pt>
                <c:pt idx="605">
                  <c:v>4.91</c:v>
                </c:pt>
                <c:pt idx="606">
                  <c:v>5.39</c:v>
                </c:pt>
                <c:pt idx="607">
                  <c:v>4.67</c:v>
                </c:pt>
                <c:pt idx="608">
                  <c:v>4.2300000000000004</c:v>
                </c:pt>
                <c:pt idx="609">
                  <c:v>3.98</c:v>
                </c:pt>
                <c:pt idx="610">
                  <c:v>3.08</c:v>
                </c:pt>
                <c:pt idx="611">
                  <c:v>1.95</c:v>
                </c:pt>
                <c:pt idx="612">
                  <c:v>2.39</c:v>
                </c:pt>
                <c:pt idx="613">
                  <c:v>1.1000000000000001</c:v>
                </c:pt>
                <c:pt idx="614">
                  <c:v>1.59</c:v>
                </c:pt>
                <c:pt idx="615">
                  <c:v>3.33</c:v>
                </c:pt>
                <c:pt idx="616">
                  <c:v>3.17</c:v>
                </c:pt>
                <c:pt idx="617">
                  <c:v>3.99</c:v>
                </c:pt>
                <c:pt idx="618">
                  <c:v>3.56</c:v>
                </c:pt>
                <c:pt idx="619">
                  <c:v>3.61</c:v>
                </c:pt>
                <c:pt idx="620">
                  <c:v>4.38</c:v>
                </c:pt>
                <c:pt idx="621">
                  <c:v>3.97</c:v>
                </c:pt>
                <c:pt idx="622">
                  <c:v>4.95</c:v>
                </c:pt>
                <c:pt idx="623">
                  <c:v>5.21</c:v>
                </c:pt>
                <c:pt idx="624">
                  <c:v>5.21</c:v>
                </c:pt>
                <c:pt idx="625">
                  <c:v>4.84</c:v>
                </c:pt>
                <c:pt idx="626">
                  <c:v>4.3600000000000003</c:v>
                </c:pt>
                <c:pt idx="627">
                  <c:v>4.4400000000000004</c:v>
                </c:pt>
                <c:pt idx="628">
                  <c:v>4.41</c:v>
                </c:pt>
                <c:pt idx="629">
                  <c:v>4.2699999999999996</c:v>
                </c:pt>
                <c:pt idx="630">
                  <c:v>5.01</c:v>
                </c:pt>
                <c:pt idx="631">
                  <c:v>4.97</c:v>
                </c:pt>
                <c:pt idx="632">
                  <c:v>4.4800000000000004</c:v>
                </c:pt>
                <c:pt idx="633">
                  <c:v>3.06</c:v>
                </c:pt>
                <c:pt idx="634">
                  <c:v>2.88</c:v>
                </c:pt>
                <c:pt idx="635">
                  <c:v>3.75</c:v>
                </c:pt>
                <c:pt idx="636">
                  <c:v>3.83</c:v>
                </c:pt>
                <c:pt idx="637">
                  <c:v>3.37</c:v>
                </c:pt>
                <c:pt idx="638">
                  <c:v>3.02</c:v>
                </c:pt>
                <c:pt idx="639">
                  <c:v>2.8</c:v>
                </c:pt>
                <c:pt idx="640">
                  <c:v>2.35</c:v>
                </c:pt>
                <c:pt idx="641">
                  <c:v>2.4</c:v>
                </c:pt>
                <c:pt idx="642">
                  <c:v>2.5</c:v>
                </c:pt>
                <c:pt idx="643">
                  <c:v>3.56</c:v>
                </c:pt>
                <c:pt idx="644">
                  <c:v>4.17</c:v>
                </c:pt>
                <c:pt idx="645">
                  <c:v>4.3099999999999996</c:v>
                </c:pt>
                <c:pt idx="646">
                  <c:v>4.08</c:v>
                </c:pt>
                <c:pt idx="647">
                  <c:v>3.78</c:v>
                </c:pt>
                <c:pt idx="648">
                  <c:v>2.94</c:v>
                </c:pt>
                <c:pt idx="649">
                  <c:v>2.95</c:v>
                </c:pt>
                <c:pt idx="650">
                  <c:v>2.5099999999999998</c:v>
                </c:pt>
                <c:pt idx="651">
                  <c:v>2.0699999999999998</c:v>
                </c:pt>
                <c:pt idx="652">
                  <c:v>2.14</c:v>
                </c:pt>
                <c:pt idx="653">
                  <c:v>2.12</c:v>
                </c:pt>
                <c:pt idx="654">
                  <c:v>1.64</c:v>
                </c:pt>
                <c:pt idx="655">
                  <c:v>1.55</c:v>
                </c:pt>
                <c:pt idx="656">
                  <c:v>1.38</c:v>
                </c:pt>
                <c:pt idx="657">
                  <c:v>1.1499999999999999</c:v>
                </c:pt>
                <c:pt idx="658">
                  <c:v>2.0099999999999998</c:v>
                </c:pt>
                <c:pt idx="659">
                  <c:v>1.79</c:v>
                </c:pt>
                <c:pt idx="660">
                  <c:v>1.05</c:v>
                </c:pt>
                <c:pt idx="661">
                  <c:v>1.39</c:v>
                </c:pt>
                <c:pt idx="662">
                  <c:v>1.38</c:v>
                </c:pt>
                <c:pt idx="663">
                  <c:v>1.0900000000000001</c:v>
                </c:pt>
                <c:pt idx="664">
                  <c:v>1.51</c:v>
                </c:pt>
                <c:pt idx="665">
                  <c:v>1.5</c:v>
                </c:pt>
                <c:pt idx="666">
                  <c:v>1.31</c:v>
                </c:pt>
                <c:pt idx="667">
                  <c:v>2.02</c:v>
                </c:pt>
                <c:pt idx="668">
                  <c:v>1.95</c:v>
                </c:pt>
                <c:pt idx="669">
                  <c:v>2.2999999999999998</c:v>
                </c:pt>
                <c:pt idx="670">
                  <c:v>1.87</c:v>
                </c:pt>
                <c:pt idx="671">
                  <c:v>2.02</c:v>
                </c:pt>
                <c:pt idx="672">
                  <c:v>2.19</c:v>
                </c:pt>
                <c:pt idx="673">
                  <c:v>3.39</c:v>
                </c:pt>
                <c:pt idx="674">
                  <c:v>3.99</c:v>
                </c:pt>
                <c:pt idx="675">
                  <c:v>4.1500000000000004</c:v>
                </c:pt>
                <c:pt idx="676">
                  <c:v>4.6399999999999997</c:v>
                </c:pt>
                <c:pt idx="677">
                  <c:v>4.63</c:v>
                </c:pt>
                <c:pt idx="678">
                  <c:v>3.61</c:v>
                </c:pt>
                <c:pt idx="679">
                  <c:v>3.39</c:v>
                </c:pt>
                <c:pt idx="680">
                  <c:v>3.2</c:v>
                </c:pt>
                <c:pt idx="681">
                  <c:v>4.07</c:v>
                </c:pt>
                <c:pt idx="682">
                  <c:v>3.34</c:v>
                </c:pt>
                <c:pt idx="683">
                  <c:v>3.36</c:v>
                </c:pt>
                <c:pt idx="684">
                  <c:v>3.37</c:v>
                </c:pt>
                <c:pt idx="685">
                  <c:v>4.88</c:v>
                </c:pt>
                <c:pt idx="686">
                  <c:v>5.0599999999999996</c:v>
                </c:pt>
                <c:pt idx="687">
                  <c:v>5</c:v>
                </c:pt>
                <c:pt idx="688">
                  <c:v>5.48</c:v>
                </c:pt>
                <c:pt idx="689">
                  <c:v>5.56</c:v>
                </c:pt>
                <c:pt idx="690">
                  <c:v>7.54</c:v>
                </c:pt>
                <c:pt idx="691">
                  <c:v>7.4</c:v>
                </c:pt>
                <c:pt idx="692">
                  <c:v>6.24</c:v>
                </c:pt>
                <c:pt idx="693">
                  <c:v>4.8</c:v>
                </c:pt>
                <c:pt idx="694">
                  <c:v>4.28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36384"/>
        <c:axId val="111882240"/>
      </c:lineChart>
      <c:dateAx>
        <c:axId val="111536384"/>
        <c:scaling>
          <c:orientation val="minMax"/>
          <c:min val="42005"/>
        </c:scaling>
        <c:delete val="0"/>
        <c:axPos val="b"/>
        <c:numFmt formatCode="[$-409]mmm\-yy;@" sourceLinked="0"/>
        <c:majorTickMark val="out"/>
        <c:minorTickMark val="out"/>
        <c:tickLblPos val="low"/>
        <c:txPr>
          <a:bodyPr rot="-2700000"/>
          <a:lstStyle/>
          <a:p>
            <a:pPr>
              <a:defRPr sz="1400"/>
            </a:pPr>
            <a:endParaRPr lang="en-US"/>
          </a:p>
        </c:txPr>
        <c:crossAx val="111882240"/>
        <c:crosses val="autoZero"/>
        <c:auto val="1"/>
        <c:lblOffset val="100"/>
        <c:baseTimeUnit val="days"/>
        <c:majorUnit val="6"/>
        <c:majorTimeUnit val="months"/>
      </c:dateAx>
      <c:valAx>
        <c:axId val="111882240"/>
        <c:scaling>
          <c:orientation val="minMax"/>
          <c:min val="-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$/Barrel</a:t>
                </a:r>
                <a:endParaRPr lang="en-US" sz="1600" dirty="0"/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536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8710834365288893"/>
          <c:w val="0.999559784302541"/>
          <c:h val="9.508750204444030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8654696829328"/>
          <c:y val="3.8116086414809631E-2"/>
          <c:w val="0.86870907200958292"/>
          <c:h val="0.7579891986181109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Resid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Eagle Ford (55°)</c:v>
                </c:pt>
                <c:pt idx="1">
                  <c:v>WCS (20°)</c:v>
                </c:pt>
                <c:pt idx="2">
                  <c:v>WTI (40°)</c:v>
                </c:pt>
                <c:pt idx="3">
                  <c:v>NA Blend (37°)</c:v>
                </c:pt>
                <c:pt idx="4">
                  <c:v>Arab Light (33.2)</c:v>
                </c:pt>
                <c:pt idx="5">
                  <c:v>Arab Extra Light (39.6)</c:v>
                </c:pt>
                <c:pt idx="6">
                  <c:v>Arab Heavy (27.7)</c:v>
                </c:pt>
                <c:pt idx="7">
                  <c:v>Urals (32.7)</c:v>
                </c:pt>
                <c:pt idx="8">
                  <c:v>Dubai (31)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0.35899999999999999</c:v>
                </c:pt>
                <c:pt idx="1">
                  <c:v>28.266999999999999</c:v>
                </c:pt>
                <c:pt idx="2">
                  <c:v>9.7230000000000008</c:v>
                </c:pt>
                <c:pt idx="3">
                  <c:v>13.938000000000001</c:v>
                </c:pt>
                <c:pt idx="4">
                  <c:v>14.04</c:v>
                </c:pt>
                <c:pt idx="5">
                  <c:v>8.0749999999999993</c:v>
                </c:pt>
                <c:pt idx="6">
                  <c:v>24.57</c:v>
                </c:pt>
                <c:pt idx="7">
                  <c:v>15</c:v>
                </c:pt>
                <c:pt idx="8">
                  <c:v>16.149999999999999</c:v>
                </c:pt>
              </c:numCache>
            </c:numRef>
          </c:val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VGO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Eagle Ford (55°)</c:v>
                </c:pt>
                <c:pt idx="1">
                  <c:v>WCS (20°)</c:v>
                </c:pt>
                <c:pt idx="2">
                  <c:v>WTI (40°)</c:v>
                </c:pt>
                <c:pt idx="3">
                  <c:v>NA Blend (37°)</c:v>
                </c:pt>
                <c:pt idx="4">
                  <c:v>Arab Light (33.2)</c:v>
                </c:pt>
                <c:pt idx="5">
                  <c:v>Arab Extra Light (39.6)</c:v>
                </c:pt>
                <c:pt idx="6">
                  <c:v>Arab Heavy (27.7)</c:v>
                </c:pt>
                <c:pt idx="7">
                  <c:v>Urals (32.7)</c:v>
                </c:pt>
                <c:pt idx="8">
                  <c:v>Dubai (31)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14.000999999999999</c:v>
                </c:pt>
                <c:pt idx="1">
                  <c:v>32.457000000000001</c:v>
                </c:pt>
                <c:pt idx="2">
                  <c:v>23.148000000000003</c:v>
                </c:pt>
                <c:pt idx="3">
                  <c:v>25.368000000000002</c:v>
                </c:pt>
                <c:pt idx="4">
                  <c:v>30.02</c:v>
                </c:pt>
                <c:pt idx="5">
                  <c:v>24.6</c:v>
                </c:pt>
                <c:pt idx="6">
                  <c:v>28.4</c:v>
                </c:pt>
                <c:pt idx="7">
                  <c:v>31.7</c:v>
                </c:pt>
                <c:pt idx="8">
                  <c:v>27.76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Kero/Diesel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Eagle Ford (55°)</c:v>
                </c:pt>
                <c:pt idx="1">
                  <c:v>WCS (20°)</c:v>
                </c:pt>
                <c:pt idx="2">
                  <c:v>WTI (40°)</c:v>
                </c:pt>
                <c:pt idx="3">
                  <c:v>NA Blend (37°)</c:v>
                </c:pt>
                <c:pt idx="4">
                  <c:v>Arab Light (33.2)</c:v>
                </c:pt>
                <c:pt idx="5">
                  <c:v>Arab Extra Light (39.6)</c:v>
                </c:pt>
                <c:pt idx="6">
                  <c:v>Arab Heavy (27.7)</c:v>
                </c:pt>
                <c:pt idx="7">
                  <c:v>Urals (32.7)</c:v>
                </c:pt>
                <c:pt idx="8">
                  <c:v>Dubai (31)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32.344000000000001</c:v>
                </c:pt>
                <c:pt idx="1">
                  <c:v>20.945</c:v>
                </c:pt>
                <c:pt idx="2">
                  <c:v>29.013000000000002</c:v>
                </c:pt>
                <c:pt idx="3">
                  <c:v>27.135999999999999</c:v>
                </c:pt>
                <c:pt idx="4">
                  <c:v>30.7</c:v>
                </c:pt>
                <c:pt idx="5">
                  <c:v>32.5</c:v>
                </c:pt>
                <c:pt idx="6">
                  <c:v>24.89</c:v>
                </c:pt>
                <c:pt idx="7">
                  <c:v>28.9</c:v>
                </c:pt>
                <c:pt idx="8">
                  <c:v>34.35</c:v>
                </c:pt>
              </c:numCache>
            </c:numRef>
          </c:val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Heavy Naphtha</c:v>
                </c:pt>
              </c:strCache>
            </c:strRef>
          </c:tx>
          <c:spPr>
            <a:solidFill>
              <a:srgbClr val="007EAE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Sheet1!$A$2:$A$10</c:f>
              <c:strCache>
                <c:ptCount val="9"/>
                <c:pt idx="0">
                  <c:v>Eagle Ford (55°)</c:v>
                </c:pt>
                <c:pt idx="1">
                  <c:v>WCS (20°)</c:v>
                </c:pt>
                <c:pt idx="2">
                  <c:v>WTI (40°)</c:v>
                </c:pt>
                <c:pt idx="3">
                  <c:v>NA Blend (37°)</c:v>
                </c:pt>
                <c:pt idx="4">
                  <c:v>Arab Light (33.2)</c:v>
                </c:pt>
                <c:pt idx="5">
                  <c:v>Arab Extra Light (39.6)</c:v>
                </c:pt>
                <c:pt idx="6">
                  <c:v>Arab Heavy (27.7)</c:v>
                </c:pt>
                <c:pt idx="7">
                  <c:v>Urals (32.7)</c:v>
                </c:pt>
                <c:pt idx="8">
                  <c:v>Dubai (31)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32.606999999999999</c:v>
                </c:pt>
                <c:pt idx="1">
                  <c:v>8.2140000000000004</c:v>
                </c:pt>
                <c:pt idx="2">
                  <c:v>24.108000000000001</c:v>
                </c:pt>
                <c:pt idx="3">
                  <c:v>20.338999999999999</c:v>
                </c:pt>
                <c:pt idx="4">
                  <c:v>16.989999999999998</c:v>
                </c:pt>
                <c:pt idx="5">
                  <c:v>22.35</c:v>
                </c:pt>
                <c:pt idx="6">
                  <c:v>13.67</c:v>
                </c:pt>
                <c:pt idx="7">
                  <c:v>15.96</c:v>
                </c:pt>
                <c:pt idx="8">
                  <c:v>14.46</c:v>
                </c:pt>
              </c:numCache>
            </c:numRef>
          </c:val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Light Naphtha</c:v>
                </c:pt>
              </c:strCache>
            </c:strRef>
          </c:tx>
          <c:spPr>
            <a:solidFill>
              <a:srgbClr val="6A6AB1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Eagle Ford (55°)</c:v>
                </c:pt>
                <c:pt idx="1">
                  <c:v>WCS (20°)</c:v>
                </c:pt>
                <c:pt idx="2">
                  <c:v>WTI (40°)</c:v>
                </c:pt>
                <c:pt idx="3">
                  <c:v>NA Blend (37°)</c:v>
                </c:pt>
                <c:pt idx="4">
                  <c:v>Arab Light (33.2)</c:v>
                </c:pt>
                <c:pt idx="5">
                  <c:v>Arab Extra Light (39.6)</c:v>
                </c:pt>
                <c:pt idx="6">
                  <c:v>Arab Heavy (27.7)</c:v>
                </c:pt>
                <c:pt idx="7">
                  <c:v>Urals (32.7)</c:v>
                </c:pt>
                <c:pt idx="8">
                  <c:v>Dubai (31)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16.315000000000001</c:v>
                </c:pt>
                <c:pt idx="1">
                  <c:v>7.7050000000000001</c:v>
                </c:pt>
                <c:pt idx="2">
                  <c:v>10.59</c:v>
                </c:pt>
                <c:pt idx="3">
                  <c:v>9.9589999999999996</c:v>
                </c:pt>
                <c:pt idx="4">
                  <c:v>7.38</c:v>
                </c:pt>
                <c:pt idx="5">
                  <c:v>9.6999999999999993</c:v>
                </c:pt>
                <c:pt idx="6">
                  <c:v>6.0979999999999999</c:v>
                </c:pt>
                <c:pt idx="7">
                  <c:v>6.31</c:v>
                </c:pt>
                <c:pt idx="8">
                  <c:v>5.65</c:v>
                </c:pt>
              </c:numCache>
            </c:numRef>
          </c:val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rgbClr val="E7C019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Eagle Ford (55°)</c:v>
                </c:pt>
                <c:pt idx="1">
                  <c:v>WCS (20°)</c:v>
                </c:pt>
                <c:pt idx="2">
                  <c:v>WTI (40°)</c:v>
                </c:pt>
                <c:pt idx="3">
                  <c:v>NA Blend (37°)</c:v>
                </c:pt>
                <c:pt idx="4">
                  <c:v>Arab Light (33.2)</c:v>
                </c:pt>
                <c:pt idx="5">
                  <c:v>Arab Extra Light (39.6)</c:v>
                </c:pt>
                <c:pt idx="6">
                  <c:v>Arab Heavy (27.7)</c:v>
                </c:pt>
                <c:pt idx="7">
                  <c:v>Urals (32.7)</c:v>
                </c:pt>
                <c:pt idx="8">
                  <c:v>Dubai (31)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4.3739999999999997</c:v>
                </c:pt>
                <c:pt idx="1">
                  <c:v>2.411</c:v>
                </c:pt>
                <c:pt idx="2">
                  <c:v>3.4180000000000001</c:v>
                </c:pt>
                <c:pt idx="3">
                  <c:v>3.262</c:v>
                </c:pt>
                <c:pt idx="4">
                  <c:v>1.48</c:v>
                </c:pt>
                <c:pt idx="5">
                  <c:v>2.71</c:v>
                </c:pt>
                <c:pt idx="6">
                  <c:v>2.359</c:v>
                </c:pt>
                <c:pt idx="7">
                  <c:v>1.97</c:v>
                </c:pt>
                <c:pt idx="8">
                  <c:v>1.63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786240"/>
        <c:axId val="111796224"/>
      </c:barChart>
      <c:catAx>
        <c:axId val="11178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11796224"/>
        <c:crosses val="autoZero"/>
        <c:auto val="1"/>
        <c:lblAlgn val="ctr"/>
        <c:lblOffset val="100"/>
        <c:noMultiLvlLbl val="0"/>
      </c:catAx>
      <c:valAx>
        <c:axId val="11179622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Yield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786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Cumulative Increase in Production Since 2005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43920424808737"/>
          <c:y val="0.12116684969274984"/>
          <c:w val="0.76411290500452145"/>
          <c:h val="0.66501237345331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Sheet1!$B$2:$B$17</c:f>
              <c:numCache>
                <c:formatCode>_(* #,##0_);_(* \(#,##0\);_(* "-"??_);_(@_)</c:formatCode>
                <c:ptCount val="16"/>
                <c:pt idx="0">
                  <c:v>207.3677269166692</c:v>
                </c:pt>
                <c:pt idx="1">
                  <c:v>548.17108201805786</c:v>
                </c:pt>
                <c:pt idx="2">
                  <c:v>1013.688768737502</c:v>
                </c:pt>
                <c:pt idx="3">
                  <c:v>1199.9204877541688</c:v>
                </c:pt>
                <c:pt idx="4">
                  <c:v>1523.2337942458344</c:v>
                </c:pt>
                <c:pt idx="5">
                  <c:v>2105.9799784763909</c:v>
                </c:pt>
                <c:pt idx="6">
                  <c:v>2550.0991981999996</c:v>
                </c:pt>
                <c:pt idx="7">
                  <c:v>2838.8395166194459</c:v>
                </c:pt>
                <c:pt idx="8">
                  <c:v>3498.0463726668058</c:v>
                </c:pt>
                <c:pt idx="9">
                  <c:v>4034.3982084930576</c:v>
                </c:pt>
                <c:pt idx="10">
                  <c:v>3990.2357660361122</c:v>
                </c:pt>
                <c:pt idx="11">
                  <c:v>4332.3722295847219</c:v>
                </c:pt>
                <c:pt idx="12">
                  <c:v>5119.5048112916684</c:v>
                </c:pt>
                <c:pt idx="13">
                  <c:v>5941.4361091805567</c:v>
                </c:pt>
                <c:pt idx="14">
                  <c:v>6471.4565848750026</c:v>
                </c:pt>
                <c:pt idx="15">
                  <c:v>6865.498127791665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NGL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Sheet1!$C$2:$C$17</c:f>
              <c:numCache>
                <c:formatCode>_(* #,##0_);_(* \(#,##0\);_(* "-"??_);_(@_)</c:formatCode>
                <c:ptCount val="16"/>
                <c:pt idx="0">
                  <c:v>20.683249999999134</c:v>
                </c:pt>
                <c:pt idx="1">
                  <c:v>64.763083333332816</c:v>
                </c:pt>
                <c:pt idx="2">
                  <c:v>65.702499999999418</c:v>
                </c:pt>
                <c:pt idx="3">
                  <c:v>191.7226666666661</c:v>
                </c:pt>
                <c:pt idx="4">
                  <c:v>356.04349999999999</c:v>
                </c:pt>
                <c:pt idx="5">
                  <c:v>498.12675219116159</c:v>
                </c:pt>
                <c:pt idx="6">
                  <c:v>742.2096527309543</c:v>
                </c:pt>
                <c:pt idx="7">
                  <c:v>1095.8656549128093</c:v>
                </c:pt>
                <c:pt idx="8">
                  <c:v>1700.7688807884717</c:v>
                </c:pt>
                <c:pt idx="9">
                  <c:v>2151.8829166666665</c:v>
                </c:pt>
                <c:pt idx="10">
                  <c:v>2170.799583333333</c:v>
                </c:pt>
                <c:pt idx="11">
                  <c:v>2263.3829166666665</c:v>
                </c:pt>
                <c:pt idx="12">
                  <c:v>2522.4662499999995</c:v>
                </c:pt>
                <c:pt idx="13">
                  <c:v>2681.9662499999995</c:v>
                </c:pt>
                <c:pt idx="14">
                  <c:v>2830.4662499999995</c:v>
                </c:pt>
                <c:pt idx="15">
                  <c:v>2986.2162499999995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Crude</c:v>
                </c:pt>
              </c:strCache>
            </c:strRef>
          </c:tx>
          <c:spPr>
            <a:solidFill>
              <a:srgbClr val="00B011"/>
            </a:solidFill>
            <a:ln w="25400">
              <a:noFill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Sheet1!$D$2:$D$17</c:f>
              <c:numCache>
                <c:formatCode>_(* #,##0_);_(* \(#,##0\);_(* "-"??_);_(@_)</c:formatCode>
                <c:ptCount val="16"/>
                <c:pt idx="0">
                  <c:v>-94.921376923668504</c:v>
                </c:pt>
                <c:pt idx="1">
                  <c:v>-109.87558127950069</c:v>
                </c:pt>
                <c:pt idx="2">
                  <c:v>-187.06654889666788</c:v>
                </c:pt>
                <c:pt idx="3">
                  <c:v>171.27373089809316</c:v>
                </c:pt>
                <c:pt idx="4">
                  <c:v>314.92359502741601</c:v>
                </c:pt>
                <c:pt idx="5">
                  <c:v>483.00692836074904</c:v>
                </c:pt>
                <c:pt idx="6">
                  <c:v>1336.673595027416</c:v>
                </c:pt>
                <c:pt idx="7">
                  <c:v>2309.923595027416</c:v>
                </c:pt>
                <c:pt idx="8">
                  <c:v>3639.590261694083</c:v>
                </c:pt>
                <c:pt idx="9">
                  <c:v>4261.006928360749</c:v>
                </c:pt>
                <c:pt idx="10">
                  <c:v>3592.9235950274151</c:v>
                </c:pt>
                <c:pt idx="11">
                  <c:v>3272.340261694083</c:v>
                </c:pt>
                <c:pt idx="12">
                  <c:v>3239.256928360749</c:v>
                </c:pt>
                <c:pt idx="13">
                  <c:v>3262.840261694083</c:v>
                </c:pt>
                <c:pt idx="14">
                  <c:v>3305.256928360749</c:v>
                </c:pt>
                <c:pt idx="15">
                  <c:v>3352.9235950274151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001024"/>
        <c:axId val="11200256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   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Sheet1!$E$2:$E$17</c:f>
              <c:numCache>
                <c:formatCode>_(* #,##0_);_(* \(#,##0\);_(* "-"??_);_(@_)</c:formatCode>
                <c:ptCount val="16"/>
                <c:pt idx="0">
                  <c:v>0.79877759995799902</c:v>
                </c:pt>
                <c:pt idx="1">
                  <c:v>3.0183515044313398</c:v>
                </c:pt>
                <c:pt idx="2">
                  <c:v>5.353948319045001</c:v>
                </c:pt>
                <c:pt idx="3">
                  <c:v>9.3775013119135693</c:v>
                </c:pt>
                <c:pt idx="4">
                  <c:v>13.1652053356395</c:v>
                </c:pt>
                <c:pt idx="5">
                  <c:v>18.522681954169805</c:v>
                </c:pt>
                <c:pt idx="6">
                  <c:v>27.773894675750221</c:v>
                </c:pt>
                <c:pt idx="7">
                  <c:v>37.467772599358021</c:v>
                </c:pt>
                <c:pt idx="8">
                  <c:v>53.030433090896153</c:v>
                </c:pt>
                <c:pt idx="9">
                  <c:v>62.683728321122835</c:v>
                </c:pt>
                <c:pt idx="10">
                  <c:v>58.523753666381168</c:v>
                </c:pt>
                <c:pt idx="11">
                  <c:v>59.208572447672829</c:v>
                </c:pt>
                <c:pt idx="12">
                  <c:v>65.287367937914496</c:v>
                </c:pt>
                <c:pt idx="13">
                  <c:v>71.317455725247839</c:v>
                </c:pt>
                <c:pt idx="14">
                  <c:v>75.643078579414521</c:v>
                </c:pt>
                <c:pt idx="15">
                  <c:v>79.227827836914486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011136"/>
        <c:axId val="112009216"/>
      </c:barChart>
      <c:catAx>
        <c:axId val="11200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12002560"/>
        <c:crosses val="autoZero"/>
        <c:auto val="1"/>
        <c:lblAlgn val="ctr"/>
        <c:lblOffset val="100"/>
        <c:noMultiLvlLbl val="0"/>
      </c:catAx>
      <c:valAx>
        <c:axId val="11200256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MMboe/d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12001024"/>
        <c:crosses val="autoZero"/>
        <c:crossBetween val="between"/>
        <c:dispUnits>
          <c:builtInUnit val="thousands"/>
        </c:dispUnits>
      </c:valAx>
      <c:valAx>
        <c:axId val="112009216"/>
        <c:scaling>
          <c:orientation val="minMax"/>
          <c:max val="8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Bcf/d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12011136"/>
        <c:crosses val="max"/>
        <c:crossBetween val="between"/>
        <c:majorUnit val="12"/>
      </c:valAx>
      <c:catAx>
        <c:axId val="11201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0092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Propane and Butane Exports</a:t>
            </a:r>
            <a:endParaRPr lang="en-US" sz="1600" dirty="0"/>
          </a:p>
        </c:rich>
      </c:tx>
      <c:layout>
        <c:manualLayout>
          <c:xMode val="edge"/>
          <c:yMode val="edge"/>
          <c:x val="0.30097257338245564"/>
          <c:y val="2.52190225284106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7962743595104"/>
          <c:y val="0.11127785665456266"/>
          <c:w val="0.8644070099644624"/>
          <c:h val="0.644701089264788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Propane Exports</c:v>
                </c:pt>
              </c:strCache>
            </c:strRef>
          </c:tx>
          <c:spPr>
            <a:solidFill>
              <a:srgbClr val="1A3E77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Sheet1!$B$3:$B$80</c:f>
              <c:numCache>
                <c:formatCode>m/d/yyyy</c:formatCode>
                <c:ptCount val="7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</c:numCache>
            </c:numRef>
          </c:cat>
          <c:val>
            <c:numRef>
              <c:f>Sheet1!$C$3:$C$80</c:f>
              <c:numCache>
                <c:formatCode>_(* #,##0_);_(* \(#,##0\);_(* "-"??_);_(@_)</c:formatCode>
                <c:ptCount val="78"/>
                <c:pt idx="0">
                  <c:v>131.161</c:v>
                </c:pt>
                <c:pt idx="1">
                  <c:v>94.784999999999997</c:v>
                </c:pt>
                <c:pt idx="2">
                  <c:v>94.194000000000003</c:v>
                </c:pt>
                <c:pt idx="3">
                  <c:v>93.167000000000002</c:v>
                </c:pt>
                <c:pt idx="4">
                  <c:v>121.226</c:v>
                </c:pt>
                <c:pt idx="5">
                  <c:v>90.867000000000004</c:v>
                </c:pt>
                <c:pt idx="6">
                  <c:v>105.32299999999999</c:v>
                </c:pt>
                <c:pt idx="7">
                  <c:v>94.936000000000007</c:v>
                </c:pt>
                <c:pt idx="8">
                  <c:v>104.366</c:v>
                </c:pt>
                <c:pt idx="9">
                  <c:v>120.354</c:v>
                </c:pt>
                <c:pt idx="10">
                  <c:v>119.53400000000001</c:v>
                </c:pt>
                <c:pt idx="11">
                  <c:v>138.29</c:v>
                </c:pt>
                <c:pt idx="12">
                  <c:v>127.29032258064517</c:v>
                </c:pt>
                <c:pt idx="13">
                  <c:v>105.39285714285714</c:v>
                </c:pt>
                <c:pt idx="14">
                  <c:v>155.12903225806451</c:v>
                </c:pt>
                <c:pt idx="15">
                  <c:v>174.66666666666666</c:v>
                </c:pt>
                <c:pt idx="16">
                  <c:v>148.25806451612902</c:v>
                </c:pt>
                <c:pt idx="17">
                  <c:v>123.76666666666668</c:v>
                </c:pt>
                <c:pt idx="18">
                  <c:v>101.74193548387096</c:v>
                </c:pt>
                <c:pt idx="19">
                  <c:v>114.06451612903226</c:v>
                </c:pt>
                <c:pt idx="20">
                  <c:v>133.53333333333333</c:v>
                </c:pt>
                <c:pt idx="21">
                  <c:v>58.774193548387096</c:v>
                </c:pt>
                <c:pt idx="22">
                  <c:v>121.9</c:v>
                </c:pt>
                <c:pt idx="23">
                  <c:v>123.06451612903226</c:v>
                </c:pt>
                <c:pt idx="24">
                  <c:v>164.12903225806451</c:v>
                </c:pt>
                <c:pt idx="25">
                  <c:v>144.41379310344826</c:v>
                </c:pt>
                <c:pt idx="26">
                  <c:v>151.51612903225805</c:v>
                </c:pt>
                <c:pt idx="27">
                  <c:v>186.99999999999997</c:v>
                </c:pt>
                <c:pt idx="28">
                  <c:v>145.22580645161293</c:v>
                </c:pt>
                <c:pt idx="29">
                  <c:v>159.63333333333335</c:v>
                </c:pt>
                <c:pt idx="30">
                  <c:v>167.32258064516128</c:v>
                </c:pt>
                <c:pt idx="31">
                  <c:v>155.38709677419354</c:v>
                </c:pt>
                <c:pt idx="32">
                  <c:v>148.4</c:v>
                </c:pt>
                <c:pt idx="33">
                  <c:v>188.83870967741933</c:v>
                </c:pt>
                <c:pt idx="34">
                  <c:v>232.93333333333334</c:v>
                </c:pt>
                <c:pt idx="35">
                  <c:v>203.87096774193549</c:v>
                </c:pt>
                <c:pt idx="36">
                  <c:v>162.58064516129031</c:v>
                </c:pt>
                <c:pt idx="37">
                  <c:v>188.67857142857142</c:v>
                </c:pt>
                <c:pt idx="38">
                  <c:v>284.54838709677426</c:v>
                </c:pt>
                <c:pt idx="39">
                  <c:v>282.8</c:v>
                </c:pt>
                <c:pt idx="40">
                  <c:v>308.12903225806451</c:v>
                </c:pt>
                <c:pt idx="41">
                  <c:v>267.43333333333334</c:v>
                </c:pt>
                <c:pt idx="42">
                  <c:v>274.70967741935488</c:v>
                </c:pt>
                <c:pt idx="43">
                  <c:v>294.25806451612897</c:v>
                </c:pt>
                <c:pt idx="44">
                  <c:v>333.26666666666665</c:v>
                </c:pt>
                <c:pt idx="45">
                  <c:v>407.45161290322579</c:v>
                </c:pt>
                <c:pt idx="46">
                  <c:v>409.83333333333331</c:v>
                </c:pt>
                <c:pt idx="47">
                  <c:v>399.9677419354839</c:v>
                </c:pt>
                <c:pt idx="48">
                  <c:v>355.67741935483866</c:v>
                </c:pt>
                <c:pt idx="49">
                  <c:v>341.82142857142856</c:v>
                </c:pt>
                <c:pt idx="50">
                  <c:v>333.06451612903226</c:v>
                </c:pt>
                <c:pt idx="51">
                  <c:v>413.63333333333327</c:v>
                </c:pt>
                <c:pt idx="52">
                  <c:v>446.35483870967744</c:v>
                </c:pt>
                <c:pt idx="53">
                  <c:v>388.53333333333336</c:v>
                </c:pt>
                <c:pt idx="54">
                  <c:v>431.32258064516122</c:v>
                </c:pt>
                <c:pt idx="55">
                  <c:v>404.19354838709677</c:v>
                </c:pt>
                <c:pt idx="56">
                  <c:v>457.5333333333333</c:v>
                </c:pt>
                <c:pt idx="57">
                  <c:v>548.45161290322585</c:v>
                </c:pt>
                <c:pt idx="58">
                  <c:v>424</c:v>
                </c:pt>
                <c:pt idx="59">
                  <c:v>522</c:v>
                </c:pt>
                <c:pt idx="60">
                  <c:v>493</c:v>
                </c:pt>
                <c:pt idx="61">
                  <c:v>661</c:v>
                </c:pt>
                <c:pt idx="62">
                  <c:v>470</c:v>
                </c:pt>
                <c:pt idx="63">
                  <c:v>636</c:v>
                </c:pt>
                <c:pt idx="64">
                  <c:v>583</c:v>
                </c:pt>
                <c:pt idx="65">
                  <c:v>541</c:v>
                </c:pt>
                <c:pt idx="66">
                  <c:v>624</c:v>
                </c:pt>
                <c:pt idx="67">
                  <c:v>597</c:v>
                </c:pt>
                <c:pt idx="68">
                  <c:v>739</c:v>
                </c:pt>
                <c:pt idx="69">
                  <c:v>622</c:v>
                </c:pt>
                <c:pt idx="70">
                  <c:v>676</c:v>
                </c:pt>
                <c:pt idx="71">
                  <c:v>751</c:v>
                </c:pt>
                <c:pt idx="72">
                  <c:v>866</c:v>
                </c:pt>
                <c:pt idx="73">
                  <c:v>884</c:v>
                </c:pt>
                <c:pt idx="74">
                  <c:v>673</c:v>
                </c:pt>
                <c:pt idx="75">
                  <c:v>700</c:v>
                </c:pt>
                <c:pt idx="76">
                  <c:v>894</c:v>
                </c:pt>
                <c:pt idx="77">
                  <c:v>742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Normal Butane Exports</c:v>
                </c:pt>
              </c:strCache>
            </c:strRef>
          </c:tx>
          <c:spPr>
            <a:solidFill>
              <a:srgbClr val="A8B918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Sheet1!$B$3:$B$80</c:f>
              <c:numCache>
                <c:formatCode>m/d/yyyy</c:formatCode>
                <c:ptCount val="7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</c:numCache>
            </c:numRef>
          </c:cat>
          <c:val>
            <c:numRef>
              <c:f>Sheet1!$D$3:$D$80</c:f>
              <c:numCache>
                <c:formatCode>_(* #,##0_);_(* \(#,##0\);_(* "-"??_);_(@_)</c:formatCode>
                <c:ptCount val="78"/>
                <c:pt idx="0">
                  <c:v>30.966999999999999</c:v>
                </c:pt>
                <c:pt idx="1">
                  <c:v>20.106999999999999</c:v>
                </c:pt>
                <c:pt idx="2">
                  <c:v>13.226000000000001</c:v>
                </c:pt>
                <c:pt idx="3">
                  <c:v>28.367000000000001</c:v>
                </c:pt>
                <c:pt idx="4">
                  <c:v>10.29</c:v>
                </c:pt>
                <c:pt idx="5">
                  <c:v>6.4</c:v>
                </c:pt>
                <c:pt idx="6">
                  <c:v>37.582000000000001</c:v>
                </c:pt>
                <c:pt idx="7">
                  <c:v>11.097</c:v>
                </c:pt>
                <c:pt idx="8">
                  <c:v>28.266999999999999</c:v>
                </c:pt>
                <c:pt idx="9">
                  <c:v>28.161999999999999</c:v>
                </c:pt>
                <c:pt idx="10">
                  <c:v>20.934000000000001</c:v>
                </c:pt>
                <c:pt idx="11">
                  <c:v>33.418999999999997</c:v>
                </c:pt>
                <c:pt idx="12">
                  <c:v>11.32258064516129</c:v>
                </c:pt>
                <c:pt idx="13">
                  <c:v>17.214285714285715</c:v>
                </c:pt>
                <c:pt idx="14">
                  <c:v>30.258064516129036</c:v>
                </c:pt>
                <c:pt idx="15">
                  <c:v>20.166666666666668</c:v>
                </c:pt>
                <c:pt idx="16">
                  <c:v>41.193548387096769</c:v>
                </c:pt>
                <c:pt idx="17">
                  <c:v>30.366666666666671</c:v>
                </c:pt>
                <c:pt idx="18">
                  <c:v>43.935483870967744</c:v>
                </c:pt>
                <c:pt idx="19">
                  <c:v>33.741935483870968</c:v>
                </c:pt>
                <c:pt idx="20">
                  <c:v>21.666666666666664</c:v>
                </c:pt>
                <c:pt idx="21">
                  <c:v>18.516129032258068</c:v>
                </c:pt>
                <c:pt idx="22">
                  <c:v>10.533333333333333</c:v>
                </c:pt>
                <c:pt idx="23">
                  <c:v>12.096774193548386</c:v>
                </c:pt>
                <c:pt idx="24">
                  <c:v>15.161290322580644</c:v>
                </c:pt>
                <c:pt idx="25">
                  <c:v>32.482758620689658</c:v>
                </c:pt>
                <c:pt idx="26">
                  <c:v>35.161290322580641</c:v>
                </c:pt>
                <c:pt idx="27">
                  <c:v>34.299999999999997</c:v>
                </c:pt>
                <c:pt idx="28">
                  <c:v>25.741935483870968</c:v>
                </c:pt>
                <c:pt idx="29">
                  <c:v>34.099999999999994</c:v>
                </c:pt>
                <c:pt idx="30">
                  <c:v>35.967741935483872</c:v>
                </c:pt>
                <c:pt idx="31">
                  <c:v>18.41935483870968</c:v>
                </c:pt>
                <c:pt idx="32">
                  <c:v>17.366666666666667</c:v>
                </c:pt>
                <c:pt idx="33">
                  <c:v>17.483870967741936</c:v>
                </c:pt>
                <c:pt idx="34">
                  <c:v>23.6</c:v>
                </c:pt>
                <c:pt idx="35">
                  <c:v>20.161290322580644</c:v>
                </c:pt>
                <c:pt idx="36">
                  <c:v>21.935483870967744</c:v>
                </c:pt>
                <c:pt idx="37">
                  <c:v>27.5</c:v>
                </c:pt>
                <c:pt idx="38">
                  <c:v>31.516129032258064</c:v>
                </c:pt>
                <c:pt idx="39">
                  <c:v>27.7</c:v>
                </c:pt>
                <c:pt idx="40">
                  <c:v>29.903225806451616</c:v>
                </c:pt>
                <c:pt idx="41">
                  <c:v>32.9</c:v>
                </c:pt>
                <c:pt idx="42">
                  <c:v>47.999999999999993</c:v>
                </c:pt>
                <c:pt idx="43">
                  <c:v>43.709677419354833</c:v>
                </c:pt>
                <c:pt idx="44">
                  <c:v>29.866666666666667</c:v>
                </c:pt>
                <c:pt idx="45">
                  <c:v>19.2258064516129</c:v>
                </c:pt>
                <c:pt idx="46">
                  <c:v>16.566666666666666</c:v>
                </c:pt>
                <c:pt idx="47">
                  <c:v>28.677419354838708</c:v>
                </c:pt>
                <c:pt idx="48">
                  <c:v>63.516129032258057</c:v>
                </c:pt>
                <c:pt idx="49">
                  <c:v>27.428571428571431</c:v>
                </c:pt>
                <c:pt idx="50">
                  <c:v>61.032258064516135</c:v>
                </c:pt>
                <c:pt idx="51">
                  <c:v>75.166666666666657</c:v>
                </c:pt>
                <c:pt idx="52">
                  <c:v>78.612903225806448</c:v>
                </c:pt>
                <c:pt idx="53">
                  <c:v>86.199999999999989</c:v>
                </c:pt>
                <c:pt idx="54">
                  <c:v>104.77419354838709</c:v>
                </c:pt>
                <c:pt idx="55">
                  <c:v>108.61290322580645</c:v>
                </c:pt>
                <c:pt idx="56">
                  <c:v>111.69999999999997</c:v>
                </c:pt>
                <c:pt idx="57">
                  <c:v>68.387096774193537</c:v>
                </c:pt>
                <c:pt idx="58">
                  <c:v>49</c:v>
                </c:pt>
                <c:pt idx="59">
                  <c:v>53</c:v>
                </c:pt>
                <c:pt idx="60">
                  <c:v>55</c:v>
                </c:pt>
                <c:pt idx="61">
                  <c:v>58</c:v>
                </c:pt>
                <c:pt idx="62">
                  <c:v>85</c:v>
                </c:pt>
                <c:pt idx="63">
                  <c:v>68</c:v>
                </c:pt>
                <c:pt idx="64">
                  <c:v>106</c:v>
                </c:pt>
                <c:pt idx="65">
                  <c:v>136</c:v>
                </c:pt>
                <c:pt idx="66">
                  <c:v>125</c:v>
                </c:pt>
                <c:pt idx="67">
                  <c:v>128</c:v>
                </c:pt>
                <c:pt idx="68">
                  <c:v>107</c:v>
                </c:pt>
                <c:pt idx="69">
                  <c:v>116</c:v>
                </c:pt>
                <c:pt idx="70">
                  <c:v>109</c:v>
                </c:pt>
                <c:pt idx="71">
                  <c:v>78</c:v>
                </c:pt>
                <c:pt idx="72">
                  <c:v>91</c:v>
                </c:pt>
                <c:pt idx="73">
                  <c:v>57</c:v>
                </c:pt>
                <c:pt idx="74">
                  <c:v>117</c:v>
                </c:pt>
                <c:pt idx="75">
                  <c:v>132</c:v>
                </c:pt>
                <c:pt idx="76">
                  <c:v>148</c:v>
                </c:pt>
                <c:pt idx="77">
                  <c:v>108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Isobutane Exports</c:v>
                </c:pt>
              </c:strCache>
            </c:strRef>
          </c:tx>
          <c:spPr>
            <a:solidFill>
              <a:srgbClr val="29858C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Sheet1!$B$3:$B$80</c:f>
              <c:numCache>
                <c:formatCode>m/d/yyyy</c:formatCode>
                <c:ptCount val="7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</c:numCache>
            </c:numRef>
          </c:cat>
          <c:val>
            <c:numRef>
              <c:f>Sheet1!$E$3:$E$80</c:f>
              <c:numCache>
                <c:formatCode>_(* #,##0_);_(* \(#,##0\);_(* "-"??_);_(@_)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5</c:v>
                </c:pt>
                <c:pt idx="61">
                  <c:v>7</c:v>
                </c:pt>
                <c:pt idx="62">
                  <c:v>5</c:v>
                </c:pt>
                <c:pt idx="63">
                  <c:v>5</c:v>
                </c:pt>
                <c:pt idx="64">
                  <c:v>11</c:v>
                </c:pt>
                <c:pt idx="65">
                  <c:v>7</c:v>
                </c:pt>
                <c:pt idx="66">
                  <c:v>6</c:v>
                </c:pt>
                <c:pt idx="67">
                  <c:v>10</c:v>
                </c:pt>
                <c:pt idx="68">
                  <c:v>5</c:v>
                </c:pt>
                <c:pt idx="69">
                  <c:v>10</c:v>
                </c:pt>
                <c:pt idx="70">
                  <c:v>7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8</c:v>
                </c:pt>
                <c:pt idx="76">
                  <c:v>3</c:v>
                </c:pt>
                <c:pt idx="7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0265856"/>
        <c:axId val="110267392"/>
      </c:barChart>
      <c:dateAx>
        <c:axId val="110265856"/>
        <c:scaling>
          <c:orientation val="minMax"/>
          <c:min val="40909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110267392"/>
        <c:crosses val="autoZero"/>
        <c:auto val="1"/>
        <c:lblOffset val="100"/>
        <c:baseTimeUnit val="months"/>
        <c:majorUnit val="6"/>
        <c:majorTimeUnit val="months"/>
      </c:dateAx>
      <c:valAx>
        <c:axId val="1102673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Mb/d</a:t>
                </a:r>
                <a:endParaRPr lang="en-US" dirty="0"/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26585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3.5583086517854995E-2"/>
          <c:y val="0.91623075097710527"/>
          <c:w val="0.9"/>
          <c:h val="5.1506680698076193E-2"/>
        </c:manualLayout>
      </c:layout>
      <c:overlay val="0"/>
      <c:txPr>
        <a:bodyPr/>
        <a:lstStyle/>
        <a:p>
          <a:pPr algn="l"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Production Growth by Region (</a:t>
            </a:r>
            <a:r>
              <a:rPr lang="en-US" dirty="0" err="1" smtClean="0"/>
              <a:t>MMb</a:t>
            </a:r>
            <a:r>
              <a:rPr lang="en-US" dirty="0" smtClean="0"/>
              <a:t>/d)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2140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Iraq</c:v>
                </c:pt>
              </c:strCache>
            </c:strRef>
          </c:tx>
          <c:spPr>
            <a:solidFill>
              <a:srgbClr val="A4C0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1243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rgbClr val="007EAE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720</c:v>
                </c:pt>
              </c:numCache>
            </c:numRef>
          </c:val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6A6AB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8951808"/>
        <c:axId val="108961792"/>
      </c:barChart>
      <c:catAx>
        <c:axId val="108951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8961792"/>
        <c:crosses val="autoZero"/>
        <c:auto val="1"/>
        <c:lblAlgn val="ctr"/>
        <c:lblOffset val="100"/>
        <c:noMultiLvlLbl val="0"/>
      </c:catAx>
      <c:valAx>
        <c:axId val="108961792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crossAx val="108951808"/>
        <c:crosses val="autoZero"/>
        <c:crossBetween val="between"/>
        <c:dispUnits>
          <c:builtInUnit val="thousands"/>
        </c:dispUnits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LPG</a:t>
            </a:r>
            <a:r>
              <a:rPr lang="en-US" sz="1600" baseline="0" dirty="0" smtClean="0"/>
              <a:t> Exported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Qatar</c:v>
                </c:pt>
              </c:strCache>
            </c:strRef>
          </c:tx>
          <c:spPr>
            <a:solidFill>
              <a:srgbClr val="A8B918"/>
            </a:solidFill>
          </c:spPr>
          <c:invertIfNegative val="0"/>
          <c:cat>
            <c:numRef>
              <c:f>Sheet1!$A$2</c:f>
              <c:numCache>
                <c:formatCode>0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290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UAE</c:v>
                </c:pt>
              </c:strCache>
            </c:strRef>
          </c:tx>
          <c:spPr>
            <a:solidFill>
              <a:srgbClr val="1A3E77"/>
            </a:solidFill>
          </c:spPr>
          <c:invertIfNegative val="0"/>
          <c:cat>
            <c:numRef>
              <c:f>Sheet1!$A$2</c:f>
              <c:numCache>
                <c:formatCode>0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rgbClr val="29858C"/>
            </a:solidFill>
          </c:spPr>
          <c:invertIfNegative val="0"/>
          <c:cat>
            <c:numRef>
              <c:f>Sheet1!$A$2</c:f>
              <c:numCache>
                <c:formatCode>0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Algeria</c:v>
                </c:pt>
              </c:strCache>
            </c:strRef>
          </c:tx>
          <c:spPr>
            <a:solidFill>
              <a:srgbClr val="8AAD9C"/>
            </a:solidFill>
          </c:spPr>
          <c:invertIfNegative val="0"/>
          <c:cat>
            <c:numRef>
              <c:f>Sheet1!$A$2</c:f>
              <c:numCache>
                <c:formatCode>0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105344"/>
        <c:axId val="112106880"/>
      </c:barChart>
      <c:catAx>
        <c:axId val="1121053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2106880"/>
        <c:crosses val="autoZero"/>
        <c:auto val="1"/>
        <c:lblAlgn val="ctr"/>
        <c:lblOffset val="100"/>
        <c:noMultiLvlLbl val="0"/>
      </c:catAx>
      <c:valAx>
        <c:axId val="11210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Mb/d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5388026607538808E-2"/>
              <c:y val="0.30231969325981906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21053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Price</a:t>
            </a:r>
            <a:r>
              <a:rPr lang="en-US" sz="1600" baseline="0" dirty="0" smtClean="0"/>
              <a:t> Forecast vs Demand Expectations</a:t>
            </a:r>
            <a:endParaRPr lang="en-US" sz="16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</c:v>
                </c:pt>
              </c:strCache>
            </c:strRef>
          </c:tx>
          <c:spPr>
            <a:ln>
              <a:solidFill>
                <a:srgbClr val="29858C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48.718238726471263</c:v>
                </c:pt>
                <c:pt idx="1">
                  <c:v>41</c:v>
                </c:pt>
                <c:pt idx="2">
                  <c:v>52.1</c:v>
                </c:pt>
                <c:pt idx="3">
                  <c:v>63.73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Brent </c:v>
                </c:pt>
              </c:strCache>
            </c:strRef>
          </c:tx>
          <c:spPr>
            <a:ln>
              <a:solidFill>
                <a:srgbClr val="1A3E77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52.46</c:v>
                </c:pt>
                <c:pt idx="1">
                  <c:v>42.87</c:v>
                </c:pt>
                <c:pt idx="2">
                  <c:v>53.08</c:v>
                </c:pt>
                <c:pt idx="3">
                  <c:v>66.48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48160"/>
        <c:axId val="110349696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Global Demand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94142.286129085158</c:v>
                </c:pt>
                <c:pt idx="1">
                  <c:v>95210.879529368496</c:v>
                </c:pt>
                <c:pt idx="2">
                  <c:v>95900.265897626814</c:v>
                </c:pt>
                <c:pt idx="3">
                  <c:v>96530.297055156276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66080"/>
        <c:axId val="110364160"/>
      </c:lineChart>
      <c:catAx>
        <c:axId val="1103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349696"/>
        <c:crosses val="autoZero"/>
        <c:auto val="1"/>
        <c:lblAlgn val="ctr"/>
        <c:lblOffset val="100"/>
        <c:noMultiLvlLbl val="0"/>
      </c:catAx>
      <c:valAx>
        <c:axId val="110349696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$/Barrel</a:t>
                </a:r>
                <a:endParaRPr lang="en-US" dirty="0"/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348160"/>
        <c:crosses val="autoZero"/>
        <c:crossBetween val="between"/>
      </c:valAx>
      <c:valAx>
        <c:axId val="110364160"/>
        <c:scaling>
          <c:orientation val="minMax"/>
          <c:min val="94000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366080"/>
        <c:crosses val="max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94817027632561601"/>
                <c:y val="0.31470338092011496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MMB/d</a:t>
                  </a:r>
                  <a:endParaRPr lang="en-US" dirty="0"/>
                </a:p>
              </c:rich>
            </c:tx>
          </c:dispUnitsLbl>
        </c:dispUnits>
      </c:valAx>
      <c:catAx>
        <c:axId val="11036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3641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Global Production</a:t>
            </a:r>
            <a:r>
              <a:rPr lang="en-US" sz="1200" baseline="0" dirty="0" smtClean="0"/>
              <a:t> vs Price</a:t>
            </a:r>
            <a:endParaRPr lang="en-US" sz="1200" dirty="0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MMB/d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numRef>
              <c:f>Sheet1!$A$2:$A$32</c:f>
              <c:numCache>
                <c:formatCode>mmm\-yy</c:formatCode>
                <c:ptCount val="3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91888</c:v>
                </c:pt>
                <c:pt idx="1">
                  <c:v>92879</c:v>
                </c:pt>
                <c:pt idx="2">
                  <c:v>91833</c:v>
                </c:pt>
                <c:pt idx="3">
                  <c:v>92628</c:v>
                </c:pt>
                <c:pt idx="4">
                  <c:v>92967</c:v>
                </c:pt>
                <c:pt idx="5">
                  <c:v>93575</c:v>
                </c:pt>
                <c:pt idx="6">
                  <c:v>93832</c:v>
                </c:pt>
                <c:pt idx="7">
                  <c:v>93842</c:v>
                </c:pt>
                <c:pt idx="8">
                  <c:v>94719</c:v>
                </c:pt>
                <c:pt idx="9">
                  <c:v>95116</c:v>
                </c:pt>
                <c:pt idx="10">
                  <c:v>95001</c:v>
                </c:pt>
                <c:pt idx="11">
                  <c:v>95662</c:v>
                </c:pt>
                <c:pt idx="12">
                  <c:v>94689</c:v>
                </c:pt>
                <c:pt idx="13">
                  <c:v>94734</c:v>
                </c:pt>
                <c:pt idx="14">
                  <c:v>95888</c:v>
                </c:pt>
                <c:pt idx="15">
                  <c:v>96203</c:v>
                </c:pt>
                <c:pt idx="16">
                  <c:v>96005</c:v>
                </c:pt>
                <c:pt idx="17">
                  <c:v>96810</c:v>
                </c:pt>
                <c:pt idx="18">
                  <c:v>97108</c:v>
                </c:pt>
                <c:pt idx="19">
                  <c:v>97115</c:v>
                </c:pt>
                <c:pt idx="20">
                  <c:v>96840</c:v>
                </c:pt>
                <c:pt idx="21">
                  <c:v>97017</c:v>
                </c:pt>
                <c:pt idx="22">
                  <c:v>97584</c:v>
                </c:pt>
                <c:pt idx="23">
                  <c:v>97148</c:v>
                </c:pt>
                <c:pt idx="24">
                  <c:v>96871</c:v>
                </c:pt>
                <c:pt idx="25">
                  <c:v>96567</c:v>
                </c:pt>
                <c:pt idx="26">
                  <c:v>96128</c:v>
                </c:pt>
                <c:pt idx="27">
                  <c:v>96087</c:v>
                </c:pt>
                <c:pt idx="28">
                  <c:v>95372</c:v>
                </c:pt>
                <c:pt idx="29">
                  <c:v>96221</c:v>
                </c:pt>
                <c:pt idx="30">
                  <c:v>97009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041920"/>
        <c:axId val="10904371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$ Brent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108.25272785533558</c:v>
                </c:pt>
                <c:pt idx="1">
                  <c:v>108.86525001525879</c:v>
                </c:pt>
                <c:pt idx="2">
                  <c:v>107.54357110886346</c:v>
                </c:pt>
                <c:pt idx="3">
                  <c:v>107.62775001525878</c:v>
                </c:pt>
                <c:pt idx="4">
                  <c:v>109.61399993896484</c:v>
                </c:pt>
                <c:pt idx="5">
                  <c:v>111.65404692150298</c:v>
                </c:pt>
                <c:pt idx="6">
                  <c:v>106.63543535315472</c:v>
                </c:pt>
                <c:pt idx="7">
                  <c:v>101.60725059509278</c:v>
                </c:pt>
                <c:pt idx="8">
                  <c:v>97.297273115678266</c:v>
                </c:pt>
                <c:pt idx="9">
                  <c:v>87.402608788531765</c:v>
                </c:pt>
                <c:pt idx="10">
                  <c:v>78.893750381469729</c:v>
                </c:pt>
                <c:pt idx="11">
                  <c:v>62.526428585960751</c:v>
                </c:pt>
                <c:pt idx="12">
                  <c:v>47.858809516543431</c:v>
                </c:pt>
                <c:pt idx="13">
                  <c:v>58.131500434875491</c:v>
                </c:pt>
                <c:pt idx="14">
                  <c:v>55.923863671042703</c:v>
                </c:pt>
                <c:pt idx="15">
                  <c:v>59.762750244140626</c:v>
                </c:pt>
                <c:pt idx="16">
                  <c:v>64.317895387348372</c:v>
                </c:pt>
                <c:pt idx="17">
                  <c:v>61.685454628684305</c:v>
                </c:pt>
                <c:pt idx="18">
                  <c:v>56.535869598388672</c:v>
                </c:pt>
                <c:pt idx="19">
                  <c:v>46.643750572204588</c:v>
                </c:pt>
                <c:pt idx="20">
                  <c:v>47.601818084716797</c:v>
                </c:pt>
                <c:pt idx="21">
                  <c:v>48.560454975474961</c:v>
                </c:pt>
                <c:pt idx="22">
                  <c:v>44.294047401064915</c:v>
                </c:pt>
                <c:pt idx="23">
                  <c:v>38.209999629429412</c:v>
                </c:pt>
                <c:pt idx="24">
                  <c:v>30.694249725341798</c:v>
                </c:pt>
                <c:pt idx="25">
                  <c:v>32.478571483067107</c:v>
                </c:pt>
                <c:pt idx="26">
                  <c:v>38.49023837134952</c:v>
                </c:pt>
                <c:pt idx="27">
                  <c:v>41.481666564941406</c:v>
                </c:pt>
                <c:pt idx="28">
                  <c:v>46.875250053405765</c:v>
                </c:pt>
                <c:pt idx="29">
                  <c:v>48.333863518454812</c:v>
                </c:pt>
                <c:pt idx="30">
                  <c:v>45.101428622291202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47168"/>
        <c:axId val="109045632"/>
      </c:lineChart>
      <c:dateAx>
        <c:axId val="109041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109043712"/>
        <c:crosses val="autoZero"/>
        <c:auto val="1"/>
        <c:lblOffset val="100"/>
        <c:baseTimeUnit val="months"/>
      </c:dateAx>
      <c:valAx>
        <c:axId val="10904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04192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8306636155606407E-2"/>
                <c:y val="0.28219903381904943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sz="1400" dirty="0" smtClean="0"/>
                    <a:t>MMB/d</a:t>
                  </a:r>
                  <a:endParaRPr lang="en-US" sz="1400" dirty="0"/>
                </a:p>
              </c:rich>
            </c:tx>
          </c:dispUnitsLbl>
        </c:dispUnits>
      </c:valAx>
      <c:valAx>
        <c:axId val="109045632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047168"/>
        <c:crosses val="max"/>
        <c:crossBetween val="between"/>
      </c:valAx>
      <c:dateAx>
        <c:axId val="1090471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9045632"/>
        <c:crosses val="autoZero"/>
        <c:auto val="1"/>
        <c:lblOffset val="100"/>
        <c:baseTimeUnit val="months"/>
        <c:majorUnit val="1"/>
        <c:minorUnit val="1"/>
      </c:date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93207446291436"/>
          <c:y val="4.9543327631991201E-2"/>
          <c:w val="0.82718333819383694"/>
          <c:h val="0.695111124808029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Sheet1!$A$2:$A$70</c:f>
              <c:numCache>
                <c:formatCode>[$-409]mmm\-yy;@</c:formatCode>
                <c:ptCount val="6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89.383499999999984</c:v>
                </c:pt>
                <c:pt idx="1">
                  <c:v>89.569473684210507</c:v>
                </c:pt>
                <c:pt idx="2">
                  <c:v>102.98695652173915</c:v>
                </c:pt>
                <c:pt idx="3">
                  <c:v>109.89399999999998</c:v>
                </c:pt>
                <c:pt idx="4">
                  <c:v>101.21523904761905</c:v>
                </c:pt>
                <c:pt idx="5">
                  <c:v>96.214090909090913</c:v>
                </c:pt>
                <c:pt idx="6">
                  <c:v>97.261500499999997</c:v>
                </c:pt>
                <c:pt idx="7">
                  <c:v>86.303478260869582</c:v>
                </c:pt>
                <c:pt idx="8">
                  <c:v>85.55047571428571</c:v>
                </c:pt>
                <c:pt idx="9">
                  <c:v>86.463500499999981</c:v>
                </c:pt>
                <c:pt idx="10">
                  <c:v>97.166500000000013</c:v>
                </c:pt>
                <c:pt idx="11">
                  <c:v>98.582857142857151</c:v>
                </c:pt>
                <c:pt idx="12">
                  <c:v>100.36150000000001</c:v>
                </c:pt>
                <c:pt idx="13">
                  <c:v>102.2895</c:v>
                </c:pt>
                <c:pt idx="14">
                  <c:v>106.31318181818179</c:v>
                </c:pt>
                <c:pt idx="15">
                  <c:v>103.35249999999999</c:v>
                </c:pt>
                <c:pt idx="16">
                  <c:v>94.627272727272711</c:v>
                </c:pt>
                <c:pt idx="17">
                  <c:v>82.332857142857137</c:v>
                </c:pt>
                <c:pt idx="18">
                  <c:v>87.805238095238082</c:v>
                </c:pt>
                <c:pt idx="19">
                  <c:v>94.079565217391306</c:v>
                </c:pt>
                <c:pt idx="20">
                  <c:v>94.453157894736833</c:v>
                </c:pt>
                <c:pt idx="21">
                  <c:v>89.469130434782613</c:v>
                </c:pt>
                <c:pt idx="22">
                  <c:v>86.569499999999991</c:v>
                </c:pt>
                <c:pt idx="23">
                  <c:v>88.224999999999994</c:v>
                </c:pt>
                <c:pt idx="24">
                  <c:v>94.735238095238103</c:v>
                </c:pt>
                <c:pt idx="25">
                  <c:v>95.27473684210527</c:v>
                </c:pt>
                <c:pt idx="26">
                  <c:v>92.874499999999998</c:v>
                </c:pt>
                <c:pt idx="27">
                  <c:v>91.972272727272738</c:v>
                </c:pt>
                <c:pt idx="28">
                  <c:v>94.643636363636375</c:v>
                </c:pt>
                <c:pt idx="29">
                  <c:v>95.744500000000002</c:v>
                </c:pt>
                <c:pt idx="30">
                  <c:v>104.65954545454547</c:v>
                </c:pt>
                <c:pt idx="31">
                  <c:v>106.54863636363639</c:v>
                </c:pt>
                <c:pt idx="32">
                  <c:v>106.18500000000002</c:v>
                </c:pt>
                <c:pt idx="33">
                  <c:v>100.41260869565218</c:v>
                </c:pt>
                <c:pt idx="34">
                  <c:v>93.93052631578945</c:v>
                </c:pt>
                <c:pt idx="35">
                  <c:v>97.810476190476166</c:v>
                </c:pt>
                <c:pt idx="36">
                  <c:v>94.932857142857131</c:v>
                </c:pt>
                <c:pt idx="37">
                  <c:v>100.79842105263157</c:v>
                </c:pt>
                <c:pt idx="38">
                  <c:v>100.53142857142856</c:v>
                </c:pt>
                <c:pt idx="39">
                  <c:v>102.01619047619049</c:v>
                </c:pt>
                <c:pt idx="40">
                  <c:v>101.88714285714283</c:v>
                </c:pt>
                <c:pt idx="41">
                  <c:v>105.24</c:v>
                </c:pt>
                <c:pt idx="42">
                  <c:v>102.82363636363635</c:v>
                </c:pt>
                <c:pt idx="43">
                  <c:v>96.377619047619064</c:v>
                </c:pt>
                <c:pt idx="44">
                  <c:v>93.240476190476187</c:v>
                </c:pt>
                <c:pt idx="45">
                  <c:v>84.4304347826087</c:v>
                </c:pt>
                <c:pt idx="46">
                  <c:v>76.292777777777786</c:v>
                </c:pt>
                <c:pt idx="47">
                  <c:v>59.498095238095217</c:v>
                </c:pt>
                <c:pt idx="48">
                  <c:v>47.235000000000007</c:v>
                </c:pt>
                <c:pt idx="49">
                  <c:v>50.65526315789473</c:v>
                </c:pt>
                <c:pt idx="50">
                  <c:v>47.766818181818188</c:v>
                </c:pt>
                <c:pt idx="51">
                  <c:v>54.431904761904761</c:v>
                </c:pt>
                <c:pt idx="52">
                  <c:v>59.290499999999994</c:v>
                </c:pt>
                <c:pt idx="53">
                  <c:v>59.807272727272725</c:v>
                </c:pt>
                <c:pt idx="54">
                  <c:v>50.893181818181809</c:v>
                </c:pt>
                <c:pt idx="55">
                  <c:v>42.770952380952387</c:v>
                </c:pt>
                <c:pt idx="56">
                  <c:v>45.459047619047631</c:v>
                </c:pt>
                <c:pt idx="57">
                  <c:v>46.25772727272728</c:v>
                </c:pt>
                <c:pt idx="58">
                  <c:v>42.7921052631579</c:v>
                </c:pt>
                <c:pt idx="59">
                  <c:v>37.259090909090915</c:v>
                </c:pt>
                <c:pt idx="60">
                  <c:v>31.535789288972552</c:v>
                </c:pt>
                <c:pt idx="61">
                  <c:v>30.463500118255617</c:v>
                </c:pt>
                <c:pt idx="62" formatCode="_(&quot;$&quot;* #,##0.00_);_(&quot;$&quot;* \(#,##0.00\);_(&quot;$&quot;* &quot;-&quot;??_);_(@_)">
                  <c:v>37.815000187266953</c:v>
                </c:pt>
                <c:pt idx="63" formatCode="_(&quot;$&quot;* #,##0.00_);_(&quot;$&quot;* \(#,##0.00\);_(&quot;$&quot;* &quot;-&quot;??_);_(@_)">
                  <c:v>40.989047640845889</c:v>
                </c:pt>
                <c:pt idx="64" formatCode="_(&quot;$&quot;* #,##0.00_);_(&quot;$&quot;* \(#,##0.00\);_(&quot;$&quot;* &quot;-&quot;??_);_(@_)">
                  <c:v>46.725714002336773</c:v>
                </c:pt>
                <c:pt idx="65" formatCode="_(&quot;$&quot;* #,##0.00_);_(&quot;$&quot;* \(#,##0.00\);_(&quot;$&quot;* &quot;-&quot;??_);_(@_)">
                  <c:v>48.728636308149859</c:v>
                </c:pt>
                <c:pt idx="66" formatCode="_(&quot;$&quot;* #,##0.00_);_(&quot;$&quot;* \(#,##0.00\);_(&quot;$&quot;* &quot;-&quot;??_);_(@_)">
                  <c:v>44.688499832153319</c:v>
                </c:pt>
                <c:pt idx="67" formatCode="_(&quot;$&quot;* #,##0.00_);_(&quot;$&quot;* \(#,##0.00\);_(&quot;$&quot;* &quot;-&quot;??_);_(@_)">
                  <c:v>43.697334035237631</c:v>
                </c:pt>
                <c:pt idx="68">
                  <c:v>43.25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Bakken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Sheet1!$A$2:$A$70</c:f>
              <c:numCache>
                <c:formatCode>[$-409]mmm\-yy;@</c:formatCode>
                <c:ptCount val="6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</c:numCache>
            </c:numRef>
          </c:cat>
          <c:val>
            <c:numRef>
              <c:f>Sheet1!$C$2:$C$70</c:f>
              <c:numCache>
                <c:formatCode>General</c:formatCode>
                <c:ptCount val="69"/>
                <c:pt idx="0">
                  <c:v>74.295199999999994</c:v>
                </c:pt>
                <c:pt idx="1">
                  <c:v>73.994200000000006</c:v>
                </c:pt>
                <c:pt idx="2">
                  <c:v>88.475999999999999</c:v>
                </c:pt>
                <c:pt idx="3">
                  <c:v>98.477699999999999</c:v>
                </c:pt>
                <c:pt idx="4">
                  <c:v>89.832800000000006</c:v>
                </c:pt>
                <c:pt idx="5">
                  <c:v>84.998900000000006</c:v>
                </c:pt>
                <c:pt idx="6">
                  <c:v>85.643900000000002</c:v>
                </c:pt>
                <c:pt idx="7">
                  <c:v>74.616</c:v>
                </c:pt>
                <c:pt idx="8">
                  <c:v>74.3827</c:v>
                </c:pt>
                <c:pt idx="9">
                  <c:v>74.793300000000002</c:v>
                </c:pt>
                <c:pt idx="10">
                  <c:v>84.460400000000007</c:v>
                </c:pt>
                <c:pt idx="11">
                  <c:v>83.068899999999999</c:v>
                </c:pt>
                <c:pt idx="12">
                  <c:v>84.047499999999999</c:v>
                </c:pt>
                <c:pt idx="13">
                  <c:v>84.412400000000005</c:v>
                </c:pt>
                <c:pt idx="14">
                  <c:v>80.282899999999998</c:v>
                </c:pt>
                <c:pt idx="15">
                  <c:v>79.049400000000006</c:v>
                </c:pt>
                <c:pt idx="16">
                  <c:v>76.122100000000003</c:v>
                </c:pt>
                <c:pt idx="17">
                  <c:v>66.653999999999996</c:v>
                </c:pt>
                <c:pt idx="18">
                  <c:v>68.259399999999999</c:v>
                </c:pt>
                <c:pt idx="19">
                  <c:v>75.600800000000007</c:v>
                </c:pt>
                <c:pt idx="20">
                  <c:v>79.630099999999999</c:v>
                </c:pt>
                <c:pt idx="21">
                  <c:v>77.888999999999996</c:v>
                </c:pt>
                <c:pt idx="22">
                  <c:v>74.636799999999994</c:v>
                </c:pt>
                <c:pt idx="23">
                  <c:v>73.287300000000002</c:v>
                </c:pt>
                <c:pt idx="24">
                  <c:v>81.225099999999998</c:v>
                </c:pt>
                <c:pt idx="25">
                  <c:v>81.087199999999996</c:v>
                </c:pt>
                <c:pt idx="26">
                  <c:v>80.320499999999996</c:v>
                </c:pt>
                <c:pt idx="27">
                  <c:v>80.279700000000005</c:v>
                </c:pt>
                <c:pt idx="28">
                  <c:v>80.967699999999994</c:v>
                </c:pt>
                <c:pt idx="29">
                  <c:v>80.257000000000005</c:v>
                </c:pt>
                <c:pt idx="30">
                  <c:v>90.350499999999997</c:v>
                </c:pt>
                <c:pt idx="31">
                  <c:v>91.746600000000001</c:v>
                </c:pt>
                <c:pt idx="32">
                  <c:v>90.657499999999999</c:v>
                </c:pt>
                <c:pt idx="33">
                  <c:v>85.311300000000003</c:v>
                </c:pt>
                <c:pt idx="34">
                  <c:v>75.005700000000004</c:v>
                </c:pt>
                <c:pt idx="35">
                  <c:v>78.108099999999993</c:v>
                </c:pt>
                <c:pt idx="36">
                  <c:v>76.9285</c:v>
                </c:pt>
                <c:pt idx="37">
                  <c:v>87.200400000000002</c:v>
                </c:pt>
                <c:pt idx="38">
                  <c:v>87.662899999999993</c:v>
                </c:pt>
                <c:pt idx="39">
                  <c:v>89.242983943684891</c:v>
                </c:pt>
                <c:pt idx="40">
                  <c:v>90.63230932762508</c:v>
                </c:pt>
                <c:pt idx="41">
                  <c:v>93.115818626185813</c:v>
                </c:pt>
                <c:pt idx="42">
                  <c:v>89.923299923706054</c:v>
                </c:pt>
                <c:pt idx="43">
                  <c:v>83.513435518101289</c:v>
                </c:pt>
                <c:pt idx="44">
                  <c:v>80.58747598702567</c:v>
                </c:pt>
                <c:pt idx="45">
                  <c:v>71.513717086128565</c:v>
                </c:pt>
                <c:pt idx="46">
                  <c:v>64.035260916137702</c:v>
                </c:pt>
                <c:pt idx="47">
                  <c:v>47.234523700532456</c:v>
                </c:pt>
                <c:pt idx="48">
                  <c:v>36.065400122070315</c:v>
                </c:pt>
                <c:pt idx="49">
                  <c:v>40.321223652086758</c:v>
                </c:pt>
                <c:pt idx="50">
                  <c:v>38.600681679465552</c:v>
                </c:pt>
                <c:pt idx="51">
                  <c:v>46.172609789021806</c:v>
                </c:pt>
                <c:pt idx="52">
                  <c:v>52.056799969482427</c:v>
                </c:pt>
                <c:pt idx="53">
                  <c:v>53.707218150607019</c:v>
                </c:pt>
                <c:pt idx="54">
                  <c:v>43.969868067377263</c:v>
                </c:pt>
                <c:pt idx="55">
                  <c:v>34.690869076683406</c:v>
                </c:pt>
                <c:pt idx="56">
                  <c:v>37.947362024652392</c:v>
                </c:pt>
                <c:pt idx="57">
                  <c:v>40.117558952192823</c:v>
                </c:pt>
                <c:pt idx="58">
                  <c:v>37.502231269756116</c:v>
                </c:pt>
                <c:pt idx="59">
                  <c:v>30.89510004681674</c:v>
                </c:pt>
                <c:pt idx="60">
                  <c:v>25.00018155686228</c:v>
                </c:pt>
                <c:pt idx="61">
                  <c:v>23.557750022888186</c:v>
                </c:pt>
                <c:pt idx="62">
                  <c:v>31.393545353976165</c:v>
                </c:pt>
                <c:pt idx="63">
                  <c:v>34.047057091994517</c:v>
                </c:pt>
                <c:pt idx="64">
                  <c:v>38.205714271182103</c:v>
                </c:pt>
                <c:pt idx="65">
                  <c:v>42.46838157196045</c:v>
                </c:pt>
                <c:pt idx="66">
                  <c:v>38.322250080108645</c:v>
                </c:pt>
                <c:pt idx="67">
                  <c:v>36.150316737874348</c:v>
                </c:pt>
                <c:pt idx="68">
                  <c:v>36.46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Eagle Ford</c:v>
                </c:pt>
              </c:strCache>
            </c:strRef>
          </c:tx>
          <c:spPr>
            <a:ln w="38100">
              <a:solidFill>
                <a:srgbClr val="C40067"/>
              </a:solidFill>
            </a:ln>
          </c:spPr>
          <c:marker>
            <c:symbol val="none"/>
          </c:marker>
          <c:cat>
            <c:numRef>
              <c:f>Sheet1!$A$2:$A$70</c:f>
              <c:numCache>
                <c:formatCode>[$-409]mmm\-yy;@</c:formatCode>
                <c:ptCount val="6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</c:numCache>
            </c:numRef>
          </c:cat>
          <c:val>
            <c:numRef>
              <c:f>Sheet1!$D$2:$D$70</c:f>
              <c:numCache>
                <c:formatCode>General</c:formatCode>
                <c:ptCount val="69"/>
                <c:pt idx="0">
                  <c:v>85.570857894736847</c:v>
                </c:pt>
                <c:pt idx="1">
                  <c:v>85.624250000000032</c:v>
                </c:pt>
                <c:pt idx="2">
                  <c:v>99.080326086956489</c:v>
                </c:pt>
                <c:pt idx="3">
                  <c:v>106.22119047619046</c:v>
                </c:pt>
                <c:pt idx="4">
                  <c:v>98.441477272727283</c:v>
                </c:pt>
                <c:pt idx="5">
                  <c:v>93.910454545454556</c:v>
                </c:pt>
                <c:pt idx="6">
                  <c:v>95.192499999999995</c:v>
                </c:pt>
                <c:pt idx="7">
                  <c:v>84.761621739130433</c:v>
                </c:pt>
                <c:pt idx="8">
                  <c:v>84.790122727272717</c:v>
                </c:pt>
                <c:pt idx="9">
                  <c:v>85.215595238095261</c:v>
                </c:pt>
                <c:pt idx="10">
                  <c:v>93.385818181818181</c:v>
                </c:pt>
                <c:pt idx="11">
                  <c:v>93.310909090909078</c:v>
                </c:pt>
                <c:pt idx="12">
                  <c:v>94.364022727272726</c:v>
                </c:pt>
                <c:pt idx="13">
                  <c:v>100.49714285714288</c:v>
                </c:pt>
                <c:pt idx="14">
                  <c:v>106.11377272727273</c:v>
                </c:pt>
                <c:pt idx="15">
                  <c:v>101.16390476190476</c:v>
                </c:pt>
                <c:pt idx="16">
                  <c:v>90.215869565217403</c:v>
                </c:pt>
                <c:pt idx="17">
                  <c:v>78.155571428571434</c:v>
                </c:pt>
                <c:pt idx="18">
                  <c:v>82.805090909090936</c:v>
                </c:pt>
                <c:pt idx="19">
                  <c:v>90.648608695652158</c:v>
                </c:pt>
                <c:pt idx="20">
                  <c:v>93.121199999999988</c:v>
                </c:pt>
                <c:pt idx="21">
                  <c:v>88.09486956521738</c:v>
                </c:pt>
                <c:pt idx="22">
                  <c:v>86.748681818181822</c:v>
                </c:pt>
                <c:pt idx="23">
                  <c:v>88.868045454545438</c:v>
                </c:pt>
                <c:pt idx="24">
                  <c:v>94.218875000000011</c:v>
                </c:pt>
                <c:pt idx="25">
                  <c:v>93.54334999999999</c:v>
                </c:pt>
                <c:pt idx="26">
                  <c:v>92.825809523809511</c:v>
                </c:pt>
                <c:pt idx="27">
                  <c:v>92.443818181818187</c:v>
                </c:pt>
                <c:pt idx="28">
                  <c:v>91.229713043478256</c:v>
                </c:pt>
                <c:pt idx="29">
                  <c:v>90.117535000000004</c:v>
                </c:pt>
                <c:pt idx="30">
                  <c:v>98.183434782608671</c:v>
                </c:pt>
                <c:pt idx="31">
                  <c:v>100.13354545454544</c:v>
                </c:pt>
                <c:pt idx="32">
                  <c:v>98.598652380952373</c:v>
                </c:pt>
                <c:pt idx="33">
                  <c:v>91.478043478260844</c:v>
                </c:pt>
                <c:pt idx="34">
                  <c:v>85.807000000000002</c:v>
                </c:pt>
                <c:pt idx="35">
                  <c:v>89.775681818181823</c:v>
                </c:pt>
                <c:pt idx="36">
                  <c:v>87.69408695652173</c:v>
                </c:pt>
                <c:pt idx="37">
                  <c:v>95.453199999999981</c:v>
                </c:pt>
                <c:pt idx="38">
                  <c:v>93.593809523809526</c:v>
                </c:pt>
                <c:pt idx="39">
                  <c:v>94.845659090909081</c:v>
                </c:pt>
                <c:pt idx="40">
                  <c:v>93.330204545454521</c:v>
                </c:pt>
                <c:pt idx="41">
                  <c:v>96.230104545454552</c:v>
                </c:pt>
                <c:pt idx="42">
                  <c:v>94.302956521739119</c:v>
                </c:pt>
                <c:pt idx="43">
                  <c:v>87.827333333333328</c:v>
                </c:pt>
                <c:pt idx="44">
                  <c:v>84.739068181818197</c:v>
                </c:pt>
                <c:pt idx="45">
                  <c:v>76.744695652173903</c:v>
                </c:pt>
                <c:pt idx="46">
                  <c:v>67.720371428571426</c:v>
                </c:pt>
                <c:pt idx="47">
                  <c:v>50.837891304347828</c:v>
                </c:pt>
                <c:pt idx="48">
                  <c:v>38.997136363636372</c:v>
                </c:pt>
                <c:pt idx="49">
                  <c:v>41.097490476190472</c:v>
                </c:pt>
                <c:pt idx="50">
                  <c:v>40.223413043478267</c:v>
                </c:pt>
                <c:pt idx="51">
                  <c:v>48.042090909090909</c:v>
                </c:pt>
                <c:pt idx="52">
                  <c:v>53.024833333333333</c:v>
                </c:pt>
                <c:pt idx="53">
                  <c:v>52.966000000000008</c:v>
                </c:pt>
                <c:pt idx="54">
                  <c:v>43.290673913043477</c:v>
                </c:pt>
                <c:pt idx="55">
                  <c:v>34.693863636363638</c:v>
                </c:pt>
                <c:pt idx="56">
                  <c:v>37.823</c:v>
                </c:pt>
                <c:pt idx="57">
                  <c:v>38.176940909090902</c:v>
                </c:pt>
                <c:pt idx="58">
                  <c:v>33.344509090909092</c:v>
                </c:pt>
                <c:pt idx="59">
                  <c:v>28.060921739130436</c:v>
                </c:pt>
                <c:pt idx="60">
                  <c:v>23.162382352941169</c:v>
                </c:pt>
                <c:pt idx="61">
                  <c:v>20.84</c:v>
                </c:pt>
                <c:pt idx="62">
                  <c:v>28.82</c:v>
                </c:pt>
                <c:pt idx="63">
                  <c:v>31.989047640845889</c:v>
                </c:pt>
                <c:pt idx="64">
                  <c:v>37.725714002336773</c:v>
                </c:pt>
                <c:pt idx="65">
                  <c:v>39.728636308149859</c:v>
                </c:pt>
                <c:pt idx="66">
                  <c:v>35.688499832153319</c:v>
                </c:pt>
                <c:pt idx="67">
                  <c:v>34.697334035237631</c:v>
                </c:pt>
                <c:pt idx="68">
                  <c:v>34.25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WCS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Sheet1!$A$2:$A$70</c:f>
              <c:numCache>
                <c:formatCode>[$-409]mmm\-yy;@</c:formatCode>
                <c:ptCount val="6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</c:numCache>
            </c:numRef>
          </c:cat>
          <c:val>
            <c:numRef>
              <c:f>Sheet1!$E$2:$E$70</c:f>
              <c:numCache>
                <c:formatCode>General</c:formatCode>
                <c:ptCount val="69"/>
                <c:pt idx="0">
                  <c:v>68.006315263157902</c:v>
                </c:pt>
                <c:pt idx="1">
                  <c:v>68.887895263157901</c:v>
                </c:pt>
                <c:pt idx="2">
                  <c:v>85.289566086956526</c:v>
                </c:pt>
                <c:pt idx="3">
                  <c:v>95.064999500000027</c:v>
                </c:pt>
                <c:pt idx="4">
                  <c:v>84.864501499999989</c:v>
                </c:pt>
                <c:pt idx="5">
                  <c:v>77.213636363636354</c:v>
                </c:pt>
                <c:pt idx="6">
                  <c:v>79.166317894736835</c:v>
                </c:pt>
                <c:pt idx="7">
                  <c:v>73.246363181818182</c:v>
                </c:pt>
                <c:pt idx="8">
                  <c:v>75.111430476190478</c:v>
                </c:pt>
                <c:pt idx="9">
                  <c:v>76.150999999999996</c:v>
                </c:pt>
                <c:pt idx="10">
                  <c:v>85.057315789473677</c:v>
                </c:pt>
                <c:pt idx="11">
                  <c:v>84.137199999999979</c:v>
                </c:pt>
                <c:pt idx="12">
                  <c:v>80.165499999999994</c:v>
                </c:pt>
                <c:pt idx="13">
                  <c:v>72.801000000000016</c:v>
                </c:pt>
                <c:pt idx="14">
                  <c:v>76.715000000000003</c:v>
                </c:pt>
                <c:pt idx="15">
                  <c:v>85.120999999999995</c:v>
                </c:pt>
                <c:pt idx="16">
                  <c:v>77.713333333333338</c:v>
                </c:pt>
                <c:pt idx="17">
                  <c:v>58.016190476190459</c:v>
                </c:pt>
                <c:pt idx="18">
                  <c:v>67.848000000000013</c:v>
                </c:pt>
                <c:pt idx="19">
                  <c:v>79.55</c:v>
                </c:pt>
                <c:pt idx="20">
                  <c:v>84.34368421052632</c:v>
                </c:pt>
                <c:pt idx="21">
                  <c:v>71.41227272727275</c:v>
                </c:pt>
                <c:pt idx="22">
                  <c:v>57.9021052631579</c:v>
                </c:pt>
                <c:pt idx="23">
                  <c:v>54.683157894736844</c:v>
                </c:pt>
                <c:pt idx="24">
                  <c:v>59.81666666666667</c:v>
                </c:pt>
                <c:pt idx="25">
                  <c:v>70.01947368421051</c:v>
                </c:pt>
                <c:pt idx="26">
                  <c:v>73.664999999999978</c:v>
                </c:pt>
                <c:pt idx="27">
                  <c:v>76.74904761904763</c:v>
                </c:pt>
                <c:pt idx="28">
                  <c:v>74.500952380952384</c:v>
                </c:pt>
                <c:pt idx="29">
                  <c:v>81.235499999999973</c:v>
                </c:pt>
                <c:pt idx="30">
                  <c:v>85.916666666666657</c:v>
                </c:pt>
                <c:pt idx="31">
                  <c:v>82.582857142857137</c:v>
                </c:pt>
                <c:pt idx="32">
                  <c:v>76.965999999999994</c:v>
                </c:pt>
                <c:pt idx="33">
                  <c:v>68.294090909090897</c:v>
                </c:pt>
                <c:pt idx="34">
                  <c:v>58.834444444444443</c:v>
                </c:pt>
                <c:pt idx="35">
                  <c:v>70.152500000000003</c:v>
                </c:pt>
                <c:pt idx="36">
                  <c:v>75.968571428571423</c:v>
                </c:pt>
                <c:pt idx="37">
                  <c:v>76.95894736842105</c:v>
                </c:pt>
                <c:pt idx="38">
                  <c:v>78.233809523809512</c:v>
                </c:pt>
                <c:pt idx="39">
                  <c:v>81.899500000000018</c:v>
                </c:pt>
                <c:pt idx="40">
                  <c:v>82.1995</c:v>
                </c:pt>
                <c:pt idx="41">
                  <c:v>83.829047619047628</c:v>
                </c:pt>
                <c:pt idx="42">
                  <c:v>77.915238095238081</c:v>
                </c:pt>
                <c:pt idx="43">
                  <c:v>76.554999999999993</c:v>
                </c:pt>
                <c:pt idx="44">
                  <c:v>78.007619047619045</c:v>
                </c:pt>
                <c:pt idx="45">
                  <c:v>69.836363636363643</c:v>
                </c:pt>
                <c:pt idx="46">
                  <c:v>60.004117647058827</c:v>
                </c:pt>
                <c:pt idx="47">
                  <c:v>43.350000000000009</c:v>
                </c:pt>
                <c:pt idx="48">
                  <c:v>34.254000000000005</c:v>
                </c:pt>
                <c:pt idx="49">
                  <c:v>39.193684210526314</c:v>
                </c:pt>
                <c:pt idx="50">
                  <c:v>36.738636363636367</c:v>
                </c:pt>
                <c:pt idx="51">
                  <c:v>45.301500000000004</c:v>
                </c:pt>
                <c:pt idx="52">
                  <c:v>51.58631578947368</c:v>
                </c:pt>
                <c:pt idx="53">
                  <c:v>51.683636363636374</c:v>
                </c:pt>
                <c:pt idx="54">
                  <c:v>36.457619047619055</c:v>
                </c:pt>
                <c:pt idx="55">
                  <c:v>26.656500000000001</c:v>
                </c:pt>
                <c:pt idx="56">
                  <c:v>32.424761904761894</c:v>
                </c:pt>
                <c:pt idx="57">
                  <c:v>32.101904761904756</c:v>
                </c:pt>
                <c:pt idx="58">
                  <c:v>30.066111111111109</c:v>
                </c:pt>
                <c:pt idx="59">
                  <c:v>25.305714285714288</c:v>
                </c:pt>
                <c:pt idx="60">
                  <c:v>19.129473636024876</c:v>
                </c:pt>
                <c:pt idx="61">
                  <c:v>20.075499916076659</c:v>
                </c:pt>
                <c:pt idx="62">
                  <c:v>26.733333224341983</c:v>
                </c:pt>
                <c:pt idx="63">
                  <c:v>28.575714383806503</c:v>
                </c:pt>
                <c:pt idx="64">
                  <c:v>35.510500335693358</c:v>
                </c:pt>
                <c:pt idx="65">
                  <c:v>37.169545260342687</c:v>
                </c:pt>
                <c:pt idx="66">
                  <c:v>31.344737002724095</c:v>
                </c:pt>
                <c:pt idx="67">
                  <c:v>30.499285834176199</c:v>
                </c:pt>
                <c:pt idx="68">
                  <c:v>28.65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WTI 12 Month Strip</c:v>
                </c:pt>
              </c:strCache>
            </c:strRef>
          </c:tx>
          <c:spPr>
            <a:ln w="50800">
              <a:solidFill>
                <a:srgbClr val="92D050"/>
              </a:solidFill>
              <a:prstDash val="sysDash"/>
            </a:ln>
          </c:spPr>
          <c:marker>
            <c:symbol val="none"/>
          </c:marker>
          <c:cat>
            <c:numRef>
              <c:f>Sheet1!$A$2:$A$70</c:f>
              <c:numCache>
                <c:formatCode>[$-409]mmm\-yy;@</c:formatCode>
                <c:ptCount val="6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</c:numCache>
            </c:numRef>
          </c:cat>
          <c:val>
            <c:numRef>
              <c:f>Sheet1!$F$2:$F$70</c:f>
              <c:numCache>
                <c:formatCode>General</c:formatCode>
                <c:ptCount val="69"/>
                <c:pt idx="36">
                  <c:v>95.790833333333339</c:v>
                </c:pt>
                <c:pt idx="37">
                  <c:v>92.12</c:v>
                </c:pt>
                <c:pt idx="38">
                  <c:v>99.236666666666665</c:v>
                </c:pt>
                <c:pt idx="39">
                  <c:v>95.189166666666679</c:v>
                </c:pt>
                <c:pt idx="40">
                  <c:v>95.169166666666669</c:v>
                </c:pt>
                <c:pt idx="41">
                  <c:v>97.75833333333334</c:v>
                </c:pt>
                <c:pt idx="42">
                  <c:v>101.24749999999999</c:v>
                </c:pt>
                <c:pt idx="43">
                  <c:v>94.856666666666669</c:v>
                </c:pt>
                <c:pt idx="44">
                  <c:v>93.712499999999991</c:v>
                </c:pt>
                <c:pt idx="45">
                  <c:v>88.135833333333338</c:v>
                </c:pt>
                <c:pt idx="46">
                  <c:v>78.947500000000005</c:v>
                </c:pt>
                <c:pt idx="47">
                  <c:v>69.795833333333334</c:v>
                </c:pt>
                <c:pt idx="48">
                  <c:v>56.567500000000003</c:v>
                </c:pt>
                <c:pt idx="49">
                  <c:v>54.955833333333338</c:v>
                </c:pt>
                <c:pt idx="50">
                  <c:v>56.263333333333328</c:v>
                </c:pt>
                <c:pt idx="51">
                  <c:v>55.317500000000003</c:v>
                </c:pt>
                <c:pt idx="52">
                  <c:v>62.323333333333331</c:v>
                </c:pt>
                <c:pt idx="53">
                  <c:v>61.252499999999998</c:v>
                </c:pt>
                <c:pt idx="54">
                  <c:v>58.8675</c:v>
                </c:pt>
                <c:pt idx="55">
                  <c:v>48.365000000000009</c:v>
                </c:pt>
                <c:pt idx="56">
                  <c:v>48.483333333333341</c:v>
                </c:pt>
                <c:pt idx="57">
                  <c:v>47.384166666666658</c:v>
                </c:pt>
                <c:pt idx="58">
                  <c:v>49.417499999999997</c:v>
                </c:pt>
                <c:pt idx="59">
                  <c:v>45.905833333333327</c:v>
                </c:pt>
                <c:pt idx="60">
                  <c:v>41.087500000000006</c:v>
                </c:pt>
                <c:pt idx="61">
                  <c:v>37.598333333333336</c:v>
                </c:pt>
                <c:pt idx="62">
                  <c:v>39.068333333333335</c:v>
                </c:pt>
                <c:pt idx="63">
                  <c:v>40.530833333333341</c:v>
                </c:pt>
                <c:pt idx="64">
                  <c:v>46.724999999999987</c:v>
                </c:pt>
                <c:pt idx="65">
                  <c:v>50.635833333333323</c:v>
                </c:pt>
                <c:pt idx="66">
                  <c:v>51.75</c:v>
                </c:pt>
                <c:pt idx="67">
                  <c:v>45.78</c:v>
                </c:pt>
                <c:pt idx="68">
                  <c:v>48.06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13216"/>
        <c:axId val="109914752"/>
      </c:lineChart>
      <c:dateAx>
        <c:axId val="10991321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09914752"/>
        <c:crosses val="autoZero"/>
        <c:auto val="1"/>
        <c:lblOffset val="100"/>
        <c:baseTimeUnit val="months"/>
        <c:majorUnit val="6"/>
        <c:majorTimeUnit val="months"/>
      </c:dateAx>
      <c:valAx>
        <c:axId val="109914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$/Barrel</a:t>
                </a:r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crossAx val="109913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Estimated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DUC</a:t>
            </a:r>
            <a:r>
              <a:rPr lang="en-US" sz="1600" baseline="0" dirty="0" smtClean="0"/>
              <a:t> Inventory</a:t>
            </a:r>
          </a:p>
          <a:p>
            <a:pPr>
              <a:defRPr/>
            </a:pPr>
            <a:r>
              <a:rPr lang="en-US" sz="1600" baseline="0" dirty="0" smtClean="0"/>
              <a:t>Horizontal </a:t>
            </a:r>
            <a:r>
              <a:rPr lang="en-US" sz="1600" baseline="0" dirty="0" err="1" smtClean="0"/>
              <a:t>O&amp;G</a:t>
            </a:r>
            <a:r>
              <a:rPr lang="en-US" sz="1600" baseline="0" dirty="0" smtClean="0"/>
              <a:t> Wells (2747 subtotal)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878931862419359E-2"/>
          <c:y val="5.0407953456856461E-2"/>
          <c:w val="0.88769089636760301"/>
          <c:h val="0.76703427650178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Jan-16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CO</c:v>
                </c:pt>
                <c:pt idx="1">
                  <c:v>NM</c:v>
                </c:pt>
                <c:pt idx="2">
                  <c:v>ND</c:v>
                </c:pt>
                <c:pt idx="3">
                  <c:v>OH</c:v>
                </c:pt>
                <c:pt idx="4">
                  <c:v>OK</c:v>
                </c:pt>
                <c:pt idx="5">
                  <c:v>TX</c:v>
                </c:pt>
                <c:pt idx="6">
                  <c:v>WY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363</c:v>
                </c:pt>
                <c:pt idx="1">
                  <c:v>102</c:v>
                </c:pt>
                <c:pt idx="2">
                  <c:v>507</c:v>
                </c:pt>
                <c:pt idx="3">
                  <c:v>201</c:v>
                </c:pt>
                <c:pt idx="4">
                  <c:v>260</c:v>
                </c:pt>
                <c:pt idx="5">
                  <c:v>1370</c:v>
                </c:pt>
                <c:pt idx="6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16-Jun</c:v>
                </c:pt>
              </c:strCache>
            </c:strRef>
          </c:tx>
          <c:spPr>
            <a:solidFill>
              <a:srgbClr val="8AAD9C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CO</c:v>
                </c:pt>
                <c:pt idx="1">
                  <c:v>NM</c:v>
                </c:pt>
                <c:pt idx="2">
                  <c:v>ND</c:v>
                </c:pt>
                <c:pt idx="3">
                  <c:v>OH</c:v>
                </c:pt>
                <c:pt idx="4">
                  <c:v>OK</c:v>
                </c:pt>
                <c:pt idx="5">
                  <c:v>TX</c:v>
                </c:pt>
                <c:pt idx="6">
                  <c:v>WY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273</c:v>
                </c:pt>
                <c:pt idx="1">
                  <c:v>102</c:v>
                </c:pt>
                <c:pt idx="2">
                  <c:v>646</c:v>
                </c:pt>
                <c:pt idx="3">
                  <c:v>201</c:v>
                </c:pt>
                <c:pt idx="4">
                  <c:v>274</c:v>
                </c:pt>
                <c:pt idx="5">
                  <c:v>1188</c:v>
                </c:pt>
                <c:pt idx="6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05248"/>
        <c:axId val="109606784"/>
      </c:barChart>
      <c:catAx>
        <c:axId val="10960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9606784"/>
        <c:crosses val="autoZero"/>
        <c:auto val="1"/>
        <c:lblAlgn val="ctr"/>
        <c:lblOffset val="100"/>
        <c:noMultiLvlLbl val="0"/>
      </c:catAx>
      <c:valAx>
        <c:axId val="1096067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9605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1/2 Cycle IRRs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630974872202277"/>
          <c:y val="0.10293834076109613"/>
          <c:w val="0.58849644768824905"/>
          <c:h val="0.486492275713857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 %</c:v>
                </c:pt>
              </c:strCache>
            </c:strRef>
          </c:tx>
          <c:spPr>
            <a:solidFill>
              <a:srgbClr val="29858C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Denver-Julesburg</c:v>
                </c:pt>
                <c:pt idx="1">
                  <c:v>Eagle Ford Oil</c:v>
                </c:pt>
                <c:pt idx="2">
                  <c:v>Bakken</c:v>
                </c:pt>
                <c:pt idx="3">
                  <c:v>Permian Delaware</c:v>
                </c:pt>
                <c:pt idx="4">
                  <c:v>STACK</c:v>
                </c:pt>
                <c:pt idx="5">
                  <c:v>SCOOP</c:v>
                </c:pt>
                <c:pt idx="6">
                  <c:v>Anadarko Mississippian</c:v>
                </c:pt>
                <c:pt idx="7">
                  <c:v>Anadarko Cleveland</c:v>
                </c:pt>
                <c:pt idx="8">
                  <c:v>Permian Midland</c:v>
                </c:pt>
                <c:pt idx="9">
                  <c:v>Cana Woodford</c:v>
                </c:pt>
                <c:pt idx="10">
                  <c:v>Powder River</c:v>
                </c:pt>
                <c:pt idx="11">
                  <c:v>Uinta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0.63200000000000001</c:v>
                </c:pt>
                <c:pt idx="1">
                  <c:v>0.73699999999999999</c:v>
                </c:pt>
                <c:pt idx="2">
                  <c:v>0.84099999999999997</c:v>
                </c:pt>
                <c:pt idx="3">
                  <c:v>0.76100000000000001</c:v>
                </c:pt>
                <c:pt idx="4">
                  <c:v>0.59099999999999997</c:v>
                </c:pt>
                <c:pt idx="5">
                  <c:v>0.75800000000000001</c:v>
                </c:pt>
                <c:pt idx="6">
                  <c:v>0.46200000000000002</c:v>
                </c:pt>
                <c:pt idx="7">
                  <c:v>0.49</c:v>
                </c:pt>
                <c:pt idx="8">
                  <c:v>0.60399999999999998</c:v>
                </c:pt>
                <c:pt idx="9">
                  <c:v>0.26200000000000001</c:v>
                </c:pt>
                <c:pt idx="10">
                  <c:v>0.47299999999999998</c:v>
                </c:pt>
                <c:pt idx="11">
                  <c:v>0.55100000000000005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Gas %</c:v>
                </c:pt>
              </c:strCache>
            </c:strRef>
          </c:tx>
          <c:spPr>
            <a:solidFill>
              <a:srgbClr val="8AAD9C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Denver-Julesburg</c:v>
                </c:pt>
                <c:pt idx="1">
                  <c:v>Eagle Ford Oil</c:v>
                </c:pt>
                <c:pt idx="2">
                  <c:v>Bakken</c:v>
                </c:pt>
                <c:pt idx="3">
                  <c:v>Permian Delaware</c:v>
                </c:pt>
                <c:pt idx="4">
                  <c:v>STACK</c:v>
                </c:pt>
                <c:pt idx="5">
                  <c:v>SCOOP</c:v>
                </c:pt>
                <c:pt idx="6">
                  <c:v>Anadarko Mississippian</c:v>
                </c:pt>
                <c:pt idx="7">
                  <c:v>Anadarko Cleveland</c:v>
                </c:pt>
                <c:pt idx="8">
                  <c:v>Permian Midland</c:v>
                </c:pt>
                <c:pt idx="9">
                  <c:v>Cana Woodford</c:v>
                </c:pt>
                <c:pt idx="10">
                  <c:v>Powder River</c:v>
                </c:pt>
                <c:pt idx="11">
                  <c:v>Uinta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0.22800000000000001</c:v>
                </c:pt>
                <c:pt idx="1">
                  <c:v>0.13200000000000001</c:v>
                </c:pt>
                <c:pt idx="2">
                  <c:v>7.6999999999999999E-2</c:v>
                </c:pt>
                <c:pt idx="3">
                  <c:v>0.106</c:v>
                </c:pt>
                <c:pt idx="4">
                  <c:v>0.224</c:v>
                </c:pt>
                <c:pt idx="5">
                  <c:v>0.158</c:v>
                </c:pt>
                <c:pt idx="6">
                  <c:v>0.35099999999999998</c:v>
                </c:pt>
                <c:pt idx="7">
                  <c:v>0.33200000000000002</c:v>
                </c:pt>
                <c:pt idx="8">
                  <c:v>0.17599999999999999</c:v>
                </c:pt>
                <c:pt idx="9">
                  <c:v>0.54200000000000004</c:v>
                </c:pt>
                <c:pt idx="10">
                  <c:v>0.35299999999999998</c:v>
                </c:pt>
                <c:pt idx="11">
                  <c:v>0.40100000000000002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NGLs %</c:v>
                </c:pt>
              </c:strCache>
            </c:strRef>
          </c:tx>
          <c:spPr>
            <a:solidFill>
              <a:srgbClr val="1A3E77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Denver-Julesburg</c:v>
                </c:pt>
                <c:pt idx="1">
                  <c:v>Eagle Ford Oil</c:v>
                </c:pt>
                <c:pt idx="2">
                  <c:v>Bakken</c:v>
                </c:pt>
                <c:pt idx="3">
                  <c:v>Permian Delaware</c:v>
                </c:pt>
                <c:pt idx="4">
                  <c:v>STACK</c:v>
                </c:pt>
                <c:pt idx="5">
                  <c:v>SCOOP</c:v>
                </c:pt>
                <c:pt idx="6">
                  <c:v>Anadarko Mississippian</c:v>
                </c:pt>
                <c:pt idx="7">
                  <c:v>Anadarko Cleveland</c:v>
                </c:pt>
                <c:pt idx="8">
                  <c:v>Permian Midland</c:v>
                </c:pt>
                <c:pt idx="9">
                  <c:v>Cana Woodford</c:v>
                </c:pt>
                <c:pt idx="10">
                  <c:v>Powder River</c:v>
                </c:pt>
                <c:pt idx="11">
                  <c:v>Uinta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0.14000000000000001</c:v>
                </c:pt>
                <c:pt idx="1">
                  <c:v>0.13100000000000001</c:v>
                </c:pt>
                <c:pt idx="2">
                  <c:v>8.2000000000000003E-2</c:v>
                </c:pt>
                <c:pt idx="3">
                  <c:v>0.13300000000000001</c:v>
                </c:pt>
                <c:pt idx="4">
                  <c:v>0.184</c:v>
                </c:pt>
                <c:pt idx="5">
                  <c:v>8.4000000000000005E-2</c:v>
                </c:pt>
                <c:pt idx="6">
                  <c:v>0.187</c:v>
                </c:pt>
                <c:pt idx="7">
                  <c:v>0.17699999999999999</c:v>
                </c:pt>
                <c:pt idx="8">
                  <c:v>0.221</c:v>
                </c:pt>
                <c:pt idx="9">
                  <c:v>0.19500000000000001</c:v>
                </c:pt>
                <c:pt idx="10">
                  <c:v>0.17399999999999999</c:v>
                </c:pt>
                <c:pt idx="11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686144"/>
        <c:axId val="10968832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Oil Breakeven Price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Denver-Julesburg</c:v>
                </c:pt>
                <c:pt idx="1">
                  <c:v>Eagle Ford Oil</c:v>
                </c:pt>
                <c:pt idx="2">
                  <c:v>Bakken</c:v>
                </c:pt>
                <c:pt idx="3">
                  <c:v>Permian Delaware</c:v>
                </c:pt>
                <c:pt idx="4">
                  <c:v>STACK</c:v>
                </c:pt>
                <c:pt idx="5">
                  <c:v>SCOOP</c:v>
                </c:pt>
                <c:pt idx="6">
                  <c:v>Anadarko Mississippian</c:v>
                </c:pt>
                <c:pt idx="7">
                  <c:v>Anadarko Cleveland</c:v>
                </c:pt>
                <c:pt idx="8">
                  <c:v>Permian Midland</c:v>
                </c:pt>
                <c:pt idx="9">
                  <c:v>Cana Woodford</c:v>
                </c:pt>
                <c:pt idx="10">
                  <c:v>Powder River</c:v>
                </c:pt>
                <c:pt idx="11">
                  <c:v>Uinta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32.549999999999997</c:v>
                </c:pt>
                <c:pt idx="1">
                  <c:v>35.270000000000003</c:v>
                </c:pt>
                <c:pt idx="2">
                  <c:v>35.89</c:v>
                </c:pt>
                <c:pt idx="3">
                  <c:v>36.090000000000003</c:v>
                </c:pt>
                <c:pt idx="4">
                  <c:v>36.28</c:v>
                </c:pt>
                <c:pt idx="5">
                  <c:v>40.46</c:v>
                </c:pt>
                <c:pt idx="6">
                  <c:v>41.25</c:v>
                </c:pt>
                <c:pt idx="7">
                  <c:v>43.28</c:v>
                </c:pt>
                <c:pt idx="8">
                  <c:v>45.66</c:v>
                </c:pt>
                <c:pt idx="9">
                  <c:v>46.64</c:v>
                </c:pt>
                <c:pt idx="10">
                  <c:v>47.16</c:v>
                </c:pt>
                <c:pt idx="11">
                  <c:v>49.28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92416"/>
        <c:axId val="109690240"/>
      </c:lineChart>
      <c:catAx>
        <c:axId val="109686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09688320"/>
        <c:crosses val="autoZero"/>
        <c:auto val="1"/>
        <c:lblAlgn val="ctr"/>
        <c:lblOffset val="100"/>
        <c:tickLblSkip val="1"/>
        <c:noMultiLvlLbl val="0"/>
      </c:catAx>
      <c:valAx>
        <c:axId val="10968832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Production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09686144"/>
        <c:crosses val="autoZero"/>
        <c:crossBetween val="between"/>
      </c:valAx>
      <c:valAx>
        <c:axId val="1096902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Oil Breakeven Price</a:t>
                </a:r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crossAx val="109692416"/>
        <c:crosses val="max"/>
        <c:crossBetween val="between"/>
      </c:valAx>
      <c:catAx>
        <c:axId val="109692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0969024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942382467303E-2"/>
          <c:y val="3.9538444557025078E-2"/>
          <c:w val="0.80619300106044534"/>
          <c:h val="0.575475409464886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 %</c:v>
                </c:pt>
              </c:strCache>
            </c:strRef>
          </c:tx>
          <c:spPr>
            <a:solidFill>
              <a:srgbClr val="29858C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Denver-Julesburg</c:v>
                </c:pt>
                <c:pt idx="1">
                  <c:v>EagleFord Oil</c:v>
                </c:pt>
                <c:pt idx="2">
                  <c:v>Permian Delaware</c:v>
                </c:pt>
                <c:pt idx="3">
                  <c:v>STACK</c:v>
                </c:pt>
                <c:pt idx="4">
                  <c:v>Anadarko Mississippian</c:v>
                </c:pt>
                <c:pt idx="5">
                  <c:v>Bakken</c:v>
                </c:pt>
                <c:pt idx="6">
                  <c:v>SCOOP</c:v>
                </c:pt>
                <c:pt idx="7">
                  <c:v>Permian Midland</c:v>
                </c:pt>
                <c:pt idx="8">
                  <c:v>Cana Woodford</c:v>
                </c:pt>
                <c:pt idx="9">
                  <c:v>Powder River</c:v>
                </c:pt>
                <c:pt idx="10">
                  <c:v>Uinta</c:v>
                </c:pt>
                <c:pt idx="11">
                  <c:v>Anadarko Cleveland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0.63164474493618994</c:v>
                </c:pt>
                <c:pt idx="1">
                  <c:v>0.73706281447521305</c:v>
                </c:pt>
                <c:pt idx="2">
                  <c:v>0.76135031579115608</c:v>
                </c:pt>
                <c:pt idx="3">
                  <c:v>0.59129054418609295</c:v>
                </c:pt>
                <c:pt idx="4">
                  <c:v>0.462028454516974</c:v>
                </c:pt>
                <c:pt idx="5">
                  <c:v>0.84084846803224489</c:v>
                </c:pt>
                <c:pt idx="6">
                  <c:v>0.75809848944279001</c:v>
                </c:pt>
                <c:pt idx="7">
                  <c:v>0.60358606194577402</c:v>
                </c:pt>
                <c:pt idx="8">
                  <c:v>0.26239646428395202</c:v>
                </c:pt>
                <c:pt idx="9">
                  <c:v>0.47344734324438498</c:v>
                </c:pt>
                <c:pt idx="10">
                  <c:v>0.55064877772586196</c:v>
                </c:pt>
                <c:pt idx="11">
                  <c:v>0.49001369567374803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Gas %</c:v>
                </c:pt>
              </c:strCache>
            </c:strRef>
          </c:tx>
          <c:spPr>
            <a:solidFill>
              <a:srgbClr val="8AAD9C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Denver-Julesburg</c:v>
                </c:pt>
                <c:pt idx="1">
                  <c:v>EagleFord Oil</c:v>
                </c:pt>
                <c:pt idx="2">
                  <c:v>Permian Delaware</c:v>
                </c:pt>
                <c:pt idx="3">
                  <c:v>STACK</c:v>
                </c:pt>
                <c:pt idx="4">
                  <c:v>Anadarko Mississippian</c:v>
                </c:pt>
                <c:pt idx="5">
                  <c:v>Bakken</c:v>
                </c:pt>
                <c:pt idx="6">
                  <c:v>SCOOP</c:v>
                </c:pt>
                <c:pt idx="7">
                  <c:v>Permian Midland</c:v>
                </c:pt>
                <c:pt idx="8">
                  <c:v>Cana Woodford</c:v>
                </c:pt>
                <c:pt idx="9">
                  <c:v>Powder River</c:v>
                </c:pt>
                <c:pt idx="10">
                  <c:v>Uinta</c:v>
                </c:pt>
                <c:pt idx="11">
                  <c:v>Anadarko Cleveland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0.22837931326171801</c:v>
                </c:pt>
                <c:pt idx="1">
                  <c:v>0.13182858099735401</c:v>
                </c:pt>
                <c:pt idx="2">
                  <c:v>0.10586302256115801</c:v>
                </c:pt>
                <c:pt idx="3">
                  <c:v>0.22437239745347501</c:v>
                </c:pt>
                <c:pt idx="4">
                  <c:v>0.35074014850568502</c:v>
                </c:pt>
                <c:pt idx="5">
                  <c:v>7.7472633861270207E-2</c:v>
                </c:pt>
                <c:pt idx="6">
                  <c:v>0.15771200623706999</c:v>
                </c:pt>
                <c:pt idx="7">
                  <c:v>0.17584593839675</c:v>
                </c:pt>
                <c:pt idx="8">
                  <c:v>0.54243714813376298</c:v>
                </c:pt>
                <c:pt idx="9">
                  <c:v>0.35253538417880698</c:v>
                </c:pt>
                <c:pt idx="10">
                  <c:v>0.40141605291786597</c:v>
                </c:pt>
                <c:pt idx="11">
                  <c:v>0.33249467117197001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NGLs %</c:v>
                </c:pt>
              </c:strCache>
            </c:strRef>
          </c:tx>
          <c:spPr>
            <a:solidFill>
              <a:srgbClr val="1A3E77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Denver-Julesburg</c:v>
                </c:pt>
                <c:pt idx="1">
                  <c:v>EagleFord Oil</c:v>
                </c:pt>
                <c:pt idx="2">
                  <c:v>Permian Delaware</c:v>
                </c:pt>
                <c:pt idx="3">
                  <c:v>STACK</c:v>
                </c:pt>
                <c:pt idx="4">
                  <c:v>Anadarko Mississippian</c:v>
                </c:pt>
                <c:pt idx="5">
                  <c:v>Bakken</c:v>
                </c:pt>
                <c:pt idx="6">
                  <c:v>SCOOP</c:v>
                </c:pt>
                <c:pt idx="7">
                  <c:v>Permian Midland</c:v>
                </c:pt>
                <c:pt idx="8">
                  <c:v>Cana Woodford</c:v>
                </c:pt>
                <c:pt idx="9">
                  <c:v>Powder River</c:v>
                </c:pt>
                <c:pt idx="10">
                  <c:v>Uinta</c:v>
                </c:pt>
                <c:pt idx="11">
                  <c:v>Anadarko Cleveland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0.139975941802091</c:v>
                </c:pt>
                <c:pt idx="1">
                  <c:v>0.131108604527433</c:v>
                </c:pt>
                <c:pt idx="2">
                  <c:v>0.13278666164768599</c:v>
                </c:pt>
                <c:pt idx="3">
                  <c:v>0.18433705836043299</c:v>
                </c:pt>
                <c:pt idx="4">
                  <c:v>0.18723139697734101</c:v>
                </c:pt>
                <c:pt idx="5">
                  <c:v>8.1678898106484502E-2</c:v>
                </c:pt>
                <c:pt idx="6">
                  <c:v>8.418950432013951E-2</c:v>
                </c:pt>
                <c:pt idx="7">
                  <c:v>0.220567999657476</c:v>
                </c:pt>
                <c:pt idx="8">
                  <c:v>0.19516638758228499</c:v>
                </c:pt>
                <c:pt idx="9">
                  <c:v>0.17401727257680799</c:v>
                </c:pt>
                <c:pt idx="10">
                  <c:v>4.7935169356271796E-2</c:v>
                </c:pt>
                <c:pt idx="11">
                  <c:v>0.17749163315428199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761280"/>
        <c:axId val="10976320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Oil Breakeven Price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2060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Denver-Julesburg</c:v>
                </c:pt>
                <c:pt idx="1">
                  <c:v>EagleFord Oil</c:v>
                </c:pt>
                <c:pt idx="2">
                  <c:v>Permian Delaware</c:v>
                </c:pt>
                <c:pt idx="3">
                  <c:v>STACK</c:v>
                </c:pt>
                <c:pt idx="4">
                  <c:v>Anadarko Mississippian</c:v>
                </c:pt>
                <c:pt idx="5">
                  <c:v>Bakken</c:v>
                </c:pt>
                <c:pt idx="6">
                  <c:v>SCOOP</c:v>
                </c:pt>
                <c:pt idx="7">
                  <c:v>Permian Midland</c:v>
                </c:pt>
                <c:pt idx="8">
                  <c:v>Cana Woodford</c:v>
                </c:pt>
                <c:pt idx="9">
                  <c:v>Powder River</c:v>
                </c:pt>
                <c:pt idx="10">
                  <c:v>Uinta</c:v>
                </c:pt>
                <c:pt idx="11">
                  <c:v>Anadarko Cleveland</c:v>
                </c:pt>
              </c:strCache>
            </c:strRef>
          </c:cat>
          <c:val>
            <c:numRef>
              <c:f>Sheet1!$E$2:$E$13</c:f>
              <c:numCache>
                <c:formatCode>0.00</c:formatCode>
                <c:ptCount val="12"/>
                <c:pt idx="0">
                  <c:v>23.38</c:v>
                </c:pt>
                <c:pt idx="1">
                  <c:v>24.65</c:v>
                </c:pt>
                <c:pt idx="2">
                  <c:v>24.73</c:v>
                </c:pt>
                <c:pt idx="3">
                  <c:v>25.08</c:v>
                </c:pt>
                <c:pt idx="4">
                  <c:v>26.83</c:v>
                </c:pt>
                <c:pt idx="5">
                  <c:v>27.29</c:v>
                </c:pt>
                <c:pt idx="6">
                  <c:v>27.84</c:v>
                </c:pt>
                <c:pt idx="7">
                  <c:v>30.94</c:v>
                </c:pt>
                <c:pt idx="8">
                  <c:v>31.62</c:v>
                </c:pt>
                <c:pt idx="9">
                  <c:v>32.51</c:v>
                </c:pt>
                <c:pt idx="10">
                  <c:v>34.42</c:v>
                </c:pt>
                <c:pt idx="11">
                  <c:v>34.5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71008"/>
        <c:axId val="109769472"/>
      </c:lineChart>
      <c:catAx>
        <c:axId val="109761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09763200"/>
        <c:crosses val="autoZero"/>
        <c:auto val="1"/>
        <c:lblAlgn val="ctr"/>
        <c:lblOffset val="100"/>
        <c:noMultiLvlLbl val="0"/>
      </c:catAx>
      <c:valAx>
        <c:axId val="109763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Production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09761280"/>
        <c:crosses val="autoZero"/>
        <c:crossBetween val="between"/>
      </c:valAx>
      <c:valAx>
        <c:axId val="109769472"/>
        <c:scaling>
          <c:orientation val="minMax"/>
          <c:min val="20"/>
        </c:scaling>
        <c:delete val="0"/>
        <c:axPos val="r"/>
        <c:numFmt formatCode="&quot;$&quot;#,##0" sourceLinked="0"/>
        <c:majorTickMark val="out"/>
        <c:minorTickMark val="none"/>
        <c:tickLblPos val="nextTo"/>
        <c:crossAx val="109771008"/>
        <c:crosses val="max"/>
        <c:crossBetween val="between"/>
        <c:majorUnit val="5"/>
      </c:valAx>
      <c:catAx>
        <c:axId val="109771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97694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1885788518850808"/>
          <c:w val="0.98367562178297507"/>
          <c:h val="8.114216780050702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Net Capital Inflows to U.S. E&amp;P Companies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Debt Issuance (LHS)</c:v>
                </c:pt>
              </c:strCache>
            </c:strRef>
          </c:tx>
          <c:spPr>
            <a:solidFill>
              <a:srgbClr val="1A3E77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7962.2999999999993</c:v>
                </c:pt>
                <c:pt idx="1">
                  <c:v>6642.5999999999985</c:v>
                </c:pt>
                <c:pt idx="2">
                  <c:v>8608.2000000000007</c:v>
                </c:pt>
                <c:pt idx="3">
                  <c:v>25973.5</c:v>
                </c:pt>
                <c:pt idx="4">
                  <c:v>18074.400000000001</c:v>
                </c:pt>
                <c:pt idx="5">
                  <c:v>-1320.7999999999993</c:v>
                </c:pt>
                <c:pt idx="6">
                  <c:v>6268.8000000000011</c:v>
                </c:pt>
                <c:pt idx="7">
                  <c:v>3926.6000000000022</c:v>
                </c:pt>
                <c:pt idx="8">
                  <c:v>18870.5</c:v>
                </c:pt>
                <c:pt idx="9">
                  <c:v>-4463.7999999999993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Common Stock Issuance (LHS)</c:v>
                </c:pt>
              </c:strCache>
            </c:strRef>
          </c:tx>
          <c:spPr>
            <a:solidFill>
              <a:srgbClr val="8AAD9C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3585.8</c:v>
                </c:pt>
                <c:pt idx="1">
                  <c:v>8064.5</c:v>
                </c:pt>
                <c:pt idx="2">
                  <c:v>4991.7</c:v>
                </c:pt>
                <c:pt idx="3">
                  <c:v>2840.4</c:v>
                </c:pt>
                <c:pt idx="4">
                  <c:v>10727.4</c:v>
                </c:pt>
                <c:pt idx="5">
                  <c:v>5964.2</c:v>
                </c:pt>
                <c:pt idx="6">
                  <c:v>1723</c:v>
                </c:pt>
                <c:pt idx="7">
                  <c:v>2389.6</c:v>
                </c:pt>
                <c:pt idx="8">
                  <c:v>10747.2</c:v>
                </c:pt>
                <c:pt idx="9">
                  <c:v>8442.6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816064"/>
        <c:axId val="1098219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WTI (RHS)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98.614918029999998</c:v>
                </c:pt>
                <c:pt idx="1">
                  <c:v>102.9920635</c:v>
                </c:pt>
                <c:pt idx="2">
                  <c:v>97.249062499999994</c:v>
                </c:pt>
                <c:pt idx="3">
                  <c:v>73.196250000000006</c:v>
                </c:pt>
                <c:pt idx="4">
                  <c:v>48.574918029999999</c:v>
                </c:pt>
                <c:pt idx="5">
                  <c:v>57.950158729999998</c:v>
                </c:pt>
                <c:pt idx="6">
                  <c:v>46.498437500000001</c:v>
                </c:pt>
                <c:pt idx="7">
                  <c:v>42.156718750000003</c:v>
                </c:pt>
                <c:pt idx="8">
                  <c:v>33.626393440000001</c:v>
                </c:pt>
                <c:pt idx="9" formatCode="0.00">
                  <c:v>45.642499999999998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30528"/>
        <c:axId val="109824256"/>
      </c:lineChart>
      <c:catAx>
        <c:axId val="109816064"/>
        <c:scaling>
          <c:orientation val="minMax"/>
        </c:scaling>
        <c:delete val="0"/>
        <c:axPos val="b"/>
        <c:majorTickMark val="out"/>
        <c:minorTickMark val="none"/>
        <c:tickLblPos val="low"/>
        <c:crossAx val="109821952"/>
        <c:crosses val="autoZero"/>
        <c:auto val="1"/>
        <c:lblAlgn val="ctr"/>
        <c:lblOffset val="100"/>
        <c:noMultiLvlLbl val="0"/>
      </c:catAx>
      <c:valAx>
        <c:axId val="109821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Net Capital Inflows (USD Billion)</a:t>
                </a:r>
                <a:endParaRPr lang="en-US" dirty="0"/>
              </a:p>
            </c:rich>
          </c:tx>
          <c:layout/>
          <c:overlay val="0"/>
        </c:title>
        <c:numFmt formatCode="&quot;$&quot;#,##0_);\(&quot;$&quot;#,##0\)" sourceLinked="0"/>
        <c:majorTickMark val="out"/>
        <c:minorTickMark val="none"/>
        <c:tickLblPos val="nextTo"/>
        <c:crossAx val="109816064"/>
        <c:crosses val="autoZero"/>
        <c:crossBetween val="between"/>
        <c:dispUnits>
          <c:builtInUnit val="thousands"/>
        </c:dispUnits>
      </c:valAx>
      <c:valAx>
        <c:axId val="109824256"/>
        <c:scaling>
          <c:orientation val="minMax"/>
          <c:max val="110"/>
          <c:min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WTI ($/</a:t>
                </a:r>
                <a:r>
                  <a:rPr lang="en-US" dirty="0" err="1" smtClean="0"/>
                  <a:t>bbl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crossAx val="109830528"/>
        <c:crosses val="max"/>
        <c:crossBetween val="between"/>
      </c:valAx>
      <c:catAx>
        <c:axId val="109830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98242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Sheet1!$A$2:$A$145</c:f>
              <c:numCache>
                <c:formatCode>m/d/yyyy</c:formatCode>
                <c:ptCount val="14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</c:numCache>
            </c:numRef>
          </c:cat>
          <c:val>
            <c:numRef>
              <c:f>Sheet1!$B$2:$B$145</c:f>
              <c:numCache>
                <c:formatCode>_(* #,##0.0_);_(* \(#,##0.0\);_(* "-"??_);_(@_)</c:formatCode>
                <c:ptCount val="144"/>
                <c:pt idx="0">
                  <c:v>5346.744322443994</c:v>
                </c:pt>
                <c:pt idx="1">
                  <c:v>5508.7483212929992</c:v>
                </c:pt>
                <c:pt idx="2">
                  <c:v>5464.8352579210014</c:v>
                </c:pt>
                <c:pt idx="3">
                  <c:v>5345.5428332350002</c:v>
                </c:pt>
                <c:pt idx="4">
                  <c:v>5351.3242901769972</c:v>
                </c:pt>
                <c:pt idx="5">
                  <c:v>5343.0892998940017</c:v>
                </c:pt>
                <c:pt idx="6">
                  <c:v>5259.772419210999</c:v>
                </c:pt>
                <c:pt idx="7">
                  <c:v>5407.1265159820014</c:v>
                </c:pt>
                <c:pt idx="8">
                  <c:v>5573.7975665700014</c:v>
                </c:pt>
                <c:pt idx="9">
                  <c:v>5587.1133224330006</c:v>
                </c:pt>
                <c:pt idx="10">
                  <c:v>5538.8878665659986</c:v>
                </c:pt>
                <c:pt idx="11">
                  <c:v>5565.9047417969987</c:v>
                </c:pt>
                <c:pt idx="12">
                  <c:v>5458.3376772779993</c:v>
                </c:pt>
                <c:pt idx="13">
                  <c:v>5373.518892729001</c:v>
                </c:pt>
                <c:pt idx="14">
                  <c:v>5576.340161135</c:v>
                </c:pt>
                <c:pt idx="15">
                  <c:v>5519.8372665709967</c:v>
                </c:pt>
                <c:pt idx="16">
                  <c:v>5581.9661611510001</c:v>
                </c:pt>
                <c:pt idx="17">
                  <c:v>5550.6560665690013</c:v>
                </c:pt>
                <c:pt idx="18">
                  <c:v>5400.5640643679981</c:v>
                </c:pt>
                <c:pt idx="19">
                  <c:v>5619.9011288800002</c:v>
                </c:pt>
                <c:pt idx="20">
                  <c:v>5548.3411999020009</c:v>
                </c:pt>
                <c:pt idx="21">
                  <c:v>5840.9873224440025</c:v>
                </c:pt>
                <c:pt idx="22">
                  <c:v>5953.6237999000004</c:v>
                </c:pt>
                <c:pt idx="23">
                  <c:v>6007.4669676099929</c:v>
                </c:pt>
                <c:pt idx="24">
                  <c:v>6111.5946772730013</c:v>
                </c:pt>
                <c:pt idx="25">
                  <c:v>6197.4919653700017</c:v>
                </c:pt>
                <c:pt idx="26">
                  <c:v>6253.5641611479959</c:v>
                </c:pt>
                <c:pt idx="27">
                  <c:v>6258.9086999059991</c:v>
                </c:pt>
                <c:pt idx="28">
                  <c:v>6304.5362901839981</c:v>
                </c:pt>
                <c:pt idx="29">
                  <c:v>6234.1843332300004</c:v>
                </c:pt>
                <c:pt idx="30">
                  <c:v>6385.0128708309985</c:v>
                </c:pt>
                <c:pt idx="31">
                  <c:v>6330.4351611470001</c:v>
                </c:pt>
                <c:pt idx="32">
                  <c:v>6530.4821998979978</c:v>
                </c:pt>
                <c:pt idx="33">
                  <c:v>6916.058903074003</c:v>
                </c:pt>
                <c:pt idx="34">
                  <c:v>7006.5680332379943</c:v>
                </c:pt>
                <c:pt idx="35">
                  <c:v>7062.5562901720004</c:v>
                </c:pt>
                <c:pt idx="36">
                  <c:v>7045.4707417949976</c:v>
                </c:pt>
                <c:pt idx="37">
                  <c:v>7105.4172855829975</c:v>
                </c:pt>
                <c:pt idx="38">
                  <c:v>7171.1639353459996</c:v>
                </c:pt>
                <c:pt idx="39">
                  <c:v>7342.8830665619971</c:v>
                </c:pt>
                <c:pt idx="40">
                  <c:v>7261.0150321099991</c:v>
                </c:pt>
                <c:pt idx="41">
                  <c:v>7226.4445999029986</c:v>
                </c:pt>
                <c:pt idx="42">
                  <c:v>7406.186515995998</c:v>
                </c:pt>
                <c:pt idx="43">
                  <c:v>7437.4067095419978</c:v>
                </c:pt>
                <c:pt idx="44">
                  <c:v>7629.6381332349947</c:v>
                </c:pt>
                <c:pt idx="45">
                  <c:v>7566.2156772789976</c:v>
                </c:pt>
                <c:pt idx="46">
                  <c:v>7755.7835332429986</c:v>
                </c:pt>
                <c:pt idx="47">
                  <c:v>7811.0390321299992</c:v>
                </c:pt>
                <c:pt idx="48">
                  <c:v>7884.3015482570008</c:v>
                </c:pt>
                <c:pt idx="49">
                  <c:v>7978.8301784579971</c:v>
                </c:pt>
                <c:pt idx="50">
                  <c:v>8120.1881289080011</c:v>
                </c:pt>
                <c:pt idx="51">
                  <c:v>8427.704599912</c:v>
                </c:pt>
                <c:pt idx="52">
                  <c:v>8426.5740643899971</c:v>
                </c:pt>
                <c:pt idx="53">
                  <c:v>8532.0389999159961</c:v>
                </c:pt>
                <c:pt idx="54">
                  <c:v>8649.8299031069964</c:v>
                </c:pt>
                <c:pt idx="55">
                  <c:v>8721.1581611649926</c:v>
                </c:pt>
                <c:pt idx="56">
                  <c:v>8875.7840999160053</c:v>
                </c:pt>
                <c:pt idx="57">
                  <c:v>8764.7727095590017</c:v>
                </c:pt>
                <c:pt idx="58">
                  <c:v>8832.5423332450009</c:v>
                </c:pt>
                <c:pt idx="59">
                  <c:v>9080.3509353670033</c:v>
                </c:pt>
                <c:pt idx="60">
                  <c:v>8878.984257947006</c:v>
                </c:pt>
                <c:pt idx="61">
                  <c:v>9015.7197856090006</c:v>
                </c:pt>
                <c:pt idx="62">
                  <c:v>9055.1308385849934</c:v>
                </c:pt>
                <c:pt idx="63">
                  <c:v>9123.109566580004</c:v>
                </c:pt>
                <c:pt idx="64">
                  <c:v>8944.6577095589982</c:v>
                </c:pt>
                <c:pt idx="65">
                  <c:v>8830.247366575004</c:v>
                </c:pt>
                <c:pt idx="66">
                  <c:v>8928.7930321420008</c:v>
                </c:pt>
                <c:pt idx="67">
                  <c:v>8906.4076772949975</c:v>
                </c:pt>
                <c:pt idx="68">
                  <c:v>8956.4844665860001</c:v>
                </c:pt>
                <c:pt idx="69">
                  <c:v>8881.2969998799999</c:v>
                </c:pt>
                <c:pt idx="70">
                  <c:v>8840.4985665870008</c:v>
                </c:pt>
                <c:pt idx="71">
                  <c:v>8215.8903224560017</c:v>
                </c:pt>
                <c:pt idx="72">
                  <c:v>6934.0463224790001</c:v>
                </c:pt>
                <c:pt idx="73">
                  <c:v>6439.9454826680003</c:v>
                </c:pt>
                <c:pt idx="74">
                  <c:v>6428.2660321600033</c:v>
                </c:pt>
                <c:pt idx="75">
                  <c:v>6012.3418332879974</c:v>
                </c:pt>
                <c:pt idx="76">
                  <c:v>4726.9663870480008</c:v>
                </c:pt>
                <c:pt idx="77">
                  <c:v>17.286599998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History Declining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numRef>
              <c:f>Sheet1!$A$2:$A$145</c:f>
              <c:numCache>
                <c:formatCode>m/d/yyyy</c:formatCode>
                <c:ptCount val="14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</c:numCache>
            </c:numRef>
          </c:cat>
          <c:val>
            <c:numRef>
              <c:f>Sheet1!$C$2:$C$145</c:f>
              <c:numCache>
                <c:formatCode>_(* #,##0.0_);_(* \(#,##0.0\);_(* "-"??_);_(@_)</c:formatCode>
                <c:ptCount val="144"/>
                <c:pt idx="0">
                  <c:v>1.0106820742121336</c:v>
                </c:pt>
                <c:pt idx="1">
                  <c:v>0.98333909525806873</c:v>
                </c:pt>
                <c:pt idx="2">
                  <c:v>0.95835431718390063</c:v>
                </c:pt>
                <c:pt idx="3">
                  <c:v>0.94813066417553005</c:v>
                </c:pt>
                <c:pt idx="4">
                  <c:v>0.9272978761987305</c:v>
                </c:pt>
                <c:pt idx="5">
                  <c:v>0.90568296432216899</c:v>
                </c:pt>
                <c:pt idx="6">
                  <c:v>0.86831150266607682</c:v>
                </c:pt>
                <c:pt idx="7">
                  <c:v>0.83699215175812181</c:v>
                </c:pt>
                <c:pt idx="8">
                  <c:v>0.82617237379129327</c:v>
                </c:pt>
                <c:pt idx="9">
                  <c:v>0.7957882248035244</c:v>
                </c:pt>
                <c:pt idx="10">
                  <c:v>0.77017128748019303</c:v>
                </c:pt>
                <c:pt idx="11">
                  <c:v>0.74048253531687624</c:v>
                </c:pt>
                <c:pt idx="12">
                  <c:v>0.71426862746717279</c:v>
                </c:pt>
                <c:pt idx="13">
                  <c:v>0.68057359107512183</c:v>
                </c:pt>
                <c:pt idx="14">
                  <c:v>0.65875475314017573</c:v>
                </c:pt>
                <c:pt idx="15">
                  <c:v>0.64251180380219031</c:v>
                </c:pt>
                <c:pt idx="16">
                  <c:v>0.62244774526736568</c:v>
                </c:pt>
                <c:pt idx="17">
                  <c:v>0.59745413344352449</c:v>
                </c:pt>
                <c:pt idx="18">
                  <c:v>0.57938137049305982</c:v>
                </c:pt>
                <c:pt idx="19">
                  <c:v>0.56593832691221935</c:v>
                </c:pt>
                <c:pt idx="20">
                  <c:v>0.54669143709720536</c:v>
                </c:pt>
                <c:pt idx="21">
                  <c:v>0.53150047681025581</c:v>
                </c:pt>
                <c:pt idx="22">
                  <c:v>0.53385013025519412</c:v>
                </c:pt>
                <c:pt idx="23">
                  <c:v>0.51577308977755831</c:v>
                </c:pt>
                <c:pt idx="24">
                  <c:v>0.49715485044911206</c:v>
                </c:pt>
                <c:pt idx="25">
                  <c:v>0.47400861186432319</c:v>
                </c:pt>
                <c:pt idx="26">
                  <c:v>11.83182360022907</c:v>
                </c:pt>
                <c:pt idx="27">
                  <c:v>12.198253375854719</c:v>
                </c:pt>
                <c:pt idx="28">
                  <c:v>12.748375659187223</c:v>
                </c:pt>
                <c:pt idx="29">
                  <c:v>12.931085197204592</c:v>
                </c:pt>
                <c:pt idx="30">
                  <c:v>12.907179898914245</c:v>
                </c:pt>
                <c:pt idx="31">
                  <c:v>13.256073959223867</c:v>
                </c:pt>
                <c:pt idx="32">
                  <c:v>13.30928030315078</c:v>
                </c:pt>
                <c:pt idx="33">
                  <c:v>13.147079643747798</c:v>
                </c:pt>
                <c:pt idx="34">
                  <c:v>13.044685128915157</c:v>
                </c:pt>
                <c:pt idx="35">
                  <c:v>12.908312777856789</c:v>
                </c:pt>
                <c:pt idx="36">
                  <c:v>14.294661109288224</c:v>
                </c:pt>
                <c:pt idx="37">
                  <c:v>14.068230101034457</c:v>
                </c:pt>
                <c:pt idx="38">
                  <c:v>13.966239638885618</c:v>
                </c:pt>
                <c:pt idx="39">
                  <c:v>14.079380478575235</c:v>
                </c:pt>
                <c:pt idx="40">
                  <c:v>13.833473932197137</c:v>
                </c:pt>
                <c:pt idx="41">
                  <c:v>13.652241328838247</c:v>
                </c:pt>
                <c:pt idx="42">
                  <c:v>57.845209618831518</c:v>
                </c:pt>
                <c:pt idx="43">
                  <c:v>59.3586301175987</c:v>
                </c:pt>
                <c:pt idx="44">
                  <c:v>127.06366814618926</c:v>
                </c:pt>
                <c:pt idx="45">
                  <c:v>131.87872445684511</c:v>
                </c:pt>
                <c:pt idx="46">
                  <c:v>134.26092224937517</c:v>
                </c:pt>
                <c:pt idx="47">
                  <c:v>136.74451809668227</c:v>
                </c:pt>
                <c:pt idx="48">
                  <c:v>144.25992488807711</c:v>
                </c:pt>
                <c:pt idx="49">
                  <c:v>143.99628316687304</c:v>
                </c:pt>
                <c:pt idx="50">
                  <c:v>146.01544873885405</c:v>
                </c:pt>
                <c:pt idx="51">
                  <c:v>146.44457438561929</c:v>
                </c:pt>
                <c:pt idx="52">
                  <c:v>189.53812434551449</c:v>
                </c:pt>
                <c:pt idx="53">
                  <c:v>189.01214572976437</c:v>
                </c:pt>
                <c:pt idx="54">
                  <c:v>188.68627818685769</c:v>
                </c:pt>
                <c:pt idx="55">
                  <c:v>189.88556485728901</c:v>
                </c:pt>
                <c:pt idx="56">
                  <c:v>189.81139751042585</c:v>
                </c:pt>
                <c:pt idx="57">
                  <c:v>466.58525938081766</c:v>
                </c:pt>
                <c:pt idx="58">
                  <c:v>470.71889098889096</c:v>
                </c:pt>
                <c:pt idx="59">
                  <c:v>474.870794809936</c:v>
                </c:pt>
                <c:pt idx="60">
                  <c:v>483.32741120914227</c:v>
                </c:pt>
                <c:pt idx="61">
                  <c:v>477.22443834557532</c:v>
                </c:pt>
                <c:pt idx="62">
                  <c:v>470.38692375423904</c:v>
                </c:pt>
                <c:pt idx="63">
                  <c:v>461.53387911091556</c:v>
                </c:pt>
                <c:pt idx="64">
                  <c:v>449.6111660052012</c:v>
                </c:pt>
                <c:pt idx="65">
                  <c:v>437.1153221646905</c:v>
                </c:pt>
                <c:pt idx="66">
                  <c:v>431.42895899689586</c:v>
                </c:pt>
                <c:pt idx="67">
                  <c:v>423.42375038145428</c:v>
                </c:pt>
                <c:pt idx="68">
                  <c:v>415.55882987624045</c:v>
                </c:pt>
                <c:pt idx="69">
                  <c:v>407.19959709930185</c:v>
                </c:pt>
                <c:pt idx="70">
                  <c:v>396.90081027281428</c:v>
                </c:pt>
                <c:pt idx="71">
                  <c:v>948.76593892923484</c:v>
                </c:pt>
                <c:pt idx="72">
                  <c:v>2184.9578744804462</c:v>
                </c:pt>
                <c:pt idx="73">
                  <c:v>2608.7959058998549</c:v>
                </c:pt>
                <c:pt idx="74">
                  <c:v>2581.2029022219112</c:v>
                </c:pt>
                <c:pt idx="75">
                  <c:v>2801.7996729543552</c:v>
                </c:pt>
                <c:pt idx="76">
                  <c:v>3962.680796801511</c:v>
                </c:pt>
                <c:pt idx="77">
                  <c:v>8523.3649727760312</c:v>
                </c:pt>
                <c:pt idx="78">
                  <c:v>8503.9406393244735</c:v>
                </c:pt>
                <c:pt idx="79">
                  <c:v>8478.5702954530752</c:v>
                </c:pt>
                <c:pt idx="80">
                  <c:v>8178.0676507622984</c:v>
                </c:pt>
                <c:pt idx="81">
                  <c:v>7905.1129146067778</c:v>
                </c:pt>
                <c:pt idx="82">
                  <c:v>7656.721538330532</c:v>
                </c:pt>
                <c:pt idx="83">
                  <c:v>7430.7861638176073</c:v>
                </c:pt>
                <c:pt idx="84">
                  <c:v>7226.0117092552864</c:v>
                </c:pt>
                <c:pt idx="85">
                  <c:v>7039.2322714164929</c:v>
                </c:pt>
                <c:pt idx="86">
                  <c:v>6869.0695948907933</c:v>
                </c:pt>
                <c:pt idx="87">
                  <c:v>6712.6435340055095</c:v>
                </c:pt>
                <c:pt idx="88">
                  <c:v>6570.5681924836617</c:v>
                </c:pt>
                <c:pt idx="89">
                  <c:v>6440.1463716569306</c:v>
                </c:pt>
                <c:pt idx="90">
                  <c:v>6320.4564494422038</c:v>
                </c:pt>
                <c:pt idx="91">
                  <c:v>6211.0138469163539</c:v>
                </c:pt>
                <c:pt idx="92">
                  <c:v>6106.2000160346051</c:v>
                </c:pt>
                <c:pt idx="93">
                  <c:v>6006.3786055584678</c:v>
                </c:pt>
                <c:pt idx="94">
                  <c:v>5910.7565957700535</c:v>
                </c:pt>
                <c:pt idx="95">
                  <c:v>5819.4887307685658</c:v>
                </c:pt>
                <c:pt idx="96">
                  <c:v>5732.4049544494837</c:v>
                </c:pt>
                <c:pt idx="97">
                  <c:v>5649.1537472692571</c:v>
                </c:pt>
                <c:pt idx="98">
                  <c:v>5569.6612249390555</c:v>
                </c:pt>
                <c:pt idx="99">
                  <c:v>5493.3247279273946</c:v>
                </c:pt>
                <c:pt idx="100">
                  <c:v>5420.5836590603694</c:v>
                </c:pt>
                <c:pt idx="101">
                  <c:v>5350.8979508716866</c:v>
                </c:pt>
                <c:pt idx="102">
                  <c:v>5284.0856564193091</c:v>
                </c:pt>
                <c:pt idx="103">
                  <c:v>5220.3507148116869</c:v>
                </c:pt>
                <c:pt idx="104">
                  <c:v>5157.3860417099058</c:v>
                </c:pt>
                <c:pt idx="105">
                  <c:v>5096.9818713195027</c:v>
                </c:pt>
                <c:pt idx="106">
                  <c:v>5038.3539023751637</c:v>
                </c:pt>
                <c:pt idx="107">
                  <c:v>4981.1214083125142</c:v>
                </c:pt>
                <c:pt idx="108">
                  <c:v>4925.6384445471249</c:v>
                </c:pt>
                <c:pt idx="109">
                  <c:v>4871.6336707503669</c:v>
                </c:pt>
                <c:pt idx="110">
                  <c:v>4818.2131170500179</c:v>
                </c:pt>
                <c:pt idx="111">
                  <c:v>4766.7815790263312</c:v>
                </c:pt>
                <c:pt idx="112">
                  <c:v>4716.7158940613199</c:v>
                </c:pt>
                <c:pt idx="113">
                  <c:v>4668.1016823503533</c:v>
                </c:pt>
                <c:pt idx="114">
                  <c:v>4620.9582649788435</c:v>
                </c:pt>
                <c:pt idx="115">
                  <c:v>4574.6810272233115</c:v>
                </c:pt>
                <c:pt idx="116">
                  <c:v>4529.8421401333235</c:v>
                </c:pt>
                <c:pt idx="117">
                  <c:v>4485.9454464736073</c:v>
                </c:pt>
                <c:pt idx="118">
                  <c:v>4442.9304554293003</c:v>
                </c:pt>
                <c:pt idx="119">
                  <c:v>4401.1015469118811</c:v>
                </c:pt>
                <c:pt idx="120">
                  <c:v>4359.7471217745169</c:v>
                </c:pt>
                <c:pt idx="121">
                  <c:v>4319.691539293437</c:v>
                </c:pt>
                <c:pt idx="122">
                  <c:v>4280.2033184192915</c:v>
                </c:pt>
                <c:pt idx="123">
                  <c:v>4241.6725833002711</c:v>
                </c:pt>
                <c:pt idx="124">
                  <c:v>4204.0864040519627</c:v>
                </c:pt>
                <c:pt idx="125">
                  <c:v>4167.0150049045969</c:v>
                </c:pt>
                <c:pt idx="126">
                  <c:v>4130.9621190729204</c:v>
                </c:pt>
                <c:pt idx="127">
                  <c:v>4095.3250419462952</c:v>
                </c:pt>
                <c:pt idx="128">
                  <c:v>4060.498387892786</c:v>
                </c:pt>
                <c:pt idx="129">
                  <c:v>4025.737000909206</c:v>
                </c:pt>
                <c:pt idx="130">
                  <c:v>3992.311588225687</c:v>
                </c:pt>
                <c:pt idx="131">
                  <c:v>3959.0696608177636</c:v>
                </c:pt>
                <c:pt idx="132">
                  <c:v>3926.9183463038489</c:v>
                </c:pt>
                <c:pt idx="133">
                  <c:v>3895.0224539094702</c:v>
                </c:pt>
                <c:pt idx="134">
                  <c:v>3863.829437930804</c:v>
                </c:pt>
                <c:pt idx="135">
                  <c:v>3832.7985953617058</c:v>
                </c:pt>
                <c:pt idx="136">
                  <c:v>3802.2521913673904</c:v>
                </c:pt>
                <c:pt idx="137">
                  <c:v>3772.8211158065342</c:v>
                </c:pt>
                <c:pt idx="138">
                  <c:v>3743.5157051518931</c:v>
                </c:pt>
                <c:pt idx="139">
                  <c:v>3715.0691249938245</c:v>
                </c:pt>
                <c:pt idx="140">
                  <c:v>3686.8352382258236</c:v>
                </c:pt>
                <c:pt idx="141">
                  <c:v>3659.1930593640686</c:v>
                </c:pt>
                <c:pt idx="142">
                  <c:v>3631.8971130302821</c:v>
                </c:pt>
                <c:pt idx="143">
                  <c:v>3604.8263967838557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Future</c:v>
                </c:pt>
              </c:strCache>
            </c:strRef>
          </c:tx>
          <c:spPr>
            <a:solidFill>
              <a:srgbClr val="1A3E77"/>
            </a:solidFill>
            <a:ln w="25400">
              <a:noFill/>
            </a:ln>
          </c:spPr>
          <c:cat>
            <c:numRef>
              <c:f>Sheet1!$A$2:$A$145</c:f>
              <c:numCache>
                <c:formatCode>m/d/yyyy</c:formatCode>
                <c:ptCount val="14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</c:numCache>
            </c:numRef>
          </c:cat>
          <c:val>
            <c:numRef>
              <c:f>Sheet1!$D$2:$D$145</c:f>
              <c:numCache>
                <c:formatCode>General</c:formatCode>
                <c:ptCount val="144"/>
                <c:pt idx="18" formatCode="_(* #,##0.0_);_(* \(#,##0.0\);_(* &quot;-&quot;??_);_(@_)">
                  <c:v>0</c:v>
                </c:pt>
                <c:pt idx="19" formatCode="_(* #,##0.0_);_(* \(#,##0.0\);_(* &quot;-&quot;??_);_(@_)">
                  <c:v>0</c:v>
                </c:pt>
                <c:pt idx="20" formatCode="_(* #,##0.0_);_(* \(#,##0.0\);_(* &quot;-&quot;??_);_(@_)">
                  <c:v>0</c:v>
                </c:pt>
                <c:pt idx="21" formatCode="_(* #,##0.0_);_(* \(#,##0.0\);_(* &quot;-&quot;??_);_(@_)">
                  <c:v>0</c:v>
                </c:pt>
                <c:pt idx="22" formatCode="_(* #,##0.0_);_(* \(#,##0.0\);_(* &quot;-&quot;??_);_(@_)">
                  <c:v>0</c:v>
                </c:pt>
                <c:pt idx="23" formatCode="_(* #,##0.0_);_(* \(#,##0.0\);_(* &quot;-&quot;??_);_(@_)">
                  <c:v>0</c:v>
                </c:pt>
                <c:pt idx="24" formatCode="_(* #,##0.0_);_(* \(#,##0.0\);_(* &quot;-&quot;??_);_(@_)">
                  <c:v>0</c:v>
                </c:pt>
                <c:pt idx="25" formatCode="_(* #,##0.0_);_(* \(#,##0.0\);_(* &quot;-&quot;??_);_(@_)">
                  <c:v>0</c:v>
                </c:pt>
                <c:pt idx="26" formatCode="_(* #,##0.0_);_(* \(#,##0.0\);_(* &quot;-&quot;??_);_(@_)">
                  <c:v>0</c:v>
                </c:pt>
                <c:pt idx="27" formatCode="_(* #,##0.0_);_(* \(#,##0.0\);_(* &quot;-&quot;??_);_(@_)">
                  <c:v>0</c:v>
                </c:pt>
                <c:pt idx="28" formatCode="_(* #,##0.0_);_(* \(#,##0.0\);_(* &quot;-&quot;??_);_(@_)">
                  <c:v>0</c:v>
                </c:pt>
                <c:pt idx="29" formatCode="_(* #,##0.0_);_(* \(#,##0.0\);_(* &quot;-&quot;??_);_(@_)">
                  <c:v>0</c:v>
                </c:pt>
                <c:pt idx="30" formatCode="_(* #,##0.0_);_(* \(#,##0.0\);_(* &quot;-&quot;??_);_(@_)">
                  <c:v>0</c:v>
                </c:pt>
                <c:pt idx="31" formatCode="_(* #,##0.0_);_(* \(#,##0.0\);_(* &quot;-&quot;??_);_(@_)">
                  <c:v>0</c:v>
                </c:pt>
                <c:pt idx="32" formatCode="_(* #,##0.0_);_(* \(#,##0.0\);_(* &quot;-&quot;??_);_(@_)">
                  <c:v>0</c:v>
                </c:pt>
                <c:pt idx="33" formatCode="_(* #,##0.0_);_(* \(#,##0.0\);_(* &quot;-&quot;??_);_(@_)">
                  <c:v>0</c:v>
                </c:pt>
                <c:pt idx="34" formatCode="_(* #,##0.0_);_(* \(#,##0.0\);_(* &quot;-&quot;??_);_(@_)">
                  <c:v>0</c:v>
                </c:pt>
                <c:pt idx="35" formatCode="_(* #,##0.0_);_(* \(#,##0.0\);_(* &quot;-&quot;??_);_(@_)">
                  <c:v>0</c:v>
                </c:pt>
                <c:pt idx="36" formatCode="_(* #,##0.0_);_(* \(#,##0.0\);_(* &quot;-&quot;??_);_(@_)">
                  <c:v>0</c:v>
                </c:pt>
                <c:pt idx="37" formatCode="_(* #,##0.0_);_(* \(#,##0.0\);_(* &quot;-&quot;??_);_(@_)">
                  <c:v>0</c:v>
                </c:pt>
                <c:pt idx="38" formatCode="_(* #,##0.0_);_(* \(#,##0.0\);_(* &quot;-&quot;??_);_(@_)">
                  <c:v>0</c:v>
                </c:pt>
                <c:pt idx="39" formatCode="_(* #,##0.0_);_(* \(#,##0.0\);_(* &quot;-&quot;??_);_(@_)">
                  <c:v>0</c:v>
                </c:pt>
                <c:pt idx="40" formatCode="_(* #,##0.0_);_(* \(#,##0.0\);_(* &quot;-&quot;??_);_(@_)">
                  <c:v>0</c:v>
                </c:pt>
                <c:pt idx="41" formatCode="_(* #,##0.0_);_(* \(#,##0.0\);_(* &quot;-&quot;??_);_(@_)">
                  <c:v>0</c:v>
                </c:pt>
                <c:pt idx="42" formatCode="_(* #,##0.0_);_(* \(#,##0.0\);_(* &quot;-&quot;??_);_(@_)">
                  <c:v>0</c:v>
                </c:pt>
                <c:pt idx="43" formatCode="_(* #,##0.0_);_(* \(#,##0.0\);_(* &quot;-&quot;??_);_(@_)">
                  <c:v>0</c:v>
                </c:pt>
                <c:pt idx="44" formatCode="_(* #,##0.0_);_(* \(#,##0.0\);_(* &quot;-&quot;??_);_(@_)">
                  <c:v>0</c:v>
                </c:pt>
                <c:pt idx="45" formatCode="_(* #,##0.0_);_(* \(#,##0.0\);_(* &quot;-&quot;??_);_(@_)">
                  <c:v>0</c:v>
                </c:pt>
                <c:pt idx="46" formatCode="_(* #,##0.0_);_(* \(#,##0.0\);_(* &quot;-&quot;??_);_(@_)">
                  <c:v>0</c:v>
                </c:pt>
                <c:pt idx="47" formatCode="_(* #,##0.0_);_(* \(#,##0.0\);_(* &quot;-&quot;??_);_(@_)">
                  <c:v>0</c:v>
                </c:pt>
                <c:pt idx="48" formatCode="_(* #,##0.0_);_(* \(#,##0.0\);_(* &quot;-&quot;??_);_(@_)">
                  <c:v>0</c:v>
                </c:pt>
                <c:pt idx="49" formatCode="_(* #,##0.0_);_(* \(#,##0.0\);_(* &quot;-&quot;??_);_(@_)">
                  <c:v>0</c:v>
                </c:pt>
                <c:pt idx="50" formatCode="_(* #,##0.0_);_(* \(#,##0.0\);_(* &quot;-&quot;??_);_(@_)">
                  <c:v>0</c:v>
                </c:pt>
                <c:pt idx="51" formatCode="_(* #,##0.0_);_(* \(#,##0.0\);_(* &quot;-&quot;??_);_(@_)">
                  <c:v>0</c:v>
                </c:pt>
                <c:pt idx="52" formatCode="_(* #,##0.0_);_(* \(#,##0.0\);_(* &quot;-&quot;??_);_(@_)">
                  <c:v>0</c:v>
                </c:pt>
                <c:pt idx="53" formatCode="_(* #,##0.0_);_(* \(#,##0.0\);_(* &quot;-&quot;??_);_(@_)">
                  <c:v>0</c:v>
                </c:pt>
                <c:pt idx="54" formatCode="_(* #,##0.0_);_(* \(#,##0.0\);_(* &quot;-&quot;??_);_(@_)">
                  <c:v>2.1333333333999997E-2</c:v>
                </c:pt>
                <c:pt idx="55" formatCode="_(* #,##0.0_);_(* \(#,##0.0\);_(* &quot;-&quot;??_);_(@_)">
                  <c:v>4.0346298227354346E-2</c:v>
                </c:pt>
                <c:pt idx="56" formatCode="_(* #,##0.0_);_(* \(#,##0.0\);_(* &quot;-&quot;??_);_(@_)">
                  <c:v>5.7311960423367461E-2</c:v>
                </c:pt>
                <c:pt idx="57" formatCode="_(* #,##0.0_);_(* \(#,##0.0\);_(* &quot;-&quot;??_);_(@_)">
                  <c:v>7.2470404848551467E-2</c:v>
                </c:pt>
                <c:pt idx="58" formatCode="_(* #,##0.0_);_(* \(#,##0.0\);_(* &quot;-&quot;??_);_(@_)">
                  <c:v>8.6032750997368027E-2</c:v>
                </c:pt>
                <c:pt idx="59" formatCode="_(* #,##0.0_);_(* \(#,##0.0\);_(* &quot;-&quot;??_);_(@_)">
                  <c:v>9.8184678270220857E-2</c:v>
                </c:pt>
                <c:pt idx="60" formatCode="_(* #,##0.0_);_(* \(#,##0.0\);_(* &quot;-&quot;??_);_(@_)">
                  <c:v>0.10908952111413416</c:v>
                </c:pt>
                <c:pt idx="61" formatCode="_(* #,##0.0_);_(* \(#,##0.0\);_(* &quot;-&quot;??_);_(@_)">
                  <c:v>0.11889098650457038</c:v>
                </c:pt>
                <c:pt idx="62" formatCode="_(* #,##0.0_);_(* \(#,##0.0\);_(* &quot;-&quot;??_);_(@_)">
                  <c:v>0.12771553988899814</c:v>
                </c:pt>
                <c:pt idx="63" formatCode="_(* #,##0.0_);_(* \(#,##0.0\);_(* &quot;-&quot;??_);_(@_)">
                  <c:v>0.13567450007900497</c:v>
                </c:pt>
                <c:pt idx="64" formatCode="_(* #,##0.0_);_(* \(#,##0.0\);_(* &quot;-&quot;??_);_(@_)">
                  <c:v>0.14286587863218053</c:v>
                </c:pt>
                <c:pt idx="65" formatCode="_(* #,##0.0_);_(* \(#,##0.0\);_(* &quot;-&quot;??_);_(@_)">
                  <c:v>0.14937599492359277</c:v>
                </c:pt>
                <c:pt idx="66" formatCode="_(* #,##0.0_);_(* \(#,##0.0\);_(* &quot;-&quot;??_);_(@_)">
                  <c:v>0.18028089429563043</c:v>
                </c:pt>
                <c:pt idx="67" formatCode="_(* #,##0.0_);_(* \(#,##0.0\);_(* &quot;-&quot;??_);_(@_)">
                  <c:v>0.20997580356494666</c:v>
                </c:pt>
                <c:pt idx="68" formatCode="_(* #,##0.0_);_(* \(#,##0.0\);_(* &quot;-&quot;??_);_(@_)">
                  <c:v>0.23851350155074408</c:v>
                </c:pt>
                <c:pt idx="69" formatCode="_(* #,##0.0_);_(* \(#,##0.0\);_(* &quot;-&quot;??_);_(@_)">
                  <c:v>0.24094440743258075</c:v>
                </c:pt>
                <c:pt idx="70" formatCode="_(* #,##0.0_);_(* \(#,##0.0\);_(* &quot;-&quot;??_);_(@_)">
                  <c:v>0.26845111008800759</c:v>
                </c:pt>
                <c:pt idx="71" formatCode="_(* #,##0.0_);_(* \(#,##0.0\);_(* &quot;-&quot;??_);_(@_)">
                  <c:v>0.29489372437801009</c:v>
                </c:pt>
                <c:pt idx="72" formatCode="_(* #,##0.0_);_(* \(#,##0.0\);_(* &quot;-&quot;??_);_(@_)">
                  <c:v>0.29531854595437773</c:v>
                </c:pt>
                <c:pt idx="73" formatCode="_(* #,##0.0_);_(* \(#,##0.0\);_(* &quot;-&quot;??_);_(@_)">
                  <c:v>0.29590422542725231</c:v>
                </c:pt>
                <c:pt idx="74" formatCode="_(* #,##0.0_);_(* \(#,##0.0\);_(* &quot;-&quot;??_);_(@_)">
                  <c:v>0.29664153918347558</c:v>
                </c:pt>
                <c:pt idx="75" formatCode="_(* #,##0.0_);_(* \(#,##0.0\);_(* &quot;-&quot;??_);_(@_)">
                  <c:v>0.29752171377704484</c:v>
                </c:pt>
                <c:pt idx="76" formatCode="_(* #,##0.0_);_(* \(#,##0.0\);_(* &quot;-&quot;??_);_(@_)">
                  <c:v>0.29853640492869654</c:v>
                </c:pt>
                <c:pt idx="77" formatCode="_(* #,##0.0_);_(* \(#,##0.0\);_(* &quot;-&quot;??_);_(@_)">
                  <c:v>0.32467767748898146</c:v>
                </c:pt>
                <c:pt idx="78" formatCode="_(* #,##0.0_);_(* \(#,##0.0\);_(* &quot;-&quot;??_);_(@_)">
                  <c:v>0.32739053266650953</c:v>
                </c:pt>
                <c:pt idx="79" formatCode="_(* #,##0.0_);_(* \(#,##0.0\);_(* &quot;-&quot;??_);_(@_)">
                  <c:v>0.33058983801862135</c:v>
                </c:pt>
                <c:pt idx="80" formatCode="_(* #,##0.0_);_(* \(#,##0.0\);_(* &quot;-&quot;??_);_(@_)">
                  <c:v>337.40205353910875</c:v>
                </c:pt>
                <c:pt idx="81" formatCode="_(* #,##0.0_);_(* \(#,##0.0\);_(* &quot;-&quot;??_);_(@_)">
                  <c:v>589.55410035856312</c:v>
                </c:pt>
                <c:pt idx="82" formatCode="_(* #,##0.0_);_(* \(#,##0.0\);_(* &quot;-&quot;??_);_(@_)">
                  <c:v>820.52212610598201</c:v>
                </c:pt>
                <c:pt idx="83" formatCode="_(* #,##0.0_);_(* \(#,##0.0\);_(* &quot;-&quot;??_);_(@_)">
                  <c:v>1032.5522390003503</c:v>
                </c:pt>
                <c:pt idx="84" formatCode="_(* #,##0.0_);_(* \(#,##0.0\);_(* &quot;-&quot;??_);_(@_)">
                  <c:v>1226.4368425941011</c:v>
                </c:pt>
                <c:pt idx="85" formatCode="_(* #,##0.0_);_(* \(#,##0.0\);_(* &quot;-&quot;??_);_(@_)">
                  <c:v>1403.3565768167355</c:v>
                </c:pt>
                <c:pt idx="86" formatCode="_(* #,##0.0_);_(* \(#,##0.0\);_(* &quot;-&quot;??_);_(@_)">
                  <c:v>1567.565177095933</c:v>
                </c:pt>
                <c:pt idx="87" formatCode="_(* #,##0.0_);_(* \(#,##0.0\);_(* &quot;-&quot;??_);_(@_)">
                  <c:v>1717.4194977198201</c:v>
                </c:pt>
                <c:pt idx="88" formatCode="_(* #,##0.0_);_(* \(#,##0.0\);_(* &quot;-&quot;??_);_(@_)">
                  <c:v>1855.4323465456021</c:v>
                </c:pt>
                <c:pt idx="89" formatCode="_(* #,##0.0_);_(* \(#,##0.0\);_(* &quot;-&quot;??_);_(@_)">
                  <c:v>1982.5811969638628</c:v>
                </c:pt>
                <c:pt idx="90" formatCode="_(* #,##0.0_);_(* \(#,##0.0\);_(* &quot;-&quot;??_);_(@_)">
                  <c:v>1967.1894690260847</c:v>
                </c:pt>
                <c:pt idx="91" formatCode="_(* #,##0.0_);_(* \(#,##0.0\);_(* &quot;-&quot;??_);_(@_)">
                  <c:v>2157.5852520708518</c:v>
                </c:pt>
                <c:pt idx="92" formatCode="_(* #,##0.0_);_(* \(#,##0.0\);_(* &quot;-&quot;??_);_(@_)">
                  <c:v>2322.7231457027347</c:v>
                </c:pt>
                <c:pt idx="93" formatCode="_(* #,##0.0_);_(* \(#,##0.0\);_(* &quot;-&quot;??_);_(@_)">
                  <c:v>2423.1706014708038</c:v>
                </c:pt>
                <c:pt idx="94" formatCode="_(* #,##0.0_);_(* \(#,##0.0\);_(* &quot;-&quot;??_);_(@_)">
                  <c:v>2519.4965588036798</c:v>
                </c:pt>
                <c:pt idx="95" formatCode="_(* #,##0.0_);_(* \(#,##0.0\);_(* &quot;-&quot;??_);_(@_)">
                  <c:v>2612.6659010005324</c:v>
                </c:pt>
                <c:pt idx="96" formatCode="_(* #,##0.0_);_(* \(#,##0.0\);_(* &quot;-&quot;??_);_(@_)">
                  <c:v>2703.0072879869267</c:v>
                </c:pt>
                <c:pt idx="97" formatCode="_(* #,##0.0_);_(* \(#,##0.0\);_(* &quot;-&quot;??_);_(@_)">
                  <c:v>2788.1663285644431</c:v>
                </c:pt>
                <c:pt idx="98" formatCode="_(* #,##0.0_);_(* \(#,##0.0\);_(* &quot;-&quot;??_);_(@_)">
                  <c:v>2870.9518505047995</c:v>
                </c:pt>
                <c:pt idx="99" formatCode="_(* #,##0.0_);_(* \(#,##0.0\);_(* &quot;-&quot;??_);_(@_)">
                  <c:v>2951.1509041363997</c:v>
                </c:pt>
                <c:pt idx="100" formatCode="_(* #,##0.0_);_(* \(#,##0.0\);_(* &quot;-&quot;??_);_(@_)">
                  <c:v>3028.4821712634789</c:v>
                </c:pt>
                <c:pt idx="101" formatCode="_(* #,##0.0_);_(* \(#,##0.0\);_(* &quot;-&quot;??_);_(@_)">
                  <c:v>3101.5370674893911</c:v>
                </c:pt>
                <c:pt idx="102" formatCode="_(* #,##0.0_);_(* \(#,##0.0\);_(* &quot;-&quot;??_);_(@_)">
                  <c:v>3037.351086882416</c:v>
                </c:pt>
                <c:pt idx="103" formatCode="_(* #,##0.0_);_(* \(#,##0.0\);_(* &quot;-&quot;??_);_(@_)">
                  <c:v>3188.1105904869983</c:v>
                </c:pt>
                <c:pt idx="104" formatCode="_(* #,##0.0_);_(* \(#,##0.0\);_(* &quot;-&quot;??_);_(@_)">
                  <c:v>3316.4172216003108</c:v>
                </c:pt>
                <c:pt idx="105" formatCode="_(* #,##0.0_);_(* \(#,##0.0\);_(* &quot;-&quot;??_);_(@_)">
                  <c:v>3382.2912921643833</c:v>
                </c:pt>
                <c:pt idx="106" formatCode="_(* #,##0.0_);_(* \(#,##0.0\);_(* &quot;-&quot;??_);_(@_)">
                  <c:v>3446.2967501240391</c:v>
                </c:pt>
                <c:pt idx="107" formatCode="_(* #,##0.0_);_(* \(#,##0.0\);_(* &quot;-&quot;??_);_(@_)">
                  <c:v>3507.4963178993321</c:v>
                </c:pt>
                <c:pt idx="108" formatCode="_(* #,##0.0_);_(* \(#,##0.0\);_(* &quot;-&quot;??_);_(@_)">
                  <c:v>3568.3853253254083</c:v>
                </c:pt>
                <c:pt idx="109" formatCode="_(* #,##0.0_);_(* \(#,##0.0\);_(* &quot;-&quot;??_);_(@_)">
                  <c:v>3627.6112630793132</c:v>
                </c:pt>
                <c:pt idx="110" formatCode="_(* #,##0.0_);_(* \(#,##0.0\);_(* &quot;-&quot;??_);_(@_)">
                  <c:v>3685.4893058290718</c:v>
                </c:pt>
                <c:pt idx="111" formatCode="_(* #,##0.0_);_(* \(#,##0.0\);_(* &quot;-&quot;??_);_(@_)">
                  <c:v>3741.1414587990953</c:v>
                </c:pt>
                <c:pt idx="112" formatCode="_(* #,##0.0_);_(* \(#,##0.0\);_(* &quot;-&quot;??_);_(@_)">
                  <c:v>3797.2063451765366</c:v>
                </c:pt>
                <c:pt idx="113" formatCode="_(* #,##0.0_);_(* \(#,##0.0\);_(* &quot;-&quot;??_);_(@_)">
                  <c:v>3850.9732477556136</c:v>
                </c:pt>
                <c:pt idx="114" formatCode="_(* #,##0.0_);_(* \(#,##0.0\);_(* &quot;-&quot;??_);_(@_)">
                  <c:v>3768.4765183489449</c:v>
                </c:pt>
                <c:pt idx="115" formatCode="_(* #,##0.0_);_(* \(#,##0.0\);_(* &quot;-&quot;??_);_(@_)">
                  <c:v>3902.8450232793039</c:v>
                </c:pt>
                <c:pt idx="116" formatCode="_(* #,##0.0_);_(* \(#,##0.0\);_(* &quot;-&quot;??_);_(@_)">
                  <c:v>4014.046645232118</c:v>
                </c:pt>
                <c:pt idx="117" formatCode="_(* #,##0.0_);_(* \(#,##0.0\);_(* &quot;-&quot;??_);_(@_)">
                  <c:v>4063.4265906492692</c:v>
                </c:pt>
                <c:pt idx="118" formatCode="_(* #,##0.0_);_(* \(#,##0.0\);_(* &quot;-&quot;??_);_(@_)">
                  <c:v>4112.1525848922047</c:v>
                </c:pt>
                <c:pt idx="119" formatCode="_(* #,##0.0_);_(* \(#,##0.0\);_(* &quot;-&quot;??_);_(@_)">
                  <c:v>4160.018976565595</c:v>
                </c:pt>
                <c:pt idx="120" formatCode="_(* #,##0.0_);_(* \(#,##0.0\);_(* &quot;-&quot;??_);_(@_)">
                  <c:v>4206.5958529139834</c:v>
                </c:pt>
                <c:pt idx="121" formatCode="_(* #,##0.0_);_(* \(#,##0.0\);_(* &quot;-&quot;??_);_(@_)">
                  <c:v>4253.1976923871689</c:v>
                </c:pt>
                <c:pt idx="122" formatCode="_(* #,##0.0_);_(* \(#,##0.0\);_(* &quot;-&quot;??_);_(@_)">
                  <c:v>4298.5649585761175</c:v>
                </c:pt>
                <c:pt idx="123" formatCode="_(* #,##0.0_);_(* \(#,##0.0\);_(* &quot;-&quot;??_);_(@_)">
                  <c:v>4343.929976085923</c:v>
                </c:pt>
                <c:pt idx="124" formatCode="_(* #,##0.0_);_(* \(#,##0.0\);_(* &quot;-&quot;??_);_(@_)">
                  <c:v>4386.6304862903844</c:v>
                </c:pt>
                <c:pt idx="125" formatCode="_(* #,##0.0_);_(* \(#,##0.0\);_(* &quot;-&quot;??_);_(@_)">
                  <c:v>4429.9846229505001</c:v>
                </c:pt>
                <c:pt idx="126" formatCode="_(* #,##0.0_);_(* \(#,##0.0\);_(* &quot;-&quot;??_);_(@_)">
                  <c:v>4336.694761948077</c:v>
                </c:pt>
                <c:pt idx="127" formatCode="_(* #,##0.0_);_(* \(#,##0.0\);_(* &quot;-&quot;??_);_(@_)">
                  <c:v>4460.6073555719422</c:v>
                </c:pt>
                <c:pt idx="128" formatCode="_(* #,##0.0_);_(* \(#,##0.0\);_(* &quot;-&quot;??_);_(@_)">
                  <c:v>4561.6635920948374</c:v>
                </c:pt>
                <c:pt idx="129" formatCode="_(* #,##0.0_);_(* \(#,##0.0\);_(* &quot;-&quot;??_);_(@_)">
                  <c:v>4602.0679115346138</c:v>
                </c:pt>
                <c:pt idx="130" formatCode="_(* #,##0.0_);_(* \(#,##0.0\);_(* &quot;-&quot;??_);_(@_)">
                  <c:v>4642.2313891618714</c:v>
                </c:pt>
                <c:pt idx="131" formatCode="_(* #,##0.0_);_(* \(#,##0.0\);_(* &quot;-&quot;??_);_(@_)">
                  <c:v>4680.426355397336</c:v>
                </c:pt>
                <c:pt idx="132" formatCode="_(* #,##0.0_);_(* \(#,##0.0\);_(* &quot;-&quot;??_);_(@_)">
                  <c:v>4719.6299306697274</c:v>
                </c:pt>
                <c:pt idx="133" formatCode="_(* #,##0.0_);_(* \(#,##0.0\);_(* &quot;-&quot;??_);_(@_)">
                  <c:v>4756.4460618232588</c:v>
                </c:pt>
                <c:pt idx="134" formatCode="_(* #,##0.0_);_(* \(#,##0.0\);_(* &quot;-&quot;??_);_(@_)">
                  <c:v>4793.5432235133276</c:v>
                </c:pt>
                <c:pt idx="135" formatCode="_(* #,##0.0_);_(* \(#,##0.0\);_(* &quot;-&quot;??_);_(@_)">
                  <c:v>4830.6065763240213</c:v>
                </c:pt>
                <c:pt idx="136" formatCode="_(* #,##0.0_);_(* \(#,##0.0\);_(* &quot;-&quot;??_);_(@_)">
                  <c:v>4866.5524673298141</c:v>
                </c:pt>
                <c:pt idx="137" formatCode="_(* #,##0.0_);_(* \(#,##0.0\);_(* &quot;-&quot;??_);_(@_)">
                  <c:v>4901.7833653026391</c:v>
                </c:pt>
                <c:pt idx="138" formatCode="_(* #,##0.0_);_(* \(#,##0.0\);_(* &quot;-&quot;??_);_(@_)">
                  <c:v>4801.0210331110893</c:v>
                </c:pt>
                <c:pt idx="139" formatCode="_(* #,##0.0_);_(* \(#,##0.0\);_(* &quot;-&quot;??_);_(@_)">
                  <c:v>4917.6958281087382</c:v>
                </c:pt>
                <c:pt idx="140" formatCode="_(* #,##0.0_);_(* \(#,##0.0\);_(* &quot;-&quot;??_);_(@_)">
                  <c:v>5012.0674518952028</c:v>
                </c:pt>
                <c:pt idx="141" formatCode="_(* #,##0.0_);_(* \(#,##0.0\);_(* &quot;-&quot;??_);_(@_)">
                  <c:v>5045.4306620540146</c:v>
                </c:pt>
                <c:pt idx="142" formatCode="_(* #,##0.0_);_(* \(#,##0.0\);_(* &quot;-&quot;??_);_(@_)">
                  <c:v>5078.8000231251126</c:v>
                </c:pt>
                <c:pt idx="143" formatCode="_(* #,##0.0_);_(* \(#,##0.0\);_(* &quot;-&quot;??_);_(@_)">
                  <c:v>5111.7448959746189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DUC Production</c:v>
                </c:pt>
              </c:strCache>
            </c:strRef>
          </c:tx>
          <c:spPr>
            <a:solidFill>
              <a:srgbClr val="67B5B9"/>
            </a:solidFill>
          </c:spPr>
          <c:cat>
            <c:numRef>
              <c:f>Sheet1!$A$2:$A$145</c:f>
              <c:numCache>
                <c:formatCode>m/d/yyyy</c:formatCode>
                <c:ptCount val="14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</c:numCache>
            </c:numRef>
          </c:cat>
          <c:val>
            <c:numRef>
              <c:f>Sheet1!$E$2:$E$145</c:f>
              <c:numCache>
                <c:formatCode>General</c:formatCode>
                <c:ptCount val="144"/>
                <c:pt idx="80" formatCode="_(* #,##0.0_);_(* \(#,##0.0\);_(* &quot;-&quot;??_);_(@_)">
                  <c:v>30.54</c:v>
                </c:pt>
                <c:pt idx="81" formatCode="_(* #,##0.0_);_(* \(#,##0.0\);_(* &quot;-&quot;??_);_(@_)">
                  <c:v>58.081000000000003</c:v>
                </c:pt>
                <c:pt idx="82" formatCode="_(* #,##0.0_);_(* \(#,##0.0\);_(* &quot;-&quot;??_);_(@_)">
                  <c:v>82.923000000000002</c:v>
                </c:pt>
                <c:pt idx="83" formatCode="_(* #,##0.0_);_(* \(#,##0.0\);_(* &quot;-&quot;??_);_(@_)">
                  <c:v>105.336</c:v>
                </c:pt>
                <c:pt idx="84" formatCode="_(* #,##0.0_);_(* \(#,##0.0\);_(* &quot;-&quot;??_);_(@_)">
                  <c:v>125.565</c:v>
                </c:pt>
                <c:pt idx="85" formatCode="_(* #,##0.0_);_(* \(#,##0.0\);_(* &quot;-&quot;??_);_(@_)">
                  <c:v>143.82499999999999</c:v>
                </c:pt>
                <c:pt idx="86" formatCode="_(* #,##0.0_);_(* \(#,##0.0\);_(* &quot;-&quot;??_);_(@_)">
                  <c:v>160.31299999999999</c:v>
                </c:pt>
                <c:pt idx="87" formatCode="_(* #,##0.0_);_(* \(#,##0.0\);_(* &quot;-&quot;??_);_(@_)">
                  <c:v>175.08500000000001</c:v>
                </c:pt>
                <c:pt idx="88" formatCode="_(* #,##0.0_);_(* \(#,##0.0\);_(* &quot;-&quot;??_);_(@_)">
                  <c:v>188.43199999999999</c:v>
                </c:pt>
                <c:pt idx="89" formatCode="_(* #,##0.0_);_(* \(#,##0.0\);_(* &quot;-&quot;??_);_(@_)">
                  <c:v>200.495</c:v>
                </c:pt>
                <c:pt idx="90" formatCode="_(* #,##0.0_);_(* \(#,##0.0\);_(* &quot;-&quot;??_);_(@_)">
                  <c:v>211.40100000000001</c:v>
                </c:pt>
                <c:pt idx="91" formatCode="_(* #,##0.0_);_(* \(#,##0.0\);_(* &quot;-&quot;??_);_(@_)">
                  <c:v>221.261</c:v>
                </c:pt>
                <c:pt idx="92" formatCode="_(* #,##0.0_);_(* \(#,##0.0\);_(* &quot;-&quot;??_);_(@_)">
                  <c:v>200.30799999999999</c:v>
                </c:pt>
                <c:pt idx="93" formatCode="_(* #,##0.0_);_(* \(#,##0.0\);_(* &quot;-&quot;??_);_(@_)">
                  <c:v>181.96600000000001</c:v>
                </c:pt>
                <c:pt idx="94" formatCode="_(* #,##0.0_);_(* \(#,##0.0\);_(* &quot;-&quot;??_);_(@_)">
                  <c:v>165.947</c:v>
                </c:pt>
                <c:pt idx="95" formatCode="_(* #,##0.0_);_(* \(#,##0.0\);_(* &quot;-&quot;??_);_(@_)">
                  <c:v>151.995</c:v>
                </c:pt>
                <c:pt idx="96" formatCode="_(* #,##0.0_);_(* \(#,##0.0\);_(* &quot;-&quot;??_);_(@_)">
                  <c:v>139.886</c:v>
                </c:pt>
                <c:pt idx="97" formatCode="_(* #,##0.0_);_(* \(#,##0.0\);_(* &quot;-&quot;??_);_(@_)">
                  <c:v>129.41499999999999</c:v>
                </c:pt>
                <c:pt idx="98" formatCode="_(* #,##0.0_);_(* \(#,##0.0\);_(* &quot;-&quot;??_);_(@_)">
                  <c:v>120.401</c:v>
                </c:pt>
                <c:pt idx="99" formatCode="_(* #,##0.0_);_(* \(#,##0.0\);_(* &quot;-&quot;??_);_(@_)">
                  <c:v>112.676</c:v>
                </c:pt>
                <c:pt idx="100" formatCode="_(* #,##0.0_);_(* \(#,##0.0\);_(* &quot;-&quot;??_);_(@_)">
                  <c:v>106.1</c:v>
                </c:pt>
                <c:pt idx="101" formatCode="_(* #,##0.0_);_(* \(#,##0.0\);_(* &quot;-&quot;??_);_(@_)">
                  <c:v>100.538</c:v>
                </c:pt>
                <c:pt idx="102" formatCode="_(* #,##0.0_);_(* \(#,##0.0\);_(* &quot;-&quot;??_);_(@_)">
                  <c:v>95.878</c:v>
                </c:pt>
                <c:pt idx="103" formatCode="_(* #,##0.0_);_(* \(#,##0.0\);_(* &quot;-&quot;??_);_(@_)">
                  <c:v>92.013999999999996</c:v>
                </c:pt>
                <c:pt idx="104" formatCode="_(* #,##0.0_);_(* \(#,##0.0\);_(* &quot;-&quot;??_);_(@_)">
                  <c:v>88.381</c:v>
                </c:pt>
                <c:pt idx="105" formatCode="_(* #,##0.0_);_(* \(#,##0.0\);_(* &quot;-&quot;??_);_(@_)">
                  <c:v>84.966999999999999</c:v>
                </c:pt>
                <c:pt idx="106" formatCode="_(* #,##0.0_);_(* \(#,##0.0\);_(* &quot;-&quot;??_);_(@_)">
                  <c:v>81.759</c:v>
                </c:pt>
                <c:pt idx="107" formatCode="_(* #,##0.0_);_(* \(#,##0.0\);_(* &quot;-&quot;??_);_(@_)">
                  <c:v>78.751000000000005</c:v>
                </c:pt>
                <c:pt idx="108" formatCode="_(* #,##0.0_);_(* \(#,##0.0\);_(* &quot;-&quot;??_);_(@_)">
                  <c:v>75.932000000000002</c:v>
                </c:pt>
                <c:pt idx="109" formatCode="_(* #,##0.0_);_(* \(#,##0.0\);_(* &quot;-&quot;??_);_(@_)">
                  <c:v>73.287999999999997</c:v>
                </c:pt>
                <c:pt idx="110" formatCode="_(* #,##0.0_);_(* \(#,##0.0\);_(* &quot;-&quot;??_);_(@_)">
                  <c:v>70.816999999999993</c:v>
                </c:pt>
                <c:pt idx="111" formatCode="_(* #,##0.0_);_(* \(#,##0.0\);_(* &quot;-&quot;??_);_(@_)">
                  <c:v>68.504999999999995</c:v>
                </c:pt>
                <c:pt idx="112" formatCode="_(* #,##0.0_);_(* \(#,##0.0\);_(* &quot;-&quot;??_);_(@_)">
                  <c:v>66.346000000000004</c:v>
                </c:pt>
                <c:pt idx="113" formatCode="_(* #,##0.0_);_(* \(#,##0.0\);_(* &quot;-&quot;??_);_(@_)">
                  <c:v>64.331999999999994</c:v>
                </c:pt>
                <c:pt idx="114" formatCode="_(* #,##0.0_);_(* \(#,##0.0\);_(* &quot;-&quot;??_);_(@_)">
                  <c:v>62.456000000000003</c:v>
                </c:pt>
                <c:pt idx="115" formatCode="_(* #,##0.0_);_(* \(#,##0.0\);_(* &quot;-&quot;??_);_(@_)">
                  <c:v>60.707999999999998</c:v>
                </c:pt>
                <c:pt idx="116" formatCode="_(* #,##0.0_);_(* \(#,##0.0\);_(* &quot;-&quot;??_);_(@_)">
                  <c:v>59.04</c:v>
                </c:pt>
                <c:pt idx="117" formatCode="_(* #,##0.0_);_(* \(#,##0.0\);_(* &quot;-&quot;??_);_(@_)">
                  <c:v>57.445</c:v>
                </c:pt>
                <c:pt idx="118" formatCode="_(* #,##0.0_);_(* \(#,##0.0\);_(* &quot;-&quot;??_);_(@_)">
                  <c:v>55.923000000000002</c:v>
                </c:pt>
                <c:pt idx="119" formatCode="_(* #,##0.0_);_(* \(#,##0.0\);_(* &quot;-&quot;??_);_(@_)">
                  <c:v>54.473999999999997</c:v>
                </c:pt>
                <c:pt idx="120" formatCode="_(* #,##0.0_);_(* \(#,##0.0\);_(* &quot;-&quot;??_);_(@_)">
                  <c:v>53.088999999999999</c:v>
                </c:pt>
                <c:pt idx="121" formatCode="_(* #,##0.0_);_(* \(#,##0.0\);_(* &quot;-&quot;??_);_(@_)">
                  <c:v>51.77</c:v>
                </c:pt>
                <c:pt idx="122" formatCode="_(* #,##0.0_);_(* \(#,##0.0\);_(* &quot;-&quot;??_);_(@_)">
                  <c:v>50.512999999999998</c:v>
                </c:pt>
                <c:pt idx="123" formatCode="_(* #,##0.0_);_(* \(#,##0.0\);_(* &quot;-&quot;??_);_(@_)">
                  <c:v>49.316000000000003</c:v>
                </c:pt>
                <c:pt idx="124" formatCode="_(* #,##0.0_);_(* \(#,##0.0\);_(* &quot;-&quot;??_);_(@_)">
                  <c:v>48.177999999999997</c:v>
                </c:pt>
                <c:pt idx="125" formatCode="_(* #,##0.0_);_(* \(#,##0.0\);_(* &quot;-&quot;??_);_(@_)">
                  <c:v>47.097000000000001</c:v>
                </c:pt>
                <c:pt idx="126" formatCode="_(* #,##0.0_);_(* \(#,##0.0\);_(* &quot;-&quot;??_);_(@_)">
                  <c:v>46.064999999999998</c:v>
                </c:pt>
                <c:pt idx="127" formatCode="_(* #,##0.0_);_(* \(#,##0.0\);_(* &quot;-&quot;??_);_(@_)">
                  <c:v>45.088999999999999</c:v>
                </c:pt>
                <c:pt idx="128" formatCode="_(* #,##0.0_);_(* \(#,##0.0\);_(* &quot;-&quot;??_);_(@_)">
                  <c:v>44.137999999999998</c:v>
                </c:pt>
                <c:pt idx="129" formatCode="_(* #,##0.0_);_(* \(#,##0.0\);_(* &quot;-&quot;??_);_(@_)">
                  <c:v>43.213000000000001</c:v>
                </c:pt>
                <c:pt idx="130" formatCode="_(* #,##0.0_);_(* \(#,##0.0\);_(* &quot;-&quot;??_);_(@_)">
                  <c:v>42.314</c:v>
                </c:pt>
                <c:pt idx="131" formatCode="_(* #,##0.0_);_(* \(#,##0.0\);_(* &quot;-&quot;??_);_(@_)">
                  <c:v>41.438000000000002</c:v>
                </c:pt>
                <c:pt idx="132" formatCode="_(* #,##0.0_);_(* \(#,##0.0\);_(* &quot;-&quot;??_);_(@_)">
                  <c:v>40.587000000000003</c:v>
                </c:pt>
                <c:pt idx="133" formatCode="_(* #,##0.0_);_(* \(#,##0.0\);_(* &quot;-&quot;??_);_(@_)">
                  <c:v>39.761000000000003</c:v>
                </c:pt>
                <c:pt idx="134" formatCode="_(* #,##0.0_);_(* \(#,##0.0\);_(* &quot;-&quot;??_);_(@_)">
                  <c:v>38.954999999999998</c:v>
                </c:pt>
                <c:pt idx="135" formatCode="_(* #,##0.0_);_(* \(#,##0.0\);_(* &quot;-&quot;??_);_(@_)">
                  <c:v>38.171999999999997</c:v>
                </c:pt>
                <c:pt idx="136" formatCode="_(* #,##0.0_);_(* \(#,##0.0\);_(* &quot;-&quot;??_);_(@_)">
                  <c:v>37.411999999999999</c:v>
                </c:pt>
                <c:pt idx="137" formatCode="_(* #,##0.0_);_(* \(#,##0.0\);_(* &quot;-&quot;??_);_(@_)">
                  <c:v>36.67</c:v>
                </c:pt>
                <c:pt idx="138" formatCode="_(* #,##0.0_);_(* \(#,##0.0\);_(* &quot;-&quot;??_);_(@_)">
                  <c:v>35.951999999999998</c:v>
                </c:pt>
                <c:pt idx="139" formatCode="_(* #,##0.0_);_(* \(#,##0.0\);_(* &quot;-&quot;??_);_(@_)">
                  <c:v>35.252000000000002</c:v>
                </c:pt>
                <c:pt idx="140" formatCode="_(* #,##0.0_);_(* \(#,##0.0\);_(* &quot;-&quot;??_);_(@_)">
                  <c:v>34.576999999999998</c:v>
                </c:pt>
                <c:pt idx="141" formatCode="_(* #,##0.0_);_(* \(#,##0.0\);_(* &quot;-&quot;??_);_(@_)">
                  <c:v>33.927999999999997</c:v>
                </c:pt>
                <c:pt idx="142" formatCode="_(* #,##0.0_);_(* \(#,##0.0\);_(* &quot;-&quot;??_);_(@_)">
                  <c:v>33.301000000000002</c:v>
                </c:pt>
                <c:pt idx="143" formatCode="_(* #,##0.0_);_(* \(#,##0.0\);_(* &quot;-&quot;??_);_(@_)">
                  <c:v>32.698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Modified Future</c:v>
                </c:pt>
              </c:strCache>
            </c:strRef>
          </c:tx>
          <c:spPr>
            <a:solidFill>
              <a:srgbClr val="29858C"/>
            </a:solidFill>
          </c:spPr>
          <c:cat>
            <c:numRef>
              <c:f>Sheet1!$A$2:$A$145</c:f>
              <c:numCache>
                <c:formatCode>m/d/yyyy</c:formatCode>
                <c:ptCount val="14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</c:numCache>
            </c:numRef>
          </c:cat>
          <c:val>
            <c:numRef>
              <c:f>Sheet1!$F$2:$F$145</c:f>
              <c:numCache>
                <c:formatCode>General</c:formatCode>
                <c:ptCount val="144"/>
                <c:pt idx="80" formatCode="_(* #,##0.0_);_(* \(#,##0.0\);_(* &quot;-&quot;??_);_(@_)">
                  <c:v>101.22061606173264</c:v>
                </c:pt>
                <c:pt idx="81" formatCode="_(* #,##0.0_);_(* \(#,##0.0\);_(* &quot;-&quot;??_);_(@_)">
                  <c:v>176.86623010756898</c:v>
                </c:pt>
                <c:pt idx="82" formatCode="_(* #,##0.0_);_(* \(#,##0.0\);_(* &quot;-&quot;??_);_(@_)">
                  <c:v>246.15663783179468</c:v>
                </c:pt>
                <c:pt idx="83" formatCode="_(* #,##0.0_);_(* \(#,##0.0\);_(* &quot;-&quot;??_);_(@_)">
                  <c:v>309.76567170010503</c:v>
                </c:pt>
                <c:pt idx="84" formatCode="_(* #,##0.0_);_(* \(#,##0.0\);_(* &quot;-&quot;??_);_(@_)">
                  <c:v>367.93105277823042</c:v>
                </c:pt>
                <c:pt idx="85" formatCode="_(* #,##0.0_);_(* \(#,##0.0\);_(* &quot;-&quot;??_);_(@_)">
                  <c:v>421.00697304502069</c:v>
                </c:pt>
                <c:pt idx="86" formatCode="_(* #,##0.0_);_(* \(#,##0.0\);_(* &quot;-&quot;??_);_(@_)">
                  <c:v>470.26955312877999</c:v>
                </c:pt>
                <c:pt idx="87" formatCode="_(* #,##0.0_);_(* \(#,##0.0\);_(* &quot;-&quot;??_);_(@_)">
                  <c:v>515.22584931594633</c:v>
                </c:pt>
                <c:pt idx="88" formatCode="_(* #,##0.0_);_(* \(#,##0.0\);_(* &quot;-&quot;??_);_(@_)">
                  <c:v>556.62970396368087</c:v>
                </c:pt>
                <c:pt idx="89" formatCode="_(* #,##0.0_);_(* \(#,##0.0\);_(* &quot;-&quot;??_);_(@_)">
                  <c:v>594.77435908915891</c:v>
                </c:pt>
                <c:pt idx="90" formatCode="_(* #,##0.0_);_(* \(#,##0.0\);_(* &quot;-&quot;??_);_(@_)">
                  <c:v>590.15684070782527</c:v>
                </c:pt>
                <c:pt idx="91" formatCode="_(* #,##0.0_);_(* \(#,##0.0\);_(* &quot;-&quot;??_);_(@_)">
                  <c:v>647.27557562125548</c:v>
                </c:pt>
                <c:pt idx="92" formatCode="_(* #,##0.0_);_(* \(#,##0.0\);_(* &quot;-&quot;??_);_(@_)">
                  <c:v>696.8169437108204</c:v>
                </c:pt>
                <c:pt idx="93" formatCode="_(* #,##0.0_);_(* \(#,##0.0\);_(* &quot;-&quot;??_);_(@_)">
                  <c:v>726.95118044124138</c:v>
                </c:pt>
                <c:pt idx="94" formatCode="_(* #,##0.0_);_(* \(#,##0.0\);_(* &quot;-&quot;??_);_(@_)">
                  <c:v>755.84896764110408</c:v>
                </c:pt>
                <c:pt idx="95" formatCode="_(* #,##0.0_);_(* \(#,##0.0\);_(* &quot;-&quot;??_);_(@_)">
                  <c:v>783.79977030015971</c:v>
                </c:pt>
                <c:pt idx="96" formatCode="_(* #,##0.0_);_(* \(#,##0.0\);_(* &quot;-&quot;??_);_(@_)">
                  <c:v>810.90218639607792</c:v>
                </c:pt>
                <c:pt idx="97" formatCode="_(* #,##0.0_);_(* \(#,##0.0\);_(* &quot;-&quot;??_);_(@_)">
                  <c:v>836.44989856933307</c:v>
                </c:pt>
                <c:pt idx="98" formatCode="_(* #,##0.0_);_(* \(#,##0.0\);_(* &quot;-&quot;??_);_(@_)">
                  <c:v>861.28555515143989</c:v>
                </c:pt>
                <c:pt idx="99" formatCode="_(* #,##0.0_);_(* \(#,##0.0\);_(* &quot;-&quot;??_);_(@_)">
                  <c:v>885.34527124091983</c:v>
                </c:pt>
                <c:pt idx="100" formatCode="_(* #,##0.0_);_(* \(#,##0.0\);_(* &quot;-&quot;??_);_(@_)">
                  <c:v>908.5446513790439</c:v>
                </c:pt>
                <c:pt idx="101" formatCode="_(* #,##0.0_);_(* \(#,##0.0\);_(* &quot;-&quot;??_);_(@_)">
                  <c:v>930.4611202468177</c:v>
                </c:pt>
                <c:pt idx="102" formatCode="_(* #,##0.0_);_(* \(#,##0.0\);_(* &quot;-&quot;??_);_(@_)">
                  <c:v>911.20532606472489</c:v>
                </c:pt>
                <c:pt idx="103" formatCode="_(* #,##0.0_);_(* \(#,##0.0\);_(* &quot;-&quot;??_);_(@_)">
                  <c:v>956.4331771460993</c:v>
                </c:pt>
                <c:pt idx="104" formatCode="_(* #,##0.0_);_(* \(#,##0.0\);_(* &quot;-&quot;??_);_(@_)">
                  <c:v>994.92516648009314</c:v>
                </c:pt>
                <c:pt idx="105" formatCode="_(* #,##0.0_);_(* \(#,##0.0\);_(* &quot;-&quot;??_);_(@_)">
                  <c:v>1014.687387649315</c:v>
                </c:pt>
                <c:pt idx="106" formatCode="_(* #,##0.0_);_(* \(#,##0.0\);_(* &quot;-&quot;??_);_(@_)">
                  <c:v>1033.8890250372115</c:v>
                </c:pt>
                <c:pt idx="107" formatCode="_(* #,##0.0_);_(* \(#,##0.0\);_(* &quot;-&quot;??_);_(@_)">
                  <c:v>1052.2488953697994</c:v>
                </c:pt>
                <c:pt idx="108" formatCode="_(* #,##0.0_);_(* \(#,##0.0\);_(* &quot;-&quot;??_);_(@_)">
                  <c:v>1070.5155975976222</c:v>
                </c:pt>
                <c:pt idx="109" formatCode="_(* #,##0.0_);_(* \(#,##0.0\);_(* &quot;-&quot;??_);_(@_)">
                  <c:v>1088.2833789237939</c:v>
                </c:pt>
                <c:pt idx="110" formatCode="_(* #,##0.0_);_(* \(#,##0.0\);_(* &quot;-&quot;??_);_(@_)">
                  <c:v>1105.6467917487216</c:v>
                </c:pt>
                <c:pt idx="111" formatCode="_(* #,##0.0_);_(* \(#,##0.0\);_(* &quot;-&quot;??_);_(@_)">
                  <c:v>1122.3424376397284</c:v>
                </c:pt>
                <c:pt idx="112" formatCode="_(* #,##0.0_);_(* \(#,##0.0\);_(* &quot;-&quot;??_);_(@_)">
                  <c:v>1139.1619035529616</c:v>
                </c:pt>
                <c:pt idx="113" formatCode="_(* #,##0.0_);_(* \(#,##0.0\);_(* &quot;-&quot;??_);_(@_)">
                  <c:v>1155.2919743266839</c:v>
                </c:pt>
                <c:pt idx="114" formatCode="_(* #,##0.0_);_(* \(#,##0.0\);_(* &quot;-&quot;??_);_(@_)">
                  <c:v>1130.5429555046835</c:v>
                </c:pt>
                <c:pt idx="115" formatCode="_(* #,##0.0_);_(* \(#,##0.0\);_(* &quot;-&quot;??_);_(@_)">
                  <c:v>1170.8535069837917</c:v>
                </c:pt>
                <c:pt idx="116" formatCode="_(* #,##0.0_);_(* \(#,##0.0\);_(* &quot;-&quot;??_);_(@_)">
                  <c:v>1204.2139935696359</c:v>
                </c:pt>
                <c:pt idx="117" formatCode="_(* #,##0.0_);_(* \(#,##0.0\);_(* &quot;-&quot;??_);_(@_)">
                  <c:v>1219.0279771947808</c:v>
                </c:pt>
                <c:pt idx="118" formatCode="_(* #,##0.0_);_(* \(#,##0.0\);_(* &quot;-&quot;??_);_(@_)">
                  <c:v>1233.6457754676612</c:v>
                </c:pt>
                <c:pt idx="119" formatCode="_(* #,##0.0_);_(* \(#,##0.0\);_(* &quot;-&quot;??_);_(@_)">
                  <c:v>1248.0056929696784</c:v>
                </c:pt>
                <c:pt idx="120" formatCode="_(* #,##0.0_);_(* \(#,##0.0\);_(* &quot;-&quot;??_);_(@_)">
                  <c:v>1261.9787558741955</c:v>
                </c:pt>
                <c:pt idx="121" formatCode="_(* #,##0.0_);_(* \(#,##0.0\);_(* &quot;-&quot;??_);_(@_)">
                  <c:v>1275.9593077161508</c:v>
                </c:pt>
                <c:pt idx="122" formatCode="_(* #,##0.0_);_(* \(#,##0.0\);_(* &quot;-&quot;??_);_(@_)">
                  <c:v>1289.5694875728359</c:v>
                </c:pt>
                <c:pt idx="123" formatCode="_(* #,##0.0_);_(* \(#,##0.0\);_(* &quot;-&quot;??_);_(@_)">
                  <c:v>1303.1789928257767</c:v>
                </c:pt>
                <c:pt idx="124" formatCode="_(* #,##0.0_);_(* \(#,##0.0\);_(* &quot;-&quot;??_);_(@_)">
                  <c:v>1315.9891458871152</c:v>
                </c:pt>
                <c:pt idx="125" formatCode="_(* #,##0.0_);_(* \(#,##0.0\);_(* &quot;-&quot;??_);_(@_)">
                  <c:v>1328.9953868851499</c:v>
                </c:pt>
                <c:pt idx="126" formatCode="_(* #,##0.0_);_(* \(#,##0.0\);_(* &quot;-&quot;??_);_(@_)">
                  <c:v>1301.0084285844232</c:v>
                </c:pt>
                <c:pt idx="127" formatCode="_(* #,##0.0_);_(* \(#,##0.0\);_(* &quot;-&quot;??_);_(@_)">
                  <c:v>1338.1822066715831</c:v>
                </c:pt>
                <c:pt idx="128" formatCode="_(* #,##0.0_);_(* \(#,##0.0\);_(* &quot;-&quot;??_);_(@_)">
                  <c:v>1368.4990776284512</c:v>
                </c:pt>
                <c:pt idx="129" formatCode="_(* #,##0.0_);_(* \(#,##0.0\);_(* &quot;-&quot;??_);_(@_)">
                  <c:v>1380.6203734603841</c:v>
                </c:pt>
                <c:pt idx="130" formatCode="_(* #,##0.0_);_(* \(#,##0.0\);_(* &quot;-&quot;??_);_(@_)">
                  <c:v>1392.6694167485621</c:v>
                </c:pt>
                <c:pt idx="131" formatCode="_(* #,##0.0_);_(* \(#,##0.0\);_(* &quot;-&quot;??_);_(@_)">
                  <c:v>1404.127906619201</c:v>
                </c:pt>
                <c:pt idx="132" formatCode="_(* #,##0.0_);_(* \(#,##0.0\);_(* &quot;-&quot;??_);_(@_)">
                  <c:v>1415.8889792009186</c:v>
                </c:pt>
                <c:pt idx="133" formatCode="_(* #,##0.0_);_(* \(#,##0.0\);_(* &quot;-&quot;??_);_(@_)">
                  <c:v>1426.9338185469778</c:v>
                </c:pt>
                <c:pt idx="134" formatCode="_(* #,##0.0_);_(* \(#,##0.0\);_(* &quot;-&quot;??_);_(@_)">
                  <c:v>1438.0629670539984</c:v>
                </c:pt>
                <c:pt idx="135" formatCode="_(* #,##0.0_);_(* \(#,##0.0\);_(* &quot;-&quot;??_);_(@_)">
                  <c:v>1449.1819728972068</c:v>
                </c:pt>
                <c:pt idx="136" formatCode="_(* #,##0.0_);_(* \(#,##0.0\);_(* &quot;-&quot;??_);_(@_)">
                  <c:v>1459.9657401989443</c:v>
                </c:pt>
                <c:pt idx="137" formatCode="_(* #,##0.0_);_(* \(#,##0.0\);_(* &quot;-&quot;??_);_(@_)">
                  <c:v>1470.5350095907916</c:v>
                </c:pt>
                <c:pt idx="138" formatCode="_(* #,##0.0_);_(* \(#,##0.0\);_(* &quot;-&quot;??_);_(@_)">
                  <c:v>1440.3063099333267</c:v>
                </c:pt>
                <c:pt idx="139" formatCode="_(* #,##0.0_);_(* \(#,##0.0\);_(* &quot;-&quot;??_);_(@_)">
                  <c:v>1475.3087484326215</c:v>
                </c:pt>
                <c:pt idx="140" formatCode="_(* #,##0.0_);_(* \(#,##0.0\);_(* &quot;-&quot;??_);_(@_)">
                  <c:v>1503.6202355685609</c:v>
                </c:pt>
                <c:pt idx="141" formatCode="_(* #,##0.0_);_(* \(#,##0.0\);_(* &quot;-&quot;??_);_(@_)">
                  <c:v>1513.629198616205</c:v>
                </c:pt>
                <c:pt idx="142" formatCode="_(* #,##0.0_);_(* \(#,##0.0\);_(* &quot;-&quot;??_);_(@_)">
                  <c:v>1523.6400069375341</c:v>
                </c:pt>
                <c:pt idx="143" formatCode="_(* #,##0.0_);_(* \(#,##0.0\);_(* &quot;-&quot;??_);_(@_)">
                  <c:v>1533.5234687923858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59392"/>
        <c:axId val="110860928"/>
      </c:areaChart>
      <c:dateAx>
        <c:axId val="110859392"/>
        <c:scaling>
          <c:orientation val="minMax"/>
          <c:max val="43435"/>
          <c:min val="42005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10860928"/>
        <c:crosses val="autoZero"/>
        <c:auto val="1"/>
        <c:lblOffset val="100"/>
        <c:baseTimeUnit val="months"/>
        <c:majorUnit val="12"/>
        <c:majorTimeUnit val="months"/>
      </c:dateAx>
      <c:valAx>
        <c:axId val="11086092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10859392"/>
        <c:crosses val="autoZero"/>
        <c:crossBetween val="midCat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MMB/d</a:t>
                  </a:r>
                  <a:endParaRPr lang="en-US" dirty="0"/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0.09259</cdr:x>
      <cdr:y>0.39889</cdr:y>
    </cdr:from>
    <cdr:to>
      <cdr:x>0.98148</cdr:x>
      <cdr:y>0.50848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1941512"/>
          <a:ext cx="7315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0.09259</cdr:x>
      <cdr:y>0.39889</cdr:y>
    </cdr:from>
    <cdr:to>
      <cdr:x>0.98148</cdr:x>
      <cdr:y>0.50848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1941512"/>
          <a:ext cx="7315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0.13889</cdr:x>
      <cdr:y>0.39889</cdr:y>
    </cdr:from>
    <cdr:to>
      <cdr:x>0.97222</cdr:x>
      <cdr:y>0.50848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0" y="1941512"/>
          <a:ext cx="6858000" cy="533400"/>
        </a:xfrm>
        <a:prstGeom xmlns:a="http://schemas.openxmlformats.org/drawingml/2006/main" prst="rect">
          <a:avLst/>
        </a:prstGeom>
        <a:solidFill xmlns:a="http://schemas.openxmlformats.org/drawingml/2006/main">
          <a:srgbClr val="007EAE">
            <a:alpha val="38000"/>
          </a:srgbClr>
        </a:solidFill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Break Even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0.13889</cdr:x>
      <cdr:y>0.63372</cdr:y>
    </cdr:from>
    <cdr:to>
      <cdr:x>0.97222</cdr:x>
      <cdr:y>0.70702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43000" y="3084511"/>
          <a:ext cx="6857973" cy="356765"/>
        </a:xfrm>
        <a:prstGeom xmlns:a="http://schemas.openxmlformats.org/drawingml/2006/main" prst="rect">
          <a:avLst/>
        </a:prstGeom>
        <a:solidFill xmlns:a="http://schemas.openxmlformats.org/drawingml/2006/main">
          <a:srgbClr val="007EAE">
            <a:alpha val="38000"/>
          </a:srgbClr>
        </a:solidFill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Cash Costs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0.05889</cdr:x>
      <cdr:y>0.64356</cdr:y>
    </cdr:from>
    <cdr:to>
      <cdr:x>0.97371</cdr:x>
      <cdr:y>0.6502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00738" y="2754359"/>
          <a:ext cx="7778394" cy="2841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4DA6-A040-DC4F-9C90-34ACCDC31E5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C6A56-3B50-D94E-8FA5-4342CDBF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fundamental</a:t>
            </a:r>
            <a:r>
              <a:rPr lang="en-US" baseline="0" dirty="0" smtClean="0"/>
              <a:t> stand point, prices should do their job here and force NA production to roll over.  Very few producers actually recognize WTI pricing at the wellhead.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81490-4F99-4702-96EB-6D1182E52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US is NOT a Crude story, it is an ENERGY story.   At the right price BTUs are </a:t>
            </a:r>
            <a:r>
              <a:rPr lang="en-US" baseline="0" dirty="0" err="1" smtClean="0"/>
              <a:t>interchagable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6CC17-0F9A-4DCD-B9AE-E31F247567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 oil and</a:t>
            </a:r>
            <a:r>
              <a:rPr lang="en-US" baseline="0" dirty="0" smtClean="0"/>
              <a:t> gas wells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CB7E-D6A0-4330-9DCC-479470911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all of Permian and half of 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6A56-3B50-D94E-8FA5-4342CDBF8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Crude</a:t>
            </a:r>
            <a:r>
              <a:rPr lang="en-US" baseline="0" dirty="0" smtClean="0"/>
              <a:t> is NOT the problem!!!   Lack of downstream demand for what crude makes is the problem!!!  Refining margins struggle as refined product prices </a:t>
            </a:r>
            <a:r>
              <a:rPr lang="en-US" baseline="0" dirty="0" err="1" smtClean="0"/>
              <a:t>contine</a:t>
            </a:r>
            <a:r>
              <a:rPr lang="en-US" baseline="0" dirty="0" smtClean="0"/>
              <a:t> to fall faster than crude (feedstock ) prices.  This is reflective of oversupplied global refined product markets.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2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YTD</a:t>
            </a:r>
            <a:r>
              <a:rPr lang="en-US" baseline="0" dirty="0" smtClean="0"/>
              <a:t> exports of refined products are higher but it is not helping margins.  We are pushing refined barrels  into the global market at lower prices in an attempt to keep/take market share..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Export 2015 was 3.7 2016 3.9</a:t>
            </a:r>
          </a:p>
          <a:p>
            <a:r>
              <a:rPr lang="en-US" baseline="0" dirty="0" smtClean="0"/>
              <a:t>Import 2015 2.1 2016 2.0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22" indent="-168222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Russia's export duty on its main Urals crude and other crude blends --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 those enjoying a more favorable tax regime -- will be set at $73.30/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($10/b calculated at 7.33 barrels/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January, down 17% from $88.40/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($12.06/b) for December.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The export duty is set according to a formula and the change reflects a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 in the average Urals price on the international market during the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period.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For January the crude export duty is derived from an average Urals price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$39.40/b over November 15-December 14, according to finance ministry data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 by Platts Tuesday.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The average Urals price over October 15-November 14, the monitoring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for December, was $44.33/b.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6A56-3B50-D94E-8FA5-4342CDBF85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Unlike 2015, gasoline</a:t>
            </a:r>
            <a:r>
              <a:rPr lang="en-US" baseline="0" dirty="0" smtClean="0"/>
              <a:t> is now holding up European margins, not diesel.  If gasoline demand slows Europe will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9A526-2B11-9B45-BFD7-2AA1CDA54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3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327" lvl="1"/>
            <a:r>
              <a:rPr lang="en-US" dirty="0" smtClean="0"/>
              <a:t>US crude</a:t>
            </a:r>
            <a:r>
              <a:rPr lang="en-US" baseline="0" dirty="0" smtClean="0"/>
              <a:t> is light which means it creates naphtha – naphtha is the preferred feedstock for global petchem crackers.  However, we have introduced so much </a:t>
            </a:r>
            <a:r>
              <a:rPr lang="en-US" baseline="0" dirty="0" err="1" smtClean="0"/>
              <a:t>naptha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intot</a:t>
            </a:r>
            <a:r>
              <a:rPr lang="en-US" baseline="0" dirty="0" smtClean="0"/>
              <a:t> the global markets that out petchem markets are choking on what we create.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0.wdp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2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4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5.wdp"/><Relationship Id="rId4" Type="http://schemas.openxmlformats.org/officeDocument/2006/relationships/image" Target="../media/image27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5.wdp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7.wdp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4.wdp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6.wdp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8.wdp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3" y="2847950"/>
            <a:ext cx="8402862" cy="3035534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2650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60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3" y="2847950"/>
            <a:ext cx="8402859" cy="3035533"/>
          </a:xfrm>
          <a:prstGeom prst="rect">
            <a:avLst/>
          </a:prstGeom>
        </p:spPr>
      </p:pic>
      <p:pic>
        <p:nvPicPr>
          <p:cNvPr id="17" name="Picture 16" descr="PLTS_Natural-Gas_RALU_4C.png"/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6" y="167475"/>
            <a:ext cx="1034320" cy="2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12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24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53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93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7" name="Picture 6" descr="PLTS_Natural-Gas_RALU_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6" y="167475"/>
            <a:ext cx="1034320" cy="2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5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9" name="Picture 8" descr="PLTS_Natural-Gas_RALU_4C.png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6" y="167475"/>
            <a:ext cx="1034320" cy="2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6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99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06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75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8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60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81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lejjjvel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1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2847950"/>
            <a:ext cx="8402856" cy="3035532"/>
          </a:xfrm>
          <a:prstGeom prst="rect">
            <a:avLst/>
          </a:prstGeom>
        </p:spPr>
      </p:pic>
      <p:pic>
        <p:nvPicPr>
          <p:cNvPr id="6" name="Picture 5" descr="PLTS_Nuclear_RALU_4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50412"/>
            <a:ext cx="796447" cy="331017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9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2847950"/>
            <a:ext cx="8402856" cy="3035532"/>
          </a:xfrm>
          <a:prstGeom prst="rect">
            <a:avLst/>
          </a:prstGeom>
        </p:spPr>
      </p:pic>
      <p:pic>
        <p:nvPicPr>
          <p:cNvPr id="15" name="Picture 14" descr="PLTS_Nuclear_RALU_4C.png"/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50412"/>
            <a:ext cx="796447" cy="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5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94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74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47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7" name="Picture 6" descr="PLTS_Nuclear_RALU_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50412"/>
            <a:ext cx="796447" cy="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9" name="Picture 8" descr="PLTS_Nuclear_RALU_4C.png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50412"/>
            <a:ext cx="796447" cy="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3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17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3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2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81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05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4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63158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Nuclear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7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2847950"/>
            <a:ext cx="8402856" cy="3035532"/>
          </a:xfrm>
          <a:prstGeom prst="rect">
            <a:avLst/>
          </a:prstGeom>
        </p:spPr>
      </p:pic>
      <p:pic>
        <p:nvPicPr>
          <p:cNvPr id="6" name="Picture 5" descr="PLTS_Oil_RALU_4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74" y="181200"/>
            <a:ext cx="452597" cy="290578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2847950"/>
            <a:ext cx="8402856" cy="3035532"/>
          </a:xfrm>
          <a:prstGeom prst="rect">
            <a:avLst/>
          </a:prstGeom>
        </p:spPr>
      </p:pic>
      <p:pic>
        <p:nvPicPr>
          <p:cNvPr id="15" name="Picture 14" descr="PLTS_Oil_RALU_4C.png"/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74" y="181200"/>
            <a:ext cx="452597" cy="2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1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0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22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31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7" name="Picture 6" descr="PLTS_Oil_RALU_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74" y="181200"/>
            <a:ext cx="452597" cy="2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9" name="Picture 8" descr="PLTS_Oil_RALU_4C.png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74" y="181200"/>
            <a:ext cx="452597" cy="2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86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61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50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4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23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7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32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lejjjvel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34712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Oil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55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2847950"/>
            <a:ext cx="8402856" cy="3035532"/>
          </a:xfrm>
          <a:prstGeom prst="rect">
            <a:avLst/>
          </a:prstGeom>
        </p:spPr>
      </p:pic>
      <p:pic>
        <p:nvPicPr>
          <p:cNvPr id="4" name="Picture 3" descr="PLTS_Petrochemicals_RALU_4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162872"/>
            <a:ext cx="1312024" cy="295340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94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2847950"/>
            <a:ext cx="8402856" cy="3035532"/>
          </a:xfrm>
          <a:prstGeom prst="rect">
            <a:avLst/>
          </a:prstGeom>
        </p:spPr>
      </p:pic>
      <p:pic>
        <p:nvPicPr>
          <p:cNvPr id="17" name="Picture 16" descr="PLTS_Petrochemicals_RALU_4C.png"/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162872"/>
            <a:ext cx="1312024" cy="2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9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5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38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67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8" name="Picture 7" descr="PLTS_Petrochemicals_RALU_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162872"/>
            <a:ext cx="1312024" cy="2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0" name="Picture 9" descr="PLTS_Petrochemicals_RALU_4C.png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5" y="162872"/>
            <a:ext cx="1312024" cy="2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2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48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1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0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13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39964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38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33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lejjjvel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108529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Petrochemicals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67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TS_Shipping_RALU_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8" y="181200"/>
            <a:ext cx="906843" cy="292816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6" y="2847950"/>
            <a:ext cx="8402853" cy="30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3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6" y="2847950"/>
            <a:ext cx="8402853" cy="3035531"/>
          </a:xfrm>
          <a:prstGeom prst="rect">
            <a:avLst/>
          </a:prstGeom>
        </p:spPr>
      </p:pic>
      <p:pic>
        <p:nvPicPr>
          <p:cNvPr id="13" name="Picture 12" descr="PLTS_Shipping_RALU_4C.png"/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8" y="181200"/>
            <a:ext cx="906843" cy="2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12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0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26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747521"/>
            <a:ext cx="8122409" cy="440834"/>
          </a:xfrm>
        </p:spPr>
        <p:txBody>
          <a:bodyPr lIns="0" tIns="0" rIns="0" bIns="0"/>
          <a:lstStyle>
            <a:lvl1pPr>
              <a:defRPr sz="1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7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8" name="Picture 7" descr="PLTS_Shipping_RALU_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8" y="181200"/>
            <a:ext cx="906843" cy="2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5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1" name="Picture 10" descr="PLTS_Shipping_RALU_4C.png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8" y="181200"/>
            <a:ext cx="906843" cy="2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27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13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7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32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42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1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lejjjvel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70570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Shipping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1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17352" y="152199"/>
            <a:ext cx="5322469" cy="2481677"/>
          </a:xfrm>
        </p:spPr>
        <p:txBody>
          <a:bodyPr lIns="0" tIns="0" rIns="0" bIns="0">
            <a:normAutofit/>
          </a:bodyPr>
          <a:lstStyle>
            <a:lvl1pPr>
              <a:lnSpc>
                <a:spcPct val="95000"/>
              </a:lnSpc>
              <a:defRPr sz="57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2719817"/>
            <a:ext cx="3968750" cy="440834"/>
          </a:xfrm>
        </p:spPr>
        <p:txBody>
          <a:bodyPr lIns="0" tIns="0" rIns="0" bIns="0"/>
          <a:lstStyle>
            <a:lvl1pPr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21438" y="284622"/>
            <a:ext cx="2381326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21438" y="1598177"/>
            <a:ext cx="2381326" cy="828861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>
          <a:xfrm>
            <a:off x="6421438" y="1098982"/>
            <a:ext cx="2381326" cy="223277"/>
          </a:xfrm>
        </p:spPr>
        <p:txBody>
          <a:bodyPr/>
          <a:lstStyle>
            <a:lvl1pPr algn="l"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8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2650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3" y="2847950"/>
            <a:ext cx="8402862" cy="3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3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747521"/>
            <a:ext cx="8122409" cy="440834"/>
          </a:xfrm>
        </p:spPr>
        <p:txBody>
          <a:bodyPr lIns="0" tIns="0" rIns="0" bIns="0"/>
          <a:lstStyle>
            <a:lvl1pPr>
              <a:defRPr sz="1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7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8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747521"/>
            <a:ext cx="8122409" cy="440834"/>
          </a:xfrm>
        </p:spPr>
        <p:txBody>
          <a:bodyPr lIns="0" tIns="0" rIns="0" bIns="0"/>
          <a:lstStyle>
            <a:lvl1pPr>
              <a:defRPr sz="1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7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747521"/>
            <a:ext cx="8122409" cy="440834"/>
          </a:xfrm>
        </p:spPr>
        <p:txBody>
          <a:bodyPr lIns="0" tIns="0" rIns="0" bIns="0"/>
          <a:lstStyle>
            <a:lvl1pPr>
              <a:defRPr sz="1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7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white Image Small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262227"/>
            <a:ext cx="7315200" cy="1046682"/>
          </a:xfrm>
        </p:spPr>
        <p:txBody>
          <a:bodyPr lIns="0" tIns="0" rIns="0" bIns="0"/>
          <a:lstStyle>
            <a:lvl1pPr>
              <a:lnSpc>
                <a:spcPct val="95000"/>
              </a:lnSpc>
              <a:defRPr sz="20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20676" y="2219101"/>
            <a:ext cx="8499474" cy="357209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747521"/>
            <a:ext cx="8122409" cy="440834"/>
          </a:xfrm>
        </p:spPr>
        <p:txBody>
          <a:bodyPr lIns="0" tIns="0" rIns="0" bIns="0"/>
          <a:lstStyle>
            <a:lvl1pPr>
              <a:defRPr sz="1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1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33-1976-4349-92EA-C663D28B9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3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Source: Platts Analytics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950" b="1" dirty="0">
                <a:solidFill>
                  <a:srgbClr val="000000"/>
                </a:solidFill>
                <a:latin typeface="Arial"/>
                <a:cs typeface="Arial"/>
              </a:rPr>
              <a:t>Natural Gas</a:t>
            </a:r>
          </a:p>
        </p:txBody>
      </p:sp>
    </p:spTree>
    <p:extLst>
      <p:ext uri="{BB962C8B-B14F-4D97-AF65-F5344CB8AC3E}">
        <p14:creationId xmlns:p14="http://schemas.microsoft.com/office/powerpoint/2010/main" val="378192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6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35804" y="188897"/>
            <a:ext cx="868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Natural Gas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82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Private &amp; Confidential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747521"/>
            <a:ext cx="8122409" cy="440834"/>
          </a:xfrm>
        </p:spPr>
        <p:txBody>
          <a:bodyPr lIns="0" tIns="0" rIns="0" bIns="0"/>
          <a:lstStyle>
            <a:lvl1pPr>
              <a:defRPr sz="1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Private &amp; Confidential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747521"/>
            <a:ext cx="8122409" cy="440834"/>
          </a:xfrm>
        </p:spPr>
        <p:txBody>
          <a:bodyPr lIns="0" tIns="0" rIns="0" bIns="0"/>
          <a:lstStyle>
            <a:lvl1pPr>
              <a:defRPr sz="1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6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3" y="2847950"/>
            <a:ext cx="8402862" cy="3035534"/>
          </a:xfrm>
          <a:prstGeom prst="rect">
            <a:avLst/>
          </a:prstGeom>
        </p:spPr>
      </p:pic>
      <p:pic>
        <p:nvPicPr>
          <p:cNvPr id="6" name="Picture 5" descr="PLTS_Agriculture_RALU_4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2" y="176482"/>
            <a:ext cx="1036063" cy="284917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7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3" y="2847950"/>
            <a:ext cx="8402862" cy="3035534"/>
          </a:xfrm>
          <a:prstGeom prst="rect">
            <a:avLst/>
          </a:prstGeom>
        </p:spPr>
      </p:pic>
      <p:pic>
        <p:nvPicPr>
          <p:cNvPr id="17" name="Picture 16" descr="PLTS_Agriculture_RALU_4C.png"/>
          <p:cNvPicPr>
            <a:picLocks noChangeAspect="1"/>
          </p:cNvPicPr>
          <p:nvPr userDrawn="1"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2" y="176482"/>
            <a:ext cx="1036063" cy="2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90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23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62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47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1" name="Picture 10" descr="PLTS_Agriculture_RALU_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2" y="176482"/>
            <a:ext cx="1036063" cy="2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0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1" name="Picture 10" descr="PLTS_Agriculture_RALU_4C.png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2" y="176482"/>
            <a:ext cx="1036063" cy="2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00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43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2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6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16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5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lejjjvel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83449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Agriculture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37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3" y="2847950"/>
            <a:ext cx="8402862" cy="3035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0" y="178891"/>
            <a:ext cx="547386" cy="284917"/>
          </a:xfrm>
          <a:prstGeom prst="rect">
            <a:avLst/>
          </a:prstGeom>
        </p:spPr>
      </p:pic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3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9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3" y="2847950"/>
            <a:ext cx="8402862" cy="3035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0" y="178891"/>
            <a:ext cx="547386" cy="2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82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02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48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0" y="178891"/>
            <a:ext cx="547386" cy="2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12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0" y="178891"/>
            <a:ext cx="547386" cy="2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63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66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57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4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35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91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lejjjvel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44866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Coal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5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45" y="2847950"/>
            <a:ext cx="8417257" cy="3035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51" y="173189"/>
            <a:ext cx="1172477" cy="284916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2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86794"/>
            <a:ext cx="1172477" cy="284916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45" y="2847950"/>
            <a:ext cx="8417257" cy="30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12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64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81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83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51" y="173189"/>
            <a:ext cx="1172477" cy="2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6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86794"/>
            <a:ext cx="1172477" cy="2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4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0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31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8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3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23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3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4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lejjjvel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10243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Electric Power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89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4" y="2847950"/>
            <a:ext cx="8402859" cy="3035533"/>
          </a:xfrm>
          <a:prstGeom prst="rect">
            <a:avLst/>
          </a:prstGeom>
        </p:spPr>
      </p:pic>
      <p:pic>
        <p:nvPicPr>
          <p:cNvPr id="6" name="Picture 5" descr="PLTS_Metals_RALU_4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73503"/>
            <a:ext cx="749777" cy="294555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73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9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4" y="2847950"/>
            <a:ext cx="8402859" cy="3035533"/>
          </a:xfrm>
          <a:prstGeom prst="rect">
            <a:avLst/>
          </a:prstGeom>
        </p:spPr>
      </p:pic>
      <p:pic>
        <p:nvPicPr>
          <p:cNvPr id="16" name="Picture 15" descr="PLTS_Metals_RALU_4C.png"/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73503"/>
            <a:ext cx="749777" cy="2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543" cy="4279005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1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299011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4921041"/>
            <a:ext cx="8503920" cy="1096047"/>
          </a:xfrm>
        </p:spPr>
        <p:txBody>
          <a:bodyPr anchor="b"/>
          <a:lstStyle>
            <a:lvl1pPr>
              <a:defRPr sz="950" b="0" i="0">
                <a:latin typeface="Arial Narrow" charset="0"/>
                <a:ea typeface="Arial Narrow" charset="0"/>
                <a:cs typeface="Arial Narrow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950"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950"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95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17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17350" y="1464423"/>
            <a:ext cx="4553195" cy="4339737"/>
          </a:xfrm>
        </p:spPr>
        <p:txBody>
          <a:bodyPr/>
          <a:lstStyle>
            <a:lvl1pPr>
              <a:defRPr sz="3750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 smtClean="0"/>
              <a:t>This is a quote or a call-out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25131" y="1464423"/>
            <a:ext cx="3482320" cy="4339484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171450" indent="-171450">
              <a:buFont typeface="Arial"/>
              <a:buChar char="•"/>
              <a:defRPr sz="1000"/>
            </a:lvl2pPr>
          </a:lstStyle>
          <a:p>
            <a:pPr lvl="0"/>
            <a:r>
              <a:rPr lang="en-US" dirty="0" smtClean="0"/>
              <a:t>Play with your available ratios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01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675" y="236660"/>
            <a:ext cx="4257351" cy="205652"/>
          </a:xfrm>
        </p:spPr>
        <p:txBody>
          <a:bodyPr lIns="0" tIns="0" rIns="0" bIns="0"/>
          <a:lstStyle>
            <a:lvl1pPr>
              <a:defRPr sz="95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Commodities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2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8" name="Picture 7" descr="PLTS_Metals_RALU_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73503"/>
            <a:ext cx="749777" cy="2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18226"/>
            <a:ext cx="2381156" cy="83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80176"/>
            <a:ext cx="1252728" cy="711008"/>
          </a:xfrm>
          <a:prstGeom prst="rect">
            <a:avLst/>
          </a:prstGeom>
        </p:spPr>
      </p:pic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66278"/>
            <a:ext cx="7315200" cy="5170834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0" name="Picture 9" descr="PLTS_Metals_RALU_4C.png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173503"/>
            <a:ext cx="749777" cy="2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65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96298" y="1533593"/>
            <a:ext cx="4011152" cy="4257607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51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 w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28682"/>
            <a:ext cx="8490099" cy="671856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0675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03725" y="2281526"/>
            <a:ext cx="4011613" cy="29357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06900" y="2000538"/>
            <a:ext cx="4008438" cy="280988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403972"/>
            <a:ext cx="8500220" cy="583922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66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063782"/>
            <a:ext cx="8503543" cy="4727418"/>
          </a:xfrm>
        </p:spPr>
        <p:txBody>
          <a:bodyPr/>
          <a:lstStyle>
            <a:lvl1pPr>
              <a:defRPr sz="950" b="0" i="0">
                <a:latin typeface="Arial Narrow"/>
                <a:cs typeface="Arial Narrow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50" b="0" i="0">
                <a:latin typeface="Arial Narrow"/>
                <a:cs typeface="Arial Narrow"/>
              </a:defRPr>
            </a:lvl2pPr>
            <a:lvl3pPr>
              <a:defRPr sz="950">
                <a:latin typeface="Arial Narrow"/>
                <a:cs typeface="Arial Narrow"/>
              </a:defRPr>
            </a:lvl3pPr>
            <a:lvl4pPr>
              <a:defRPr sz="950">
                <a:latin typeface="Arial Narrow"/>
                <a:cs typeface="Arial Narrow"/>
              </a:defRPr>
            </a:lvl4pPr>
            <a:lvl5pPr>
              <a:defRPr sz="9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0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20675" y="4076095"/>
            <a:ext cx="3482320" cy="1727812"/>
          </a:xfrm>
        </p:spPr>
        <p:txBody>
          <a:bodyPr/>
          <a:lstStyle>
            <a:lvl1pPr>
              <a:defRPr sz="2000" b="0" i="0" baseline="0">
                <a:latin typeface="Arial Regular" charset="0"/>
                <a:cs typeface="Arial Regular" charset="0"/>
              </a:defRPr>
            </a:lvl1pPr>
            <a:lvl2pPr marL="0" indent="0">
              <a:buFont typeface="Arial"/>
              <a:buNone/>
              <a:defRPr sz="2000"/>
            </a:lvl2pPr>
          </a:lstStyle>
          <a:p>
            <a:pPr lvl="0"/>
            <a:r>
              <a:rPr lang="en-US" dirty="0" smtClean="0"/>
              <a:t>Author’s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55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1" y="1529220"/>
            <a:ext cx="8503920" cy="4102570"/>
          </a:xfrm>
        </p:spPr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latin typeface="Arial Regular" charset="0"/>
                <a:cs typeface="Arial Regular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14324" y="5606722"/>
            <a:ext cx="8503920" cy="38529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lang="en-US" sz="950" b="0" i="0" dirty="0" smtClean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lang="en-US" sz="950" b="0" i="0" dirty="0" smtClean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4pPr>
            <a:lvl5pPr>
              <a:defRPr lang="en-US" sz="950" b="0" i="0" dirty="0">
                <a:solidFill>
                  <a:schemeClr val="tx1"/>
                </a:solidFill>
                <a:latin typeface="Arial Narrow"/>
                <a:ea typeface="Arial Regular" charset="0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level. Level 2 Body text can be Regular or Bold. 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38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Short copy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7350" y="1344627"/>
            <a:ext cx="8490099" cy="565571"/>
          </a:xfrm>
        </p:spPr>
        <p:txBody>
          <a:bodyPr/>
          <a:lstStyle>
            <a:lvl1pPr>
              <a:defRPr sz="1400" b="0" i="0">
                <a:solidFill>
                  <a:srgbClr val="7F7F7F"/>
                </a:solidFill>
                <a:latin typeface="Arial Regular" charset="0"/>
                <a:cs typeface="Arial Regular" charset="0"/>
              </a:defRPr>
            </a:lvl1pPr>
            <a:lvl2pPr>
              <a:defRPr>
                <a:latin typeface="Akkurat Pro"/>
                <a:cs typeface="Akkurat Pro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500" y="1914528"/>
            <a:ext cx="8504238" cy="3822676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0675" y="5839310"/>
            <a:ext cx="8500220" cy="148584"/>
          </a:xfrm>
        </p:spPr>
        <p:txBody>
          <a:bodyPr anchor="b"/>
          <a:lstStyle>
            <a:lvl1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950" b="0" i="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800">
                <a:solidFill>
                  <a:srgbClr val="7F7F7F"/>
                </a:solidFill>
              </a:defRPr>
            </a:lvl4pPr>
            <a:lvl5pPr>
              <a:defRPr sz="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lejjjvel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41120"/>
          </a:xfrm>
          <a:prstGeom prst="rect">
            <a:avLst/>
          </a:prstGeom>
          <a:solidFill>
            <a:srgbClr val="DDDC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352" y="466111"/>
            <a:ext cx="8503542" cy="595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4" y="892583"/>
            <a:ext cx="8506570" cy="248839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804" y="188897"/>
            <a:ext cx="56383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i="0" dirty="0" smtClean="0">
                <a:latin typeface="Arial"/>
                <a:cs typeface="Arial"/>
              </a:rPr>
              <a:t>Metals</a:t>
            </a:r>
            <a:endParaRPr lang="en-US" sz="95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37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lim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3" y="2847950"/>
            <a:ext cx="8402859" cy="3035533"/>
          </a:xfrm>
          <a:prstGeom prst="rect">
            <a:avLst/>
          </a:prstGeom>
        </p:spPr>
      </p:pic>
      <p:pic>
        <p:nvPicPr>
          <p:cNvPr id="4" name="Picture 3" descr="PLTS_Natural-Gas_RALU_4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6" y="167475"/>
            <a:ext cx="1034320" cy="290737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20676" y="548622"/>
            <a:ext cx="4257351" cy="886149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0675" y="1497443"/>
            <a:ext cx="4257351" cy="440834"/>
          </a:xfrm>
        </p:spPr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4260" y="226500"/>
            <a:ext cx="2377514" cy="440834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14260" y="1529361"/>
            <a:ext cx="2377514" cy="718047"/>
          </a:xfrm>
        </p:spPr>
        <p:txBody>
          <a:bodyPr lIns="0" tIns="0" rIns="0" bIns="0"/>
          <a:lstStyle>
            <a:lvl1pPr>
              <a:defRPr sz="950" baseline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Disclaimer paragraph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7"/>
          </p:nvPr>
        </p:nvSpPr>
        <p:spPr>
          <a:xfrm>
            <a:off x="6413600" y="1027866"/>
            <a:ext cx="2386012" cy="223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  <p:sldLayoutId id="2147483843" r:id="rId15"/>
    <p:sldLayoutId id="2147483844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4" r:id="rId33"/>
    <p:sldLayoutId id="2147483865" r:id="rId34"/>
    <p:sldLayoutId id="2147483866" r:id="rId35"/>
    <p:sldLayoutId id="2147483867" r:id="rId36"/>
    <p:sldLayoutId id="2147483868" r:id="rId37"/>
    <p:sldLayoutId id="2147483872" r:id="rId38"/>
    <p:sldLayoutId id="2147483873" r:id="rId39"/>
    <p:sldLayoutId id="2147483875" r:id="rId40"/>
    <p:sldLayoutId id="2147483876" r:id="rId41"/>
    <p:sldLayoutId id="2147483878" r:id="rId4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7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0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52" y="217143"/>
            <a:ext cx="8119382" cy="792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Title (sentence case), 28 point Arial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52" y="1818458"/>
            <a:ext cx="8503543" cy="3297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Level 1, normal body text is set at 20pt Arial Bold</a:t>
            </a:r>
          </a:p>
          <a:p>
            <a:pPr marL="0" marR="0" lvl="1" indent="-18288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Level 2 Body text can be Regular or Bold.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085" y="6441391"/>
            <a:ext cx="2926181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50" b="0" i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2" y="6435042"/>
            <a:ext cx="205813" cy="254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fld id="{BDDC3DCF-E0A7-DA4A-BC2C-1EC3743A29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160034" y="5995120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160034" y="5855951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15269" y="5993538"/>
            <a:ext cx="1100194" cy="0"/>
          </a:xfrm>
          <a:prstGeom prst="line">
            <a:avLst/>
          </a:prstGeom>
          <a:ln w="3175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5269" y="5854369"/>
            <a:ext cx="1100193" cy="142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0" i="0" dirty="0" smtClean="0">
                <a:solidFill>
                  <a:schemeClr val="bg2">
                    <a:lumMod val="50000"/>
                  </a:schemeClr>
                </a:solidFill>
                <a:latin typeface="Arial Regular" charset="0"/>
              </a:rPr>
              <a:t>No content below the line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Arial Regular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421439" y="1100212"/>
            <a:ext cx="2386012" cy="2232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00" b="0" i="0" smtClean="0">
                <a:solidFill>
                  <a:srgbClr val="000000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061" y="6013061"/>
            <a:ext cx="2068286" cy="710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2" y="6117205"/>
            <a:ext cx="963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3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0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82880" marR="0" indent="-18288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3192" indent="-182880" algn="l" defTabSz="457200" rtl="0" eaLnBrk="1" latinLnBrk="0" hangingPunct="1">
        <a:spcBef>
          <a:spcPts val="6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03504" indent="-182880" algn="l" defTabSz="457200" rtl="0" eaLnBrk="1" latinLnBrk="0" hangingPunct="1">
        <a:spcBef>
          <a:spcPts val="500"/>
        </a:spcBef>
        <a:buSzPct val="100000"/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22960" indent="-182880" algn="l" defTabSz="457200" rtl="0" eaLnBrk="1" latinLnBrk="0" hangingPunct="1">
        <a:spcBef>
          <a:spcPts val="500"/>
        </a:spcBef>
        <a:buFont typeface=".AppleSystemUIFont" charset="-120"/>
        <a:buChar char="-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minter@spglobal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6" y="548622"/>
            <a:ext cx="5496464" cy="8861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North American Oil – How Does The US Continue To Affect Global Balances?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400" dirty="0" smtClean="0"/>
              <a:t>Platts Analytics</a:t>
            </a:r>
          </a:p>
          <a:p>
            <a:r>
              <a:rPr lang="en-US" sz="1400" dirty="0" smtClean="0"/>
              <a:t>September 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Copyright © 2016 by S&amp;P Global. </a:t>
            </a:r>
            <a:br>
              <a:rPr lang="en-US" dirty="0" smtClean="0"/>
            </a:b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Market Finally Balanced? Averages Say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“Close”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Answer Is “Probably Not”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Source: Platts Analytics, EIA, IEA, OPEC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44416208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Perpetual Downstream Over Supply Pulls On Margins – Current Prices Favors Brent at USGC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Source: Platts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79939338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28648" y="1703613"/>
            <a:ext cx="1839687" cy="642257"/>
          </a:xfrm>
          <a:prstGeom prst="rect">
            <a:avLst/>
          </a:prstGeom>
          <a:solidFill>
            <a:srgbClr val="8AAD9C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2014 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Average $8.64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2402664"/>
            <a:ext cx="1839687" cy="642257"/>
          </a:xfrm>
          <a:prstGeom prst="rect">
            <a:avLst/>
          </a:prstGeom>
          <a:solidFill>
            <a:srgbClr val="8AAD9C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2015 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Average $9.35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3962400"/>
            <a:ext cx="1905000" cy="870857"/>
          </a:xfrm>
          <a:prstGeom prst="rect">
            <a:avLst/>
          </a:prstGeom>
          <a:solidFill>
            <a:srgbClr val="67B5B9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YTD $3.35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vs $11.55 YTD 2015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5430085" y="6435042"/>
            <a:ext cx="2926181" cy="223277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Source: EIA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D9BEE-705B-B74D-B531-9AF34349AB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 Exports of Refined Products Flat To Slightly Higher  - But To What Effect?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83393019"/>
              </p:ext>
            </p:extLst>
          </p:nvPr>
        </p:nvGraphicFramePr>
        <p:xfrm>
          <a:off x="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6940" y="1764433"/>
            <a:ext cx="2438401" cy="877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700" b="1" dirty="0" smtClean="0"/>
              <a:t>2014  1.65 MMB/d</a:t>
            </a:r>
          </a:p>
          <a:p>
            <a:pPr algn="ctr"/>
            <a:r>
              <a:rPr lang="en-US" sz="1700" b="1" dirty="0" smtClean="0"/>
              <a:t>Vs </a:t>
            </a:r>
          </a:p>
          <a:p>
            <a:pPr algn="ctr"/>
            <a:r>
              <a:rPr lang="en-US" sz="1700" b="1" dirty="0" smtClean="0"/>
              <a:t>2015  1.72 MMb/d</a:t>
            </a:r>
            <a:endParaRPr lang="en-US" sz="1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2" y="1247775"/>
            <a:ext cx="2438401" cy="877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700" b="1" dirty="0" smtClean="0"/>
              <a:t>2016 YTD 1.7 MMB/d</a:t>
            </a:r>
          </a:p>
          <a:p>
            <a:pPr algn="ctr"/>
            <a:r>
              <a:rPr lang="en-US" sz="1700" b="1" dirty="0" smtClean="0"/>
              <a:t>Vs </a:t>
            </a:r>
          </a:p>
          <a:p>
            <a:pPr algn="ctr"/>
            <a:r>
              <a:rPr lang="en-US" sz="1700" b="1" dirty="0" smtClean="0"/>
              <a:t>2015 YTD 1.5 MMB/d</a:t>
            </a:r>
          </a:p>
        </p:txBody>
      </p:sp>
    </p:spTree>
    <p:extLst>
      <p:ext uri="{BB962C8B-B14F-4D97-AF65-F5344CB8AC3E}">
        <p14:creationId xmlns:p14="http://schemas.microsoft.com/office/powerpoint/2010/main" val="12460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Refined Product </a:t>
            </a:r>
            <a:r>
              <a:rPr lang="en-US" sz="2400" dirty="0" smtClean="0"/>
              <a:t>Exports Flood Markets As Storage Remains At Record Levels – NOTHING HAS CHANGED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87717989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Up-Down Arrow 7"/>
          <p:cNvSpPr/>
          <p:nvPr/>
        </p:nvSpPr>
        <p:spPr>
          <a:xfrm>
            <a:off x="5929914" y="2309007"/>
            <a:ext cx="391886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4495800" y="3810000"/>
            <a:ext cx="3004458" cy="1589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Inventories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 MM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Above Last Year 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110 MM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Above 5 Year Average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5837485"/>
            <a:ext cx="3221602" cy="3537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prstClr val="black">
                    <a:tint val="75000"/>
                  </a:prstClr>
                </a:solidFill>
              </a:rPr>
              <a:t>Source: EIA (includes gasoline, distillate, jet fuel, fuel oil, propane, ethanol and other</a:t>
            </a:r>
            <a:endParaRPr lang="en-US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Source: EIA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Selling Prices Of Barrels Converge As Any Market Will Do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90664050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 Loses Least Coast Feedstock Advantage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6325" y="3105151"/>
            <a:ext cx="20955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 WAS enjoying lowest feedstock price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71825" y="3105151"/>
            <a:ext cx="895350" cy="58102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400" y="1600200"/>
            <a:ext cx="20955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Arab barrels price themselves into global markets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48250" y="2061865"/>
            <a:ext cx="112395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Source: Platts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As Selling Prices Shift Refined </a:t>
            </a:r>
            <a:r>
              <a:rPr lang="en-US" sz="2400" dirty="0"/>
              <a:t>Margins </a:t>
            </a:r>
            <a:r>
              <a:rPr lang="en-US" sz="2400" dirty="0" smtClean="0"/>
              <a:t>Converge – </a:t>
            </a:r>
            <a:br>
              <a:rPr lang="en-US" sz="2400" dirty="0" smtClean="0"/>
            </a:br>
            <a:r>
              <a:rPr lang="en-US" sz="2400" dirty="0" smtClean="0"/>
              <a:t>USGC Loses Advantage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88602215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580" y="1061585"/>
            <a:ext cx="8506570" cy="248839"/>
          </a:xfrm>
        </p:spPr>
        <p:txBody>
          <a:bodyPr/>
          <a:lstStyle/>
          <a:p>
            <a:r>
              <a:rPr lang="en-US" dirty="0" smtClean="0"/>
              <a:t>Global Playing Field For Refined Products Is Flat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5067633" y="2230215"/>
            <a:ext cx="20955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Asia Advantaged</a:t>
            </a:r>
            <a:endParaRPr lang="en-US" sz="1800" dirty="0"/>
          </a:p>
        </p:txBody>
      </p:sp>
      <p:sp>
        <p:nvSpPr>
          <p:cNvPr id="6" name="TextBox 2"/>
          <p:cNvSpPr txBox="1"/>
          <p:nvPr/>
        </p:nvSpPr>
        <p:spPr>
          <a:xfrm>
            <a:off x="6864187" y="4389856"/>
            <a:ext cx="20955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Convergence </a:t>
            </a:r>
            <a:r>
              <a:rPr lang="en-US" sz="1800" dirty="0"/>
              <a:t> </a:t>
            </a:r>
            <a:r>
              <a:rPr lang="en-US" sz="1800" dirty="0" smtClean="0"/>
              <a:t>- Who Is At Highest Risk?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4967600" y="3429924"/>
            <a:ext cx="2148840" cy="9525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76916" y="3397770"/>
            <a:ext cx="1310640" cy="9525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8238" y="2414881"/>
            <a:ext cx="3352773" cy="149129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2"/>
          <p:cNvSpPr txBox="1"/>
          <p:nvPr/>
        </p:nvSpPr>
        <p:spPr>
          <a:xfrm>
            <a:off x="1668505" y="4165604"/>
            <a:ext cx="236847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Asia Disadvantaged</a:t>
            </a:r>
            <a:endParaRPr lang="en-US" sz="18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Source: Platts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Coking Margins – US Holds 2/3 Of  Global Coking Capacity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Source: Platts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58749217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Complexity of US Refiners Offers Additional Uplift To Cracks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35413" y="4276205"/>
            <a:ext cx="7584737" cy="17658"/>
          </a:xfrm>
          <a:prstGeom prst="line">
            <a:avLst/>
          </a:prstGeom>
          <a:ln w="222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 Crude Blend Yields Makes Light &amp; Heavy Naphtha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All Make The Same Things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Source: 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</a:rPr>
              <a:t>Haverly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32988437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3818698" y="1795480"/>
            <a:ext cx="914400" cy="1504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5941" y="2663582"/>
            <a:ext cx="1624614" cy="94991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85463" y="3449450"/>
            <a:ext cx="2192785" cy="16423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Weighted Average US Barrel 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Yields 30% Naphtha &amp; 3% LPG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12 </a:t>
            </a:r>
            <a:r>
              <a:rPr lang="en-US" sz="1300" dirty="0" err="1" smtClean="0">
                <a:solidFill>
                  <a:schemeClr val="tx1"/>
                </a:solidFill>
              </a:rPr>
              <a:t>MMbd</a:t>
            </a:r>
            <a:r>
              <a:rPr lang="en-US" sz="1300" dirty="0" smtClean="0">
                <a:solidFill>
                  <a:schemeClr val="tx1"/>
                </a:solidFill>
              </a:rPr>
              <a:t> US &amp; Canadian Production X 30%  Yields </a:t>
            </a:r>
          </a:p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4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MMBd</a:t>
            </a:r>
            <a:r>
              <a:rPr lang="en-US" sz="1300" dirty="0" smtClean="0">
                <a:solidFill>
                  <a:schemeClr val="tx1"/>
                </a:solidFill>
              </a:rPr>
              <a:t> of Naphtha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3398759"/>
            <a:ext cx="1237987" cy="9940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28736" y="1911457"/>
            <a:ext cx="914400" cy="1504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Its Not All About Crude - U.S. Liquids and Gas Combined Output Expected to Increase by an Additional 2.8 MMBoe/d by 2021</a:t>
            </a:r>
            <a:endParaRPr lang="en-US" sz="2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70510289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086" y="6219598"/>
            <a:ext cx="7066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Platts Analytics / BENTEK NG Market Call Long Term, NGL Market Call, and Crude Oil Market Call</a:t>
            </a:r>
          </a:p>
          <a:p>
            <a:endParaRPr lang="en-US" sz="1100" dirty="0"/>
          </a:p>
        </p:txBody>
      </p:sp>
      <p:sp>
        <p:nvSpPr>
          <p:cNvPr id="2" name="Left Brace 1"/>
          <p:cNvSpPr/>
          <p:nvPr/>
        </p:nvSpPr>
        <p:spPr>
          <a:xfrm rot="4043741">
            <a:off x="5873928" y="845303"/>
            <a:ext cx="1087550" cy="261785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7955" y="1136422"/>
            <a:ext cx="1836978" cy="480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2.8 MMBoe/d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2015 vs 202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3517318">
            <a:off x="3349051" y="2071308"/>
            <a:ext cx="1087550" cy="261785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7488" y="2634344"/>
            <a:ext cx="1836978" cy="480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8.2 MMBoe/d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2010 vs 2015</a:t>
            </a:r>
          </a:p>
        </p:txBody>
      </p:sp>
      <p:sp>
        <p:nvSpPr>
          <p:cNvPr id="11" name="Right Arrow 10"/>
          <p:cNvSpPr/>
          <p:nvPr/>
        </p:nvSpPr>
        <p:spPr>
          <a:xfrm rot="1476907">
            <a:off x="5149063" y="3260675"/>
            <a:ext cx="1504439" cy="53788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-.7 </a:t>
            </a:r>
            <a:r>
              <a:rPr lang="en-US" sz="1400" b="1" dirty="0" err="1" smtClean="0">
                <a:solidFill>
                  <a:schemeClr val="tx1"/>
                </a:solidFill>
              </a:rPr>
              <a:t>MMboe</a:t>
            </a:r>
            <a:r>
              <a:rPr lang="en-US" sz="1400" b="1" dirty="0" smtClean="0">
                <a:solidFill>
                  <a:schemeClr val="tx1"/>
                </a:solidFill>
              </a:rPr>
              <a:t>/d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Source: EIA, IEA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05647577"/>
              </p:ext>
            </p:extLst>
          </p:nvPr>
        </p:nvGraphicFramePr>
        <p:xfrm>
          <a:off x="317499" y="1463675"/>
          <a:ext cx="5168901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9939877"/>
              </p:ext>
            </p:extLst>
          </p:nvPr>
        </p:nvGraphicFramePr>
        <p:xfrm>
          <a:off x="5324475" y="1463675"/>
          <a:ext cx="3482975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US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LPG The Marginal BTU?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 Less Than 4 Years, Exceed Previous Top Four Exporters Combined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3429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a typeface="MS PGothic" charset="0"/>
              </a:rPr>
              <a:t>2012 </a:t>
            </a:r>
            <a:r>
              <a:rPr lang="en-US" sz="1400" dirty="0" err="1">
                <a:solidFill>
                  <a:prstClr val="black"/>
                </a:solidFill>
                <a:ea typeface="MS PGothic" charset="0"/>
              </a:rPr>
              <a:t>Avg</a:t>
            </a:r>
            <a:r>
              <a:rPr lang="en-US" sz="1400" dirty="0">
                <a:solidFill>
                  <a:prstClr val="black"/>
                </a:solidFill>
                <a:ea typeface="MS PGothic" charset="0"/>
              </a:rPr>
              <a:t>: 197 Mb/d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2667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a typeface="MS PGothic" charset="0"/>
              </a:rPr>
              <a:t>2014 </a:t>
            </a:r>
            <a:r>
              <a:rPr lang="en-US" sz="1400" dirty="0" err="1">
                <a:solidFill>
                  <a:prstClr val="black"/>
                </a:solidFill>
                <a:ea typeface="MS PGothic" charset="0"/>
              </a:rPr>
              <a:t>Avg</a:t>
            </a:r>
            <a:r>
              <a:rPr lang="en-US" sz="1400" dirty="0">
                <a:solidFill>
                  <a:prstClr val="black"/>
                </a:solidFill>
                <a:ea typeface="MS PGothic" charset="0"/>
              </a:rPr>
              <a:t>: 497 Mb/d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214560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a typeface="MS PGothic" charset="0"/>
              </a:rPr>
              <a:t>Record high: </a:t>
            </a:r>
            <a:r>
              <a:rPr lang="en-US" sz="1400" dirty="0" smtClean="0">
                <a:solidFill>
                  <a:prstClr val="black"/>
                </a:solidFill>
                <a:ea typeface="MS PGothic" charset="0"/>
              </a:rPr>
              <a:t>1.1 MMb/d</a:t>
            </a:r>
            <a:endParaRPr lang="en-US" sz="1400" dirty="0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7350" y="1533593"/>
            <a:ext cx="5112735" cy="4497556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500" dirty="0"/>
              <a:t>US oil production expected to resume growth near term as economics of </a:t>
            </a:r>
            <a:r>
              <a:rPr lang="en-US" sz="1500" dirty="0" err="1"/>
              <a:t>DUCs</a:t>
            </a:r>
            <a:r>
              <a:rPr lang="en-US" sz="1500" dirty="0"/>
              <a:t> may look attractive in current price environment.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500" dirty="0"/>
              <a:t>However – supply overhang is not resolved as reflected in refining and cracking margins. The supply glut continues to push downstream.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500" dirty="0"/>
              <a:t>The US is an energy story – not just a crude story.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500" dirty="0"/>
              <a:t>The naphtha/LPG competition that has been instigated by US LPG production continues.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500" dirty="0"/>
              <a:t>Expected price recovery is dependent upon consistent global demand growth. In the near term, the US may provide the marginal barrel at prices lower than many would like to see.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28" y="1533593"/>
            <a:ext cx="3482502" cy="454619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Price Uplift Dependent Upon Annual Global Demand Growth Of ~700 </a:t>
            </a:r>
            <a:r>
              <a:rPr lang="en-US" sz="2200" dirty="0" smtClean="0"/>
              <a:t>MB/d – Is That Feasible Given The Competition?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85158990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0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0674" y="4076095"/>
            <a:ext cx="4416695" cy="1727812"/>
          </a:xfrm>
        </p:spPr>
        <p:txBody>
          <a:bodyPr/>
          <a:lstStyle/>
          <a:p>
            <a:r>
              <a:rPr lang="en-US" dirty="0" smtClean="0"/>
              <a:t>Suzanne Minter</a:t>
            </a:r>
          </a:p>
          <a:p>
            <a:r>
              <a:rPr lang="en-US" dirty="0" smtClean="0"/>
              <a:t>Director  - Strategic Industry Analysis</a:t>
            </a:r>
          </a:p>
          <a:p>
            <a:r>
              <a:rPr lang="en-US" dirty="0" err="1" smtClean="0">
                <a:hlinkClick r:id="rId2"/>
              </a:rPr>
              <a:t>sminter@spglobal.com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Source: Platts Analytics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Rig Count Off Lows – How Quickly Can Production Grow</a:t>
            </a:r>
            <a:endParaRPr lang="en-US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6865043"/>
              </p:ext>
            </p:extLst>
          </p:nvPr>
        </p:nvGraphicFramePr>
        <p:xfrm>
          <a:off x="4795838" y="1533525"/>
          <a:ext cx="4011612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1867711"/>
            <a:ext cx="4552647" cy="36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7352" y="1533525"/>
            <a:ext cx="4478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dirty="0" smtClean="0">
                <a:latin typeface="Arial"/>
                <a:cs typeface="Arial"/>
              </a:rPr>
              <a:t>         US Rig Count Peaked At 2104 in October 2014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51977" y="2684834"/>
            <a:ext cx="2655651" cy="29183"/>
          </a:xfrm>
          <a:prstGeom prst="line">
            <a:avLst/>
          </a:prstGeom>
          <a:ln w="222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4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Source: IEA, EIA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41194831"/>
              </p:ext>
            </p:extLst>
          </p:nvPr>
        </p:nvGraphicFramePr>
        <p:xfrm>
          <a:off x="5181599" y="1554111"/>
          <a:ext cx="3848868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255484"/>
              </p:ext>
            </p:extLst>
          </p:nvPr>
        </p:nvGraphicFramePr>
        <p:xfrm>
          <a:off x="531410" y="1554111"/>
          <a:ext cx="3482975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Inverse Relationship Between Price &amp; Production Is A Global Story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 rot="20486497">
            <a:off x="5351736" y="2871364"/>
            <a:ext cx="3334033" cy="82296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 Production growth: +2.1 MMb/d</a:t>
            </a:r>
          </a:p>
          <a:p>
            <a:pPr algn="ctr"/>
            <a:r>
              <a:rPr lang="en-US" sz="1400" dirty="0" smtClean="0"/>
              <a:t>Jan 14-Nov 15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 rot="20486497">
            <a:off x="5218973" y="4056621"/>
            <a:ext cx="3599562" cy="82296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Total Production growth: +5.7 MMb/d</a:t>
            </a:r>
          </a:p>
          <a:p>
            <a:pPr algn="ctr"/>
            <a:r>
              <a:rPr lang="en-US" sz="1400" dirty="0" smtClean="0"/>
              <a:t>Jan 14-Nov 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36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As Prices Tested Fundamental Floor – Production Slowed – But Was It Enough?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Source:Platts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10692303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Up-Down Arrow 5"/>
          <p:cNvSpPr/>
          <p:nvPr/>
        </p:nvSpPr>
        <p:spPr>
          <a:xfrm>
            <a:off x="3374334" y="3200400"/>
            <a:ext cx="365760" cy="1463040"/>
          </a:xfrm>
          <a:prstGeom prst="upDownArrow">
            <a:avLst/>
          </a:prstGeom>
          <a:solidFill>
            <a:srgbClr val="007EAE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84273"/>
            <a:ext cx="8503542" cy="595474"/>
          </a:xfrm>
        </p:spPr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chemeClr val="tx1">
                    <a:lumMod val="50000"/>
                  </a:schemeClr>
                </a:solidFill>
              </a:rPr>
              <a:t>DUC</a:t>
            </a: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</a:rPr>
              <a:t> Inventory Beginning To Draw Down In Texas 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27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</a:rPr>
              <a:t>Continues To Build In North Dakota (As of July 15 ND Reports Increasing Production)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Source: Platts Analytics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25253717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9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Half-cycle Wellhead Oil </a:t>
            </a:r>
            <a:r>
              <a:rPr lang="en-US" sz="2400" dirty="0" err="1" smtClean="0"/>
              <a:t>Breakevens</a:t>
            </a:r>
            <a:r>
              <a:rPr lang="en-US" sz="2400" dirty="0" smtClean="0"/>
              <a:t> </a:t>
            </a:r>
            <a:r>
              <a:rPr lang="en-US" sz="2400" dirty="0"/>
              <a:t>Say Its Time To </a:t>
            </a:r>
            <a:r>
              <a:rPr lang="en-US" sz="2400" dirty="0" smtClean="0"/>
              <a:t>Drill – Quarter Cycle Is Even Better</a:t>
            </a:r>
            <a:endParaRPr lang="en-US" sz="2400" dirty="0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53902795"/>
              </p:ext>
            </p:extLst>
          </p:nvPr>
        </p:nvGraphicFramePr>
        <p:xfrm>
          <a:off x="317500" y="1533525"/>
          <a:ext cx="4011613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2642939"/>
              </p:ext>
            </p:extLst>
          </p:nvPr>
        </p:nvGraphicFramePr>
        <p:xfrm>
          <a:off x="4768705" y="1780164"/>
          <a:ext cx="4153609" cy="442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8699" y="1533525"/>
            <a:ext cx="148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1/4 </a:t>
            </a:r>
            <a:r>
              <a:rPr lang="en-US" sz="1400" b="1" i="0" dirty="0" smtClean="0">
                <a:latin typeface="Arial"/>
                <a:cs typeface="Arial"/>
              </a:rPr>
              <a:t> Cycle IRRs</a:t>
            </a:r>
          </a:p>
        </p:txBody>
      </p:sp>
    </p:spTree>
    <p:extLst>
      <p:ext uri="{BB962C8B-B14F-4D97-AF65-F5344CB8AC3E}">
        <p14:creationId xmlns:p14="http://schemas.microsoft.com/office/powerpoint/2010/main" val="3061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5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As Net Capital Inflows Continue to Support Producers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14630146"/>
              </p:ext>
            </p:extLst>
          </p:nvPr>
        </p:nvGraphicFramePr>
        <p:xfrm>
          <a:off x="317500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$30 BILLION Dollars In </a:t>
            </a:r>
            <a:r>
              <a:rPr lang="en-US" dirty="0" err="1" smtClean="0"/>
              <a:t>Q1</a:t>
            </a:r>
            <a:r>
              <a:rPr lang="en-US" dirty="0" smtClean="0"/>
              <a:t>  -  </a:t>
            </a:r>
            <a:r>
              <a:rPr lang="en-US" dirty="0" err="1" smtClean="0"/>
              <a:t>Q2</a:t>
            </a:r>
            <a:r>
              <a:rPr lang="en-US" dirty="0" smtClean="0"/>
              <a:t> Reduces Debt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Source: S&amp;P Cap 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52" y="168374"/>
            <a:ext cx="8503542" cy="595474"/>
          </a:xfrm>
        </p:spPr>
        <p:txBody>
          <a:bodyPr/>
          <a:lstStyle/>
          <a:p>
            <a:r>
              <a:rPr lang="en-US" sz="2200" dirty="0"/>
              <a:t>Current Activity Holds Production Flat – 30 % Increase In Well Activity  And Partial Completion OF </a:t>
            </a:r>
            <a:r>
              <a:rPr lang="en-US" sz="2200" dirty="0" err="1"/>
              <a:t>DUCs</a:t>
            </a:r>
            <a:r>
              <a:rPr lang="en-US" sz="2200" dirty="0"/>
              <a:t> Adds .8 MMB/d By December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Source: Platts Analytics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57526187"/>
              </p:ext>
            </p:extLst>
          </p:nvPr>
        </p:nvGraphicFramePr>
        <p:xfrm>
          <a:off x="414777" y="1528763"/>
          <a:ext cx="85026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2057400" y="1792998"/>
            <a:ext cx="106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dirty="0" smtClean="0">
                <a:latin typeface="Arial"/>
                <a:cs typeface="Arial"/>
              </a:rPr>
              <a:t>9.6 MMB/d April 15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769467" y="1880867"/>
            <a:ext cx="106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"/>
                <a:cs typeface="Arial"/>
              </a:rPr>
              <a:t>8.6</a:t>
            </a:r>
            <a:r>
              <a:rPr lang="en-US" sz="1400" b="1" i="0" dirty="0" smtClean="0">
                <a:latin typeface="Arial"/>
                <a:cs typeface="Arial"/>
              </a:rPr>
              <a:t> MMB/d </a:t>
            </a:r>
            <a:r>
              <a:rPr lang="en-US" sz="1400" b="1" dirty="0" smtClean="0">
                <a:latin typeface="Arial"/>
                <a:cs typeface="Arial"/>
              </a:rPr>
              <a:t>Sep 16</a:t>
            </a:r>
            <a:endParaRPr lang="en-US" sz="1400" b="1" i="0" dirty="0" smtClean="0">
              <a:latin typeface="Arial"/>
              <a:cs typeface="Arial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569084" y="1698673"/>
            <a:ext cx="106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dirty="0" smtClean="0">
                <a:latin typeface="Arial"/>
                <a:cs typeface="Arial"/>
              </a:rPr>
              <a:t>9.4 MMB/d </a:t>
            </a:r>
            <a:r>
              <a:rPr lang="en-US" sz="1400" b="1" dirty="0" smtClean="0">
                <a:latin typeface="Arial"/>
                <a:cs typeface="Arial"/>
              </a:rPr>
              <a:t>Dec 17</a:t>
            </a:r>
            <a:endParaRPr lang="en-US" sz="1400" b="1" i="0" dirty="0" smtClean="0">
              <a:latin typeface="Arial"/>
              <a:cs typeface="Arial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24550" y="1531388"/>
            <a:ext cx="106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dirty="0" smtClean="0">
                <a:latin typeface="Arial"/>
                <a:cs typeface="Arial"/>
              </a:rPr>
              <a:t>9.6 MMB/d </a:t>
            </a:r>
            <a:r>
              <a:rPr lang="en-US" sz="1400" b="1" dirty="0" smtClean="0">
                <a:latin typeface="Arial"/>
                <a:cs typeface="Arial"/>
              </a:rPr>
              <a:t>Dec 18</a:t>
            </a:r>
            <a:endParaRPr lang="en-US" sz="1400" b="1" i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9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8" grpId="0"/>
      <p:bldP spid="9" grpId="0"/>
      <p:bldP spid="9" grpId="1"/>
      <p:bldP spid="9" grpId="2"/>
      <p:bldP spid="10" grpId="0"/>
      <p:bldP spid="11" grpId="0"/>
    </p:bldLst>
  </p:timing>
</p:sld>
</file>

<file path=ppt/theme/theme1.xml><?xml version="1.0" encoding="utf-8"?>
<a:theme xmlns:a="http://schemas.openxmlformats.org/drawingml/2006/main" name="S&amp;P Global Platts External PPT Template(1)">
  <a:themeElements>
    <a:clrScheme name="S&amp;P Global Platts">
      <a:dk1>
        <a:srgbClr val="000000"/>
      </a:dk1>
      <a:lt1>
        <a:srgbClr val="FFFFFF"/>
      </a:lt1>
      <a:dk2>
        <a:srgbClr val="DBD9D6"/>
      </a:dk2>
      <a:lt2>
        <a:srgbClr val="3C3C3B"/>
      </a:lt2>
      <a:accent1>
        <a:srgbClr val="D6002A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100" b="1" i="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10.xml><?xml version="1.0" encoding="utf-8"?>
<a:theme xmlns:a="http://schemas.openxmlformats.org/drawingml/2006/main" name="Shipping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riculture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3.xml><?xml version="1.0" encoding="utf-8"?>
<a:theme xmlns:a="http://schemas.openxmlformats.org/drawingml/2006/main" name="Coal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4.xml><?xml version="1.0" encoding="utf-8"?>
<a:theme xmlns:a="http://schemas.openxmlformats.org/drawingml/2006/main" name="Electric Power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5.xml><?xml version="1.0" encoding="utf-8"?>
<a:theme xmlns:a="http://schemas.openxmlformats.org/drawingml/2006/main" name="Metals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6.xml><?xml version="1.0" encoding="utf-8"?>
<a:theme xmlns:a="http://schemas.openxmlformats.org/drawingml/2006/main" name="Natural Gas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7.xml><?xml version="1.0" encoding="utf-8"?>
<a:theme xmlns:a="http://schemas.openxmlformats.org/drawingml/2006/main" name="Nuclear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8.xml><?xml version="1.0" encoding="utf-8"?>
<a:theme xmlns:a="http://schemas.openxmlformats.org/drawingml/2006/main" name="Oil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ppt/theme/theme9.xml><?xml version="1.0" encoding="utf-8"?>
<a:theme xmlns:a="http://schemas.openxmlformats.org/drawingml/2006/main" name="Petrochemicals - S&amp;P Global Platts">
  <a:themeElements>
    <a:clrScheme name="S&amp;P Global">
      <a:dk1>
        <a:srgbClr val="000000"/>
      </a:dk1>
      <a:lt1>
        <a:srgbClr val="FFFFFF"/>
      </a:lt1>
      <a:dk2>
        <a:srgbClr val="D6002A"/>
      </a:dk2>
      <a:lt2>
        <a:srgbClr val="DBD9D6"/>
      </a:lt2>
      <a:accent1>
        <a:srgbClr val="3C3C3B"/>
      </a:accent1>
      <a:accent2>
        <a:srgbClr val="BABC16"/>
      </a:accent2>
      <a:accent3>
        <a:srgbClr val="C40057"/>
      </a:accent3>
      <a:accent4>
        <a:srgbClr val="EC6329"/>
      </a:accent4>
      <a:accent5>
        <a:srgbClr val="077CAB"/>
      </a:accent5>
      <a:accent6>
        <a:srgbClr val="7965B2"/>
      </a:accent6>
      <a:hlink>
        <a:srgbClr val="D6002A"/>
      </a:hlink>
      <a:folHlink>
        <a:srgbClr val="D600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PGlobal_Platts_external_template_final_Arial" id="{7D18CE93-2C3D-704E-81C7-A00F84D2C6A1}" vid="{A98B2812-3E3C-7046-BEFC-906C5F9A6B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6036</TotalTime>
  <Words>1088</Words>
  <Application>Microsoft Office PowerPoint</Application>
  <PresentationFormat>On-screen Show (4:3)</PresentationFormat>
  <Paragraphs>162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S&amp;P Global Platts External PPT Template(1)</vt:lpstr>
      <vt:lpstr>Agriculture - S&amp;P Global Platts</vt:lpstr>
      <vt:lpstr>Coal - S&amp;P Global Platts</vt:lpstr>
      <vt:lpstr>Electric Power - S&amp;P Global Platts</vt:lpstr>
      <vt:lpstr>Metals - S&amp;P Global Platts</vt:lpstr>
      <vt:lpstr>Natural Gas - S&amp;P Global Platts</vt:lpstr>
      <vt:lpstr>Nuclear - S&amp;P Global Platts</vt:lpstr>
      <vt:lpstr>Oil - S&amp;P Global Platts</vt:lpstr>
      <vt:lpstr>Petrochemicals - S&amp;P Global Platts</vt:lpstr>
      <vt:lpstr>Shipping - S&amp;P Global Platts</vt:lpstr>
      <vt:lpstr>North American Oil – How Does The US Continue To Affect Global Balances?</vt:lpstr>
      <vt:lpstr>Talking Points</vt:lpstr>
      <vt:lpstr>US Rig Count Off Lows – How Quickly Can Production Grow</vt:lpstr>
      <vt:lpstr>Inverse Relationship Between Price &amp; Production Is A Global Story</vt:lpstr>
      <vt:lpstr>As Prices Tested Fundamental Floor – Production Slowed – But Was It Enough?</vt:lpstr>
      <vt:lpstr>DUC Inventory Beginning To Draw Down In Texas  Continues To Build In North Dakota (As of July 15 ND Reports Increasing Production) </vt:lpstr>
      <vt:lpstr>Half-cycle Wellhead Oil Breakevens Say Its Time To Drill – Quarter Cycle Is Even Better</vt:lpstr>
      <vt:lpstr>As Net Capital Inflows Continue to Support Producers</vt:lpstr>
      <vt:lpstr>Current Activity Holds Production Flat – 30 % Increase In Well Activity  And Partial Completion OF DUCs Adds .8 MMB/d By December 2017</vt:lpstr>
      <vt:lpstr>Is The Market Finally Balanced? Averages Say “Close” - Answer Is “Probably Not”</vt:lpstr>
      <vt:lpstr>Perpetual Downstream Over Supply Pulls On Margins – Current Prices Favors Brent at USGC</vt:lpstr>
      <vt:lpstr>Net Exports of Refined Products Flat To Slightly Higher  - But To What Effect?</vt:lpstr>
      <vt:lpstr>Refined Product Exports Flood Markets As Storage Remains At Record Levels – NOTHING HAS CHANGED</vt:lpstr>
      <vt:lpstr>Selling Prices Of Barrels Converge As Any Market Will Do</vt:lpstr>
      <vt:lpstr>As Selling Prices Shift Refined Margins Converge –  USGC Loses Advantage   </vt:lpstr>
      <vt:lpstr>Coking Margins – US Holds 2/3 Of  Global Coking Capacity </vt:lpstr>
      <vt:lpstr>US Crude Blend Yields Makes Light &amp; Heavy Naphtha  We All Make The Same Things</vt:lpstr>
      <vt:lpstr>Its Not All About Crude - U.S. Liquids and Gas Combined Output Expected to Increase by an Additional 2.8 MMBoe/d by 2021</vt:lpstr>
      <vt:lpstr>Is US LPG The Marginal BTU?</vt:lpstr>
      <vt:lpstr>Price Uplift Dependent Upon Annual Global Demand Growth Of ~700 MB/d – Is That Feasible Given The Competition?</vt:lpstr>
      <vt:lpstr>Thank You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S&amp;P Global Platts External PPT Template</dc:title>
  <dc:creator>Wytrykowski, Tyron</dc:creator>
  <cp:lastModifiedBy>Siuda Minter, Suzanne</cp:lastModifiedBy>
  <cp:revision>159</cp:revision>
  <dcterms:created xsi:type="dcterms:W3CDTF">2016-07-21T10:33:13Z</dcterms:created>
  <dcterms:modified xsi:type="dcterms:W3CDTF">2016-09-21T02:12:37Z</dcterms:modified>
</cp:coreProperties>
</file>