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5"/>
    <p:sldMasterId id="2147483658" r:id="rId6"/>
    <p:sldMasterId id="2147483659" r:id="rId7"/>
    <p:sldMasterId id="2147483660" r:id="rId8"/>
    <p:sldMasterId id="2147483661" r:id="rId9"/>
    <p:sldMasterId id="2147483662" r:id="rId10"/>
    <p:sldMasterId id="2147483663" r:id="rId11"/>
    <p:sldMasterId id="2147483743" r:id="rId12"/>
    <p:sldMasterId id="2147483755" r:id="rId13"/>
    <p:sldMasterId id="2147483767" r:id="rId14"/>
  </p:sldMasterIdLst>
  <p:notesMasterIdLst>
    <p:notesMasterId r:id="rId25"/>
  </p:notesMasterIdLst>
  <p:handoutMasterIdLst>
    <p:handoutMasterId r:id="rId26"/>
  </p:handoutMasterIdLst>
  <p:sldIdLst>
    <p:sldId id="271" r:id="rId15"/>
    <p:sldId id="319" r:id="rId16"/>
    <p:sldId id="297" r:id="rId17"/>
    <p:sldId id="309" r:id="rId18"/>
    <p:sldId id="316" r:id="rId19"/>
    <p:sldId id="314" r:id="rId20"/>
    <p:sldId id="294" r:id="rId21"/>
    <p:sldId id="318" r:id="rId22"/>
    <p:sldId id="284" r:id="rId23"/>
    <p:sldId id="296" r:id="rId2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F8F"/>
    <a:srgbClr val="F97163"/>
    <a:srgbClr val="428CF8"/>
    <a:srgbClr val="003366"/>
    <a:srgbClr val="0000FF"/>
    <a:srgbClr val="0ADAF6"/>
    <a:srgbClr val="3366FF"/>
    <a:srgbClr val="0033CC"/>
    <a:srgbClr val="3399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67" autoAdjust="0"/>
    <p:restoredTop sz="60000" autoAdjust="0"/>
  </p:normalViewPr>
  <p:slideViewPr>
    <p:cSldViewPr snapToGrid="0" showGuides="1">
      <p:cViewPr>
        <p:scale>
          <a:sx n="75" d="100"/>
          <a:sy n="75" d="100"/>
        </p:scale>
        <p:origin x="-1522" y="288"/>
      </p:cViewPr>
      <p:guideLst>
        <p:guide orient="horz" pos="1780"/>
        <p:guide orient="horz" pos="2812"/>
        <p:guide orient="horz" pos="3875"/>
        <p:guide orient="horz" pos="825"/>
        <p:guide orient="horz" pos="3268"/>
        <p:guide orient="horz" pos="589"/>
        <p:guide orient="horz" pos="1247"/>
        <p:guide pos="141"/>
        <p:guide pos="1089"/>
        <p:guide pos="1558"/>
        <p:guide pos="5423"/>
        <p:guide pos="3763"/>
        <p:guide pos="5626"/>
        <p:guide pos="1363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-3114" y="-102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zexport.ru\files\USERDAT\a.aksenov\&#1056;&#1072;&#1073;&#1086;&#1095;&#1080;&#1077;%20&#1092;&#1072;&#1081;&#1083;&#1099;\&#1054;&#1090;&#1076;&#1077;&#1083;%20&#1054;&#1069;&#1050;%202013\&#1057;&#1090;&#1072;&#1090;&#1100;&#1080;%20-%20&#1087;&#1088;&#1086;&#1077;&#1082;&#1090;&#1099;\2017%2009%2007%20&#1047;&#1086;&#1083;&#1086;&#1090;&#1086;%20-%20&#1089;&#1090;&#1072;&#1090;&#1100;&#1103;%20&#1076;&#1083;&#1103;%20&#1053;&#1043;&#1042;\GoldOi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zexport.ru\files\USERDAT\a.aksenov\&#1056;&#1072;&#1073;&#1086;&#1095;&#1080;&#1077;%20&#1092;&#1072;&#1081;&#1083;&#1099;\&#1054;&#1090;&#1076;&#1077;&#1083;%20&#1054;&#1069;&#1050;%202013\&#1057;&#1090;&#1072;&#1090;&#1100;&#1080;%20-%20&#1087;&#1088;&#1086;&#1077;&#1082;&#1090;&#1099;\2017%2009%2007%20&#1047;&#1086;&#1083;&#1086;&#1090;&#1086;%20-%20&#1089;&#1090;&#1072;&#1090;&#1100;&#1103;%20&#1076;&#1083;&#1103;%20&#1053;&#1043;&#1042;\&#1056;&#1077;&#1079;&#1077;&#1088;&#1074;&#1099;%20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zexport.ru\files\USERDAT\a.aksenov\&#1056;&#1072;&#1073;&#1086;&#1095;&#1080;&#1077;%20&#1092;&#1072;&#1081;&#1083;&#1099;\&#1054;&#1090;&#1076;&#1077;&#1083;%20&#1054;&#1069;&#1050;%202013\&#1057;&#1090;&#1072;&#1090;&#1100;&#1080;%20-%20&#1087;&#1088;&#1086;&#1077;&#1082;&#1090;&#1099;\2017%2009%2007%20&#1047;&#1086;&#1083;&#1086;&#1090;&#1086;%20-%20&#1089;&#1090;&#1072;&#1090;&#1100;&#1103;%20&#1076;&#1083;&#1103;%20&#1053;&#1043;&#1042;\&#1056;&#1077;&#1079;&#1077;&#1088;&#1074;&#1099;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2400">
                <a:solidFill>
                  <a:srgbClr val="C00000"/>
                </a:solidFill>
              </a:defRPr>
            </a:pPr>
            <a:r>
              <a:rPr lang="ru-RU" sz="2400">
                <a:solidFill>
                  <a:srgbClr val="C00000"/>
                </a:solidFill>
              </a:rPr>
              <a:t>Волатильность нефти и золота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Лист1!$F$4</c:f>
              <c:strCache>
                <c:ptCount val="1"/>
                <c:pt idx="0">
                  <c:v>Gold Spot</c:v>
                </c:pt>
              </c:strCache>
            </c:strRef>
          </c:tx>
          <c:marker>
            <c:symbol val="none"/>
          </c:marker>
          <c:cat>
            <c:numRef>
              <c:f>Лист1!$F$7:$F$833</c:f>
              <c:numCache>
                <c:formatCode>m/d/yyyy</c:formatCode>
                <c:ptCount val="827"/>
                <c:pt idx="0">
                  <c:v>43041</c:v>
                </c:pt>
                <c:pt idx="1">
                  <c:v>43035</c:v>
                </c:pt>
                <c:pt idx="2">
                  <c:v>43028</c:v>
                </c:pt>
                <c:pt idx="3">
                  <c:v>43021</c:v>
                </c:pt>
                <c:pt idx="4">
                  <c:v>43014</c:v>
                </c:pt>
                <c:pt idx="5">
                  <c:v>43007</c:v>
                </c:pt>
                <c:pt idx="6">
                  <c:v>43000</c:v>
                </c:pt>
                <c:pt idx="7">
                  <c:v>42993</c:v>
                </c:pt>
                <c:pt idx="8">
                  <c:v>42986</c:v>
                </c:pt>
                <c:pt idx="9">
                  <c:v>42979</c:v>
                </c:pt>
                <c:pt idx="10">
                  <c:v>42972</c:v>
                </c:pt>
                <c:pt idx="11">
                  <c:v>42965</c:v>
                </c:pt>
                <c:pt idx="12">
                  <c:v>42958</c:v>
                </c:pt>
                <c:pt idx="13">
                  <c:v>42951</c:v>
                </c:pt>
                <c:pt idx="14">
                  <c:v>42944</c:v>
                </c:pt>
                <c:pt idx="15">
                  <c:v>42937</c:v>
                </c:pt>
                <c:pt idx="16">
                  <c:v>42930</c:v>
                </c:pt>
                <c:pt idx="17">
                  <c:v>42923</c:v>
                </c:pt>
                <c:pt idx="18">
                  <c:v>42916</c:v>
                </c:pt>
                <c:pt idx="19">
                  <c:v>42909</c:v>
                </c:pt>
                <c:pt idx="20">
                  <c:v>42902</c:v>
                </c:pt>
                <c:pt idx="21">
                  <c:v>42895</c:v>
                </c:pt>
                <c:pt idx="22">
                  <c:v>42888</c:v>
                </c:pt>
                <c:pt idx="23">
                  <c:v>42881</c:v>
                </c:pt>
                <c:pt idx="24">
                  <c:v>42874</c:v>
                </c:pt>
                <c:pt idx="25">
                  <c:v>42867</c:v>
                </c:pt>
                <c:pt idx="26">
                  <c:v>42860</c:v>
                </c:pt>
                <c:pt idx="27">
                  <c:v>42853</c:v>
                </c:pt>
                <c:pt idx="28">
                  <c:v>42846</c:v>
                </c:pt>
                <c:pt idx="29">
                  <c:v>42839</c:v>
                </c:pt>
                <c:pt idx="30">
                  <c:v>42832</c:v>
                </c:pt>
                <c:pt idx="31">
                  <c:v>42825</c:v>
                </c:pt>
                <c:pt idx="32">
                  <c:v>42818</c:v>
                </c:pt>
                <c:pt idx="33">
                  <c:v>42811</c:v>
                </c:pt>
                <c:pt idx="34">
                  <c:v>42804</c:v>
                </c:pt>
                <c:pt idx="35">
                  <c:v>42797</c:v>
                </c:pt>
                <c:pt idx="36">
                  <c:v>42790</c:v>
                </c:pt>
                <c:pt idx="37">
                  <c:v>42783</c:v>
                </c:pt>
                <c:pt idx="38">
                  <c:v>42776</c:v>
                </c:pt>
                <c:pt idx="39">
                  <c:v>42769</c:v>
                </c:pt>
                <c:pt idx="40">
                  <c:v>42762</c:v>
                </c:pt>
                <c:pt idx="41">
                  <c:v>42755</c:v>
                </c:pt>
                <c:pt idx="42">
                  <c:v>42748</c:v>
                </c:pt>
                <c:pt idx="43">
                  <c:v>42741</c:v>
                </c:pt>
                <c:pt idx="44">
                  <c:v>42734</c:v>
                </c:pt>
                <c:pt idx="45">
                  <c:v>42727</c:v>
                </c:pt>
                <c:pt idx="46">
                  <c:v>42720</c:v>
                </c:pt>
                <c:pt idx="47">
                  <c:v>42713</c:v>
                </c:pt>
                <c:pt idx="48">
                  <c:v>42706</c:v>
                </c:pt>
                <c:pt idx="49">
                  <c:v>42699</c:v>
                </c:pt>
                <c:pt idx="50">
                  <c:v>42692</c:v>
                </c:pt>
                <c:pt idx="51">
                  <c:v>42685</c:v>
                </c:pt>
                <c:pt idx="52">
                  <c:v>42678</c:v>
                </c:pt>
                <c:pt idx="53">
                  <c:v>42671</c:v>
                </c:pt>
                <c:pt idx="54">
                  <c:v>42664</c:v>
                </c:pt>
                <c:pt idx="55">
                  <c:v>42657</c:v>
                </c:pt>
                <c:pt idx="56">
                  <c:v>42650</c:v>
                </c:pt>
                <c:pt idx="57">
                  <c:v>42643</c:v>
                </c:pt>
                <c:pt idx="58">
                  <c:v>42636</c:v>
                </c:pt>
                <c:pt idx="59">
                  <c:v>42629</c:v>
                </c:pt>
                <c:pt idx="60">
                  <c:v>42622</c:v>
                </c:pt>
                <c:pt idx="61">
                  <c:v>42615</c:v>
                </c:pt>
                <c:pt idx="62">
                  <c:v>42608</c:v>
                </c:pt>
                <c:pt idx="63">
                  <c:v>42601</c:v>
                </c:pt>
                <c:pt idx="64">
                  <c:v>42594</c:v>
                </c:pt>
                <c:pt idx="65">
                  <c:v>42587</c:v>
                </c:pt>
                <c:pt idx="66">
                  <c:v>42580</c:v>
                </c:pt>
                <c:pt idx="67">
                  <c:v>42573</c:v>
                </c:pt>
                <c:pt idx="68">
                  <c:v>42566</c:v>
                </c:pt>
                <c:pt idx="69">
                  <c:v>42559</c:v>
                </c:pt>
                <c:pt idx="70">
                  <c:v>42552</c:v>
                </c:pt>
                <c:pt idx="71">
                  <c:v>42545</c:v>
                </c:pt>
                <c:pt idx="72">
                  <c:v>42538</c:v>
                </c:pt>
                <c:pt idx="73">
                  <c:v>42531</c:v>
                </c:pt>
                <c:pt idx="74">
                  <c:v>42524</c:v>
                </c:pt>
                <c:pt idx="75">
                  <c:v>42517</c:v>
                </c:pt>
                <c:pt idx="76">
                  <c:v>42510</c:v>
                </c:pt>
                <c:pt idx="77">
                  <c:v>42503</c:v>
                </c:pt>
                <c:pt idx="78">
                  <c:v>42496</c:v>
                </c:pt>
                <c:pt idx="79">
                  <c:v>42489</c:v>
                </c:pt>
                <c:pt idx="80">
                  <c:v>42482</c:v>
                </c:pt>
                <c:pt idx="81">
                  <c:v>42475</c:v>
                </c:pt>
                <c:pt idx="82">
                  <c:v>42468</c:v>
                </c:pt>
                <c:pt idx="83">
                  <c:v>42461</c:v>
                </c:pt>
                <c:pt idx="84">
                  <c:v>42454</c:v>
                </c:pt>
                <c:pt idx="85">
                  <c:v>42447</c:v>
                </c:pt>
                <c:pt idx="86">
                  <c:v>42440</c:v>
                </c:pt>
                <c:pt idx="87">
                  <c:v>42433</c:v>
                </c:pt>
                <c:pt idx="88">
                  <c:v>42426</c:v>
                </c:pt>
                <c:pt idx="89">
                  <c:v>42419</c:v>
                </c:pt>
                <c:pt idx="90">
                  <c:v>42412</c:v>
                </c:pt>
                <c:pt idx="91">
                  <c:v>42405</c:v>
                </c:pt>
                <c:pt idx="92">
                  <c:v>42398</c:v>
                </c:pt>
                <c:pt idx="93">
                  <c:v>42391</c:v>
                </c:pt>
                <c:pt idx="94">
                  <c:v>42384</c:v>
                </c:pt>
                <c:pt idx="95">
                  <c:v>42377</c:v>
                </c:pt>
                <c:pt idx="96">
                  <c:v>42370</c:v>
                </c:pt>
                <c:pt idx="97">
                  <c:v>42363</c:v>
                </c:pt>
                <c:pt idx="98">
                  <c:v>42356</c:v>
                </c:pt>
                <c:pt idx="99">
                  <c:v>42349</c:v>
                </c:pt>
                <c:pt idx="100">
                  <c:v>42342</c:v>
                </c:pt>
                <c:pt idx="101">
                  <c:v>42335</c:v>
                </c:pt>
                <c:pt idx="102">
                  <c:v>42328</c:v>
                </c:pt>
                <c:pt idx="103">
                  <c:v>42321</c:v>
                </c:pt>
                <c:pt idx="104">
                  <c:v>42314</c:v>
                </c:pt>
                <c:pt idx="105">
                  <c:v>42307</c:v>
                </c:pt>
                <c:pt idx="106">
                  <c:v>42300</c:v>
                </c:pt>
                <c:pt idx="107">
                  <c:v>42293</c:v>
                </c:pt>
                <c:pt idx="108">
                  <c:v>42286</c:v>
                </c:pt>
                <c:pt idx="109">
                  <c:v>42279</c:v>
                </c:pt>
                <c:pt idx="110">
                  <c:v>42272</c:v>
                </c:pt>
                <c:pt idx="111">
                  <c:v>42265</c:v>
                </c:pt>
                <c:pt idx="112">
                  <c:v>42258</c:v>
                </c:pt>
                <c:pt idx="113">
                  <c:v>42251</c:v>
                </c:pt>
                <c:pt idx="114">
                  <c:v>42244</c:v>
                </c:pt>
                <c:pt idx="115">
                  <c:v>42237</c:v>
                </c:pt>
                <c:pt idx="116">
                  <c:v>42230</c:v>
                </c:pt>
                <c:pt idx="117">
                  <c:v>42223</c:v>
                </c:pt>
                <c:pt idx="118">
                  <c:v>42216</c:v>
                </c:pt>
                <c:pt idx="119">
                  <c:v>42209</c:v>
                </c:pt>
                <c:pt idx="120">
                  <c:v>42202</c:v>
                </c:pt>
                <c:pt idx="121">
                  <c:v>42195</c:v>
                </c:pt>
                <c:pt idx="122">
                  <c:v>42188</c:v>
                </c:pt>
                <c:pt idx="123">
                  <c:v>42181</c:v>
                </c:pt>
                <c:pt idx="124">
                  <c:v>42174</c:v>
                </c:pt>
                <c:pt idx="125">
                  <c:v>42167</c:v>
                </c:pt>
                <c:pt idx="126">
                  <c:v>42160</c:v>
                </c:pt>
                <c:pt idx="127">
                  <c:v>42153</c:v>
                </c:pt>
                <c:pt idx="128">
                  <c:v>42146</c:v>
                </c:pt>
                <c:pt idx="129">
                  <c:v>42139</c:v>
                </c:pt>
                <c:pt idx="130">
                  <c:v>42132</c:v>
                </c:pt>
                <c:pt idx="131">
                  <c:v>42125</c:v>
                </c:pt>
                <c:pt idx="132">
                  <c:v>42118</c:v>
                </c:pt>
                <c:pt idx="133">
                  <c:v>42111</c:v>
                </c:pt>
                <c:pt idx="134">
                  <c:v>42104</c:v>
                </c:pt>
                <c:pt idx="135">
                  <c:v>42097</c:v>
                </c:pt>
                <c:pt idx="136">
                  <c:v>42090</c:v>
                </c:pt>
                <c:pt idx="137">
                  <c:v>42083</c:v>
                </c:pt>
                <c:pt idx="138">
                  <c:v>42076</c:v>
                </c:pt>
                <c:pt idx="139">
                  <c:v>42069</c:v>
                </c:pt>
                <c:pt idx="140">
                  <c:v>42062</c:v>
                </c:pt>
                <c:pt idx="141">
                  <c:v>42055</c:v>
                </c:pt>
                <c:pt idx="142">
                  <c:v>42048</c:v>
                </c:pt>
                <c:pt idx="143">
                  <c:v>42041</c:v>
                </c:pt>
                <c:pt idx="144">
                  <c:v>42034</c:v>
                </c:pt>
                <c:pt idx="145">
                  <c:v>42027</c:v>
                </c:pt>
                <c:pt idx="146">
                  <c:v>42020</c:v>
                </c:pt>
                <c:pt idx="147">
                  <c:v>42013</c:v>
                </c:pt>
                <c:pt idx="148">
                  <c:v>42006</c:v>
                </c:pt>
                <c:pt idx="149">
                  <c:v>41999</c:v>
                </c:pt>
                <c:pt idx="150">
                  <c:v>41992</c:v>
                </c:pt>
                <c:pt idx="151">
                  <c:v>41985</c:v>
                </c:pt>
                <c:pt idx="152">
                  <c:v>41978</c:v>
                </c:pt>
                <c:pt idx="153">
                  <c:v>41971</c:v>
                </c:pt>
                <c:pt idx="154">
                  <c:v>41964</c:v>
                </c:pt>
                <c:pt idx="155">
                  <c:v>41957</c:v>
                </c:pt>
                <c:pt idx="156">
                  <c:v>41950</c:v>
                </c:pt>
                <c:pt idx="157">
                  <c:v>41943</c:v>
                </c:pt>
                <c:pt idx="158">
                  <c:v>41936</c:v>
                </c:pt>
                <c:pt idx="159">
                  <c:v>41929</c:v>
                </c:pt>
                <c:pt idx="160">
                  <c:v>41922</c:v>
                </c:pt>
                <c:pt idx="161">
                  <c:v>41915</c:v>
                </c:pt>
                <c:pt idx="162">
                  <c:v>41908</c:v>
                </c:pt>
                <c:pt idx="163">
                  <c:v>41901</c:v>
                </c:pt>
                <c:pt idx="164">
                  <c:v>41894</c:v>
                </c:pt>
                <c:pt idx="165">
                  <c:v>41887</c:v>
                </c:pt>
                <c:pt idx="166">
                  <c:v>41880</c:v>
                </c:pt>
                <c:pt idx="167">
                  <c:v>41873</c:v>
                </c:pt>
                <c:pt idx="168">
                  <c:v>41866</c:v>
                </c:pt>
                <c:pt idx="169">
                  <c:v>41859</c:v>
                </c:pt>
                <c:pt idx="170">
                  <c:v>41852</c:v>
                </c:pt>
                <c:pt idx="171">
                  <c:v>41845</c:v>
                </c:pt>
                <c:pt idx="172">
                  <c:v>41838</c:v>
                </c:pt>
                <c:pt idx="173">
                  <c:v>41831</c:v>
                </c:pt>
                <c:pt idx="174">
                  <c:v>41824</c:v>
                </c:pt>
                <c:pt idx="175">
                  <c:v>41817</c:v>
                </c:pt>
                <c:pt idx="176">
                  <c:v>41810</c:v>
                </c:pt>
                <c:pt idx="177">
                  <c:v>41803</c:v>
                </c:pt>
                <c:pt idx="178">
                  <c:v>41796</c:v>
                </c:pt>
                <c:pt idx="179">
                  <c:v>41789</c:v>
                </c:pt>
                <c:pt idx="180">
                  <c:v>41782</c:v>
                </c:pt>
                <c:pt idx="181">
                  <c:v>41775</c:v>
                </c:pt>
                <c:pt idx="182">
                  <c:v>41768</c:v>
                </c:pt>
                <c:pt idx="183">
                  <c:v>41761</c:v>
                </c:pt>
                <c:pt idx="184">
                  <c:v>41754</c:v>
                </c:pt>
                <c:pt idx="185">
                  <c:v>41747</c:v>
                </c:pt>
                <c:pt idx="186">
                  <c:v>41740</c:v>
                </c:pt>
                <c:pt idx="187">
                  <c:v>41733</c:v>
                </c:pt>
                <c:pt idx="188">
                  <c:v>41726</c:v>
                </c:pt>
                <c:pt idx="189">
                  <c:v>41719</c:v>
                </c:pt>
                <c:pt idx="190">
                  <c:v>41712</c:v>
                </c:pt>
                <c:pt idx="191">
                  <c:v>41705</c:v>
                </c:pt>
                <c:pt idx="192">
                  <c:v>41698</c:v>
                </c:pt>
                <c:pt idx="193">
                  <c:v>41691</c:v>
                </c:pt>
                <c:pt idx="194">
                  <c:v>41684</c:v>
                </c:pt>
                <c:pt idx="195">
                  <c:v>41677</c:v>
                </c:pt>
                <c:pt idx="196">
                  <c:v>41670</c:v>
                </c:pt>
                <c:pt idx="197">
                  <c:v>41663</c:v>
                </c:pt>
                <c:pt idx="198">
                  <c:v>41656</c:v>
                </c:pt>
                <c:pt idx="199">
                  <c:v>41649</c:v>
                </c:pt>
                <c:pt idx="200">
                  <c:v>41642</c:v>
                </c:pt>
                <c:pt idx="201">
                  <c:v>41635</c:v>
                </c:pt>
                <c:pt idx="202">
                  <c:v>41628</c:v>
                </c:pt>
                <c:pt idx="203">
                  <c:v>41621</c:v>
                </c:pt>
                <c:pt idx="204">
                  <c:v>41614</c:v>
                </c:pt>
                <c:pt idx="205">
                  <c:v>41607</c:v>
                </c:pt>
                <c:pt idx="206">
                  <c:v>41600</c:v>
                </c:pt>
                <c:pt idx="207">
                  <c:v>41593</c:v>
                </c:pt>
                <c:pt idx="208">
                  <c:v>41586</c:v>
                </c:pt>
                <c:pt idx="209">
                  <c:v>41579</c:v>
                </c:pt>
                <c:pt idx="210">
                  <c:v>41572</c:v>
                </c:pt>
                <c:pt idx="211">
                  <c:v>41565</c:v>
                </c:pt>
                <c:pt idx="212">
                  <c:v>41558</c:v>
                </c:pt>
                <c:pt idx="213">
                  <c:v>41551</c:v>
                </c:pt>
                <c:pt idx="214">
                  <c:v>41544</c:v>
                </c:pt>
                <c:pt idx="215">
                  <c:v>41537</c:v>
                </c:pt>
                <c:pt idx="216">
                  <c:v>41530</c:v>
                </c:pt>
                <c:pt idx="217">
                  <c:v>41523</c:v>
                </c:pt>
                <c:pt idx="218">
                  <c:v>41516</c:v>
                </c:pt>
                <c:pt idx="219">
                  <c:v>41509</c:v>
                </c:pt>
                <c:pt idx="220">
                  <c:v>41502</c:v>
                </c:pt>
                <c:pt idx="221">
                  <c:v>41495</c:v>
                </c:pt>
                <c:pt idx="222">
                  <c:v>41488</c:v>
                </c:pt>
                <c:pt idx="223">
                  <c:v>41481</c:v>
                </c:pt>
                <c:pt idx="224">
                  <c:v>41474</c:v>
                </c:pt>
                <c:pt idx="225">
                  <c:v>41467</c:v>
                </c:pt>
                <c:pt idx="226">
                  <c:v>41460</c:v>
                </c:pt>
                <c:pt idx="227">
                  <c:v>41453</c:v>
                </c:pt>
                <c:pt idx="228">
                  <c:v>41446</c:v>
                </c:pt>
                <c:pt idx="229">
                  <c:v>41439</c:v>
                </c:pt>
                <c:pt idx="230">
                  <c:v>41432</c:v>
                </c:pt>
                <c:pt idx="231">
                  <c:v>41425</c:v>
                </c:pt>
                <c:pt idx="232">
                  <c:v>41418</c:v>
                </c:pt>
                <c:pt idx="233">
                  <c:v>41411</c:v>
                </c:pt>
                <c:pt idx="234">
                  <c:v>41404</c:v>
                </c:pt>
                <c:pt idx="235">
                  <c:v>41397</c:v>
                </c:pt>
                <c:pt idx="236">
                  <c:v>41390</c:v>
                </c:pt>
                <c:pt idx="237">
                  <c:v>41383</c:v>
                </c:pt>
                <c:pt idx="238">
                  <c:v>41376</c:v>
                </c:pt>
                <c:pt idx="239">
                  <c:v>41369</c:v>
                </c:pt>
                <c:pt idx="240">
                  <c:v>41362</c:v>
                </c:pt>
                <c:pt idx="241">
                  <c:v>41355</c:v>
                </c:pt>
                <c:pt idx="242">
                  <c:v>41348</c:v>
                </c:pt>
                <c:pt idx="243">
                  <c:v>41341</c:v>
                </c:pt>
                <c:pt idx="244">
                  <c:v>41334</c:v>
                </c:pt>
                <c:pt idx="245">
                  <c:v>41327</c:v>
                </c:pt>
                <c:pt idx="246">
                  <c:v>41320</c:v>
                </c:pt>
                <c:pt idx="247">
                  <c:v>41313</c:v>
                </c:pt>
                <c:pt idx="248">
                  <c:v>41306</c:v>
                </c:pt>
                <c:pt idx="249">
                  <c:v>41299</c:v>
                </c:pt>
                <c:pt idx="250">
                  <c:v>41292</c:v>
                </c:pt>
                <c:pt idx="251">
                  <c:v>41285</c:v>
                </c:pt>
                <c:pt idx="252">
                  <c:v>41278</c:v>
                </c:pt>
                <c:pt idx="253">
                  <c:v>41271</c:v>
                </c:pt>
                <c:pt idx="254">
                  <c:v>41264</c:v>
                </c:pt>
                <c:pt idx="255">
                  <c:v>41257</c:v>
                </c:pt>
                <c:pt idx="256">
                  <c:v>41250</c:v>
                </c:pt>
                <c:pt idx="257">
                  <c:v>41243</c:v>
                </c:pt>
                <c:pt idx="258">
                  <c:v>41236</c:v>
                </c:pt>
                <c:pt idx="259">
                  <c:v>41229</c:v>
                </c:pt>
                <c:pt idx="260">
                  <c:v>41222</c:v>
                </c:pt>
                <c:pt idx="261">
                  <c:v>41215</c:v>
                </c:pt>
                <c:pt idx="262">
                  <c:v>41208</c:v>
                </c:pt>
                <c:pt idx="263">
                  <c:v>41201</c:v>
                </c:pt>
                <c:pt idx="264">
                  <c:v>41194</c:v>
                </c:pt>
                <c:pt idx="265">
                  <c:v>41187</c:v>
                </c:pt>
                <c:pt idx="266">
                  <c:v>41180</c:v>
                </c:pt>
                <c:pt idx="267">
                  <c:v>41173</c:v>
                </c:pt>
                <c:pt idx="268">
                  <c:v>41166</c:v>
                </c:pt>
                <c:pt idx="269">
                  <c:v>41159</c:v>
                </c:pt>
                <c:pt idx="270">
                  <c:v>41152</c:v>
                </c:pt>
                <c:pt idx="271">
                  <c:v>41145</c:v>
                </c:pt>
                <c:pt idx="272">
                  <c:v>41138</c:v>
                </c:pt>
                <c:pt idx="273">
                  <c:v>41131</c:v>
                </c:pt>
                <c:pt idx="274">
                  <c:v>41124</c:v>
                </c:pt>
                <c:pt idx="275">
                  <c:v>41117</c:v>
                </c:pt>
                <c:pt idx="276">
                  <c:v>41110</c:v>
                </c:pt>
                <c:pt idx="277">
                  <c:v>41103</c:v>
                </c:pt>
                <c:pt idx="278">
                  <c:v>41096</c:v>
                </c:pt>
                <c:pt idx="279">
                  <c:v>41089</c:v>
                </c:pt>
                <c:pt idx="280">
                  <c:v>41082</c:v>
                </c:pt>
                <c:pt idx="281">
                  <c:v>41075</c:v>
                </c:pt>
                <c:pt idx="282">
                  <c:v>41068</c:v>
                </c:pt>
                <c:pt idx="283">
                  <c:v>41061</c:v>
                </c:pt>
                <c:pt idx="284">
                  <c:v>41054</c:v>
                </c:pt>
                <c:pt idx="285">
                  <c:v>41047</c:v>
                </c:pt>
                <c:pt idx="286">
                  <c:v>41040</c:v>
                </c:pt>
                <c:pt idx="287">
                  <c:v>41033</c:v>
                </c:pt>
                <c:pt idx="288">
                  <c:v>41026</c:v>
                </c:pt>
                <c:pt idx="289">
                  <c:v>41019</c:v>
                </c:pt>
                <c:pt idx="290">
                  <c:v>41012</c:v>
                </c:pt>
                <c:pt idx="291">
                  <c:v>41005</c:v>
                </c:pt>
                <c:pt idx="292">
                  <c:v>40998</c:v>
                </c:pt>
                <c:pt idx="293">
                  <c:v>40991</c:v>
                </c:pt>
                <c:pt idx="294">
                  <c:v>40984</c:v>
                </c:pt>
                <c:pt idx="295">
                  <c:v>40977</c:v>
                </c:pt>
                <c:pt idx="296">
                  <c:v>40970</c:v>
                </c:pt>
                <c:pt idx="297">
                  <c:v>40963</c:v>
                </c:pt>
                <c:pt idx="298">
                  <c:v>40956</c:v>
                </c:pt>
                <c:pt idx="299">
                  <c:v>40949</c:v>
                </c:pt>
                <c:pt idx="300">
                  <c:v>40942</c:v>
                </c:pt>
                <c:pt idx="301">
                  <c:v>40935</c:v>
                </c:pt>
                <c:pt idx="302">
                  <c:v>40928</c:v>
                </c:pt>
                <c:pt idx="303">
                  <c:v>40921</c:v>
                </c:pt>
                <c:pt idx="304">
                  <c:v>40914</c:v>
                </c:pt>
                <c:pt idx="305">
                  <c:v>40907</c:v>
                </c:pt>
                <c:pt idx="306">
                  <c:v>40900</c:v>
                </c:pt>
                <c:pt idx="307">
                  <c:v>40893</c:v>
                </c:pt>
                <c:pt idx="308">
                  <c:v>40886</c:v>
                </c:pt>
                <c:pt idx="309">
                  <c:v>40879</c:v>
                </c:pt>
                <c:pt idx="310">
                  <c:v>40872</c:v>
                </c:pt>
                <c:pt idx="311">
                  <c:v>40865</c:v>
                </c:pt>
                <c:pt idx="312">
                  <c:v>40858</c:v>
                </c:pt>
                <c:pt idx="313">
                  <c:v>40851</c:v>
                </c:pt>
                <c:pt idx="314">
                  <c:v>40844</c:v>
                </c:pt>
                <c:pt idx="315">
                  <c:v>40837</c:v>
                </c:pt>
                <c:pt idx="316">
                  <c:v>40830</c:v>
                </c:pt>
                <c:pt idx="317">
                  <c:v>40823</c:v>
                </c:pt>
                <c:pt idx="318">
                  <c:v>40816</c:v>
                </c:pt>
                <c:pt idx="319">
                  <c:v>40809</c:v>
                </c:pt>
                <c:pt idx="320">
                  <c:v>40802</c:v>
                </c:pt>
                <c:pt idx="321">
                  <c:v>40795</c:v>
                </c:pt>
                <c:pt idx="322">
                  <c:v>40788</c:v>
                </c:pt>
                <c:pt idx="323">
                  <c:v>40781</c:v>
                </c:pt>
                <c:pt idx="324">
                  <c:v>40774</c:v>
                </c:pt>
                <c:pt idx="325">
                  <c:v>40767</c:v>
                </c:pt>
                <c:pt idx="326">
                  <c:v>40760</c:v>
                </c:pt>
                <c:pt idx="327">
                  <c:v>40753</c:v>
                </c:pt>
                <c:pt idx="328">
                  <c:v>40746</c:v>
                </c:pt>
                <c:pt idx="329">
                  <c:v>40739</c:v>
                </c:pt>
                <c:pt idx="330">
                  <c:v>40732</c:v>
                </c:pt>
                <c:pt idx="331">
                  <c:v>40725</c:v>
                </c:pt>
                <c:pt idx="332">
                  <c:v>40718</c:v>
                </c:pt>
                <c:pt idx="333">
                  <c:v>40711</c:v>
                </c:pt>
                <c:pt idx="334">
                  <c:v>40704</c:v>
                </c:pt>
                <c:pt idx="335">
                  <c:v>40697</c:v>
                </c:pt>
                <c:pt idx="336">
                  <c:v>40690</c:v>
                </c:pt>
                <c:pt idx="337">
                  <c:v>40683</c:v>
                </c:pt>
                <c:pt idx="338">
                  <c:v>40676</c:v>
                </c:pt>
                <c:pt idx="339">
                  <c:v>40669</c:v>
                </c:pt>
                <c:pt idx="340">
                  <c:v>40662</c:v>
                </c:pt>
                <c:pt idx="341">
                  <c:v>40655</c:v>
                </c:pt>
                <c:pt idx="342">
                  <c:v>40648</c:v>
                </c:pt>
                <c:pt idx="343">
                  <c:v>40641</c:v>
                </c:pt>
                <c:pt idx="344">
                  <c:v>40634</c:v>
                </c:pt>
                <c:pt idx="345">
                  <c:v>40627</c:v>
                </c:pt>
                <c:pt idx="346">
                  <c:v>40620</c:v>
                </c:pt>
                <c:pt idx="347">
                  <c:v>40613</c:v>
                </c:pt>
                <c:pt idx="348">
                  <c:v>40606</c:v>
                </c:pt>
                <c:pt idx="349">
                  <c:v>40599</c:v>
                </c:pt>
                <c:pt idx="350">
                  <c:v>40592</c:v>
                </c:pt>
                <c:pt idx="351">
                  <c:v>40585</c:v>
                </c:pt>
                <c:pt idx="352">
                  <c:v>40578</c:v>
                </c:pt>
                <c:pt idx="353">
                  <c:v>40571</c:v>
                </c:pt>
                <c:pt idx="354">
                  <c:v>40564</c:v>
                </c:pt>
                <c:pt idx="355">
                  <c:v>40557</c:v>
                </c:pt>
                <c:pt idx="356">
                  <c:v>40550</c:v>
                </c:pt>
                <c:pt idx="357">
                  <c:v>40543</c:v>
                </c:pt>
                <c:pt idx="358">
                  <c:v>40536</c:v>
                </c:pt>
                <c:pt idx="359">
                  <c:v>40529</c:v>
                </c:pt>
                <c:pt idx="360">
                  <c:v>40522</c:v>
                </c:pt>
                <c:pt idx="361">
                  <c:v>40515</c:v>
                </c:pt>
                <c:pt idx="362">
                  <c:v>40508</c:v>
                </c:pt>
                <c:pt idx="363">
                  <c:v>40501</c:v>
                </c:pt>
                <c:pt idx="364">
                  <c:v>40494</c:v>
                </c:pt>
                <c:pt idx="365">
                  <c:v>40487</c:v>
                </c:pt>
                <c:pt idx="366">
                  <c:v>40480</c:v>
                </c:pt>
                <c:pt idx="367">
                  <c:v>40473</c:v>
                </c:pt>
                <c:pt idx="368">
                  <c:v>40466</c:v>
                </c:pt>
                <c:pt idx="369">
                  <c:v>40459</c:v>
                </c:pt>
                <c:pt idx="370">
                  <c:v>40452</c:v>
                </c:pt>
                <c:pt idx="371">
                  <c:v>40445</c:v>
                </c:pt>
                <c:pt idx="372">
                  <c:v>40438</c:v>
                </c:pt>
                <c:pt idx="373">
                  <c:v>40431</c:v>
                </c:pt>
                <c:pt idx="374">
                  <c:v>40424</c:v>
                </c:pt>
                <c:pt idx="375">
                  <c:v>40417</c:v>
                </c:pt>
                <c:pt idx="376">
                  <c:v>40410</c:v>
                </c:pt>
                <c:pt idx="377">
                  <c:v>40403</c:v>
                </c:pt>
                <c:pt idx="378">
                  <c:v>40396</c:v>
                </c:pt>
                <c:pt idx="379">
                  <c:v>40389</c:v>
                </c:pt>
                <c:pt idx="380">
                  <c:v>40382</c:v>
                </c:pt>
                <c:pt idx="381">
                  <c:v>40375</c:v>
                </c:pt>
                <c:pt idx="382">
                  <c:v>40368</c:v>
                </c:pt>
                <c:pt idx="383">
                  <c:v>40361</c:v>
                </c:pt>
                <c:pt idx="384">
                  <c:v>40354</c:v>
                </c:pt>
                <c:pt idx="385">
                  <c:v>40347</c:v>
                </c:pt>
                <c:pt idx="386">
                  <c:v>40340</c:v>
                </c:pt>
                <c:pt idx="387">
                  <c:v>40333</c:v>
                </c:pt>
                <c:pt idx="388">
                  <c:v>40326</c:v>
                </c:pt>
                <c:pt idx="389">
                  <c:v>40319</c:v>
                </c:pt>
                <c:pt idx="390">
                  <c:v>40312</c:v>
                </c:pt>
                <c:pt idx="391">
                  <c:v>40305</c:v>
                </c:pt>
                <c:pt idx="392">
                  <c:v>40298</c:v>
                </c:pt>
                <c:pt idx="393">
                  <c:v>40291</c:v>
                </c:pt>
                <c:pt idx="394">
                  <c:v>40284</c:v>
                </c:pt>
                <c:pt idx="395">
                  <c:v>40277</c:v>
                </c:pt>
                <c:pt idx="396">
                  <c:v>40270</c:v>
                </c:pt>
                <c:pt idx="397">
                  <c:v>40263</c:v>
                </c:pt>
                <c:pt idx="398">
                  <c:v>40256</c:v>
                </c:pt>
                <c:pt idx="399">
                  <c:v>40249</c:v>
                </c:pt>
                <c:pt idx="400">
                  <c:v>40242</c:v>
                </c:pt>
                <c:pt idx="401">
                  <c:v>40235</c:v>
                </c:pt>
                <c:pt idx="402">
                  <c:v>40228</c:v>
                </c:pt>
                <c:pt idx="403">
                  <c:v>40221</c:v>
                </c:pt>
                <c:pt idx="404">
                  <c:v>40214</c:v>
                </c:pt>
                <c:pt idx="405">
                  <c:v>40207</c:v>
                </c:pt>
                <c:pt idx="406">
                  <c:v>40200</c:v>
                </c:pt>
                <c:pt idx="407">
                  <c:v>40193</c:v>
                </c:pt>
                <c:pt idx="408">
                  <c:v>40186</c:v>
                </c:pt>
                <c:pt idx="409">
                  <c:v>40179</c:v>
                </c:pt>
                <c:pt idx="410">
                  <c:v>40172</c:v>
                </c:pt>
                <c:pt idx="411">
                  <c:v>40165</c:v>
                </c:pt>
                <c:pt idx="412">
                  <c:v>40158</c:v>
                </c:pt>
                <c:pt idx="413">
                  <c:v>40151</c:v>
                </c:pt>
                <c:pt idx="414">
                  <c:v>40144</c:v>
                </c:pt>
                <c:pt idx="415">
                  <c:v>40137</c:v>
                </c:pt>
                <c:pt idx="416">
                  <c:v>40130</c:v>
                </c:pt>
                <c:pt idx="417">
                  <c:v>40123</c:v>
                </c:pt>
                <c:pt idx="418">
                  <c:v>40116</c:v>
                </c:pt>
                <c:pt idx="419">
                  <c:v>40109</c:v>
                </c:pt>
                <c:pt idx="420">
                  <c:v>40102</c:v>
                </c:pt>
                <c:pt idx="421">
                  <c:v>40095</c:v>
                </c:pt>
                <c:pt idx="422">
                  <c:v>40088</c:v>
                </c:pt>
                <c:pt idx="423">
                  <c:v>40081</c:v>
                </c:pt>
                <c:pt idx="424">
                  <c:v>40074</c:v>
                </c:pt>
                <c:pt idx="425">
                  <c:v>40067</c:v>
                </c:pt>
                <c:pt idx="426">
                  <c:v>40060</c:v>
                </c:pt>
                <c:pt idx="427">
                  <c:v>40053</c:v>
                </c:pt>
                <c:pt idx="428">
                  <c:v>40046</c:v>
                </c:pt>
                <c:pt idx="429">
                  <c:v>40039</c:v>
                </c:pt>
                <c:pt idx="430">
                  <c:v>40032</c:v>
                </c:pt>
                <c:pt idx="431">
                  <c:v>40025</c:v>
                </c:pt>
                <c:pt idx="432">
                  <c:v>40018</c:v>
                </c:pt>
                <c:pt idx="433">
                  <c:v>40011</c:v>
                </c:pt>
                <c:pt idx="434">
                  <c:v>40004</c:v>
                </c:pt>
                <c:pt idx="435">
                  <c:v>39997</c:v>
                </c:pt>
                <c:pt idx="436">
                  <c:v>39990</c:v>
                </c:pt>
                <c:pt idx="437">
                  <c:v>39983</c:v>
                </c:pt>
                <c:pt idx="438">
                  <c:v>39976</c:v>
                </c:pt>
                <c:pt idx="439">
                  <c:v>39969</c:v>
                </c:pt>
                <c:pt idx="440">
                  <c:v>39962</c:v>
                </c:pt>
                <c:pt idx="441">
                  <c:v>39955</c:v>
                </c:pt>
                <c:pt idx="442">
                  <c:v>39948</c:v>
                </c:pt>
                <c:pt idx="443">
                  <c:v>39941</c:v>
                </c:pt>
                <c:pt idx="444">
                  <c:v>39934</c:v>
                </c:pt>
                <c:pt idx="445">
                  <c:v>39927</c:v>
                </c:pt>
                <c:pt idx="446">
                  <c:v>39920</c:v>
                </c:pt>
                <c:pt idx="447">
                  <c:v>39913</c:v>
                </c:pt>
                <c:pt idx="448">
                  <c:v>39906</c:v>
                </c:pt>
                <c:pt idx="449">
                  <c:v>39899</c:v>
                </c:pt>
                <c:pt idx="450">
                  <c:v>39892</c:v>
                </c:pt>
                <c:pt idx="451">
                  <c:v>39885</c:v>
                </c:pt>
                <c:pt idx="452">
                  <c:v>39878</c:v>
                </c:pt>
                <c:pt idx="453">
                  <c:v>39871</c:v>
                </c:pt>
                <c:pt idx="454">
                  <c:v>39864</c:v>
                </c:pt>
                <c:pt idx="455">
                  <c:v>39857</c:v>
                </c:pt>
                <c:pt idx="456">
                  <c:v>39850</c:v>
                </c:pt>
                <c:pt idx="457">
                  <c:v>39843</c:v>
                </c:pt>
                <c:pt idx="458">
                  <c:v>39836</c:v>
                </c:pt>
                <c:pt idx="459">
                  <c:v>39829</c:v>
                </c:pt>
                <c:pt idx="460">
                  <c:v>39822</c:v>
                </c:pt>
                <c:pt idx="461">
                  <c:v>39815</c:v>
                </c:pt>
                <c:pt idx="462">
                  <c:v>39808</c:v>
                </c:pt>
                <c:pt idx="463">
                  <c:v>39801</c:v>
                </c:pt>
                <c:pt idx="464">
                  <c:v>39794</c:v>
                </c:pt>
                <c:pt idx="465">
                  <c:v>39787</c:v>
                </c:pt>
                <c:pt idx="466">
                  <c:v>39780</c:v>
                </c:pt>
                <c:pt idx="467">
                  <c:v>39773</c:v>
                </c:pt>
                <c:pt idx="468">
                  <c:v>39766</c:v>
                </c:pt>
                <c:pt idx="469">
                  <c:v>39759</c:v>
                </c:pt>
                <c:pt idx="470">
                  <c:v>39752</c:v>
                </c:pt>
                <c:pt idx="471">
                  <c:v>39745</c:v>
                </c:pt>
                <c:pt idx="472">
                  <c:v>39738</c:v>
                </c:pt>
                <c:pt idx="473">
                  <c:v>39731</c:v>
                </c:pt>
                <c:pt idx="474">
                  <c:v>39724</c:v>
                </c:pt>
                <c:pt idx="475">
                  <c:v>39717</c:v>
                </c:pt>
                <c:pt idx="476">
                  <c:v>39710</c:v>
                </c:pt>
                <c:pt idx="477">
                  <c:v>39703</c:v>
                </c:pt>
                <c:pt idx="478">
                  <c:v>39696</c:v>
                </c:pt>
                <c:pt idx="479">
                  <c:v>39689</c:v>
                </c:pt>
                <c:pt idx="480">
                  <c:v>39682</c:v>
                </c:pt>
                <c:pt idx="481">
                  <c:v>39675</c:v>
                </c:pt>
                <c:pt idx="482">
                  <c:v>39668</c:v>
                </c:pt>
                <c:pt idx="483">
                  <c:v>39661</c:v>
                </c:pt>
                <c:pt idx="484">
                  <c:v>39654</c:v>
                </c:pt>
                <c:pt idx="485">
                  <c:v>39647</c:v>
                </c:pt>
                <c:pt idx="486">
                  <c:v>39640</c:v>
                </c:pt>
                <c:pt idx="487">
                  <c:v>39633</c:v>
                </c:pt>
                <c:pt idx="488">
                  <c:v>39626</c:v>
                </c:pt>
                <c:pt idx="489">
                  <c:v>39619</c:v>
                </c:pt>
                <c:pt idx="490">
                  <c:v>39612</c:v>
                </c:pt>
                <c:pt idx="491">
                  <c:v>39605</c:v>
                </c:pt>
                <c:pt idx="492">
                  <c:v>39598</c:v>
                </c:pt>
                <c:pt idx="493">
                  <c:v>39591</c:v>
                </c:pt>
                <c:pt idx="494">
                  <c:v>39584</c:v>
                </c:pt>
                <c:pt idx="495">
                  <c:v>39577</c:v>
                </c:pt>
                <c:pt idx="496">
                  <c:v>39570</c:v>
                </c:pt>
                <c:pt idx="497">
                  <c:v>39563</c:v>
                </c:pt>
                <c:pt idx="498">
                  <c:v>39556</c:v>
                </c:pt>
                <c:pt idx="499">
                  <c:v>39549</c:v>
                </c:pt>
                <c:pt idx="500">
                  <c:v>39542</c:v>
                </c:pt>
                <c:pt idx="501">
                  <c:v>39535</c:v>
                </c:pt>
                <c:pt idx="502">
                  <c:v>39528</c:v>
                </c:pt>
                <c:pt idx="503">
                  <c:v>39521</c:v>
                </c:pt>
                <c:pt idx="504">
                  <c:v>39514</c:v>
                </c:pt>
                <c:pt idx="505">
                  <c:v>39507</c:v>
                </c:pt>
                <c:pt idx="506">
                  <c:v>39500</c:v>
                </c:pt>
                <c:pt idx="507">
                  <c:v>39493</c:v>
                </c:pt>
                <c:pt idx="508">
                  <c:v>39486</c:v>
                </c:pt>
                <c:pt idx="509">
                  <c:v>39479</c:v>
                </c:pt>
                <c:pt idx="510">
                  <c:v>39472</c:v>
                </c:pt>
                <c:pt idx="511">
                  <c:v>39465</c:v>
                </c:pt>
                <c:pt idx="512">
                  <c:v>39458</c:v>
                </c:pt>
                <c:pt idx="513">
                  <c:v>39451</c:v>
                </c:pt>
                <c:pt idx="514">
                  <c:v>39444</c:v>
                </c:pt>
                <c:pt idx="515">
                  <c:v>39437</c:v>
                </c:pt>
                <c:pt idx="516">
                  <c:v>39430</c:v>
                </c:pt>
                <c:pt idx="517">
                  <c:v>39423</c:v>
                </c:pt>
                <c:pt idx="518">
                  <c:v>39416</c:v>
                </c:pt>
                <c:pt idx="519">
                  <c:v>39409</c:v>
                </c:pt>
                <c:pt idx="520">
                  <c:v>39402</c:v>
                </c:pt>
                <c:pt idx="521">
                  <c:v>39395</c:v>
                </c:pt>
                <c:pt idx="522">
                  <c:v>39388</c:v>
                </c:pt>
                <c:pt idx="523">
                  <c:v>39381</c:v>
                </c:pt>
                <c:pt idx="524">
                  <c:v>39374</c:v>
                </c:pt>
                <c:pt idx="525">
                  <c:v>39367</c:v>
                </c:pt>
                <c:pt idx="526">
                  <c:v>39360</c:v>
                </c:pt>
                <c:pt idx="527">
                  <c:v>39353</c:v>
                </c:pt>
                <c:pt idx="528">
                  <c:v>39346</c:v>
                </c:pt>
                <c:pt idx="529">
                  <c:v>39339</c:v>
                </c:pt>
                <c:pt idx="530">
                  <c:v>39332</c:v>
                </c:pt>
                <c:pt idx="531">
                  <c:v>39325</c:v>
                </c:pt>
                <c:pt idx="532">
                  <c:v>39318</c:v>
                </c:pt>
                <c:pt idx="533">
                  <c:v>39311</c:v>
                </c:pt>
                <c:pt idx="534">
                  <c:v>39304</c:v>
                </c:pt>
                <c:pt idx="535">
                  <c:v>39297</c:v>
                </c:pt>
                <c:pt idx="536">
                  <c:v>39290</c:v>
                </c:pt>
                <c:pt idx="537">
                  <c:v>39283</c:v>
                </c:pt>
                <c:pt idx="538">
                  <c:v>39276</c:v>
                </c:pt>
                <c:pt idx="539">
                  <c:v>39269</c:v>
                </c:pt>
                <c:pt idx="540">
                  <c:v>39262</c:v>
                </c:pt>
                <c:pt idx="541">
                  <c:v>39255</c:v>
                </c:pt>
                <c:pt idx="542">
                  <c:v>39248</c:v>
                </c:pt>
                <c:pt idx="543">
                  <c:v>39241</c:v>
                </c:pt>
                <c:pt idx="544">
                  <c:v>39234</c:v>
                </c:pt>
                <c:pt idx="545">
                  <c:v>39227</c:v>
                </c:pt>
                <c:pt idx="546">
                  <c:v>39220</c:v>
                </c:pt>
                <c:pt idx="547">
                  <c:v>39213</c:v>
                </c:pt>
                <c:pt idx="548">
                  <c:v>39206</c:v>
                </c:pt>
                <c:pt idx="549">
                  <c:v>39199</c:v>
                </c:pt>
                <c:pt idx="550">
                  <c:v>39192</c:v>
                </c:pt>
                <c:pt idx="551">
                  <c:v>39185</c:v>
                </c:pt>
                <c:pt idx="552">
                  <c:v>39178</c:v>
                </c:pt>
                <c:pt idx="553">
                  <c:v>39171</c:v>
                </c:pt>
                <c:pt idx="554">
                  <c:v>39164</c:v>
                </c:pt>
                <c:pt idx="555">
                  <c:v>39157</c:v>
                </c:pt>
                <c:pt idx="556">
                  <c:v>39150</c:v>
                </c:pt>
                <c:pt idx="557">
                  <c:v>39143</c:v>
                </c:pt>
                <c:pt idx="558">
                  <c:v>39136</c:v>
                </c:pt>
                <c:pt idx="559">
                  <c:v>39129</c:v>
                </c:pt>
                <c:pt idx="560">
                  <c:v>39122</c:v>
                </c:pt>
                <c:pt idx="561">
                  <c:v>39115</c:v>
                </c:pt>
                <c:pt idx="562">
                  <c:v>39108</c:v>
                </c:pt>
                <c:pt idx="563">
                  <c:v>39101</c:v>
                </c:pt>
                <c:pt idx="564">
                  <c:v>39094</c:v>
                </c:pt>
                <c:pt idx="565">
                  <c:v>39087</c:v>
                </c:pt>
                <c:pt idx="566">
                  <c:v>39080</c:v>
                </c:pt>
                <c:pt idx="567">
                  <c:v>39073</c:v>
                </c:pt>
                <c:pt idx="568">
                  <c:v>39066</c:v>
                </c:pt>
                <c:pt idx="569">
                  <c:v>39059</c:v>
                </c:pt>
                <c:pt idx="570">
                  <c:v>39052</c:v>
                </c:pt>
                <c:pt idx="571">
                  <c:v>39045</c:v>
                </c:pt>
                <c:pt idx="572">
                  <c:v>39038</c:v>
                </c:pt>
                <c:pt idx="573">
                  <c:v>39031</c:v>
                </c:pt>
                <c:pt idx="574">
                  <c:v>39024</c:v>
                </c:pt>
                <c:pt idx="575">
                  <c:v>39017</c:v>
                </c:pt>
                <c:pt idx="576">
                  <c:v>39010</c:v>
                </c:pt>
                <c:pt idx="577">
                  <c:v>39003</c:v>
                </c:pt>
                <c:pt idx="578">
                  <c:v>38996</c:v>
                </c:pt>
                <c:pt idx="579">
                  <c:v>38989</c:v>
                </c:pt>
                <c:pt idx="580">
                  <c:v>38982</c:v>
                </c:pt>
                <c:pt idx="581">
                  <c:v>38975</c:v>
                </c:pt>
                <c:pt idx="582">
                  <c:v>38968</c:v>
                </c:pt>
                <c:pt idx="583">
                  <c:v>38961</c:v>
                </c:pt>
                <c:pt idx="584">
                  <c:v>38954</c:v>
                </c:pt>
                <c:pt idx="585">
                  <c:v>38947</c:v>
                </c:pt>
                <c:pt idx="586">
                  <c:v>38940</c:v>
                </c:pt>
                <c:pt idx="587">
                  <c:v>38933</c:v>
                </c:pt>
                <c:pt idx="588">
                  <c:v>38926</c:v>
                </c:pt>
                <c:pt idx="589">
                  <c:v>38919</c:v>
                </c:pt>
                <c:pt idx="590">
                  <c:v>38912</c:v>
                </c:pt>
                <c:pt idx="591">
                  <c:v>38905</c:v>
                </c:pt>
                <c:pt idx="592">
                  <c:v>38898</c:v>
                </c:pt>
                <c:pt idx="593">
                  <c:v>38891</c:v>
                </c:pt>
                <c:pt idx="594">
                  <c:v>38884</c:v>
                </c:pt>
                <c:pt idx="595">
                  <c:v>38877</c:v>
                </c:pt>
                <c:pt idx="596">
                  <c:v>38870</c:v>
                </c:pt>
                <c:pt idx="597">
                  <c:v>38863</c:v>
                </c:pt>
                <c:pt idx="598">
                  <c:v>38856</c:v>
                </c:pt>
                <c:pt idx="599">
                  <c:v>38849</c:v>
                </c:pt>
                <c:pt idx="600">
                  <c:v>38842</c:v>
                </c:pt>
                <c:pt idx="601">
                  <c:v>38835</c:v>
                </c:pt>
                <c:pt idx="602">
                  <c:v>38828</c:v>
                </c:pt>
                <c:pt idx="603">
                  <c:v>38821</c:v>
                </c:pt>
                <c:pt idx="604">
                  <c:v>38814</c:v>
                </c:pt>
                <c:pt idx="605">
                  <c:v>38807</c:v>
                </c:pt>
                <c:pt idx="606">
                  <c:v>38800</c:v>
                </c:pt>
                <c:pt idx="607">
                  <c:v>38793</c:v>
                </c:pt>
                <c:pt idx="608">
                  <c:v>38786</c:v>
                </c:pt>
                <c:pt idx="609">
                  <c:v>38779</c:v>
                </c:pt>
                <c:pt idx="610">
                  <c:v>38772</c:v>
                </c:pt>
                <c:pt idx="611">
                  <c:v>38765</c:v>
                </c:pt>
                <c:pt idx="612">
                  <c:v>38758</c:v>
                </c:pt>
                <c:pt idx="613">
                  <c:v>38751</c:v>
                </c:pt>
                <c:pt idx="614">
                  <c:v>38744</c:v>
                </c:pt>
                <c:pt idx="615">
                  <c:v>38737</c:v>
                </c:pt>
                <c:pt idx="616">
                  <c:v>38730</c:v>
                </c:pt>
                <c:pt idx="617">
                  <c:v>38723</c:v>
                </c:pt>
                <c:pt idx="618">
                  <c:v>38716</c:v>
                </c:pt>
                <c:pt idx="619">
                  <c:v>38709</c:v>
                </c:pt>
                <c:pt idx="620">
                  <c:v>38702</c:v>
                </c:pt>
                <c:pt idx="621">
                  <c:v>38695</c:v>
                </c:pt>
                <c:pt idx="622">
                  <c:v>38688</c:v>
                </c:pt>
                <c:pt idx="623">
                  <c:v>38681</c:v>
                </c:pt>
                <c:pt idx="624">
                  <c:v>38674</c:v>
                </c:pt>
                <c:pt idx="625">
                  <c:v>38667</c:v>
                </c:pt>
                <c:pt idx="626">
                  <c:v>38660</c:v>
                </c:pt>
                <c:pt idx="627">
                  <c:v>38653</c:v>
                </c:pt>
                <c:pt idx="628">
                  <c:v>38646</c:v>
                </c:pt>
                <c:pt idx="629">
                  <c:v>38639</c:v>
                </c:pt>
                <c:pt idx="630">
                  <c:v>38632</c:v>
                </c:pt>
                <c:pt idx="631">
                  <c:v>38625</c:v>
                </c:pt>
                <c:pt idx="632">
                  <c:v>38618</c:v>
                </c:pt>
                <c:pt idx="633">
                  <c:v>38611</c:v>
                </c:pt>
                <c:pt idx="634">
                  <c:v>38604</c:v>
                </c:pt>
                <c:pt idx="635">
                  <c:v>38597</c:v>
                </c:pt>
                <c:pt idx="636">
                  <c:v>38590</c:v>
                </c:pt>
                <c:pt idx="637">
                  <c:v>38583</c:v>
                </c:pt>
                <c:pt idx="638">
                  <c:v>38576</c:v>
                </c:pt>
                <c:pt idx="639">
                  <c:v>38569</c:v>
                </c:pt>
                <c:pt idx="640">
                  <c:v>38562</c:v>
                </c:pt>
                <c:pt idx="641">
                  <c:v>38555</c:v>
                </c:pt>
                <c:pt idx="642">
                  <c:v>38548</c:v>
                </c:pt>
                <c:pt idx="643">
                  <c:v>38541</c:v>
                </c:pt>
                <c:pt idx="644">
                  <c:v>38534</c:v>
                </c:pt>
                <c:pt idx="645">
                  <c:v>38527</c:v>
                </c:pt>
                <c:pt idx="646">
                  <c:v>38520</c:v>
                </c:pt>
                <c:pt idx="647">
                  <c:v>38513</c:v>
                </c:pt>
                <c:pt idx="648">
                  <c:v>38506</c:v>
                </c:pt>
                <c:pt idx="649">
                  <c:v>38499</c:v>
                </c:pt>
                <c:pt idx="650">
                  <c:v>38492</c:v>
                </c:pt>
                <c:pt idx="651">
                  <c:v>38485</c:v>
                </c:pt>
                <c:pt idx="652">
                  <c:v>38478</c:v>
                </c:pt>
                <c:pt idx="653">
                  <c:v>38471</c:v>
                </c:pt>
                <c:pt idx="654">
                  <c:v>38464</c:v>
                </c:pt>
                <c:pt idx="655">
                  <c:v>38457</c:v>
                </c:pt>
                <c:pt idx="656">
                  <c:v>38450</c:v>
                </c:pt>
                <c:pt idx="657">
                  <c:v>38443</c:v>
                </c:pt>
                <c:pt idx="658">
                  <c:v>38436</c:v>
                </c:pt>
                <c:pt idx="659">
                  <c:v>38429</c:v>
                </c:pt>
                <c:pt idx="660">
                  <c:v>38422</c:v>
                </c:pt>
                <c:pt idx="661">
                  <c:v>38415</c:v>
                </c:pt>
                <c:pt idx="662">
                  <c:v>38408</c:v>
                </c:pt>
                <c:pt idx="663">
                  <c:v>38401</c:v>
                </c:pt>
                <c:pt idx="664">
                  <c:v>38394</c:v>
                </c:pt>
                <c:pt idx="665">
                  <c:v>38387</c:v>
                </c:pt>
                <c:pt idx="666">
                  <c:v>38380</c:v>
                </c:pt>
                <c:pt idx="667">
                  <c:v>38373</c:v>
                </c:pt>
                <c:pt idx="668">
                  <c:v>38366</c:v>
                </c:pt>
                <c:pt idx="669">
                  <c:v>38359</c:v>
                </c:pt>
                <c:pt idx="670">
                  <c:v>38352</c:v>
                </c:pt>
                <c:pt idx="671">
                  <c:v>38345</c:v>
                </c:pt>
                <c:pt idx="672">
                  <c:v>38338</c:v>
                </c:pt>
                <c:pt idx="673">
                  <c:v>38331</c:v>
                </c:pt>
                <c:pt idx="674">
                  <c:v>38324</c:v>
                </c:pt>
                <c:pt idx="675">
                  <c:v>38317</c:v>
                </c:pt>
                <c:pt idx="676">
                  <c:v>38310</c:v>
                </c:pt>
                <c:pt idx="677">
                  <c:v>38303</c:v>
                </c:pt>
                <c:pt idx="678">
                  <c:v>38296</c:v>
                </c:pt>
                <c:pt idx="679">
                  <c:v>38289</c:v>
                </c:pt>
                <c:pt idx="680">
                  <c:v>38282</c:v>
                </c:pt>
                <c:pt idx="681">
                  <c:v>38275</c:v>
                </c:pt>
                <c:pt idx="682">
                  <c:v>38268</c:v>
                </c:pt>
                <c:pt idx="683">
                  <c:v>38261</c:v>
                </c:pt>
                <c:pt idx="684">
                  <c:v>38254</c:v>
                </c:pt>
                <c:pt idx="685">
                  <c:v>38247</c:v>
                </c:pt>
                <c:pt idx="686">
                  <c:v>38240</c:v>
                </c:pt>
                <c:pt idx="687">
                  <c:v>38233</c:v>
                </c:pt>
                <c:pt idx="688">
                  <c:v>38226</c:v>
                </c:pt>
                <c:pt idx="689">
                  <c:v>38219</c:v>
                </c:pt>
                <c:pt idx="690">
                  <c:v>38212</c:v>
                </c:pt>
                <c:pt idx="691">
                  <c:v>38205</c:v>
                </c:pt>
                <c:pt idx="692">
                  <c:v>38198</c:v>
                </c:pt>
                <c:pt idx="693">
                  <c:v>38191</c:v>
                </c:pt>
                <c:pt idx="694">
                  <c:v>38184</c:v>
                </c:pt>
                <c:pt idx="695">
                  <c:v>38177</c:v>
                </c:pt>
                <c:pt idx="696">
                  <c:v>38170</c:v>
                </c:pt>
                <c:pt idx="697">
                  <c:v>38163</c:v>
                </c:pt>
                <c:pt idx="698">
                  <c:v>38156</c:v>
                </c:pt>
                <c:pt idx="699">
                  <c:v>38149</c:v>
                </c:pt>
                <c:pt idx="700">
                  <c:v>38142</c:v>
                </c:pt>
                <c:pt idx="701">
                  <c:v>38135</c:v>
                </c:pt>
                <c:pt idx="702">
                  <c:v>38128</c:v>
                </c:pt>
                <c:pt idx="703">
                  <c:v>38121</c:v>
                </c:pt>
                <c:pt idx="704">
                  <c:v>38114</c:v>
                </c:pt>
                <c:pt idx="705">
                  <c:v>38107</c:v>
                </c:pt>
                <c:pt idx="706">
                  <c:v>38100</c:v>
                </c:pt>
                <c:pt idx="707">
                  <c:v>38093</c:v>
                </c:pt>
                <c:pt idx="708">
                  <c:v>38086</c:v>
                </c:pt>
                <c:pt idx="709">
                  <c:v>38079</c:v>
                </c:pt>
                <c:pt idx="710">
                  <c:v>38072</c:v>
                </c:pt>
                <c:pt idx="711">
                  <c:v>38065</c:v>
                </c:pt>
                <c:pt idx="712">
                  <c:v>38058</c:v>
                </c:pt>
                <c:pt idx="713">
                  <c:v>38051</c:v>
                </c:pt>
                <c:pt idx="714">
                  <c:v>38044</c:v>
                </c:pt>
                <c:pt idx="715">
                  <c:v>38037</c:v>
                </c:pt>
                <c:pt idx="716">
                  <c:v>38030</c:v>
                </c:pt>
                <c:pt idx="717">
                  <c:v>38023</c:v>
                </c:pt>
                <c:pt idx="718">
                  <c:v>38016</c:v>
                </c:pt>
                <c:pt idx="719">
                  <c:v>38009</c:v>
                </c:pt>
                <c:pt idx="720">
                  <c:v>38002</c:v>
                </c:pt>
                <c:pt idx="721">
                  <c:v>37995</c:v>
                </c:pt>
                <c:pt idx="722">
                  <c:v>37988</c:v>
                </c:pt>
                <c:pt idx="723">
                  <c:v>37981</c:v>
                </c:pt>
                <c:pt idx="724">
                  <c:v>37974</c:v>
                </c:pt>
                <c:pt idx="725">
                  <c:v>37967</c:v>
                </c:pt>
                <c:pt idx="726">
                  <c:v>37960</c:v>
                </c:pt>
                <c:pt idx="727">
                  <c:v>37953</c:v>
                </c:pt>
                <c:pt idx="728">
                  <c:v>37946</c:v>
                </c:pt>
                <c:pt idx="729">
                  <c:v>37939</c:v>
                </c:pt>
                <c:pt idx="730">
                  <c:v>37932</c:v>
                </c:pt>
                <c:pt idx="731">
                  <c:v>37925</c:v>
                </c:pt>
                <c:pt idx="732">
                  <c:v>37918</c:v>
                </c:pt>
                <c:pt idx="733">
                  <c:v>37911</c:v>
                </c:pt>
                <c:pt idx="734">
                  <c:v>37904</c:v>
                </c:pt>
                <c:pt idx="735">
                  <c:v>37897</c:v>
                </c:pt>
                <c:pt idx="736">
                  <c:v>37890</c:v>
                </c:pt>
                <c:pt idx="737">
                  <c:v>37883</c:v>
                </c:pt>
                <c:pt idx="738">
                  <c:v>37876</c:v>
                </c:pt>
                <c:pt idx="739">
                  <c:v>37869</c:v>
                </c:pt>
                <c:pt idx="740">
                  <c:v>37862</c:v>
                </c:pt>
                <c:pt idx="741">
                  <c:v>37855</c:v>
                </c:pt>
                <c:pt idx="742">
                  <c:v>37848</c:v>
                </c:pt>
                <c:pt idx="743">
                  <c:v>37841</c:v>
                </c:pt>
                <c:pt idx="744">
                  <c:v>37834</c:v>
                </c:pt>
                <c:pt idx="745">
                  <c:v>37827</c:v>
                </c:pt>
                <c:pt idx="746">
                  <c:v>37820</c:v>
                </c:pt>
                <c:pt idx="747">
                  <c:v>37813</c:v>
                </c:pt>
                <c:pt idx="748">
                  <c:v>37806</c:v>
                </c:pt>
                <c:pt idx="749">
                  <c:v>37799</c:v>
                </c:pt>
                <c:pt idx="750">
                  <c:v>37792</c:v>
                </c:pt>
                <c:pt idx="751">
                  <c:v>37785</c:v>
                </c:pt>
                <c:pt idx="752">
                  <c:v>37778</c:v>
                </c:pt>
                <c:pt idx="753">
                  <c:v>37771</c:v>
                </c:pt>
                <c:pt idx="754">
                  <c:v>37764</c:v>
                </c:pt>
                <c:pt idx="755">
                  <c:v>37757</c:v>
                </c:pt>
                <c:pt idx="756">
                  <c:v>37750</c:v>
                </c:pt>
                <c:pt idx="757">
                  <c:v>37743</c:v>
                </c:pt>
                <c:pt idx="758">
                  <c:v>37736</c:v>
                </c:pt>
                <c:pt idx="759">
                  <c:v>37729</c:v>
                </c:pt>
                <c:pt idx="760">
                  <c:v>37722</c:v>
                </c:pt>
                <c:pt idx="761">
                  <c:v>37715</c:v>
                </c:pt>
                <c:pt idx="762">
                  <c:v>37708</c:v>
                </c:pt>
                <c:pt idx="763">
                  <c:v>37701</c:v>
                </c:pt>
                <c:pt idx="764">
                  <c:v>37694</c:v>
                </c:pt>
                <c:pt idx="765">
                  <c:v>37687</c:v>
                </c:pt>
                <c:pt idx="766">
                  <c:v>37680</c:v>
                </c:pt>
                <c:pt idx="767">
                  <c:v>37673</c:v>
                </c:pt>
                <c:pt idx="768">
                  <c:v>37666</c:v>
                </c:pt>
                <c:pt idx="769">
                  <c:v>37659</c:v>
                </c:pt>
                <c:pt idx="770">
                  <c:v>37652</c:v>
                </c:pt>
                <c:pt idx="771">
                  <c:v>37645</c:v>
                </c:pt>
                <c:pt idx="772">
                  <c:v>37638</c:v>
                </c:pt>
                <c:pt idx="773">
                  <c:v>37631</c:v>
                </c:pt>
                <c:pt idx="774">
                  <c:v>37624</c:v>
                </c:pt>
                <c:pt idx="775">
                  <c:v>37617</c:v>
                </c:pt>
                <c:pt idx="776">
                  <c:v>37610</c:v>
                </c:pt>
                <c:pt idx="777">
                  <c:v>37603</c:v>
                </c:pt>
                <c:pt idx="778">
                  <c:v>37596</c:v>
                </c:pt>
                <c:pt idx="779">
                  <c:v>37589</c:v>
                </c:pt>
                <c:pt idx="780">
                  <c:v>37582</c:v>
                </c:pt>
                <c:pt idx="781">
                  <c:v>37575</c:v>
                </c:pt>
                <c:pt idx="782">
                  <c:v>37568</c:v>
                </c:pt>
                <c:pt idx="783">
                  <c:v>37561</c:v>
                </c:pt>
                <c:pt idx="784">
                  <c:v>37554</c:v>
                </c:pt>
                <c:pt idx="785">
                  <c:v>37547</c:v>
                </c:pt>
                <c:pt idx="786">
                  <c:v>37540</c:v>
                </c:pt>
                <c:pt idx="787">
                  <c:v>37533</c:v>
                </c:pt>
                <c:pt idx="788">
                  <c:v>37526</c:v>
                </c:pt>
                <c:pt idx="789">
                  <c:v>37519</c:v>
                </c:pt>
                <c:pt idx="790">
                  <c:v>37512</c:v>
                </c:pt>
                <c:pt idx="791">
                  <c:v>37505</c:v>
                </c:pt>
                <c:pt idx="792">
                  <c:v>37498</c:v>
                </c:pt>
                <c:pt idx="793">
                  <c:v>37491</c:v>
                </c:pt>
                <c:pt idx="794">
                  <c:v>37484</c:v>
                </c:pt>
                <c:pt idx="795">
                  <c:v>37477</c:v>
                </c:pt>
                <c:pt idx="796">
                  <c:v>37470</c:v>
                </c:pt>
                <c:pt idx="797">
                  <c:v>37463</c:v>
                </c:pt>
                <c:pt idx="798">
                  <c:v>37456</c:v>
                </c:pt>
                <c:pt idx="799">
                  <c:v>37449</c:v>
                </c:pt>
                <c:pt idx="800">
                  <c:v>37442</c:v>
                </c:pt>
                <c:pt idx="801">
                  <c:v>37435</c:v>
                </c:pt>
                <c:pt idx="802">
                  <c:v>37428</c:v>
                </c:pt>
                <c:pt idx="803">
                  <c:v>37421</c:v>
                </c:pt>
                <c:pt idx="804">
                  <c:v>37414</c:v>
                </c:pt>
                <c:pt idx="805">
                  <c:v>37407</c:v>
                </c:pt>
                <c:pt idx="806">
                  <c:v>37400</c:v>
                </c:pt>
                <c:pt idx="807">
                  <c:v>37393</c:v>
                </c:pt>
                <c:pt idx="808">
                  <c:v>37386</c:v>
                </c:pt>
                <c:pt idx="809">
                  <c:v>37379</c:v>
                </c:pt>
                <c:pt idx="810">
                  <c:v>37372</c:v>
                </c:pt>
                <c:pt idx="811">
                  <c:v>37365</c:v>
                </c:pt>
                <c:pt idx="812">
                  <c:v>37358</c:v>
                </c:pt>
                <c:pt idx="813">
                  <c:v>37351</c:v>
                </c:pt>
                <c:pt idx="814">
                  <c:v>37344</c:v>
                </c:pt>
                <c:pt idx="815">
                  <c:v>37337</c:v>
                </c:pt>
                <c:pt idx="816">
                  <c:v>37330</c:v>
                </c:pt>
                <c:pt idx="817">
                  <c:v>37323</c:v>
                </c:pt>
                <c:pt idx="818">
                  <c:v>37316</c:v>
                </c:pt>
                <c:pt idx="819">
                  <c:v>37309</c:v>
                </c:pt>
                <c:pt idx="820">
                  <c:v>37302</c:v>
                </c:pt>
                <c:pt idx="821">
                  <c:v>37295</c:v>
                </c:pt>
                <c:pt idx="822">
                  <c:v>37288</c:v>
                </c:pt>
                <c:pt idx="823">
                  <c:v>37281</c:v>
                </c:pt>
                <c:pt idx="824">
                  <c:v>37274</c:v>
                </c:pt>
                <c:pt idx="825">
                  <c:v>37267</c:v>
                </c:pt>
                <c:pt idx="826">
                  <c:v>37260</c:v>
                </c:pt>
              </c:numCache>
            </c:numRef>
          </c:cat>
          <c:val>
            <c:numRef>
              <c:f>Лист1!$G$10:$G$833</c:f>
              <c:numCache>
                <c:formatCode>_(* #,##0.00_);_(* \(#,##0.00\);_(* "-"??_);_(@_)</c:formatCode>
                <c:ptCount val="824"/>
                <c:pt idx="0">
                  <c:v>1303.82</c:v>
                </c:pt>
                <c:pt idx="1">
                  <c:v>1276.68</c:v>
                </c:pt>
                <c:pt idx="2">
                  <c:v>1279.75</c:v>
                </c:pt>
                <c:pt idx="3">
                  <c:v>1297.3</c:v>
                </c:pt>
                <c:pt idx="4">
                  <c:v>1320.18</c:v>
                </c:pt>
                <c:pt idx="5">
                  <c:v>1346.59</c:v>
                </c:pt>
                <c:pt idx="6">
                  <c:v>1325.23</c:v>
                </c:pt>
                <c:pt idx="7">
                  <c:v>1291.3499999999999</c:v>
                </c:pt>
                <c:pt idx="8">
                  <c:v>1284.1300000000001</c:v>
                </c:pt>
                <c:pt idx="9">
                  <c:v>1289.31</c:v>
                </c:pt>
                <c:pt idx="10">
                  <c:v>1258.8800000000001</c:v>
                </c:pt>
                <c:pt idx="11">
                  <c:v>1269.6400000000001</c:v>
                </c:pt>
                <c:pt idx="12">
                  <c:v>1254.98</c:v>
                </c:pt>
                <c:pt idx="13">
                  <c:v>1228.7</c:v>
                </c:pt>
                <c:pt idx="14">
                  <c:v>1212.46</c:v>
                </c:pt>
                <c:pt idx="15">
                  <c:v>1241.6099999999999</c:v>
                </c:pt>
                <c:pt idx="16">
                  <c:v>1256.71</c:v>
                </c:pt>
                <c:pt idx="17">
                  <c:v>1253.73</c:v>
                </c:pt>
                <c:pt idx="18">
                  <c:v>1266.76</c:v>
                </c:pt>
                <c:pt idx="19">
                  <c:v>1279.17</c:v>
                </c:pt>
                <c:pt idx="20">
                  <c:v>1266.76</c:v>
                </c:pt>
                <c:pt idx="21">
                  <c:v>1255.93</c:v>
                </c:pt>
                <c:pt idx="22">
                  <c:v>1228.43</c:v>
                </c:pt>
                <c:pt idx="23">
                  <c:v>1228.01</c:v>
                </c:pt>
                <c:pt idx="24">
                  <c:v>1268.28</c:v>
                </c:pt>
                <c:pt idx="25">
                  <c:v>1284.44</c:v>
                </c:pt>
                <c:pt idx="26">
                  <c:v>1285.69</c:v>
                </c:pt>
                <c:pt idx="27">
                  <c:v>1254.53</c:v>
                </c:pt>
                <c:pt idx="28">
                  <c:v>1249.2</c:v>
                </c:pt>
                <c:pt idx="29">
                  <c:v>1243.57</c:v>
                </c:pt>
                <c:pt idx="30">
                  <c:v>1229.26</c:v>
                </c:pt>
                <c:pt idx="31">
                  <c:v>1204.6400000000001</c:v>
                </c:pt>
                <c:pt idx="32">
                  <c:v>1234.81</c:v>
                </c:pt>
                <c:pt idx="33">
                  <c:v>1257.19</c:v>
                </c:pt>
                <c:pt idx="34">
                  <c:v>1234.5999999999999</c:v>
                </c:pt>
                <c:pt idx="35">
                  <c:v>1233.6199999999999</c:v>
                </c:pt>
                <c:pt idx="36">
                  <c:v>1220.3</c:v>
                </c:pt>
                <c:pt idx="37">
                  <c:v>1191.2</c:v>
                </c:pt>
                <c:pt idx="38">
                  <c:v>1210.32</c:v>
                </c:pt>
                <c:pt idx="39">
                  <c:v>1197.3399999999999</c:v>
                </c:pt>
                <c:pt idx="40">
                  <c:v>1172.6300000000001</c:v>
                </c:pt>
                <c:pt idx="41">
                  <c:v>1147.5</c:v>
                </c:pt>
                <c:pt idx="42">
                  <c:v>1133.3</c:v>
                </c:pt>
                <c:pt idx="43">
                  <c:v>1134.8800000000001</c:v>
                </c:pt>
                <c:pt idx="44">
                  <c:v>1159.8599999999999</c:v>
                </c:pt>
                <c:pt idx="45">
                  <c:v>1177.43</c:v>
                </c:pt>
                <c:pt idx="46">
                  <c:v>1183.56</c:v>
                </c:pt>
                <c:pt idx="47">
                  <c:v>1207.8900000000001</c:v>
                </c:pt>
                <c:pt idx="48">
                  <c:v>1227.6400000000001</c:v>
                </c:pt>
                <c:pt idx="49">
                  <c:v>1305.06</c:v>
                </c:pt>
                <c:pt idx="50">
                  <c:v>1275.47</c:v>
                </c:pt>
                <c:pt idx="51">
                  <c:v>1266.46</c:v>
                </c:pt>
                <c:pt idx="52">
                  <c:v>1251.03</c:v>
                </c:pt>
                <c:pt idx="53">
                  <c:v>1257.08</c:v>
                </c:pt>
                <c:pt idx="54">
                  <c:v>1315.87</c:v>
                </c:pt>
                <c:pt idx="55">
                  <c:v>1337.56</c:v>
                </c:pt>
                <c:pt idx="56">
                  <c:v>1310.3499999999999</c:v>
                </c:pt>
                <c:pt idx="57">
                  <c:v>1327.83</c:v>
                </c:pt>
                <c:pt idx="58">
                  <c:v>1325.21</c:v>
                </c:pt>
                <c:pt idx="59">
                  <c:v>1321.18</c:v>
                </c:pt>
                <c:pt idx="60">
                  <c:v>1341.47</c:v>
                </c:pt>
                <c:pt idx="61">
                  <c:v>1335.97</c:v>
                </c:pt>
                <c:pt idx="62">
                  <c:v>1336</c:v>
                </c:pt>
                <c:pt idx="63">
                  <c:v>1351.28</c:v>
                </c:pt>
                <c:pt idx="64">
                  <c:v>1322.73</c:v>
                </c:pt>
                <c:pt idx="65">
                  <c:v>1337.45</c:v>
                </c:pt>
                <c:pt idx="66">
                  <c:v>1366.33</c:v>
                </c:pt>
                <c:pt idx="67">
                  <c:v>1341.35</c:v>
                </c:pt>
                <c:pt idx="68">
                  <c:v>1315.75</c:v>
                </c:pt>
                <c:pt idx="69">
                  <c:v>1298.6500000000001</c:v>
                </c:pt>
                <c:pt idx="70">
                  <c:v>1274.24</c:v>
                </c:pt>
                <c:pt idx="71">
                  <c:v>1244.2</c:v>
                </c:pt>
                <c:pt idx="72">
                  <c:v>1212.3800000000001</c:v>
                </c:pt>
                <c:pt idx="73">
                  <c:v>1251.98</c:v>
                </c:pt>
                <c:pt idx="74">
                  <c:v>1273.45</c:v>
                </c:pt>
                <c:pt idx="75">
                  <c:v>1288.99</c:v>
                </c:pt>
                <c:pt idx="76">
                  <c:v>1293.53</c:v>
                </c:pt>
                <c:pt idx="77">
                  <c:v>1233.03</c:v>
                </c:pt>
                <c:pt idx="78">
                  <c:v>1233.99</c:v>
                </c:pt>
                <c:pt idx="79">
                  <c:v>1240.69</c:v>
                </c:pt>
                <c:pt idx="80">
                  <c:v>1222.5999999999999</c:v>
                </c:pt>
                <c:pt idx="81">
                  <c:v>1217.05</c:v>
                </c:pt>
                <c:pt idx="82">
                  <c:v>1255.4000000000001</c:v>
                </c:pt>
                <c:pt idx="83">
                  <c:v>1249.45</c:v>
                </c:pt>
                <c:pt idx="84">
                  <c:v>1258.95</c:v>
                </c:pt>
                <c:pt idx="85">
                  <c:v>1223.46</c:v>
                </c:pt>
                <c:pt idx="86">
                  <c:v>1226.8</c:v>
                </c:pt>
                <c:pt idx="87">
                  <c:v>1237.97</c:v>
                </c:pt>
                <c:pt idx="88">
                  <c:v>1173.4000000000001</c:v>
                </c:pt>
                <c:pt idx="89">
                  <c:v>1118.21</c:v>
                </c:pt>
                <c:pt idx="90">
                  <c:v>1097.95</c:v>
                </c:pt>
                <c:pt idx="91">
                  <c:v>1088.8800000000001</c:v>
                </c:pt>
                <c:pt idx="92">
                  <c:v>1104.1500000000001</c:v>
                </c:pt>
                <c:pt idx="93">
                  <c:v>1061.0999999999999</c:v>
                </c:pt>
                <c:pt idx="94">
                  <c:v>1076.0999999999999</c:v>
                </c:pt>
                <c:pt idx="95">
                  <c:v>1066.25</c:v>
                </c:pt>
                <c:pt idx="96">
                  <c:v>1074.77</c:v>
                </c:pt>
                <c:pt idx="97">
                  <c:v>1086.44</c:v>
                </c:pt>
                <c:pt idx="98">
                  <c:v>1057.45</c:v>
                </c:pt>
                <c:pt idx="99">
                  <c:v>1078.01</c:v>
                </c:pt>
                <c:pt idx="100">
                  <c:v>1083.9100000000001</c:v>
                </c:pt>
                <c:pt idx="101">
                  <c:v>1089.8</c:v>
                </c:pt>
                <c:pt idx="102">
                  <c:v>1142.1099999999999</c:v>
                </c:pt>
                <c:pt idx="103">
                  <c:v>1164.45</c:v>
                </c:pt>
                <c:pt idx="104">
                  <c:v>1177.3</c:v>
                </c:pt>
                <c:pt idx="105">
                  <c:v>1156.53</c:v>
                </c:pt>
                <c:pt idx="106">
                  <c:v>1138.5999999999999</c:v>
                </c:pt>
                <c:pt idx="107">
                  <c:v>1146.2</c:v>
                </c:pt>
                <c:pt idx="108">
                  <c:v>1139.23</c:v>
                </c:pt>
                <c:pt idx="109">
                  <c:v>1107.95</c:v>
                </c:pt>
                <c:pt idx="110">
                  <c:v>1121.8499999999999</c:v>
                </c:pt>
                <c:pt idx="111">
                  <c:v>1133.5999999999999</c:v>
                </c:pt>
                <c:pt idx="112">
                  <c:v>1160.77</c:v>
                </c:pt>
                <c:pt idx="113">
                  <c:v>1115.07</c:v>
                </c:pt>
                <c:pt idx="114">
                  <c:v>1094.1500000000001</c:v>
                </c:pt>
                <c:pt idx="115">
                  <c:v>1095.8</c:v>
                </c:pt>
                <c:pt idx="116">
                  <c:v>1099.1099999999999</c:v>
                </c:pt>
                <c:pt idx="117">
                  <c:v>1134.1400000000001</c:v>
                </c:pt>
                <c:pt idx="118">
                  <c:v>1163.74</c:v>
                </c:pt>
                <c:pt idx="119">
                  <c:v>1169.0999999999999</c:v>
                </c:pt>
                <c:pt idx="120">
                  <c:v>1175.52</c:v>
                </c:pt>
                <c:pt idx="121">
                  <c:v>1200.27</c:v>
                </c:pt>
                <c:pt idx="122">
                  <c:v>1181.6300000000001</c:v>
                </c:pt>
                <c:pt idx="123">
                  <c:v>1171.94</c:v>
                </c:pt>
                <c:pt idx="124">
                  <c:v>1190.58</c:v>
                </c:pt>
                <c:pt idx="125">
                  <c:v>1206.21</c:v>
                </c:pt>
                <c:pt idx="126">
                  <c:v>1224.8</c:v>
                </c:pt>
                <c:pt idx="127">
                  <c:v>1188.3900000000001</c:v>
                </c:pt>
                <c:pt idx="128">
                  <c:v>1178.46</c:v>
                </c:pt>
                <c:pt idx="129">
                  <c:v>1179</c:v>
                </c:pt>
                <c:pt idx="130">
                  <c:v>1204.22</c:v>
                </c:pt>
                <c:pt idx="131">
                  <c:v>1207.5899999999999</c:v>
                </c:pt>
                <c:pt idx="132">
                  <c:v>1206.9100000000001</c:v>
                </c:pt>
                <c:pt idx="133">
                  <c:v>1198.55</c:v>
                </c:pt>
                <c:pt idx="134">
                  <c:v>1182.54</c:v>
                </c:pt>
                <c:pt idx="135">
                  <c:v>1158.48</c:v>
                </c:pt>
                <c:pt idx="136">
                  <c:v>1167.29</c:v>
                </c:pt>
                <c:pt idx="137">
                  <c:v>1213.18</c:v>
                </c:pt>
                <c:pt idx="138">
                  <c:v>1201.94</c:v>
                </c:pt>
                <c:pt idx="139">
                  <c:v>1229.76</c:v>
                </c:pt>
                <c:pt idx="140">
                  <c:v>1234.04</c:v>
                </c:pt>
                <c:pt idx="141">
                  <c:v>1283.79</c:v>
                </c:pt>
                <c:pt idx="142">
                  <c:v>1294.08</c:v>
                </c:pt>
                <c:pt idx="143">
                  <c:v>1280.45</c:v>
                </c:pt>
                <c:pt idx="144">
                  <c:v>1223.25</c:v>
                </c:pt>
                <c:pt idx="145">
                  <c:v>1188.3900000000001</c:v>
                </c:pt>
                <c:pt idx="146">
                  <c:v>1196</c:v>
                </c:pt>
                <c:pt idx="147">
                  <c:v>1195.74</c:v>
                </c:pt>
                <c:pt idx="148">
                  <c:v>1222.5899999999999</c:v>
                </c:pt>
                <c:pt idx="149">
                  <c:v>1192.3499999999999</c:v>
                </c:pt>
                <c:pt idx="150">
                  <c:v>1167.3800000000001</c:v>
                </c:pt>
                <c:pt idx="151">
                  <c:v>1201.55</c:v>
                </c:pt>
                <c:pt idx="152">
                  <c:v>1188.75</c:v>
                </c:pt>
                <c:pt idx="153">
                  <c:v>1177.97</c:v>
                </c:pt>
                <c:pt idx="154">
                  <c:v>1172.94</c:v>
                </c:pt>
                <c:pt idx="155">
                  <c:v>1231.01</c:v>
                </c:pt>
                <c:pt idx="156">
                  <c:v>1238.32</c:v>
                </c:pt>
                <c:pt idx="157">
                  <c:v>1223.1600000000001</c:v>
                </c:pt>
                <c:pt idx="158">
                  <c:v>1191.42</c:v>
                </c:pt>
                <c:pt idx="159">
                  <c:v>1218.3800000000001</c:v>
                </c:pt>
                <c:pt idx="160">
                  <c:v>1215.7</c:v>
                </c:pt>
                <c:pt idx="161">
                  <c:v>1229.6500000000001</c:v>
                </c:pt>
                <c:pt idx="162">
                  <c:v>1268.81</c:v>
                </c:pt>
                <c:pt idx="163">
                  <c:v>1287.32</c:v>
                </c:pt>
                <c:pt idx="164">
                  <c:v>1281.0999999999999</c:v>
                </c:pt>
                <c:pt idx="165">
                  <c:v>1304.7</c:v>
                </c:pt>
                <c:pt idx="166">
                  <c:v>1309.58</c:v>
                </c:pt>
                <c:pt idx="167">
                  <c:v>1293.75</c:v>
                </c:pt>
                <c:pt idx="168">
                  <c:v>1307.22</c:v>
                </c:pt>
                <c:pt idx="169">
                  <c:v>1310.88</c:v>
                </c:pt>
                <c:pt idx="170">
                  <c:v>1338.7</c:v>
                </c:pt>
                <c:pt idx="171">
                  <c:v>1320.55</c:v>
                </c:pt>
                <c:pt idx="172">
                  <c:v>1316.17</c:v>
                </c:pt>
                <c:pt idx="173">
                  <c:v>1314.82</c:v>
                </c:pt>
                <c:pt idx="174">
                  <c:v>1276.96</c:v>
                </c:pt>
                <c:pt idx="175">
                  <c:v>1253.23</c:v>
                </c:pt>
                <c:pt idx="176">
                  <c:v>1249.68</c:v>
                </c:pt>
                <c:pt idx="177">
                  <c:v>1292.6099999999999</c:v>
                </c:pt>
                <c:pt idx="178">
                  <c:v>1293.52</c:v>
                </c:pt>
                <c:pt idx="179">
                  <c:v>1288.9100000000001</c:v>
                </c:pt>
                <c:pt idx="180">
                  <c:v>1299.7</c:v>
                </c:pt>
                <c:pt idx="181">
                  <c:v>1303.25</c:v>
                </c:pt>
                <c:pt idx="182">
                  <c:v>1294.3</c:v>
                </c:pt>
                <c:pt idx="183">
                  <c:v>1318.42</c:v>
                </c:pt>
                <c:pt idx="184">
                  <c:v>1303.5</c:v>
                </c:pt>
                <c:pt idx="185">
                  <c:v>1295.23</c:v>
                </c:pt>
                <c:pt idx="186">
                  <c:v>1334.69</c:v>
                </c:pt>
                <c:pt idx="187">
                  <c:v>1382.92</c:v>
                </c:pt>
                <c:pt idx="188">
                  <c:v>1339.98</c:v>
                </c:pt>
                <c:pt idx="189">
                  <c:v>1326.39</c:v>
                </c:pt>
                <c:pt idx="190">
                  <c:v>1324.25</c:v>
                </c:pt>
                <c:pt idx="191">
                  <c:v>1318.66</c:v>
                </c:pt>
                <c:pt idx="192">
                  <c:v>1267.27</c:v>
                </c:pt>
                <c:pt idx="193">
                  <c:v>1244.55</c:v>
                </c:pt>
                <c:pt idx="194">
                  <c:v>1270.06</c:v>
                </c:pt>
                <c:pt idx="195">
                  <c:v>1254.05</c:v>
                </c:pt>
                <c:pt idx="196">
                  <c:v>1248.5</c:v>
                </c:pt>
                <c:pt idx="197">
                  <c:v>1236.97</c:v>
                </c:pt>
                <c:pt idx="198">
                  <c:v>1213.27</c:v>
                </c:pt>
                <c:pt idx="199">
                  <c:v>1203.24</c:v>
                </c:pt>
                <c:pt idx="200">
                  <c:v>1238.69</c:v>
                </c:pt>
                <c:pt idx="201">
                  <c:v>1229.0999999999999</c:v>
                </c:pt>
                <c:pt idx="202">
                  <c:v>1253.3499999999999</c:v>
                </c:pt>
                <c:pt idx="203">
                  <c:v>1243.8</c:v>
                </c:pt>
                <c:pt idx="204">
                  <c:v>1290.18</c:v>
                </c:pt>
                <c:pt idx="205">
                  <c:v>1288.5</c:v>
                </c:pt>
                <c:pt idx="206">
                  <c:v>1316.18</c:v>
                </c:pt>
                <c:pt idx="207">
                  <c:v>1350.62</c:v>
                </c:pt>
                <c:pt idx="208">
                  <c:v>1316.25</c:v>
                </c:pt>
                <c:pt idx="209">
                  <c:v>1272.2</c:v>
                </c:pt>
                <c:pt idx="210">
                  <c:v>1311.09</c:v>
                </c:pt>
                <c:pt idx="211">
                  <c:v>1336.88</c:v>
                </c:pt>
                <c:pt idx="212">
                  <c:v>1325.85</c:v>
                </c:pt>
                <c:pt idx="213">
                  <c:v>1326.17</c:v>
                </c:pt>
                <c:pt idx="214">
                  <c:v>1391.8</c:v>
                </c:pt>
                <c:pt idx="215">
                  <c:v>1395.27</c:v>
                </c:pt>
                <c:pt idx="216">
                  <c:v>1397.73</c:v>
                </c:pt>
                <c:pt idx="217">
                  <c:v>1376.57</c:v>
                </c:pt>
                <c:pt idx="218">
                  <c:v>1314.46</c:v>
                </c:pt>
                <c:pt idx="219">
                  <c:v>1312.03</c:v>
                </c:pt>
                <c:pt idx="220">
                  <c:v>1333.16</c:v>
                </c:pt>
                <c:pt idx="221">
                  <c:v>1296.03</c:v>
                </c:pt>
                <c:pt idx="222">
                  <c:v>1285.5899999999999</c:v>
                </c:pt>
                <c:pt idx="223">
                  <c:v>1223.1400000000001</c:v>
                </c:pt>
                <c:pt idx="224">
                  <c:v>1234.53</c:v>
                </c:pt>
                <c:pt idx="225">
                  <c:v>1296.42</c:v>
                </c:pt>
                <c:pt idx="226">
                  <c:v>1390.67</c:v>
                </c:pt>
                <c:pt idx="227">
                  <c:v>1382.97</c:v>
                </c:pt>
                <c:pt idx="228">
                  <c:v>1387.8</c:v>
                </c:pt>
                <c:pt idx="229">
                  <c:v>1386.64</c:v>
                </c:pt>
                <c:pt idx="230">
                  <c:v>1359.5</c:v>
                </c:pt>
                <c:pt idx="231">
                  <c:v>1448.55</c:v>
                </c:pt>
                <c:pt idx="232">
                  <c:v>1470.75</c:v>
                </c:pt>
                <c:pt idx="233">
                  <c:v>1461.92</c:v>
                </c:pt>
                <c:pt idx="234">
                  <c:v>1403.79</c:v>
                </c:pt>
                <c:pt idx="235">
                  <c:v>1482.75</c:v>
                </c:pt>
                <c:pt idx="236">
                  <c:v>1581.25</c:v>
                </c:pt>
                <c:pt idx="237">
                  <c:v>1597.5</c:v>
                </c:pt>
                <c:pt idx="238">
                  <c:v>1608.55</c:v>
                </c:pt>
                <c:pt idx="239">
                  <c:v>1592.1</c:v>
                </c:pt>
                <c:pt idx="240">
                  <c:v>1578.97</c:v>
                </c:pt>
                <c:pt idx="241">
                  <c:v>1576.18</c:v>
                </c:pt>
                <c:pt idx="242">
                  <c:v>1581.16</c:v>
                </c:pt>
                <c:pt idx="243">
                  <c:v>1610.15</c:v>
                </c:pt>
                <c:pt idx="244">
                  <c:v>1667.25</c:v>
                </c:pt>
                <c:pt idx="245">
                  <c:v>1667.4</c:v>
                </c:pt>
                <c:pt idx="246">
                  <c:v>1658.65</c:v>
                </c:pt>
                <c:pt idx="247">
                  <c:v>1684.25</c:v>
                </c:pt>
                <c:pt idx="248">
                  <c:v>1662.98</c:v>
                </c:pt>
                <c:pt idx="249">
                  <c:v>1656.1</c:v>
                </c:pt>
                <c:pt idx="250">
                  <c:v>1655.7</c:v>
                </c:pt>
                <c:pt idx="251">
                  <c:v>1657.22</c:v>
                </c:pt>
                <c:pt idx="252">
                  <c:v>1696.15</c:v>
                </c:pt>
                <c:pt idx="253">
                  <c:v>1704.07</c:v>
                </c:pt>
                <c:pt idx="254">
                  <c:v>1714.98</c:v>
                </c:pt>
                <c:pt idx="255">
                  <c:v>1753</c:v>
                </c:pt>
                <c:pt idx="256">
                  <c:v>1713.72</c:v>
                </c:pt>
                <c:pt idx="257">
                  <c:v>1731.07</c:v>
                </c:pt>
                <c:pt idx="258">
                  <c:v>1678</c:v>
                </c:pt>
                <c:pt idx="259">
                  <c:v>1711.2</c:v>
                </c:pt>
                <c:pt idx="260">
                  <c:v>1721.75</c:v>
                </c:pt>
                <c:pt idx="261">
                  <c:v>1754.03</c:v>
                </c:pt>
                <c:pt idx="262">
                  <c:v>1780.7</c:v>
                </c:pt>
                <c:pt idx="263">
                  <c:v>1772.25</c:v>
                </c:pt>
                <c:pt idx="264">
                  <c:v>1773.1</c:v>
                </c:pt>
                <c:pt idx="265">
                  <c:v>1770.5</c:v>
                </c:pt>
                <c:pt idx="266">
                  <c:v>1735.85</c:v>
                </c:pt>
                <c:pt idx="267">
                  <c:v>1691.85</c:v>
                </c:pt>
                <c:pt idx="268">
                  <c:v>1670.5</c:v>
                </c:pt>
                <c:pt idx="269">
                  <c:v>1616.4</c:v>
                </c:pt>
                <c:pt idx="270">
                  <c:v>1620.15</c:v>
                </c:pt>
                <c:pt idx="271">
                  <c:v>1603.55</c:v>
                </c:pt>
                <c:pt idx="272">
                  <c:v>1623.2</c:v>
                </c:pt>
                <c:pt idx="273">
                  <c:v>1584.53</c:v>
                </c:pt>
                <c:pt idx="274">
                  <c:v>1589.6</c:v>
                </c:pt>
                <c:pt idx="275">
                  <c:v>1583.85</c:v>
                </c:pt>
                <c:pt idx="276">
                  <c:v>1597.45</c:v>
                </c:pt>
                <c:pt idx="277">
                  <c:v>1572.43</c:v>
                </c:pt>
                <c:pt idx="278">
                  <c:v>1627.1</c:v>
                </c:pt>
                <c:pt idx="279">
                  <c:v>1593.4</c:v>
                </c:pt>
                <c:pt idx="280">
                  <c:v>1624</c:v>
                </c:pt>
                <c:pt idx="281">
                  <c:v>1573</c:v>
                </c:pt>
                <c:pt idx="282">
                  <c:v>1593.03</c:v>
                </c:pt>
                <c:pt idx="283">
                  <c:v>1579.35</c:v>
                </c:pt>
                <c:pt idx="284">
                  <c:v>1642.35</c:v>
                </c:pt>
                <c:pt idx="285">
                  <c:v>1662.85</c:v>
                </c:pt>
                <c:pt idx="286">
                  <c:v>1643.05</c:v>
                </c:pt>
                <c:pt idx="287">
                  <c:v>1658.38</c:v>
                </c:pt>
                <c:pt idx="288">
                  <c:v>1640.3</c:v>
                </c:pt>
                <c:pt idx="289">
                  <c:v>1668.15</c:v>
                </c:pt>
                <c:pt idx="290">
                  <c:v>1661.7</c:v>
                </c:pt>
                <c:pt idx="291">
                  <c:v>1659.98</c:v>
                </c:pt>
                <c:pt idx="292">
                  <c:v>1713.85</c:v>
                </c:pt>
                <c:pt idx="293">
                  <c:v>1712.45</c:v>
                </c:pt>
                <c:pt idx="294">
                  <c:v>1772.35</c:v>
                </c:pt>
                <c:pt idx="295">
                  <c:v>1723.49</c:v>
                </c:pt>
                <c:pt idx="296">
                  <c:v>1721.85</c:v>
                </c:pt>
                <c:pt idx="297">
                  <c:v>1726.33</c:v>
                </c:pt>
                <c:pt idx="298">
                  <c:v>1738.95</c:v>
                </c:pt>
                <c:pt idx="299">
                  <c:v>1666.6</c:v>
                </c:pt>
                <c:pt idx="300">
                  <c:v>1638.92</c:v>
                </c:pt>
                <c:pt idx="301">
                  <c:v>1617.08</c:v>
                </c:pt>
                <c:pt idx="302">
                  <c:v>1564.91</c:v>
                </c:pt>
                <c:pt idx="303">
                  <c:v>1606.88</c:v>
                </c:pt>
                <c:pt idx="304">
                  <c:v>1598.95</c:v>
                </c:pt>
                <c:pt idx="305">
                  <c:v>1711.47</c:v>
                </c:pt>
                <c:pt idx="306">
                  <c:v>1746.59</c:v>
                </c:pt>
                <c:pt idx="307">
                  <c:v>1683.52</c:v>
                </c:pt>
                <c:pt idx="308">
                  <c:v>1723.92</c:v>
                </c:pt>
                <c:pt idx="309">
                  <c:v>1788.63</c:v>
                </c:pt>
                <c:pt idx="310">
                  <c:v>1754.65</c:v>
                </c:pt>
                <c:pt idx="311">
                  <c:v>1743.42</c:v>
                </c:pt>
                <c:pt idx="312">
                  <c:v>1641.85</c:v>
                </c:pt>
                <c:pt idx="313">
                  <c:v>1680.95</c:v>
                </c:pt>
                <c:pt idx="314">
                  <c:v>1637.85</c:v>
                </c:pt>
                <c:pt idx="315">
                  <c:v>1623.79</c:v>
                </c:pt>
                <c:pt idx="316">
                  <c:v>1656.74</c:v>
                </c:pt>
                <c:pt idx="317">
                  <c:v>1811.38</c:v>
                </c:pt>
                <c:pt idx="318">
                  <c:v>1855.57</c:v>
                </c:pt>
                <c:pt idx="319">
                  <c:v>1882.96</c:v>
                </c:pt>
                <c:pt idx="320">
                  <c:v>1827.15</c:v>
                </c:pt>
                <c:pt idx="321">
                  <c:v>1852.07</c:v>
                </c:pt>
                <c:pt idx="322">
                  <c:v>1746.68</c:v>
                </c:pt>
                <c:pt idx="323">
                  <c:v>1663.95</c:v>
                </c:pt>
                <c:pt idx="324">
                  <c:v>1627.05</c:v>
                </c:pt>
                <c:pt idx="325">
                  <c:v>1601.33</c:v>
                </c:pt>
                <c:pt idx="326">
                  <c:v>1593.6</c:v>
                </c:pt>
                <c:pt idx="327">
                  <c:v>1544.15</c:v>
                </c:pt>
                <c:pt idx="328">
                  <c:v>1487.43</c:v>
                </c:pt>
                <c:pt idx="329">
                  <c:v>1502.55</c:v>
                </c:pt>
                <c:pt idx="330">
                  <c:v>1539.4</c:v>
                </c:pt>
                <c:pt idx="331">
                  <c:v>1531.27</c:v>
                </c:pt>
                <c:pt idx="332">
                  <c:v>1542.28</c:v>
                </c:pt>
                <c:pt idx="333">
                  <c:v>1536.4</c:v>
                </c:pt>
                <c:pt idx="334">
                  <c:v>1512.23</c:v>
                </c:pt>
                <c:pt idx="335">
                  <c:v>1495.15</c:v>
                </c:pt>
                <c:pt idx="336">
                  <c:v>1495.58</c:v>
                </c:pt>
                <c:pt idx="337">
                  <c:v>1563.7</c:v>
                </c:pt>
                <c:pt idx="338">
                  <c:v>1507.04</c:v>
                </c:pt>
                <c:pt idx="339">
                  <c:v>1486.88</c:v>
                </c:pt>
                <c:pt idx="340">
                  <c:v>1474.91</c:v>
                </c:pt>
                <c:pt idx="341">
                  <c:v>1428.73</c:v>
                </c:pt>
                <c:pt idx="342">
                  <c:v>1429.88</c:v>
                </c:pt>
                <c:pt idx="343">
                  <c:v>1418.56</c:v>
                </c:pt>
                <c:pt idx="344">
                  <c:v>1417.65</c:v>
                </c:pt>
                <c:pt idx="345">
                  <c:v>1430.95</c:v>
                </c:pt>
                <c:pt idx="346">
                  <c:v>1410.65</c:v>
                </c:pt>
                <c:pt idx="347">
                  <c:v>1389.99</c:v>
                </c:pt>
                <c:pt idx="348">
                  <c:v>1356.95</c:v>
                </c:pt>
                <c:pt idx="349">
                  <c:v>1348.93</c:v>
                </c:pt>
                <c:pt idx="350">
                  <c:v>1336.78</c:v>
                </c:pt>
                <c:pt idx="351">
                  <c:v>1342.68</c:v>
                </c:pt>
                <c:pt idx="352">
                  <c:v>1361.85</c:v>
                </c:pt>
                <c:pt idx="353">
                  <c:v>1369.54</c:v>
                </c:pt>
                <c:pt idx="354">
                  <c:v>1421.4</c:v>
                </c:pt>
                <c:pt idx="355">
                  <c:v>1384.65</c:v>
                </c:pt>
                <c:pt idx="356">
                  <c:v>1375.38</c:v>
                </c:pt>
                <c:pt idx="357">
                  <c:v>1386.13</c:v>
                </c:pt>
                <c:pt idx="358">
                  <c:v>1414.08</c:v>
                </c:pt>
                <c:pt idx="359">
                  <c:v>1363.8</c:v>
                </c:pt>
                <c:pt idx="360">
                  <c:v>1353.63</c:v>
                </c:pt>
                <c:pt idx="361">
                  <c:v>1368.75</c:v>
                </c:pt>
                <c:pt idx="362">
                  <c:v>1393.63</c:v>
                </c:pt>
                <c:pt idx="363">
                  <c:v>1359.4</c:v>
                </c:pt>
                <c:pt idx="364">
                  <c:v>1328.55</c:v>
                </c:pt>
                <c:pt idx="365">
                  <c:v>1368.4</c:v>
                </c:pt>
                <c:pt idx="366">
                  <c:v>1346.85</c:v>
                </c:pt>
                <c:pt idx="367">
                  <c:v>1319.03</c:v>
                </c:pt>
                <c:pt idx="368">
                  <c:v>1296.6300000000001</c:v>
                </c:pt>
                <c:pt idx="369">
                  <c:v>1274.18</c:v>
                </c:pt>
                <c:pt idx="370">
                  <c:v>1245.98</c:v>
                </c:pt>
                <c:pt idx="371">
                  <c:v>1246.55</c:v>
                </c:pt>
                <c:pt idx="372">
                  <c:v>1237.83</c:v>
                </c:pt>
                <c:pt idx="373">
                  <c:v>1227.8900000000001</c:v>
                </c:pt>
                <c:pt idx="374">
                  <c:v>1215.43</c:v>
                </c:pt>
                <c:pt idx="375">
                  <c:v>1205.4000000000001</c:v>
                </c:pt>
                <c:pt idx="376">
                  <c:v>1181</c:v>
                </c:pt>
                <c:pt idx="377">
                  <c:v>1189.1400000000001</c:v>
                </c:pt>
                <c:pt idx="378">
                  <c:v>1193</c:v>
                </c:pt>
                <c:pt idx="379">
                  <c:v>1211.71</c:v>
                </c:pt>
                <c:pt idx="380">
                  <c:v>1211.6500000000001</c:v>
                </c:pt>
                <c:pt idx="381">
                  <c:v>1255.68</c:v>
                </c:pt>
                <c:pt idx="382">
                  <c:v>1256.8</c:v>
                </c:pt>
                <c:pt idx="383">
                  <c:v>1226.58</c:v>
                </c:pt>
                <c:pt idx="384">
                  <c:v>1220.03</c:v>
                </c:pt>
                <c:pt idx="385">
                  <c:v>1214.73</c:v>
                </c:pt>
                <c:pt idx="386">
                  <c:v>1177.08</c:v>
                </c:pt>
                <c:pt idx="387">
                  <c:v>1232.98</c:v>
                </c:pt>
                <c:pt idx="388">
                  <c:v>1208.4000000000001</c:v>
                </c:pt>
                <c:pt idx="389">
                  <c:v>1179.03</c:v>
                </c:pt>
                <c:pt idx="390">
                  <c:v>1157.73</c:v>
                </c:pt>
                <c:pt idx="391">
                  <c:v>1137.4100000000001</c:v>
                </c:pt>
                <c:pt idx="392">
                  <c:v>1161.75</c:v>
                </c:pt>
                <c:pt idx="393">
                  <c:v>1123.8</c:v>
                </c:pt>
                <c:pt idx="394">
                  <c:v>1107.25</c:v>
                </c:pt>
                <c:pt idx="395">
                  <c:v>1107.05</c:v>
                </c:pt>
                <c:pt idx="396">
                  <c:v>1101.8499999999999</c:v>
                </c:pt>
                <c:pt idx="397">
                  <c:v>1134.9000000000001</c:v>
                </c:pt>
                <c:pt idx="398">
                  <c:v>1117.5899999999999</c:v>
                </c:pt>
                <c:pt idx="399">
                  <c:v>1119.2</c:v>
                </c:pt>
                <c:pt idx="400">
                  <c:v>1097.0999999999999</c:v>
                </c:pt>
                <c:pt idx="401">
                  <c:v>1066.25</c:v>
                </c:pt>
                <c:pt idx="402">
                  <c:v>1081.2</c:v>
                </c:pt>
                <c:pt idx="403">
                  <c:v>1093.23</c:v>
                </c:pt>
                <c:pt idx="404">
                  <c:v>1130.93</c:v>
                </c:pt>
                <c:pt idx="405">
                  <c:v>1138.23</c:v>
                </c:pt>
                <c:pt idx="406">
                  <c:v>1097.3499999999999</c:v>
                </c:pt>
                <c:pt idx="407">
                  <c:v>1105.45</c:v>
                </c:pt>
                <c:pt idx="408">
                  <c:v>1113.2</c:v>
                </c:pt>
                <c:pt idx="409">
                  <c:v>1115.3800000000001</c:v>
                </c:pt>
                <c:pt idx="410">
                  <c:v>1161.43</c:v>
                </c:pt>
                <c:pt idx="411">
                  <c:v>1177.6300000000001</c:v>
                </c:pt>
                <c:pt idx="412">
                  <c:v>1150.5999999999999</c:v>
                </c:pt>
                <c:pt idx="413">
                  <c:v>1118.6500000000001</c:v>
                </c:pt>
                <c:pt idx="414">
                  <c:v>1095.2</c:v>
                </c:pt>
                <c:pt idx="415">
                  <c:v>1045.45</c:v>
                </c:pt>
                <c:pt idx="416">
                  <c:v>1055.45</c:v>
                </c:pt>
                <c:pt idx="417">
                  <c:v>1053.55</c:v>
                </c:pt>
                <c:pt idx="418">
                  <c:v>1049.25</c:v>
                </c:pt>
                <c:pt idx="419">
                  <c:v>1002.75</c:v>
                </c:pt>
                <c:pt idx="420">
                  <c:v>990.9</c:v>
                </c:pt>
                <c:pt idx="421">
                  <c:v>1007.47</c:v>
                </c:pt>
                <c:pt idx="422">
                  <c:v>1005.3</c:v>
                </c:pt>
                <c:pt idx="423">
                  <c:v>994.4</c:v>
                </c:pt>
                <c:pt idx="424">
                  <c:v>955.1</c:v>
                </c:pt>
                <c:pt idx="425">
                  <c:v>953.78</c:v>
                </c:pt>
                <c:pt idx="426">
                  <c:v>948.67</c:v>
                </c:pt>
                <c:pt idx="427">
                  <c:v>954.95</c:v>
                </c:pt>
                <c:pt idx="428">
                  <c:v>954</c:v>
                </c:pt>
                <c:pt idx="429">
                  <c:v>951.35</c:v>
                </c:pt>
                <c:pt idx="430">
                  <c:v>937.5</c:v>
                </c:pt>
                <c:pt idx="431">
                  <c:v>913.05</c:v>
                </c:pt>
                <c:pt idx="432">
                  <c:v>932.5</c:v>
                </c:pt>
                <c:pt idx="433">
                  <c:v>939.6</c:v>
                </c:pt>
                <c:pt idx="434">
                  <c:v>934.03</c:v>
                </c:pt>
                <c:pt idx="435">
                  <c:v>939.3</c:v>
                </c:pt>
                <c:pt idx="436">
                  <c:v>955.33</c:v>
                </c:pt>
                <c:pt idx="437">
                  <c:v>979.18</c:v>
                </c:pt>
                <c:pt idx="438">
                  <c:v>957.35</c:v>
                </c:pt>
                <c:pt idx="439">
                  <c:v>931.78</c:v>
                </c:pt>
                <c:pt idx="440">
                  <c:v>916.65</c:v>
                </c:pt>
                <c:pt idx="441">
                  <c:v>886.55</c:v>
                </c:pt>
                <c:pt idx="442">
                  <c:v>912.83</c:v>
                </c:pt>
                <c:pt idx="443">
                  <c:v>868.85</c:v>
                </c:pt>
                <c:pt idx="444">
                  <c:v>881.65</c:v>
                </c:pt>
                <c:pt idx="445">
                  <c:v>893.15</c:v>
                </c:pt>
                <c:pt idx="446">
                  <c:v>923.15</c:v>
                </c:pt>
                <c:pt idx="447">
                  <c:v>952.23</c:v>
                </c:pt>
                <c:pt idx="448">
                  <c:v>929.73</c:v>
                </c:pt>
                <c:pt idx="449">
                  <c:v>939.37</c:v>
                </c:pt>
                <c:pt idx="450">
                  <c:v>942.32</c:v>
                </c:pt>
                <c:pt idx="451">
                  <c:v>992.9</c:v>
                </c:pt>
                <c:pt idx="452">
                  <c:v>941.7</c:v>
                </c:pt>
                <c:pt idx="453">
                  <c:v>911.5</c:v>
                </c:pt>
                <c:pt idx="454">
                  <c:v>927.85</c:v>
                </c:pt>
                <c:pt idx="455">
                  <c:v>899.78</c:v>
                </c:pt>
                <c:pt idx="456">
                  <c:v>843.15</c:v>
                </c:pt>
                <c:pt idx="457">
                  <c:v>854.2</c:v>
                </c:pt>
                <c:pt idx="458">
                  <c:v>875.4</c:v>
                </c:pt>
                <c:pt idx="459">
                  <c:v>869.3</c:v>
                </c:pt>
                <c:pt idx="460">
                  <c:v>838.25</c:v>
                </c:pt>
                <c:pt idx="461">
                  <c:v>822.4</c:v>
                </c:pt>
                <c:pt idx="462">
                  <c:v>756.45</c:v>
                </c:pt>
                <c:pt idx="463">
                  <c:v>818.05</c:v>
                </c:pt>
                <c:pt idx="464">
                  <c:v>800.45</c:v>
                </c:pt>
                <c:pt idx="465">
                  <c:v>742.1</c:v>
                </c:pt>
                <c:pt idx="466">
                  <c:v>736.65</c:v>
                </c:pt>
                <c:pt idx="467">
                  <c:v>723.85</c:v>
                </c:pt>
                <c:pt idx="468">
                  <c:v>734.7</c:v>
                </c:pt>
                <c:pt idx="469">
                  <c:v>783.35</c:v>
                </c:pt>
                <c:pt idx="470">
                  <c:v>850.1</c:v>
                </c:pt>
                <c:pt idx="471">
                  <c:v>835.58</c:v>
                </c:pt>
                <c:pt idx="472">
                  <c:v>878.75</c:v>
                </c:pt>
                <c:pt idx="473">
                  <c:v>873.55</c:v>
                </c:pt>
                <c:pt idx="474">
                  <c:v>765.5</c:v>
                </c:pt>
                <c:pt idx="475">
                  <c:v>803.5</c:v>
                </c:pt>
                <c:pt idx="476">
                  <c:v>831.15</c:v>
                </c:pt>
                <c:pt idx="477">
                  <c:v>823.03</c:v>
                </c:pt>
                <c:pt idx="478">
                  <c:v>787.7</c:v>
                </c:pt>
                <c:pt idx="479">
                  <c:v>856.6</c:v>
                </c:pt>
                <c:pt idx="480">
                  <c:v>910.95</c:v>
                </c:pt>
                <c:pt idx="481">
                  <c:v>929.85</c:v>
                </c:pt>
                <c:pt idx="482">
                  <c:v>955</c:v>
                </c:pt>
                <c:pt idx="483">
                  <c:v>964.2</c:v>
                </c:pt>
                <c:pt idx="484">
                  <c:v>933.3</c:v>
                </c:pt>
                <c:pt idx="485">
                  <c:v>927.8</c:v>
                </c:pt>
                <c:pt idx="486">
                  <c:v>902.3</c:v>
                </c:pt>
                <c:pt idx="487">
                  <c:v>871.55</c:v>
                </c:pt>
                <c:pt idx="488">
                  <c:v>902.25</c:v>
                </c:pt>
                <c:pt idx="489">
                  <c:v>886.5</c:v>
                </c:pt>
                <c:pt idx="490">
                  <c:v>925.1</c:v>
                </c:pt>
                <c:pt idx="491">
                  <c:v>902.4</c:v>
                </c:pt>
                <c:pt idx="492">
                  <c:v>884.85</c:v>
                </c:pt>
                <c:pt idx="493">
                  <c:v>856.45</c:v>
                </c:pt>
                <c:pt idx="494">
                  <c:v>886.3</c:v>
                </c:pt>
                <c:pt idx="495">
                  <c:v>916.9</c:v>
                </c:pt>
                <c:pt idx="496">
                  <c:v>925.3</c:v>
                </c:pt>
                <c:pt idx="497">
                  <c:v>913.8</c:v>
                </c:pt>
                <c:pt idx="498">
                  <c:v>931.4</c:v>
                </c:pt>
                <c:pt idx="499">
                  <c:v>919.5</c:v>
                </c:pt>
                <c:pt idx="500">
                  <c:v>1002.9</c:v>
                </c:pt>
                <c:pt idx="501">
                  <c:v>973.2</c:v>
                </c:pt>
                <c:pt idx="502">
                  <c:v>973.9</c:v>
                </c:pt>
                <c:pt idx="503">
                  <c:v>945.2</c:v>
                </c:pt>
                <c:pt idx="504">
                  <c:v>902.5</c:v>
                </c:pt>
                <c:pt idx="505">
                  <c:v>922.95</c:v>
                </c:pt>
                <c:pt idx="506">
                  <c:v>905.3</c:v>
                </c:pt>
                <c:pt idx="507">
                  <c:v>913.9</c:v>
                </c:pt>
                <c:pt idx="508">
                  <c:v>883.1</c:v>
                </c:pt>
                <c:pt idx="509">
                  <c:v>895.4</c:v>
                </c:pt>
                <c:pt idx="510">
                  <c:v>859.6</c:v>
                </c:pt>
                <c:pt idx="511">
                  <c:v>840.5</c:v>
                </c:pt>
                <c:pt idx="512">
                  <c:v>811.8</c:v>
                </c:pt>
                <c:pt idx="513">
                  <c:v>794.87</c:v>
                </c:pt>
                <c:pt idx="514">
                  <c:v>794.8</c:v>
                </c:pt>
                <c:pt idx="515">
                  <c:v>783.55</c:v>
                </c:pt>
                <c:pt idx="516">
                  <c:v>823.8</c:v>
                </c:pt>
                <c:pt idx="517">
                  <c:v>786.3</c:v>
                </c:pt>
                <c:pt idx="518">
                  <c:v>832</c:v>
                </c:pt>
                <c:pt idx="519">
                  <c:v>807</c:v>
                </c:pt>
                <c:pt idx="520">
                  <c:v>785.2</c:v>
                </c:pt>
                <c:pt idx="521">
                  <c:v>765.2</c:v>
                </c:pt>
                <c:pt idx="522">
                  <c:v>749.85</c:v>
                </c:pt>
                <c:pt idx="523">
                  <c:v>742.7</c:v>
                </c:pt>
                <c:pt idx="524">
                  <c:v>743.6</c:v>
                </c:pt>
                <c:pt idx="525">
                  <c:v>731.5</c:v>
                </c:pt>
                <c:pt idx="526">
                  <c:v>707.6</c:v>
                </c:pt>
                <c:pt idx="527">
                  <c:v>700.8</c:v>
                </c:pt>
                <c:pt idx="528">
                  <c:v>673.3</c:v>
                </c:pt>
                <c:pt idx="529">
                  <c:v>668.2</c:v>
                </c:pt>
                <c:pt idx="530">
                  <c:v>657.8</c:v>
                </c:pt>
                <c:pt idx="531">
                  <c:v>672.8</c:v>
                </c:pt>
                <c:pt idx="532">
                  <c:v>673</c:v>
                </c:pt>
                <c:pt idx="533">
                  <c:v>661.2</c:v>
                </c:pt>
                <c:pt idx="534">
                  <c:v>683.4</c:v>
                </c:pt>
                <c:pt idx="535">
                  <c:v>666.9</c:v>
                </c:pt>
                <c:pt idx="536">
                  <c:v>655.9</c:v>
                </c:pt>
                <c:pt idx="537">
                  <c:v>649.65</c:v>
                </c:pt>
                <c:pt idx="538">
                  <c:v>654.29999999999995</c:v>
                </c:pt>
                <c:pt idx="539">
                  <c:v>655.35</c:v>
                </c:pt>
                <c:pt idx="540">
                  <c:v>648.85</c:v>
                </c:pt>
                <c:pt idx="541">
                  <c:v>671.75</c:v>
                </c:pt>
                <c:pt idx="542">
                  <c:v>656</c:v>
                </c:pt>
                <c:pt idx="543">
                  <c:v>661.75</c:v>
                </c:pt>
                <c:pt idx="544">
                  <c:v>670.85</c:v>
                </c:pt>
                <c:pt idx="545">
                  <c:v>688.85</c:v>
                </c:pt>
                <c:pt idx="546">
                  <c:v>681.55</c:v>
                </c:pt>
                <c:pt idx="547">
                  <c:v>691.95</c:v>
                </c:pt>
                <c:pt idx="548">
                  <c:v>685.52</c:v>
                </c:pt>
                <c:pt idx="549">
                  <c:v>675</c:v>
                </c:pt>
                <c:pt idx="550">
                  <c:v>663.8</c:v>
                </c:pt>
                <c:pt idx="551">
                  <c:v>657.4</c:v>
                </c:pt>
                <c:pt idx="552">
                  <c:v>653.4</c:v>
                </c:pt>
                <c:pt idx="553">
                  <c:v>650.28</c:v>
                </c:pt>
                <c:pt idx="554">
                  <c:v>642.45000000000005</c:v>
                </c:pt>
                <c:pt idx="555">
                  <c:v>682.55</c:v>
                </c:pt>
                <c:pt idx="556">
                  <c:v>669.05</c:v>
                </c:pt>
                <c:pt idx="557">
                  <c:v>666.85</c:v>
                </c:pt>
                <c:pt idx="558">
                  <c:v>647.85</c:v>
                </c:pt>
                <c:pt idx="559">
                  <c:v>646</c:v>
                </c:pt>
                <c:pt idx="560">
                  <c:v>635.4</c:v>
                </c:pt>
                <c:pt idx="561">
                  <c:v>627.20000000000005</c:v>
                </c:pt>
                <c:pt idx="562">
                  <c:v>607.4</c:v>
                </c:pt>
                <c:pt idx="563">
                  <c:v>636.70000000000005</c:v>
                </c:pt>
                <c:pt idx="564">
                  <c:v>621.01</c:v>
                </c:pt>
                <c:pt idx="565">
                  <c:v>615.35</c:v>
                </c:pt>
                <c:pt idx="566">
                  <c:v>625.15</c:v>
                </c:pt>
                <c:pt idx="567">
                  <c:v>645.6</c:v>
                </c:pt>
                <c:pt idx="568">
                  <c:v>638.20000000000005</c:v>
                </c:pt>
                <c:pt idx="569">
                  <c:v>621.70000000000005</c:v>
                </c:pt>
                <c:pt idx="570">
                  <c:v>628.55999999999995</c:v>
                </c:pt>
                <c:pt idx="571">
                  <c:v>627.4</c:v>
                </c:pt>
                <c:pt idx="572">
                  <c:v>599.95000000000005</c:v>
                </c:pt>
                <c:pt idx="573">
                  <c:v>591.5</c:v>
                </c:pt>
                <c:pt idx="574">
                  <c:v>590.4</c:v>
                </c:pt>
                <c:pt idx="575">
                  <c:v>574.1</c:v>
                </c:pt>
                <c:pt idx="576">
                  <c:v>598.29999999999995</c:v>
                </c:pt>
                <c:pt idx="577">
                  <c:v>589.6</c:v>
                </c:pt>
                <c:pt idx="578">
                  <c:v>579.34</c:v>
                </c:pt>
                <c:pt idx="579">
                  <c:v>610.79999999999995</c:v>
                </c:pt>
                <c:pt idx="580">
                  <c:v>625.45000000000005</c:v>
                </c:pt>
                <c:pt idx="581">
                  <c:v>622.53</c:v>
                </c:pt>
                <c:pt idx="582">
                  <c:v>614.9</c:v>
                </c:pt>
                <c:pt idx="583">
                  <c:v>632.54999999999995</c:v>
                </c:pt>
                <c:pt idx="584">
                  <c:v>646.5</c:v>
                </c:pt>
                <c:pt idx="585">
                  <c:v>634.75</c:v>
                </c:pt>
                <c:pt idx="586">
                  <c:v>619.75</c:v>
                </c:pt>
                <c:pt idx="587">
                  <c:v>664.15</c:v>
                </c:pt>
                <c:pt idx="588">
                  <c:v>629.25</c:v>
                </c:pt>
                <c:pt idx="589">
                  <c:v>615.85</c:v>
                </c:pt>
                <c:pt idx="590">
                  <c:v>583.04999999999995</c:v>
                </c:pt>
                <c:pt idx="591">
                  <c:v>581.15</c:v>
                </c:pt>
                <c:pt idx="592">
                  <c:v>607.45000000000005</c:v>
                </c:pt>
                <c:pt idx="593">
                  <c:v>638.20000000000005</c:v>
                </c:pt>
                <c:pt idx="594">
                  <c:v>653.70000000000005</c:v>
                </c:pt>
                <c:pt idx="595">
                  <c:v>657.6</c:v>
                </c:pt>
                <c:pt idx="596">
                  <c:v>714.8</c:v>
                </c:pt>
                <c:pt idx="597">
                  <c:v>683.8</c:v>
                </c:pt>
                <c:pt idx="598">
                  <c:v>654.42999999999995</c:v>
                </c:pt>
                <c:pt idx="599">
                  <c:v>633.98</c:v>
                </c:pt>
                <c:pt idx="600">
                  <c:v>603</c:v>
                </c:pt>
                <c:pt idx="601">
                  <c:v>588.85</c:v>
                </c:pt>
                <c:pt idx="602">
                  <c:v>583.65</c:v>
                </c:pt>
                <c:pt idx="603">
                  <c:v>560.13</c:v>
                </c:pt>
                <c:pt idx="604">
                  <c:v>554.1</c:v>
                </c:pt>
                <c:pt idx="605">
                  <c:v>541.04999999999995</c:v>
                </c:pt>
                <c:pt idx="606">
                  <c:v>565.4</c:v>
                </c:pt>
                <c:pt idx="607">
                  <c:v>559.04999999999995</c:v>
                </c:pt>
                <c:pt idx="608">
                  <c:v>552.1</c:v>
                </c:pt>
                <c:pt idx="609">
                  <c:v>551</c:v>
                </c:pt>
                <c:pt idx="610">
                  <c:v>568.9</c:v>
                </c:pt>
                <c:pt idx="611">
                  <c:v>559.5</c:v>
                </c:pt>
                <c:pt idx="612">
                  <c:v>554.5</c:v>
                </c:pt>
                <c:pt idx="613">
                  <c:v>557.35</c:v>
                </c:pt>
                <c:pt idx="614">
                  <c:v>539.95000000000005</c:v>
                </c:pt>
                <c:pt idx="615">
                  <c:v>517</c:v>
                </c:pt>
                <c:pt idx="616">
                  <c:v>502.8</c:v>
                </c:pt>
                <c:pt idx="617">
                  <c:v>503.25</c:v>
                </c:pt>
                <c:pt idx="618">
                  <c:v>526.4</c:v>
                </c:pt>
                <c:pt idx="619">
                  <c:v>503.38</c:v>
                </c:pt>
                <c:pt idx="620">
                  <c:v>496.08</c:v>
                </c:pt>
                <c:pt idx="621">
                  <c:v>485.8</c:v>
                </c:pt>
                <c:pt idx="622">
                  <c:v>468.7</c:v>
                </c:pt>
                <c:pt idx="623">
                  <c:v>456.9</c:v>
                </c:pt>
                <c:pt idx="624">
                  <c:v>473.5</c:v>
                </c:pt>
                <c:pt idx="625">
                  <c:v>466.9</c:v>
                </c:pt>
                <c:pt idx="626">
                  <c:v>469.7</c:v>
                </c:pt>
                <c:pt idx="627">
                  <c:v>474.85</c:v>
                </c:pt>
                <c:pt idx="628">
                  <c:v>469.3</c:v>
                </c:pt>
                <c:pt idx="629">
                  <c:v>463.25</c:v>
                </c:pt>
                <c:pt idx="630">
                  <c:v>459.75</c:v>
                </c:pt>
                <c:pt idx="631">
                  <c:v>449.2</c:v>
                </c:pt>
                <c:pt idx="632">
                  <c:v>444.4</c:v>
                </c:pt>
                <c:pt idx="633">
                  <c:v>437.7</c:v>
                </c:pt>
                <c:pt idx="634">
                  <c:v>436.3</c:v>
                </c:pt>
                <c:pt idx="635">
                  <c:v>446.2</c:v>
                </c:pt>
                <c:pt idx="636">
                  <c:v>437.3</c:v>
                </c:pt>
                <c:pt idx="637">
                  <c:v>429.8</c:v>
                </c:pt>
                <c:pt idx="638">
                  <c:v>425</c:v>
                </c:pt>
                <c:pt idx="639">
                  <c:v>421.55</c:v>
                </c:pt>
                <c:pt idx="640">
                  <c:v>423.1</c:v>
                </c:pt>
                <c:pt idx="641">
                  <c:v>427.4</c:v>
                </c:pt>
                <c:pt idx="642">
                  <c:v>439.95</c:v>
                </c:pt>
                <c:pt idx="643">
                  <c:v>437.65</c:v>
                </c:pt>
                <c:pt idx="644">
                  <c:v>427.05</c:v>
                </c:pt>
                <c:pt idx="645">
                  <c:v>422.45</c:v>
                </c:pt>
                <c:pt idx="646">
                  <c:v>420.45</c:v>
                </c:pt>
                <c:pt idx="647">
                  <c:v>417.65</c:v>
                </c:pt>
                <c:pt idx="648">
                  <c:v>420.4</c:v>
                </c:pt>
                <c:pt idx="649">
                  <c:v>426.2</c:v>
                </c:pt>
                <c:pt idx="650">
                  <c:v>434.4</c:v>
                </c:pt>
                <c:pt idx="651">
                  <c:v>434.6</c:v>
                </c:pt>
                <c:pt idx="652">
                  <c:v>424.9</c:v>
                </c:pt>
                <c:pt idx="653">
                  <c:v>427.1</c:v>
                </c:pt>
                <c:pt idx="654">
                  <c:v>426.25</c:v>
                </c:pt>
                <c:pt idx="655">
                  <c:v>424.88</c:v>
                </c:pt>
                <c:pt idx="656">
                  <c:v>439.35</c:v>
                </c:pt>
                <c:pt idx="657">
                  <c:v>444.95</c:v>
                </c:pt>
                <c:pt idx="658">
                  <c:v>434.3</c:v>
                </c:pt>
                <c:pt idx="659">
                  <c:v>435.25</c:v>
                </c:pt>
                <c:pt idx="660">
                  <c:v>427.42</c:v>
                </c:pt>
                <c:pt idx="661">
                  <c:v>420.9</c:v>
                </c:pt>
                <c:pt idx="662">
                  <c:v>414.7</c:v>
                </c:pt>
                <c:pt idx="663">
                  <c:v>427</c:v>
                </c:pt>
                <c:pt idx="664">
                  <c:v>427.25</c:v>
                </c:pt>
                <c:pt idx="665">
                  <c:v>423.15</c:v>
                </c:pt>
                <c:pt idx="666">
                  <c:v>419.05</c:v>
                </c:pt>
                <c:pt idx="667">
                  <c:v>438.45</c:v>
                </c:pt>
                <c:pt idx="668">
                  <c:v>442.65</c:v>
                </c:pt>
                <c:pt idx="669">
                  <c:v>441.5</c:v>
                </c:pt>
                <c:pt idx="670">
                  <c:v>434.2</c:v>
                </c:pt>
                <c:pt idx="671">
                  <c:v>455.9</c:v>
                </c:pt>
                <c:pt idx="672">
                  <c:v>451.95</c:v>
                </c:pt>
                <c:pt idx="673">
                  <c:v>447.05</c:v>
                </c:pt>
                <c:pt idx="674">
                  <c:v>437.85</c:v>
                </c:pt>
                <c:pt idx="675">
                  <c:v>433.55</c:v>
                </c:pt>
                <c:pt idx="676">
                  <c:v>428.55</c:v>
                </c:pt>
                <c:pt idx="677">
                  <c:v>424.23</c:v>
                </c:pt>
                <c:pt idx="678">
                  <c:v>418.8</c:v>
                </c:pt>
                <c:pt idx="679">
                  <c:v>422.78</c:v>
                </c:pt>
                <c:pt idx="680">
                  <c:v>419.47</c:v>
                </c:pt>
                <c:pt idx="681">
                  <c:v>407.83</c:v>
                </c:pt>
                <c:pt idx="682">
                  <c:v>405.65</c:v>
                </c:pt>
                <c:pt idx="683">
                  <c:v>402.75</c:v>
                </c:pt>
                <c:pt idx="684">
                  <c:v>401.05</c:v>
                </c:pt>
                <c:pt idx="685">
                  <c:v>403.25</c:v>
                </c:pt>
                <c:pt idx="686">
                  <c:v>412.75</c:v>
                </c:pt>
                <c:pt idx="687">
                  <c:v>398.95</c:v>
                </c:pt>
                <c:pt idx="688">
                  <c:v>399.75</c:v>
                </c:pt>
                <c:pt idx="689">
                  <c:v>391.05</c:v>
                </c:pt>
                <c:pt idx="690">
                  <c:v>390.15</c:v>
                </c:pt>
                <c:pt idx="691">
                  <c:v>406.65</c:v>
                </c:pt>
                <c:pt idx="692">
                  <c:v>407.65</c:v>
                </c:pt>
                <c:pt idx="693">
                  <c:v>397.95</c:v>
                </c:pt>
                <c:pt idx="694">
                  <c:v>401.55</c:v>
                </c:pt>
                <c:pt idx="695">
                  <c:v>394.85</c:v>
                </c:pt>
                <c:pt idx="696">
                  <c:v>384.55</c:v>
                </c:pt>
                <c:pt idx="697">
                  <c:v>389.95</c:v>
                </c:pt>
                <c:pt idx="698">
                  <c:v>393.35</c:v>
                </c:pt>
                <c:pt idx="699">
                  <c:v>384.35</c:v>
                </c:pt>
                <c:pt idx="700">
                  <c:v>376.65</c:v>
                </c:pt>
                <c:pt idx="701">
                  <c:v>378.75</c:v>
                </c:pt>
                <c:pt idx="702">
                  <c:v>386.75</c:v>
                </c:pt>
                <c:pt idx="703">
                  <c:v>395.05</c:v>
                </c:pt>
                <c:pt idx="704">
                  <c:v>400.55</c:v>
                </c:pt>
                <c:pt idx="705">
                  <c:v>420.05</c:v>
                </c:pt>
                <c:pt idx="706">
                  <c:v>420.65</c:v>
                </c:pt>
                <c:pt idx="707">
                  <c:v>422.35</c:v>
                </c:pt>
                <c:pt idx="708">
                  <c:v>412.35</c:v>
                </c:pt>
                <c:pt idx="709">
                  <c:v>395.25</c:v>
                </c:pt>
                <c:pt idx="710">
                  <c:v>401.25</c:v>
                </c:pt>
                <c:pt idx="711">
                  <c:v>396.15</c:v>
                </c:pt>
                <c:pt idx="712">
                  <c:v>397.55</c:v>
                </c:pt>
                <c:pt idx="713">
                  <c:v>410.15</c:v>
                </c:pt>
                <c:pt idx="714">
                  <c:v>403.35</c:v>
                </c:pt>
                <c:pt idx="715">
                  <c:v>402.45</c:v>
                </c:pt>
                <c:pt idx="716">
                  <c:v>408.08</c:v>
                </c:pt>
                <c:pt idx="717">
                  <c:v>406.75</c:v>
                </c:pt>
                <c:pt idx="718">
                  <c:v>426.38</c:v>
                </c:pt>
                <c:pt idx="719">
                  <c:v>415.85</c:v>
                </c:pt>
                <c:pt idx="720">
                  <c:v>412.25</c:v>
                </c:pt>
                <c:pt idx="721">
                  <c:v>409.35</c:v>
                </c:pt>
                <c:pt idx="722">
                  <c:v>408.85</c:v>
                </c:pt>
                <c:pt idx="723">
                  <c:v>406.35</c:v>
                </c:pt>
                <c:pt idx="724">
                  <c:v>398.15</c:v>
                </c:pt>
                <c:pt idx="725">
                  <c:v>396.05</c:v>
                </c:pt>
                <c:pt idx="726">
                  <c:v>397.55</c:v>
                </c:pt>
                <c:pt idx="727">
                  <c:v>383.05</c:v>
                </c:pt>
                <c:pt idx="728">
                  <c:v>384.25</c:v>
                </c:pt>
                <c:pt idx="729">
                  <c:v>388.55</c:v>
                </c:pt>
                <c:pt idx="730">
                  <c:v>371.65</c:v>
                </c:pt>
                <c:pt idx="731">
                  <c:v>373.05</c:v>
                </c:pt>
                <c:pt idx="732">
                  <c:v>369.55</c:v>
                </c:pt>
                <c:pt idx="733">
                  <c:v>380.85</c:v>
                </c:pt>
                <c:pt idx="734">
                  <c:v>381.85</c:v>
                </c:pt>
                <c:pt idx="735">
                  <c:v>375.25</c:v>
                </c:pt>
                <c:pt idx="736">
                  <c:v>377.35</c:v>
                </c:pt>
                <c:pt idx="737">
                  <c:v>375.55</c:v>
                </c:pt>
                <c:pt idx="738">
                  <c:v>362.95</c:v>
                </c:pt>
                <c:pt idx="739">
                  <c:v>363.75</c:v>
                </c:pt>
                <c:pt idx="740">
                  <c:v>356.75</c:v>
                </c:pt>
                <c:pt idx="741">
                  <c:v>346.15</c:v>
                </c:pt>
                <c:pt idx="742">
                  <c:v>362.75</c:v>
                </c:pt>
                <c:pt idx="743">
                  <c:v>347.25</c:v>
                </c:pt>
                <c:pt idx="744">
                  <c:v>345.2</c:v>
                </c:pt>
                <c:pt idx="745">
                  <c:v>350.85</c:v>
                </c:pt>
                <c:pt idx="746">
                  <c:v>345.25</c:v>
                </c:pt>
                <c:pt idx="747">
                  <c:v>357.38</c:v>
                </c:pt>
                <c:pt idx="748">
                  <c:v>356.65</c:v>
                </c:pt>
                <c:pt idx="749">
                  <c:v>363.75</c:v>
                </c:pt>
                <c:pt idx="750">
                  <c:v>364.45</c:v>
                </c:pt>
                <c:pt idx="751">
                  <c:v>368.75</c:v>
                </c:pt>
                <c:pt idx="752">
                  <c:v>354.75</c:v>
                </c:pt>
                <c:pt idx="753">
                  <c:v>348.55</c:v>
                </c:pt>
                <c:pt idx="754">
                  <c:v>340.95</c:v>
                </c:pt>
                <c:pt idx="755">
                  <c:v>333.25</c:v>
                </c:pt>
                <c:pt idx="756">
                  <c:v>325.95</c:v>
                </c:pt>
                <c:pt idx="757">
                  <c:v>328.05</c:v>
                </c:pt>
                <c:pt idx="758">
                  <c:v>325.55</c:v>
                </c:pt>
                <c:pt idx="759">
                  <c:v>331.85</c:v>
                </c:pt>
                <c:pt idx="760">
                  <c:v>326.05</c:v>
                </c:pt>
                <c:pt idx="761">
                  <c:v>336.35</c:v>
                </c:pt>
                <c:pt idx="762">
                  <c:v>350.75</c:v>
                </c:pt>
                <c:pt idx="763">
                  <c:v>349.95</c:v>
                </c:pt>
                <c:pt idx="764">
                  <c:v>351.35</c:v>
                </c:pt>
                <c:pt idx="765">
                  <c:v>351.55</c:v>
                </c:pt>
                <c:pt idx="766">
                  <c:v>369.75</c:v>
                </c:pt>
                <c:pt idx="767">
                  <c:v>368.15</c:v>
                </c:pt>
                <c:pt idx="768">
                  <c:v>368.25</c:v>
                </c:pt>
                <c:pt idx="769">
                  <c:v>356.55</c:v>
                </c:pt>
                <c:pt idx="770">
                  <c:v>354.75</c:v>
                </c:pt>
                <c:pt idx="771">
                  <c:v>351.25</c:v>
                </c:pt>
                <c:pt idx="772">
                  <c:v>349.25</c:v>
                </c:pt>
                <c:pt idx="773">
                  <c:v>340.75</c:v>
                </c:pt>
                <c:pt idx="774">
                  <c:v>333.15</c:v>
                </c:pt>
                <c:pt idx="775">
                  <c:v>326.25</c:v>
                </c:pt>
                <c:pt idx="776">
                  <c:v>318.14999999999998</c:v>
                </c:pt>
                <c:pt idx="777">
                  <c:v>321.05</c:v>
                </c:pt>
                <c:pt idx="778">
                  <c:v>320.55</c:v>
                </c:pt>
                <c:pt idx="779">
                  <c:v>321.55</c:v>
                </c:pt>
                <c:pt idx="780">
                  <c:v>319.75</c:v>
                </c:pt>
                <c:pt idx="781">
                  <c:v>313.85000000000002</c:v>
                </c:pt>
                <c:pt idx="782">
                  <c:v>312.85000000000002</c:v>
                </c:pt>
                <c:pt idx="783">
                  <c:v>316.75</c:v>
                </c:pt>
                <c:pt idx="784">
                  <c:v>322.25</c:v>
                </c:pt>
                <c:pt idx="785">
                  <c:v>319.95</c:v>
                </c:pt>
                <c:pt idx="786">
                  <c:v>322.14999999999998</c:v>
                </c:pt>
                <c:pt idx="787">
                  <c:v>316.85000000000002</c:v>
                </c:pt>
                <c:pt idx="788">
                  <c:v>320.25</c:v>
                </c:pt>
                <c:pt idx="789">
                  <c:v>312.75</c:v>
                </c:pt>
                <c:pt idx="790">
                  <c:v>307.05</c:v>
                </c:pt>
                <c:pt idx="791">
                  <c:v>313.95</c:v>
                </c:pt>
                <c:pt idx="792">
                  <c:v>314.55</c:v>
                </c:pt>
                <c:pt idx="793">
                  <c:v>307.35000000000002</c:v>
                </c:pt>
                <c:pt idx="794">
                  <c:v>303.75</c:v>
                </c:pt>
                <c:pt idx="795">
                  <c:v>323.95</c:v>
                </c:pt>
                <c:pt idx="796">
                  <c:v>316.05</c:v>
                </c:pt>
                <c:pt idx="797">
                  <c:v>311.55</c:v>
                </c:pt>
                <c:pt idx="798">
                  <c:v>314.45</c:v>
                </c:pt>
                <c:pt idx="799">
                  <c:v>324.64999999999998</c:v>
                </c:pt>
                <c:pt idx="800">
                  <c:v>319.35000000000002</c:v>
                </c:pt>
                <c:pt idx="801">
                  <c:v>323.95</c:v>
                </c:pt>
                <c:pt idx="802">
                  <c:v>326.55</c:v>
                </c:pt>
                <c:pt idx="803">
                  <c:v>320.55</c:v>
                </c:pt>
                <c:pt idx="804">
                  <c:v>311.05</c:v>
                </c:pt>
                <c:pt idx="805">
                  <c:v>311.05</c:v>
                </c:pt>
                <c:pt idx="806">
                  <c:v>311.95</c:v>
                </c:pt>
                <c:pt idx="807">
                  <c:v>311.35000000000002</c:v>
                </c:pt>
                <c:pt idx="808">
                  <c:v>302.35000000000002</c:v>
                </c:pt>
                <c:pt idx="809">
                  <c:v>302.14999999999998</c:v>
                </c:pt>
                <c:pt idx="810">
                  <c:v>300.05</c:v>
                </c:pt>
                <c:pt idx="811">
                  <c:v>302.64999999999998</c:v>
                </c:pt>
                <c:pt idx="812">
                  <c:v>297.75</c:v>
                </c:pt>
                <c:pt idx="813">
                  <c:v>290.05</c:v>
                </c:pt>
                <c:pt idx="814">
                  <c:v>289.75</c:v>
                </c:pt>
                <c:pt idx="815">
                  <c:v>298.14999999999998</c:v>
                </c:pt>
                <c:pt idx="816">
                  <c:v>292.75</c:v>
                </c:pt>
                <c:pt idx="817">
                  <c:v>297.85000000000002</c:v>
                </c:pt>
                <c:pt idx="818">
                  <c:v>303.75</c:v>
                </c:pt>
                <c:pt idx="819">
                  <c:v>286.25</c:v>
                </c:pt>
                <c:pt idx="820">
                  <c:v>279.45</c:v>
                </c:pt>
                <c:pt idx="821">
                  <c:v>283.55</c:v>
                </c:pt>
                <c:pt idx="822">
                  <c:v>287.55</c:v>
                </c:pt>
                <c:pt idx="823">
                  <c:v>278.95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4328960"/>
        <c:axId val="314330496"/>
      </c:lineChart>
      <c:lineChart>
        <c:grouping val="standard"/>
        <c:varyColors val="0"/>
        <c:ser>
          <c:idx val="1"/>
          <c:order val="1"/>
          <c:tx>
            <c:strRef>
              <c:f>Лист1!$C$4</c:f>
              <c:strCache>
                <c:ptCount val="1"/>
                <c:pt idx="0">
                  <c:v>ICE Brent Futures 1st month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Лист1!$F$7:$F$833</c:f>
              <c:numCache>
                <c:formatCode>m/d/yyyy</c:formatCode>
                <c:ptCount val="827"/>
                <c:pt idx="0">
                  <c:v>43041</c:v>
                </c:pt>
                <c:pt idx="1">
                  <c:v>43035</c:v>
                </c:pt>
                <c:pt idx="2">
                  <c:v>43028</c:v>
                </c:pt>
                <c:pt idx="3">
                  <c:v>43021</c:v>
                </c:pt>
                <c:pt idx="4">
                  <c:v>43014</c:v>
                </c:pt>
                <c:pt idx="5">
                  <c:v>43007</c:v>
                </c:pt>
                <c:pt idx="6">
                  <c:v>43000</c:v>
                </c:pt>
                <c:pt idx="7">
                  <c:v>42993</c:v>
                </c:pt>
                <c:pt idx="8">
                  <c:v>42986</c:v>
                </c:pt>
                <c:pt idx="9">
                  <c:v>42979</c:v>
                </c:pt>
                <c:pt idx="10">
                  <c:v>42972</c:v>
                </c:pt>
                <c:pt idx="11">
                  <c:v>42965</c:v>
                </c:pt>
                <c:pt idx="12">
                  <c:v>42958</c:v>
                </c:pt>
                <c:pt idx="13">
                  <c:v>42951</c:v>
                </c:pt>
                <c:pt idx="14">
                  <c:v>42944</c:v>
                </c:pt>
                <c:pt idx="15">
                  <c:v>42937</c:v>
                </c:pt>
                <c:pt idx="16">
                  <c:v>42930</c:v>
                </c:pt>
                <c:pt idx="17">
                  <c:v>42923</c:v>
                </c:pt>
                <c:pt idx="18">
                  <c:v>42916</c:v>
                </c:pt>
                <c:pt idx="19">
                  <c:v>42909</c:v>
                </c:pt>
                <c:pt idx="20">
                  <c:v>42902</c:v>
                </c:pt>
                <c:pt idx="21">
                  <c:v>42895</c:v>
                </c:pt>
                <c:pt idx="22">
                  <c:v>42888</c:v>
                </c:pt>
                <c:pt idx="23">
                  <c:v>42881</c:v>
                </c:pt>
                <c:pt idx="24">
                  <c:v>42874</c:v>
                </c:pt>
                <c:pt idx="25">
                  <c:v>42867</c:v>
                </c:pt>
                <c:pt idx="26">
                  <c:v>42860</c:v>
                </c:pt>
                <c:pt idx="27">
                  <c:v>42853</c:v>
                </c:pt>
                <c:pt idx="28">
                  <c:v>42846</c:v>
                </c:pt>
                <c:pt idx="29">
                  <c:v>42839</c:v>
                </c:pt>
                <c:pt idx="30">
                  <c:v>42832</c:v>
                </c:pt>
                <c:pt idx="31">
                  <c:v>42825</c:v>
                </c:pt>
                <c:pt idx="32">
                  <c:v>42818</c:v>
                </c:pt>
                <c:pt idx="33">
                  <c:v>42811</c:v>
                </c:pt>
                <c:pt idx="34">
                  <c:v>42804</c:v>
                </c:pt>
                <c:pt idx="35">
                  <c:v>42797</c:v>
                </c:pt>
                <c:pt idx="36">
                  <c:v>42790</c:v>
                </c:pt>
                <c:pt idx="37">
                  <c:v>42783</c:v>
                </c:pt>
                <c:pt idx="38">
                  <c:v>42776</c:v>
                </c:pt>
                <c:pt idx="39">
                  <c:v>42769</c:v>
                </c:pt>
                <c:pt idx="40">
                  <c:v>42762</c:v>
                </c:pt>
                <c:pt idx="41">
                  <c:v>42755</c:v>
                </c:pt>
                <c:pt idx="42">
                  <c:v>42748</c:v>
                </c:pt>
                <c:pt idx="43">
                  <c:v>42741</c:v>
                </c:pt>
                <c:pt idx="44">
                  <c:v>42734</c:v>
                </c:pt>
                <c:pt idx="45">
                  <c:v>42727</c:v>
                </c:pt>
                <c:pt idx="46">
                  <c:v>42720</c:v>
                </c:pt>
                <c:pt idx="47">
                  <c:v>42713</c:v>
                </c:pt>
                <c:pt idx="48">
                  <c:v>42706</c:v>
                </c:pt>
                <c:pt idx="49">
                  <c:v>42699</c:v>
                </c:pt>
                <c:pt idx="50">
                  <c:v>42692</c:v>
                </c:pt>
                <c:pt idx="51">
                  <c:v>42685</c:v>
                </c:pt>
                <c:pt idx="52">
                  <c:v>42678</c:v>
                </c:pt>
                <c:pt idx="53">
                  <c:v>42671</c:v>
                </c:pt>
                <c:pt idx="54">
                  <c:v>42664</c:v>
                </c:pt>
                <c:pt idx="55">
                  <c:v>42657</c:v>
                </c:pt>
                <c:pt idx="56">
                  <c:v>42650</c:v>
                </c:pt>
                <c:pt idx="57">
                  <c:v>42643</c:v>
                </c:pt>
                <c:pt idx="58">
                  <c:v>42636</c:v>
                </c:pt>
                <c:pt idx="59">
                  <c:v>42629</c:v>
                </c:pt>
                <c:pt idx="60">
                  <c:v>42622</c:v>
                </c:pt>
                <c:pt idx="61">
                  <c:v>42615</c:v>
                </c:pt>
                <c:pt idx="62">
                  <c:v>42608</c:v>
                </c:pt>
                <c:pt idx="63">
                  <c:v>42601</c:v>
                </c:pt>
                <c:pt idx="64">
                  <c:v>42594</c:v>
                </c:pt>
                <c:pt idx="65">
                  <c:v>42587</c:v>
                </c:pt>
                <c:pt idx="66">
                  <c:v>42580</c:v>
                </c:pt>
                <c:pt idx="67">
                  <c:v>42573</c:v>
                </c:pt>
                <c:pt idx="68">
                  <c:v>42566</c:v>
                </c:pt>
                <c:pt idx="69">
                  <c:v>42559</c:v>
                </c:pt>
                <c:pt idx="70">
                  <c:v>42552</c:v>
                </c:pt>
                <c:pt idx="71">
                  <c:v>42545</c:v>
                </c:pt>
                <c:pt idx="72">
                  <c:v>42538</c:v>
                </c:pt>
                <c:pt idx="73">
                  <c:v>42531</c:v>
                </c:pt>
                <c:pt idx="74">
                  <c:v>42524</c:v>
                </c:pt>
                <c:pt idx="75">
                  <c:v>42517</c:v>
                </c:pt>
                <c:pt idx="76">
                  <c:v>42510</c:v>
                </c:pt>
                <c:pt idx="77">
                  <c:v>42503</c:v>
                </c:pt>
                <c:pt idx="78">
                  <c:v>42496</c:v>
                </c:pt>
                <c:pt idx="79">
                  <c:v>42489</c:v>
                </c:pt>
                <c:pt idx="80">
                  <c:v>42482</c:v>
                </c:pt>
                <c:pt idx="81">
                  <c:v>42475</c:v>
                </c:pt>
                <c:pt idx="82">
                  <c:v>42468</c:v>
                </c:pt>
                <c:pt idx="83">
                  <c:v>42461</c:v>
                </c:pt>
                <c:pt idx="84">
                  <c:v>42454</c:v>
                </c:pt>
                <c:pt idx="85">
                  <c:v>42447</c:v>
                </c:pt>
                <c:pt idx="86">
                  <c:v>42440</c:v>
                </c:pt>
                <c:pt idx="87">
                  <c:v>42433</c:v>
                </c:pt>
                <c:pt idx="88">
                  <c:v>42426</c:v>
                </c:pt>
                <c:pt idx="89">
                  <c:v>42419</c:v>
                </c:pt>
                <c:pt idx="90">
                  <c:v>42412</c:v>
                </c:pt>
                <c:pt idx="91">
                  <c:v>42405</c:v>
                </c:pt>
                <c:pt idx="92">
                  <c:v>42398</c:v>
                </c:pt>
                <c:pt idx="93">
                  <c:v>42391</c:v>
                </c:pt>
                <c:pt idx="94">
                  <c:v>42384</c:v>
                </c:pt>
                <c:pt idx="95">
                  <c:v>42377</c:v>
                </c:pt>
                <c:pt idx="96">
                  <c:v>42370</c:v>
                </c:pt>
                <c:pt idx="97">
                  <c:v>42363</c:v>
                </c:pt>
                <c:pt idx="98">
                  <c:v>42356</c:v>
                </c:pt>
                <c:pt idx="99">
                  <c:v>42349</c:v>
                </c:pt>
                <c:pt idx="100">
                  <c:v>42342</c:v>
                </c:pt>
                <c:pt idx="101">
                  <c:v>42335</c:v>
                </c:pt>
                <c:pt idx="102">
                  <c:v>42328</c:v>
                </c:pt>
                <c:pt idx="103">
                  <c:v>42321</c:v>
                </c:pt>
                <c:pt idx="104">
                  <c:v>42314</c:v>
                </c:pt>
                <c:pt idx="105">
                  <c:v>42307</c:v>
                </c:pt>
                <c:pt idx="106">
                  <c:v>42300</c:v>
                </c:pt>
                <c:pt idx="107">
                  <c:v>42293</c:v>
                </c:pt>
                <c:pt idx="108">
                  <c:v>42286</c:v>
                </c:pt>
                <c:pt idx="109">
                  <c:v>42279</c:v>
                </c:pt>
                <c:pt idx="110">
                  <c:v>42272</c:v>
                </c:pt>
                <c:pt idx="111">
                  <c:v>42265</c:v>
                </c:pt>
                <c:pt idx="112">
                  <c:v>42258</c:v>
                </c:pt>
                <c:pt idx="113">
                  <c:v>42251</c:v>
                </c:pt>
                <c:pt idx="114">
                  <c:v>42244</c:v>
                </c:pt>
                <c:pt idx="115">
                  <c:v>42237</c:v>
                </c:pt>
                <c:pt idx="116">
                  <c:v>42230</c:v>
                </c:pt>
                <c:pt idx="117">
                  <c:v>42223</c:v>
                </c:pt>
                <c:pt idx="118">
                  <c:v>42216</c:v>
                </c:pt>
                <c:pt idx="119">
                  <c:v>42209</c:v>
                </c:pt>
                <c:pt idx="120">
                  <c:v>42202</c:v>
                </c:pt>
                <c:pt idx="121">
                  <c:v>42195</c:v>
                </c:pt>
                <c:pt idx="122">
                  <c:v>42188</c:v>
                </c:pt>
                <c:pt idx="123">
                  <c:v>42181</c:v>
                </c:pt>
                <c:pt idx="124">
                  <c:v>42174</c:v>
                </c:pt>
                <c:pt idx="125">
                  <c:v>42167</c:v>
                </c:pt>
                <c:pt idx="126">
                  <c:v>42160</c:v>
                </c:pt>
                <c:pt idx="127">
                  <c:v>42153</c:v>
                </c:pt>
                <c:pt idx="128">
                  <c:v>42146</c:v>
                </c:pt>
                <c:pt idx="129">
                  <c:v>42139</c:v>
                </c:pt>
                <c:pt idx="130">
                  <c:v>42132</c:v>
                </c:pt>
                <c:pt idx="131">
                  <c:v>42125</c:v>
                </c:pt>
                <c:pt idx="132">
                  <c:v>42118</c:v>
                </c:pt>
                <c:pt idx="133">
                  <c:v>42111</c:v>
                </c:pt>
                <c:pt idx="134">
                  <c:v>42104</c:v>
                </c:pt>
                <c:pt idx="135">
                  <c:v>42097</c:v>
                </c:pt>
                <c:pt idx="136">
                  <c:v>42090</c:v>
                </c:pt>
                <c:pt idx="137">
                  <c:v>42083</c:v>
                </c:pt>
                <c:pt idx="138">
                  <c:v>42076</c:v>
                </c:pt>
                <c:pt idx="139">
                  <c:v>42069</c:v>
                </c:pt>
                <c:pt idx="140">
                  <c:v>42062</c:v>
                </c:pt>
                <c:pt idx="141">
                  <c:v>42055</c:v>
                </c:pt>
                <c:pt idx="142">
                  <c:v>42048</c:v>
                </c:pt>
                <c:pt idx="143">
                  <c:v>42041</c:v>
                </c:pt>
                <c:pt idx="144">
                  <c:v>42034</c:v>
                </c:pt>
                <c:pt idx="145">
                  <c:v>42027</c:v>
                </c:pt>
                <c:pt idx="146">
                  <c:v>42020</c:v>
                </c:pt>
                <c:pt idx="147">
                  <c:v>42013</c:v>
                </c:pt>
                <c:pt idx="148">
                  <c:v>42006</c:v>
                </c:pt>
                <c:pt idx="149">
                  <c:v>41999</c:v>
                </c:pt>
                <c:pt idx="150">
                  <c:v>41992</c:v>
                </c:pt>
                <c:pt idx="151">
                  <c:v>41985</c:v>
                </c:pt>
                <c:pt idx="152">
                  <c:v>41978</c:v>
                </c:pt>
                <c:pt idx="153">
                  <c:v>41971</c:v>
                </c:pt>
                <c:pt idx="154">
                  <c:v>41964</c:v>
                </c:pt>
                <c:pt idx="155">
                  <c:v>41957</c:v>
                </c:pt>
                <c:pt idx="156">
                  <c:v>41950</c:v>
                </c:pt>
                <c:pt idx="157">
                  <c:v>41943</c:v>
                </c:pt>
                <c:pt idx="158">
                  <c:v>41936</c:v>
                </c:pt>
                <c:pt idx="159">
                  <c:v>41929</c:v>
                </c:pt>
                <c:pt idx="160">
                  <c:v>41922</c:v>
                </c:pt>
                <c:pt idx="161">
                  <c:v>41915</c:v>
                </c:pt>
                <c:pt idx="162">
                  <c:v>41908</c:v>
                </c:pt>
                <c:pt idx="163">
                  <c:v>41901</c:v>
                </c:pt>
                <c:pt idx="164">
                  <c:v>41894</c:v>
                </c:pt>
                <c:pt idx="165">
                  <c:v>41887</c:v>
                </c:pt>
                <c:pt idx="166">
                  <c:v>41880</c:v>
                </c:pt>
                <c:pt idx="167">
                  <c:v>41873</c:v>
                </c:pt>
                <c:pt idx="168">
                  <c:v>41866</c:v>
                </c:pt>
                <c:pt idx="169">
                  <c:v>41859</c:v>
                </c:pt>
                <c:pt idx="170">
                  <c:v>41852</c:v>
                </c:pt>
                <c:pt idx="171">
                  <c:v>41845</c:v>
                </c:pt>
                <c:pt idx="172">
                  <c:v>41838</c:v>
                </c:pt>
                <c:pt idx="173">
                  <c:v>41831</c:v>
                </c:pt>
                <c:pt idx="174">
                  <c:v>41824</c:v>
                </c:pt>
                <c:pt idx="175">
                  <c:v>41817</c:v>
                </c:pt>
                <c:pt idx="176">
                  <c:v>41810</c:v>
                </c:pt>
                <c:pt idx="177">
                  <c:v>41803</c:v>
                </c:pt>
                <c:pt idx="178">
                  <c:v>41796</c:v>
                </c:pt>
                <c:pt idx="179">
                  <c:v>41789</c:v>
                </c:pt>
                <c:pt idx="180">
                  <c:v>41782</c:v>
                </c:pt>
                <c:pt idx="181">
                  <c:v>41775</c:v>
                </c:pt>
                <c:pt idx="182">
                  <c:v>41768</c:v>
                </c:pt>
                <c:pt idx="183">
                  <c:v>41761</c:v>
                </c:pt>
                <c:pt idx="184">
                  <c:v>41754</c:v>
                </c:pt>
                <c:pt idx="185">
                  <c:v>41747</c:v>
                </c:pt>
                <c:pt idx="186">
                  <c:v>41740</c:v>
                </c:pt>
                <c:pt idx="187">
                  <c:v>41733</c:v>
                </c:pt>
                <c:pt idx="188">
                  <c:v>41726</c:v>
                </c:pt>
                <c:pt idx="189">
                  <c:v>41719</c:v>
                </c:pt>
                <c:pt idx="190">
                  <c:v>41712</c:v>
                </c:pt>
                <c:pt idx="191">
                  <c:v>41705</c:v>
                </c:pt>
                <c:pt idx="192">
                  <c:v>41698</c:v>
                </c:pt>
                <c:pt idx="193">
                  <c:v>41691</c:v>
                </c:pt>
                <c:pt idx="194">
                  <c:v>41684</c:v>
                </c:pt>
                <c:pt idx="195">
                  <c:v>41677</c:v>
                </c:pt>
                <c:pt idx="196">
                  <c:v>41670</c:v>
                </c:pt>
                <c:pt idx="197">
                  <c:v>41663</c:v>
                </c:pt>
                <c:pt idx="198">
                  <c:v>41656</c:v>
                </c:pt>
                <c:pt idx="199">
                  <c:v>41649</c:v>
                </c:pt>
                <c:pt idx="200">
                  <c:v>41642</c:v>
                </c:pt>
                <c:pt idx="201">
                  <c:v>41635</c:v>
                </c:pt>
                <c:pt idx="202">
                  <c:v>41628</c:v>
                </c:pt>
                <c:pt idx="203">
                  <c:v>41621</c:v>
                </c:pt>
                <c:pt idx="204">
                  <c:v>41614</c:v>
                </c:pt>
                <c:pt idx="205">
                  <c:v>41607</c:v>
                </c:pt>
                <c:pt idx="206">
                  <c:v>41600</c:v>
                </c:pt>
                <c:pt idx="207">
                  <c:v>41593</c:v>
                </c:pt>
                <c:pt idx="208">
                  <c:v>41586</c:v>
                </c:pt>
                <c:pt idx="209">
                  <c:v>41579</c:v>
                </c:pt>
                <c:pt idx="210">
                  <c:v>41572</c:v>
                </c:pt>
                <c:pt idx="211">
                  <c:v>41565</c:v>
                </c:pt>
                <c:pt idx="212">
                  <c:v>41558</c:v>
                </c:pt>
                <c:pt idx="213">
                  <c:v>41551</c:v>
                </c:pt>
                <c:pt idx="214">
                  <c:v>41544</c:v>
                </c:pt>
                <c:pt idx="215">
                  <c:v>41537</c:v>
                </c:pt>
                <c:pt idx="216">
                  <c:v>41530</c:v>
                </c:pt>
                <c:pt idx="217">
                  <c:v>41523</c:v>
                </c:pt>
                <c:pt idx="218">
                  <c:v>41516</c:v>
                </c:pt>
                <c:pt idx="219">
                  <c:v>41509</c:v>
                </c:pt>
                <c:pt idx="220">
                  <c:v>41502</c:v>
                </c:pt>
                <c:pt idx="221">
                  <c:v>41495</c:v>
                </c:pt>
                <c:pt idx="222">
                  <c:v>41488</c:v>
                </c:pt>
                <c:pt idx="223">
                  <c:v>41481</c:v>
                </c:pt>
                <c:pt idx="224">
                  <c:v>41474</c:v>
                </c:pt>
                <c:pt idx="225">
                  <c:v>41467</c:v>
                </c:pt>
                <c:pt idx="226">
                  <c:v>41460</c:v>
                </c:pt>
                <c:pt idx="227">
                  <c:v>41453</c:v>
                </c:pt>
                <c:pt idx="228">
                  <c:v>41446</c:v>
                </c:pt>
                <c:pt idx="229">
                  <c:v>41439</c:v>
                </c:pt>
                <c:pt idx="230">
                  <c:v>41432</c:v>
                </c:pt>
                <c:pt idx="231">
                  <c:v>41425</c:v>
                </c:pt>
                <c:pt idx="232">
                  <c:v>41418</c:v>
                </c:pt>
                <c:pt idx="233">
                  <c:v>41411</c:v>
                </c:pt>
                <c:pt idx="234">
                  <c:v>41404</c:v>
                </c:pt>
                <c:pt idx="235">
                  <c:v>41397</c:v>
                </c:pt>
                <c:pt idx="236">
                  <c:v>41390</c:v>
                </c:pt>
                <c:pt idx="237">
                  <c:v>41383</c:v>
                </c:pt>
                <c:pt idx="238">
                  <c:v>41376</c:v>
                </c:pt>
                <c:pt idx="239">
                  <c:v>41369</c:v>
                </c:pt>
                <c:pt idx="240">
                  <c:v>41362</c:v>
                </c:pt>
                <c:pt idx="241">
                  <c:v>41355</c:v>
                </c:pt>
                <c:pt idx="242">
                  <c:v>41348</c:v>
                </c:pt>
                <c:pt idx="243">
                  <c:v>41341</c:v>
                </c:pt>
                <c:pt idx="244">
                  <c:v>41334</c:v>
                </c:pt>
                <c:pt idx="245">
                  <c:v>41327</c:v>
                </c:pt>
                <c:pt idx="246">
                  <c:v>41320</c:v>
                </c:pt>
                <c:pt idx="247">
                  <c:v>41313</c:v>
                </c:pt>
                <c:pt idx="248">
                  <c:v>41306</c:v>
                </c:pt>
                <c:pt idx="249">
                  <c:v>41299</c:v>
                </c:pt>
                <c:pt idx="250">
                  <c:v>41292</c:v>
                </c:pt>
                <c:pt idx="251">
                  <c:v>41285</c:v>
                </c:pt>
                <c:pt idx="252">
                  <c:v>41278</c:v>
                </c:pt>
                <c:pt idx="253">
                  <c:v>41271</c:v>
                </c:pt>
                <c:pt idx="254">
                  <c:v>41264</c:v>
                </c:pt>
                <c:pt idx="255">
                  <c:v>41257</c:v>
                </c:pt>
                <c:pt idx="256">
                  <c:v>41250</c:v>
                </c:pt>
                <c:pt idx="257">
                  <c:v>41243</c:v>
                </c:pt>
                <c:pt idx="258">
                  <c:v>41236</c:v>
                </c:pt>
                <c:pt idx="259">
                  <c:v>41229</c:v>
                </c:pt>
                <c:pt idx="260">
                  <c:v>41222</c:v>
                </c:pt>
                <c:pt idx="261">
                  <c:v>41215</c:v>
                </c:pt>
                <c:pt idx="262">
                  <c:v>41208</c:v>
                </c:pt>
                <c:pt idx="263">
                  <c:v>41201</c:v>
                </c:pt>
                <c:pt idx="264">
                  <c:v>41194</c:v>
                </c:pt>
                <c:pt idx="265">
                  <c:v>41187</c:v>
                </c:pt>
                <c:pt idx="266">
                  <c:v>41180</c:v>
                </c:pt>
                <c:pt idx="267">
                  <c:v>41173</c:v>
                </c:pt>
                <c:pt idx="268">
                  <c:v>41166</c:v>
                </c:pt>
                <c:pt idx="269">
                  <c:v>41159</c:v>
                </c:pt>
                <c:pt idx="270">
                  <c:v>41152</c:v>
                </c:pt>
                <c:pt idx="271">
                  <c:v>41145</c:v>
                </c:pt>
                <c:pt idx="272">
                  <c:v>41138</c:v>
                </c:pt>
                <c:pt idx="273">
                  <c:v>41131</c:v>
                </c:pt>
                <c:pt idx="274">
                  <c:v>41124</c:v>
                </c:pt>
                <c:pt idx="275">
                  <c:v>41117</c:v>
                </c:pt>
                <c:pt idx="276">
                  <c:v>41110</c:v>
                </c:pt>
                <c:pt idx="277">
                  <c:v>41103</c:v>
                </c:pt>
                <c:pt idx="278">
                  <c:v>41096</c:v>
                </c:pt>
                <c:pt idx="279">
                  <c:v>41089</c:v>
                </c:pt>
                <c:pt idx="280">
                  <c:v>41082</c:v>
                </c:pt>
                <c:pt idx="281">
                  <c:v>41075</c:v>
                </c:pt>
                <c:pt idx="282">
                  <c:v>41068</c:v>
                </c:pt>
                <c:pt idx="283">
                  <c:v>41061</c:v>
                </c:pt>
                <c:pt idx="284">
                  <c:v>41054</c:v>
                </c:pt>
                <c:pt idx="285">
                  <c:v>41047</c:v>
                </c:pt>
                <c:pt idx="286">
                  <c:v>41040</c:v>
                </c:pt>
                <c:pt idx="287">
                  <c:v>41033</c:v>
                </c:pt>
                <c:pt idx="288">
                  <c:v>41026</c:v>
                </c:pt>
                <c:pt idx="289">
                  <c:v>41019</c:v>
                </c:pt>
                <c:pt idx="290">
                  <c:v>41012</c:v>
                </c:pt>
                <c:pt idx="291">
                  <c:v>41005</c:v>
                </c:pt>
                <c:pt idx="292">
                  <c:v>40998</c:v>
                </c:pt>
                <c:pt idx="293">
                  <c:v>40991</c:v>
                </c:pt>
                <c:pt idx="294">
                  <c:v>40984</c:v>
                </c:pt>
                <c:pt idx="295">
                  <c:v>40977</c:v>
                </c:pt>
                <c:pt idx="296">
                  <c:v>40970</c:v>
                </c:pt>
                <c:pt idx="297">
                  <c:v>40963</c:v>
                </c:pt>
                <c:pt idx="298">
                  <c:v>40956</c:v>
                </c:pt>
                <c:pt idx="299">
                  <c:v>40949</c:v>
                </c:pt>
                <c:pt idx="300">
                  <c:v>40942</c:v>
                </c:pt>
                <c:pt idx="301">
                  <c:v>40935</c:v>
                </c:pt>
                <c:pt idx="302">
                  <c:v>40928</c:v>
                </c:pt>
                <c:pt idx="303">
                  <c:v>40921</c:v>
                </c:pt>
                <c:pt idx="304">
                  <c:v>40914</c:v>
                </c:pt>
                <c:pt idx="305">
                  <c:v>40907</c:v>
                </c:pt>
                <c:pt idx="306">
                  <c:v>40900</c:v>
                </c:pt>
                <c:pt idx="307">
                  <c:v>40893</c:v>
                </c:pt>
                <c:pt idx="308">
                  <c:v>40886</c:v>
                </c:pt>
                <c:pt idx="309">
                  <c:v>40879</c:v>
                </c:pt>
                <c:pt idx="310">
                  <c:v>40872</c:v>
                </c:pt>
                <c:pt idx="311">
                  <c:v>40865</c:v>
                </c:pt>
                <c:pt idx="312">
                  <c:v>40858</c:v>
                </c:pt>
                <c:pt idx="313">
                  <c:v>40851</c:v>
                </c:pt>
                <c:pt idx="314">
                  <c:v>40844</c:v>
                </c:pt>
                <c:pt idx="315">
                  <c:v>40837</c:v>
                </c:pt>
                <c:pt idx="316">
                  <c:v>40830</c:v>
                </c:pt>
                <c:pt idx="317">
                  <c:v>40823</c:v>
                </c:pt>
                <c:pt idx="318">
                  <c:v>40816</c:v>
                </c:pt>
                <c:pt idx="319">
                  <c:v>40809</c:v>
                </c:pt>
                <c:pt idx="320">
                  <c:v>40802</c:v>
                </c:pt>
                <c:pt idx="321">
                  <c:v>40795</c:v>
                </c:pt>
                <c:pt idx="322">
                  <c:v>40788</c:v>
                </c:pt>
                <c:pt idx="323">
                  <c:v>40781</c:v>
                </c:pt>
                <c:pt idx="324">
                  <c:v>40774</c:v>
                </c:pt>
                <c:pt idx="325">
                  <c:v>40767</c:v>
                </c:pt>
                <c:pt idx="326">
                  <c:v>40760</c:v>
                </c:pt>
                <c:pt idx="327">
                  <c:v>40753</c:v>
                </c:pt>
                <c:pt idx="328">
                  <c:v>40746</c:v>
                </c:pt>
                <c:pt idx="329">
                  <c:v>40739</c:v>
                </c:pt>
                <c:pt idx="330">
                  <c:v>40732</c:v>
                </c:pt>
                <c:pt idx="331">
                  <c:v>40725</c:v>
                </c:pt>
                <c:pt idx="332">
                  <c:v>40718</c:v>
                </c:pt>
                <c:pt idx="333">
                  <c:v>40711</c:v>
                </c:pt>
                <c:pt idx="334">
                  <c:v>40704</c:v>
                </c:pt>
                <c:pt idx="335">
                  <c:v>40697</c:v>
                </c:pt>
                <c:pt idx="336">
                  <c:v>40690</c:v>
                </c:pt>
                <c:pt idx="337">
                  <c:v>40683</c:v>
                </c:pt>
                <c:pt idx="338">
                  <c:v>40676</c:v>
                </c:pt>
                <c:pt idx="339">
                  <c:v>40669</c:v>
                </c:pt>
                <c:pt idx="340">
                  <c:v>40662</c:v>
                </c:pt>
                <c:pt idx="341">
                  <c:v>40655</c:v>
                </c:pt>
                <c:pt idx="342">
                  <c:v>40648</c:v>
                </c:pt>
                <c:pt idx="343">
                  <c:v>40641</c:v>
                </c:pt>
                <c:pt idx="344">
                  <c:v>40634</c:v>
                </c:pt>
                <c:pt idx="345">
                  <c:v>40627</c:v>
                </c:pt>
                <c:pt idx="346">
                  <c:v>40620</c:v>
                </c:pt>
                <c:pt idx="347">
                  <c:v>40613</c:v>
                </c:pt>
                <c:pt idx="348">
                  <c:v>40606</c:v>
                </c:pt>
                <c:pt idx="349">
                  <c:v>40599</c:v>
                </c:pt>
                <c:pt idx="350">
                  <c:v>40592</c:v>
                </c:pt>
                <c:pt idx="351">
                  <c:v>40585</c:v>
                </c:pt>
                <c:pt idx="352">
                  <c:v>40578</c:v>
                </c:pt>
                <c:pt idx="353">
                  <c:v>40571</c:v>
                </c:pt>
                <c:pt idx="354">
                  <c:v>40564</c:v>
                </c:pt>
                <c:pt idx="355">
                  <c:v>40557</c:v>
                </c:pt>
                <c:pt idx="356">
                  <c:v>40550</c:v>
                </c:pt>
                <c:pt idx="357">
                  <c:v>40543</c:v>
                </c:pt>
                <c:pt idx="358">
                  <c:v>40536</c:v>
                </c:pt>
                <c:pt idx="359">
                  <c:v>40529</c:v>
                </c:pt>
                <c:pt idx="360">
                  <c:v>40522</c:v>
                </c:pt>
                <c:pt idx="361">
                  <c:v>40515</c:v>
                </c:pt>
                <c:pt idx="362">
                  <c:v>40508</c:v>
                </c:pt>
                <c:pt idx="363">
                  <c:v>40501</c:v>
                </c:pt>
                <c:pt idx="364">
                  <c:v>40494</c:v>
                </c:pt>
                <c:pt idx="365">
                  <c:v>40487</c:v>
                </c:pt>
                <c:pt idx="366">
                  <c:v>40480</c:v>
                </c:pt>
                <c:pt idx="367">
                  <c:v>40473</c:v>
                </c:pt>
                <c:pt idx="368">
                  <c:v>40466</c:v>
                </c:pt>
                <c:pt idx="369">
                  <c:v>40459</c:v>
                </c:pt>
                <c:pt idx="370">
                  <c:v>40452</c:v>
                </c:pt>
                <c:pt idx="371">
                  <c:v>40445</c:v>
                </c:pt>
                <c:pt idx="372">
                  <c:v>40438</c:v>
                </c:pt>
                <c:pt idx="373">
                  <c:v>40431</c:v>
                </c:pt>
                <c:pt idx="374">
                  <c:v>40424</c:v>
                </c:pt>
                <c:pt idx="375">
                  <c:v>40417</c:v>
                </c:pt>
                <c:pt idx="376">
                  <c:v>40410</c:v>
                </c:pt>
                <c:pt idx="377">
                  <c:v>40403</c:v>
                </c:pt>
                <c:pt idx="378">
                  <c:v>40396</c:v>
                </c:pt>
                <c:pt idx="379">
                  <c:v>40389</c:v>
                </c:pt>
                <c:pt idx="380">
                  <c:v>40382</c:v>
                </c:pt>
                <c:pt idx="381">
                  <c:v>40375</c:v>
                </c:pt>
                <c:pt idx="382">
                  <c:v>40368</c:v>
                </c:pt>
                <c:pt idx="383">
                  <c:v>40361</c:v>
                </c:pt>
                <c:pt idx="384">
                  <c:v>40354</c:v>
                </c:pt>
                <c:pt idx="385">
                  <c:v>40347</c:v>
                </c:pt>
                <c:pt idx="386">
                  <c:v>40340</c:v>
                </c:pt>
                <c:pt idx="387">
                  <c:v>40333</c:v>
                </c:pt>
                <c:pt idx="388">
                  <c:v>40326</c:v>
                </c:pt>
                <c:pt idx="389">
                  <c:v>40319</c:v>
                </c:pt>
                <c:pt idx="390">
                  <c:v>40312</c:v>
                </c:pt>
                <c:pt idx="391">
                  <c:v>40305</c:v>
                </c:pt>
                <c:pt idx="392">
                  <c:v>40298</c:v>
                </c:pt>
                <c:pt idx="393">
                  <c:v>40291</c:v>
                </c:pt>
                <c:pt idx="394">
                  <c:v>40284</c:v>
                </c:pt>
                <c:pt idx="395">
                  <c:v>40277</c:v>
                </c:pt>
                <c:pt idx="396">
                  <c:v>40270</c:v>
                </c:pt>
                <c:pt idx="397">
                  <c:v>40263</c:v>
                </c:pt>
                <c:pt idx="398">
                  <c:v>40256</c:v>
                </c:pt>
                <c:pt idx="399">
                  <c:v>40249</c:v>
                </c:pt>
                <c:pt idx="400">
                  <c:v>40242</c:v>
                </c:pt>
                <c:pt idx="401">
                  <c:v>40235</c:v>
                </c:pt>
                <c:pt idx="402">
                  <c:v>40228</c:v>
                </c:pt>
                <c:pt idx="403">
                  <c:v>40221</c:v>
                </c:pt>
                <c:pt idx="404">
                  <c:v>40214</c:v>
                </c:pt>
                <c:pt idx="405">
                  <c:v>40207</c:v>
                </c:pt>
                <c:pt idx="406">
                  <c:v>40200</c:v>
                </c:pt>
                <c:pt idx="407">
                  <c:v>40193</c:v>
                </c:pt>
                <c:pt idx="408">
                  <c:v>40186</c:v>
                </c:pt>
                <c:pt idx="409">
                  <c:v>40179</c:v>
                </c:pt>
                <c:pt idx="410">
                  <c:v>40172</c:v>
                </c:pt>
                <c:pt idx="411">
                  <c:v>40165</c:v>
                </c:pt>
                <c:pt idx="412">
                  <c:v>40158</c:v>
                </c:pt>
                <c:pt idx="413">
                  <c:v>40151</c:v>
                </c:pt>
                <c:pt idx="414">
                  <c:v>40144</c:v>
                </c:pt>
                <c:pt idx="415">
                  <c:v>40137</c:v>
                </c:pt>
                <c:pt idx="416">
                  <c:v>40130</c:v>
                </c:pt>
                <c:pt idx="417">
                  <c:v>40123</c:v>
                </c:pt>
                <c:pt idx="418">
                  <c:v>40116</c:v>
                </c:pt>
                <c:pt idx="419">
                  <c:v>40109</c:v>
                </c:pt>
                <c:pt idx="420">
                  <c:v>40102</c:v>
                </c:pt>
                <c:pt idx="421">
                  <c:v>40095</c:v>
                </c:pt>
                <c:pt idx="422">
                  <c:v>40088</c:v>
                </c:pt>
                <c:pt idx="423">
                  <c:v>40081</c:v>
                </c:pt>
                <c:pt idx="424">
                  <c:v>40074</c:v>
                </c:pt>
                <c:pt idx="425">
                  <c:v>40067</c:v>
                </c:pt>
                <c:pt idx="426">
                  <c:v>40060</c:v>
                </c:pt>
                <c:pt idx="427">
                  <c:v>40053</c:v>
                </c:pt>
                <c:pt idx="428">
                  <c:v>40046</c:v>
                </c:pt>
                <c:pt idx="429">
                  <c:v>40039</c:v>
                </c:pt>
                <c:pt idx="430">
                  <c:v>40032</c:v>
                </c:pt>
                <c:pt idx="431">
                  <c:v>40025</c:v>
                </c:pt>
                <c:pt idx="432">
                  <c:v>40018</c:v>
                </c:pt>
                <c:pt idx="433">
                  <c:v>40011</c:v>
                </c:pt>
                <c:pt idx="434">
                  <c:v>40004</c:v>
                </c:pt>
                <c:pt idx="435">
                  <c:v>39997</c:v>
                </c:pt>
                <c:pt idx="436">
                  <c:v>39990</c:v>
                </c:pt>
                <c:pt idx="437">
                  <c:v>39983</c:v>
                </c:pt>
                <c:pt idx="438">
                  <c:v>39976</c:v>
                </c:pt>
                <c:pt idx="439">
                  <c:v>39969</c:v>
                </c:pt>
                <c:pt idx="440">
                  <c:v>39962</c:v>
                </c:pt>
                <c:pt idx="441">
                  <c:v>39955</c:v>
                </c:pt>
                <c:pt idx="442">
                  <c:v>39948</c:v>
                </c:pt>
                <c:pt idx="443">
                  <c:v>39941</c:v>
                </c:pt>
                <c:pt idx="444">
                  <c:v>39934</c:v>
                </c:pt>
                <c:pt idx="445">
                  <c:v>39927</c:v>
                </c:pt>
                <c:pt idx="446">
                  <c:v>39920</c:v>
                </c:pt>
                <c:pt idx="447">
                  <c:v>39913</c:v>
                </c:pt>
                <c:pt idx="448">
                  <c:v>39906</c:v>
                </c:pt>
                <c:pt idx="449">
                  <c:v>39899</c:v>
                </c:pt>
                <c:pt idx="450">
                  <c:v>39892</c:v>
                </c:pt>
                <c:pt idx="451">
                  <c:v>39885</c:v>
                </c:pt>
                <c:pt idx="452">
                  <c:v>39878</c:v>
                </c:pt>
                <c:pt idx="453">
                  <c:v>39871</c:v>
                </c:pt>
                <c:pt idx="454">
                  <c:v>39864</c:v>
                </c:pt>
                <c:pt idx="455">
                  <c:v>39857</c:v>
                </c:pt>
                <c:pt idx="456">
                  <c:v>39850</c:v>
                </c:pt>
                <c:pt idx="457">
                  <c:v>39843</c:v>
                </c:pt>
                <c:pt idx="458">
                  <c:v>39836</c:v>
                </c:pt>
                <c:pt idx="459">
                  <c:v>39829</c:v>
                </c:pt>
                <c:pt idx="460">
                  <c:v>39822</c:v>
                </c:pt>
                <c:pt idx="461">
                  <c:v>39815</c:v>
                </c:pt>
                <c:pt idx="462">
                  <c:v>39808</c:v>
                </c:pt>
                <c:pt idx="463">
                  <c:v>39801</c:v>
                </c:pt>
                <c:pt idx="464">
                  <c:v>39794</c:v>
                </c:pt>
                <c:pt idx="465">
                  <c:v>39787</c:v>
                </c:pt>
                <c:pt idx="466">
                  <c:v>39780</c:v>
                </c:pt>
                <c:pt idx="467">
                  <c:v>39773</c:v>
                </c:pt>
                <c:pt idx="468">
                  <c:v>39766</c:v>
                </c:pt>
                <c:pt idx="469">
                  <c:v>39759</c:v>
                </c:pt>
                <c:pt idx="470">
                  <c:v>39752</c:v>
                </c:pt>
                <c:pt idx="471">
                  <c:v>39745</c:v>
                </c:pt>
                <c:pt idx="472">
                  <c:v>39738</c:v>
                </c:pt>
                <c:pt idx="473">
                  <c:v>39731</c:v>
                </c:pt>
                <c:pt idx="474">
                  <c:v>39724</c:v>
                </c:pt>
                <c:pt idx="475">
                  <c:v>39717</c:v>
                </c:pt>
                <c:pt idx="476">
                  <c:v>39710</c:v>
                </c:pt>
                <c:pt idx="477">
                  <c:v>39703</c:v>
                </c:pt>
                <c:pt idx="478">
                  <c:v>39696</c:v>
                </c:pt>
                <c:pt idx="479">
                  <c:v>39689</c:v>
                </c:pt>
                <c:pt idx="480">
                  <c:v>39682</c:v>
                </c:pt>
                <c:pt idx="481">
                  <c:v>39675</c:v>
                </c:pt>
                <c:pt idx="482">
                  <c:v>39668</c:v>
                </c:pt>
                <c:pt idx="483">
                  <c:v>39661</c:v>
                </c:pt>
                <c:pt idx="484">
                  <c:v>39654</c:v>
                </c:pt>
                <c:pt idx="485">
                  <c:v>39647</c:v>
                </c:pt>
                <c:pt idx="486">
                  <c:v>39640</c:v>
                </c:pt>
                <c:pt idx="487">
                  <c:v>39633</c:v>
                </c:pt>
                <c:pt idx="488">
                  <c:v>39626</c:v>
                </c:pt>
                <c:pt idx="489">
                  <c:v>39619</c:v>
                </c:pt>
                <c:pt idx="490">
                  <c:v>39612</c:v>
                </c:pt>
                <c:pt idx="491">
                  <c:v>39605</c:v>
                </c:pt>
                <c:pt idx="492">
                  <c:v>39598</c:v>
                </c:pt>
                <c:pt idx="493">
                  <c:v>39591</c:v>
                </c:pt>
                <c:pt idx="494">
                  <c:v>39584</c:v>
                </c:pt>
                <c:pt idx="495">
                  <c:v>39577</c:v>
                </c:pt>
                <c:pt idx="496">
                  <c:v>39570</c:v>
                </c:pt>
                <c:pt idx="497">
                  <c:v>39563</c:v>
                </c:pt>
                <c:pt idx="498">
                  <c:v>39556</c:v>
                </c:pt>
                <c:pt idx="499">
                  <c:v>39549</c:v>
                </c:pt>
                <c:pt idx="500">
                  <c:v>39542</c:v>
                </c:pt>
                <c:pt idx="501">
                  <c:v>39535</c:v>
                </c:pt>
                <c:pt idx="502">
                  <c:v>39528</c:v>
                </c:pt>
                <c:pt idx="503">
                  <c:v>39521</c:v>
                </c:pt>
                <c:pt idx="504">
                  <c:v>39514</c:v>
                </c:pt>
                <c:pt idx="505">
                  <c:v>39507</c:v>
                </c:pt>
                <c:pt idx="506">
                  <c:v>39500</c:v>
                </c:pt>
                <c:pt idx="507">
                  <c:v>39493</c:v>
                </c:pt>
                <c:pt idx="508">
                  <c:v>39486</c:v>
                </c:pt>
                <c:pt idx="509">
                  <c:v>39479</c:v>
                </c:pt>
                <c:pt idx="510">
                  <c:v>39472</c:v>
                </c:pt>
                <c:pt idx="511">
                  <c:v>39465</c:v>
                </c:pt>
                <c:pt idx="512">
                  <c:v>39458</c:v>
                </c:pt>
                <c:pt idx="513">
                  <c:v>39451</c:v>
                </c:pt>
                <c:pt idx="514">
                  <c:v>39444</c:v>
                </c:pt>
                <c:pt idx="515">
                  <c:v>39437</c:v>
                </c:pt>
                <c:pt idx="516">
                  <c:v>39430</c:v>
                </c:pt>
                <c:pt idx="517">
                  <c:v>39423</c:v>
                </c:pt>
                <c:pt idx="518">
                  <c:v>39416</c:v>
                </c:pt>
                <c:pt idx="519">
                  <c:v>39409</c:v>
                </c:pt>
                <c:pt idx="520">
                  <c:v>39402</c:v>
                </c:pt>
                <c:pt idx="521">
                  <c:v>39395</c:v>
                </c:pt>
                <c:pt idx="522">
                  <c:v>39388</c:v>
                </c:pt>
                <c:pt idx="523">
                  <c:v>39381</c:v>
                </c:pt>
                <c:pt idx="524">
                  <c:v>39374</c:v>
                </c:pt>
                <c:pt idx="525">
                  <c:v>39367</c:v>
                </c:pt>
                <c:pt idx="526">
                  <c:v>39360</c:v>
                </c:pt>
                <c:pt idx="527">
                  <c:v>39353</c:v>
                </c:pt>
                <c:pt idx="528">
                  <c:v>39346</c:v>
                </c:pt>
                <c:pt idx="529">
                  <c:v>39339</c:v>
                </c:pt>
                <c:pt idx="530">
                  <c:v>39332</c:v>
                </c:pt>
                <c:pt idx="531">
                  <c:v>39325</c:v>
                </c:pt>
                <c:pt idx="532">
                  <c:v>39318</c:v>
                </c:pt>
                <c:pt idx="533">
                  <c:v>39311</c:v>
                </c:pt>
                <c:pt idx="534">
                  <c:v>39304</c:v>
                </c:pt>
                <c:pt idx="535">
                  <c:v>39297</c:v>
                </c:pt>
                <c:pt idx="536">
                  <c:v>39290</c:v>
                </c:pt>
                <c:pt idx="537">
                  <c:v>39283</c:v>
                </c:pt>
                <c:pt idx="538">
                  <c:v>39276</c:v>
                </c:pt>
                <c:pt idx="539">
                  <c:v>39269</c:v>
                </c:pt>
                <c:pt idx="540">
                  <c:v>39262</c:v>
                </c:pt>
                <c:pt idx="541">
                  <c:v>39255</c:v>
                </c:pt>
                <c:pt idx="542">
                  <c:v>39248</c:v>
                </c:pt>
                <c:pt idx="543">
                  <c:v>39241</c:v>
                </c:pt>
                <c:pt idx="544">
                  <c:v>39234</c:v>
                </c:pt>
                <c:pt idx="545">
                  <c:v>39227</c:v>
                </c:pt>
                <c:pt idx="546">
                  <c:v>39220</c:v>
                </c:pt>
                <c:pt idx="547">
                  <c:v>39213</c:v>
                </c:pt>
                <c:pt idx="548">
                  <c:v>39206</c:v>
                </c:pt>
                <c:pt idx="549">
                  <c:v>39199</c:v>
                </c:pt>
                <c:pt idx="550">
                  <c:v>39192</c:v>
                </c:pt>
                <c:pt idx="551">
                  <c:v>39185</c:v>
                </c:pt>
                <c:pt idx="552">
                  <c:v>39178</c:v>
                </c:pt>
                <c:pt idx="553">
                  <c:v>39171</c:v>
                </c:pt>
                <c:pt idx="554">
                  <c:v>39164</c:v>
                </c:pt>
                <c:pt idx="555">
                  <c:v>39157</c:v>
                </c:pt>
                <c:pt idx="556">
                  <c:v>39150</c:v>
                </c:pt>
                <c:pt idx="557">
                  <c:v>39143</c:v>
                </c:pt>
                <c:pt idx="558">
                  <c:v>39136</c:v>
                </c:pt>
                <c:pt idx="559">
                  <c:v>39129</c:v>
                </c:pt>
                <c:pt idx="560">
                  <c:v>39122</c:v>
                </c:pt>
                <c:pt idx="561">
                  <c:v>39115</c:v>
                </c:pt>
                <c:pt idx="562">
                  <c:v>39108</c:v>
                </c:pt>
                <c:pt idx="563">
                  <c:v>39101</c:v>
                </c:pt>
                <c:pt idx="564">
                  <c:v>39094</c:v>
                </c:pt>
                <c:pt idx="565">
                  <c:v>39087</c:v>
                </c:pt>
                <c:pt idx="566">
                  <c:v>39080</c:v>
                </c:pt>
                <c:pt idx="567">
                  <c:v>39073</c:v>
                </c:pt>
                <c:pt idx="568">
                  <c:v>39066</c:v>
                </c:pt>
                <c:pt idx="569">
                  <c:v>39059</c:v>
                </c:pt>
                <c:pt idx="570">
                  <c:v>39052</c:v>
                </c:pt>
                <c:pt idx="571">
                  <c:v>39045</c:v>
                </c:pt>
                <c:pt idx="572">
                  <c:v>39038</c:v>
                </c:pt>
                <c:pt idx="573">
                  <c:v>39031</c:v>
                </c:pt>
                <c:pt idx="574">
                  <c:v>39024</c:v>
                </c:pt>
                <c:pt idx="575">
                  <c:v>39017</c:v>
                </c:pt>
                <c:pt idx="576">
                  <c:v>39010</c:v>
                </c:pt>
                <c:pt idx="577">
                  <c:v>39003</c:v>
                </c:pt>
                <c:pt idx="578">
                  <c:v>38996</c:v>
                </c:pt>
                <c:pt idx="579">
                  <c:v>38989</c:v>
                </c:pt>
                <c:pt idx="580">
                  <c:v>38982</c:v>
                </c:pt>
                <c:pt idx="581">
                  <c:v>38975</c:v>
                </c:pt>
                <c:pt idx="582">
                  <c:v>38968</c:v>
                </c:pt>
                <c:pt idx="583">
                  <c:v>38961</c:v>
                </c:pt>
                <c:pt idx="584">
                  <c:v>38954</c:v>
                </c:pt>
                <c:pt idx="585">
                  <c:v>38947</c:v>
                </c:pt>
                <c:pt idx="586">
                  <c:v>38940</c:v>
                </c:pt>
                <c:pt idx="587">
                  <c:v>38933</c:v>
                </c:pt>
                <c:pt idx="588">
                  <c:v>38926</c:v>
                </c:pt>
                <c:pt idx="589">
                  <c:v>38919</c:v>
                </c:pt>
                <c:pt idx="590">
                  <c:v>38912</c:v>
                </c:pt>
                <c:pt idx="591">
                  <c:v>38905</c:v>
                </c:pt>
                <c:pt idx="592">
                  <c:v>38898</c:v>
                </c:pt>
                <c:pt idx="593">
                  <c:v>38891</c:v>
                </c:pt>
                <c:pt idx="594">
                  <c:v>38884</c:v>
                </c:pt>
                <c:pt idx="595">
                  <c:v>38877</c:v>
                </c:pt>
                <c:pt idx="596">
                  <c:v>38870</c:v>
                </c:pt>
                <c:pt idx="597">
                  <c:v>38863</c:v>
                </c:pt>
                <c:pt idx="598">
                  <c:v>38856</c:v>
                </c:pt>
                <c:pt idx="599">
                  <c:v>38849</c:v>
                </c:pt>
                <c:pt idx="600">
                  <c:v>38842</c:v>
                </c:pt>
                <c:pt idx="601">
                  <c:v>38835</c:v>
                </c:pt>
                <c:pt idx="602">
                  <c:v>38828</c:v>
                </c:pt>
                <c:pt idx="603">
                  <c:v>38821</c:v>
                </c:pt>
                <c:pt idx="604">
                  <c:v>38814</c:v>
                </c:pt>
                <c:pt idx="605">
                  <c:v>38807</c:v>
                </c:pt>
                <c:pt idx="606">
                  <c:v>38800</c:v>
                </c:pt>
                <c:pt idx="607">
                  <c:v>38793</c:v>
                </c:pt>
                <c:pt idx="608">
                  <c:v>38786</c:v>
                </c:pt>
                <c:pt idx="609">
                  <c:v>38779</c:v>
                </c:pt>
                <c:pt idx="610">
                  <c:v>38772</c:v>
                </c:pt>
                <c:pt idx="611">
                  <c:v>38765</c:v>
                </c:pt>
                <c:pt idx="612">
                  <c:v>38758</c:v>
                </c:pt>
                <c:pt idx="613">
                  <c:v>38751</c:v>
                </c:pt>
                <c:pt idx="614">
                  <c:v>38744</c:v>
                </c:pt>
                <c:pt idx="615">
                  <c:v>38737</c:v>
                </c:pt>
                <c:pt idx="616">
                  <c:v>38730</c:v>
                </c:pt>
                <c:pt idx="617">
                  <c:v>38723</c:v>
                </c:pt>
                <c:pt idx="618">
                  <c:v>38716</c:v>
                </c:pt>
                <c:pt idx="619">
                  <c:v>38709</c:v>
                </c:pt>
                <c:pt idx="620">
                  <c:v>38702</c:v>
                </c:pt>
                <c:pt idx="621">
                  <c:v>38695</c:v>
                </c:pt>
                <c:pt idx="622">
                  <c:v>38688</c:v>
                </c:pt>
                <c:pt idx="623">
                  <c:v>38681</c:v>
                </c:pt>
                <c:pt idx="624">
                  <c:v>38674</c:v>
                </c:pt>
                <c:pt idx="625">
                  <c:v>38667</c:v>
                </c:pt>
                <c:pt idx="626">
                  <c:v>38660</c:v>
                </c:pt>
                <c:pt idx="627">
                  <c:v>38653</c:v>
                </c:pt>
                <c:pt idx="628">
                  <c:v>38646</c:v>
                </c:pt>
                <c:pt idx="629">
                  <c:v>38639</c:v>
                </c:pt>
                <c:pt idx="630">
                  <c:v>38632</c:v>
                </c:pt>
                <c:pt idx="631">
                  <c:v>38625</c:v>
                </c:pt>
                <c:pt idx="632">
                  <c:v>38618</c:v>
                </c:pt>
                <c:pt idx="633">
                  <c:v>38611</c:v>
                </c:pt>
                <c:pt idx="634">
                  <c:v>38604</c:v>
                </c:pt>
                <c:pt idx="635">
                  <c:v>38597</c:v>
                </c:pt>
                <c:pt idx="636">
                  <c:v>38590</c:v>
                </c:pt>
                <c:pt idx="637">
                  <c:v>38583</c:v>
                </c:pt>
                <c:pt idx="638">
                  <c:v>38576</c:v>
                </c:pt>
                <c:pt idx="639">
                  <c:v>38569</c:v>
                </c:pt>
                <c:pt idx="640">
                  <c:v>38562</c:v>
                </c:pt>
                <c:pt idx="641">
                  <c:v>38555</c:v>
                </c:pt>
                <c:pt idx="642">
                  <c:v>38548</c:v>
                </c:pt>
                <c:pt idx="643">
                  <c:v>38541</c:v>
                </c:pt>
                <c:pt idx="644">
                  <c:v>38534</c:v>
                </c:pt>
                <c:pt idx="645">
                  <c:v>38527</c:v>
                </c:pt>
                <c:pt idx="646">
                  <c:v>38520</c:v>
                </c:pt>
                <c:pt idx="647">
                  <c:v>38513</c:v>
                </c:pt>
                <c:pt idx="648">
                  <c:v>38506</c:v>
                </c:pt>
                <c:pt idx="649">
                  <c:v>38499</c:v>
                </c:pt>
                <c:pt idx="650">
                  <c:v>38492</c:v>
                </c:pt>
                <c:pt idx="651">
                  <c:v>38485</c:v>
                </c:pt>
                <c:pt idx="652">
                  <c:v>38478</c:v>
                </c:pt>
                <c:pt idx="653">
                  <c:v>38471</c:v>
                </c:pt>
                <c:pt idx="654">
                  <c:v>38464</c:v>
                </c:pt>
                <c:pt idx="655">
                  <c:v>38457</c:v>
                </c:pt>
                <c:pt idx="656">
                  <c:v>38450</c:v>
                </c:pt>
                <c:pt idx="657">
                  <c:v>38443</c:v>
                </c:pt>
                <c:pt idx="658">
                  <c:v>38436</c:v>
                </c:pt>
                <c:pt idx="659">
                  <c:v>38429</c:v>
                </c:pt>
                <c:pt idx="660">
                  <c:v>38422</c:v>
                </c:pt>
                <c:pt idx="661">
                  <c:v>38415</c:v>
                </c:pt>
                <c:pt idx="662">
                  <c:v>38408</c:v>
                </c:pt>
                <c:pt idx="663">
                  <c:v>38401</c:v>
                </c:pt>
                <c:pt idx="664">
                  <c:v>38394</c:v>
                </c:pt>
                <c:pt idx="665">
                  <c:v>38387</c:v>
                </c:pt>
                <c:pt idx="666">
                  <c:v>38380</c:v>
                </c:pt>
                <c:pt idx="667">
                  <c:v>38373</c:v>
                </c:pt>
                <c:pt idx="668">
                  <c:v>38366</c:v>
                </c:pt>
                <c:pt idx="669">
                  <c:v>38359</c:v>
                </c:pt>
                <c:pt idx="670">
                  <c:v>38352</c:v>
                </c:pt>
                <c:pt idx="671">
                  <c:v>38345</c:v>
                </c:pt>
                <c:pt idx="672">
                  <c:v>38338</c:v>
                </c:pt>
                <c:pt idx="673">
                  <c:v>38331</c:v>
                </c:pt>
                <c:pt idx="674">
                  <c:v>38324</c:v>
                </c:pt>
                <c:pt idx="675">
                  <c:v>38317</c:v>
                </c:pt>
                <c:pt idx="676">
                  <c:v>38310</c:v>
                </c:pt>
                <c:pt idx="677">
                  <c:v>38303</c:v>
                </c:pt>
                <c:pt idx="678">
                  <c:v>38296</c:v>
                </c:pt>
                <c:pt idx="679">
                  <c:v>38289</c:v>
                </c:pt>
                <c:pt idx="680">
                  <c:v>38282</c:v>
                </c:pt>
                <c:pt idx="681">
                  <c:v>38275</c:v>
                </c:pt>
                <c:pt idx="682">
                  <c:v>38268</c:v>
                </c:pt>
                <c:pt idx="683">
                  <c:v>38261</c:v>
                </c:pt>
                <c:pt idx="684">
                  <c:v>38254</c:v>
                </c:pt>
                <c:pt idx="685">
                  <c:v>38247</c:v>
                </c:pt>
                <c:pt idx="686">
                  <c:v>38240</c:v>
                </c:pt>
                <c:pt idx="687">
                  <c:v>38233</c:v>
                </c:pt>
                <c:pt idx="688">
                  <c:v>38226</c:v>
                </c:pt>
                <c:pt idx="689">
                  <c:v>38219</c:v>
                </c:pt>
                <c:pt idx="690">
                  <c:v>38212</c:v>
                </c:pt>
                <c:pt idx="691">
                  <c:v>38205</c:v>
                </c:pt>
                <c:pt idx="692">
                  <c:v>38198</c:v>
                </c:pt>
                <c:pt idx="693">
                  <c:v>38191</c:v>
                </c:pt>
                <c:pt idx="694">
                  <c:v>38184</c:v>
                </c:pt>
                <c:pt idx="695">
                  <c:v>38177</c:v>
                </c:pt>
                <c:pt idx="696">
                  <c:v>38170</c:v>
                </c:pt>
                <c:pt idx="697">
                  <c:v>38163</c:v>
                </c:pt>
                <c:pt idx="698">
                  <c:v>38156</c:v>
                </c:pt>
                <c:pt idx="699">
                  <c:v>38149</c:v>
                </c:pt>
                <c:pt idx="700">
                  <c:v>38142</c:v>
                </c:pt>
                <c:pt idx="701">
                  <c:v>38135</c:v>
                </c:pt>
                <c:pt idx="702">
                  <c:v>38128</c:v>
                </c:pt>
                <c:pt idx="703">
                  <c:v>38121</c:v>
                </c:pt>
                <c:pt idx="704">
                  <c:v>38114</c:v>
                </c:pt>
                <c:pt idx="705">
                  <c:v>38107</c:v>
                </c:pt>
                <c:pt idx="706">
                  <c:v>38100</c:v>
                </c:pt>
                <c:pt idx="707">
                  <c:v>38093</c:v>
                </c:pt>
                <c:pt idx="708">
                  <c:v>38086</c:v>
                </c:pt>
                <c:pt idx="709">
                  <c:v>38079</c:v>
                </c:pt>
                <c:pt idx="710">
                  <c:v>38072</c:v>
                </c:pt>
                <c:pt idx="711">
                  <c:v>38065</c:v>
                </c:pt>
                <c:pt idx="712">
                  <c:v>38058</c:v>
                </c:pt>
                <c:pt idx="713">
                  <c:v>38051</c:v>
                </c:pt>
                <c:pt idx="714">
                  <c:v>38044</c:v>
                </c:pt>
                <c:pt idx="715">
                  <c:v>38037</c:v>
                </c:pt>
                <c:pt idx="716">
                  <c:v>38030</c:v>
                </c:pt>
                <c:pt idx="717">
                  <c:v>38023</c:v>
                </c:pt>
                <c:pt idx="718">
                  <c:v>38016</c:v>
                </c:pt>
                <c:pt idx="719">
                  <c:v>38009</c:v>
                </c:pt>
                <c:pt idx="720">
                  <c:v>38002</c:v>
                </c:pt>
                <c:pt idx="721">
                  <c:v>37995</c:v>
                </c:pt>
                <c:pt idx="722">
                  <c:v>37988</c:v>
                </c:pt>
                <c:pt idx="723">
                  <c:v>37981</c:v>
                </c:pt>
                <c:pt idx="724">
                  <c:v>37974</c:v>
                </c:pt>
                <c:pt idx="725">
                  <c:v>37967</c:v>
                </c:pt>
                <c:pt idx="726">
                  <c:v>37960</c:v>
                </c:pt>
                <c:pt idx="727">
                  <c:v>37953</c:v>
                </c:pt>
                <c:pt idx="728">
                  <c:v>37946</c:v>
                </c:pt>
                <c:pt idx="729">
                  <c:v>37939</c:v>
                </c:pt>
                <c:pt idx="730">
                  <c:v>37932</c:v>
                </c:pt>
                <c:pt idx="731">
                  <c:v>37925</c:v>
                </c:pt>
                <c:pt idx="732">
                  <c:v>37918</c:v>
                </c:pt>
                <c:pt idx="733">
                  <c:v>37911</c:v>
                </c:pt>
                <c:pt idx="734">
                  <c:v>37904</c:v>
                </c:pt>
                <c:pt idx="735">
                  <c:v>37897</c:v>
                </c:pt>
                <c:pt idx="736">
                  <c:v>37890</c:v>
                </c:pt>
                <c:pt idx="737">
                  <c:v>37883</c:v>
                </c:pt>
                <c:pt idx="738">
                  <c:v>37876</c:v>
                </c:pt>
                <c:pt idx="739">
                  <c:v>37869</c:v>
                </c:pt>
                <c:pt idx="740">
                  <c:v>37862</c:v>
                </c:pt>
                <c:pt idx="741">
                  <c:v>37855</c:v>
                </c:pt>
                <c:pt idx="742">
                  <c:v>37848</c:v>
                </c:pt>
                <c:pt idx="743">
                  <c:v>37841</c:v>
                </c:pt>
                <c:pt idx="744">
                  <c:v>37834</c:v>
                </c:pt>
                <c:pt idx="745">
                  <c:v>37827</c:v>
                </c:pt>
                <c:pt idx="746">
                  <c:v>37820</c:v>
                </c:pt>
                <c:pt idx="747">
                  <c:v>37813</c:v>
                </c:pt>
                <c:pt idx="748">
                  <c:v>37806</c:v>
                </c:pt>
                <c:pt idx="749">
                  <c:v>37799</c:v>
                </c:pt>
                <c:pt idx="750">
                  <c:v>37792</c:v>
                </c:pt>
                <c:pt idx="751">
                  <c:v>37785</c:v>
                </c:pt>
                <c:pt idx="752">
                  <c:v>37778</c:v>
                </c:pt>
                <c:pt idx="753">
                  <c:v>37771</c:v>
                </c:pt>
                <c:pt idx="754">
                  <c:v>37764</c:v>
                </c:pt>
                <c:pt idx="755">
                  <c:v>37757</c:v>
                </c:pt>
                <c:pt idx="756">
                  <c:v>37750</c:v>
                </c:pt>
                <c:pt idx="757">
                  <c:v>37743</c:v>
                </c:pt>
                <c:pt idx="758">
                  <c:v>37736</c:v>
                </c:pt>
                <c:pt idx="759">
                  <c:v>37729</c:v>
                </c:pt>
                <c:pt idx="760">
                  <c:v>37722</c:v>
                </c:pt>
                <c:pt idx="761">
                  <c:v>37715</c:v>
                </c:pt>
                <c:pt idx="762">
                  <c:v>37708</c:v>
                </c:pt>
                <c:pt idx="763">
                  <c:v>37701</c:v>
                </c:pt>
                <c:pt idx="764">
                  <c:v>37694</c:v>
                </c:pt>
                <c:pt idx="765">
                  <c:v>37687</c:v>
                </c:pt>
                <c:pt idx="766">
                  <c:v>37680</c:v>
                </c:pt>
                <c:pt idx="767">
                  <c:v>37673</c:v>
                </c:pt>
                <c:pt idx="768">
                  <c:v>37666</c:v>
                </c:pt>
                <c:pt idx="769">
                  <c:v>37659</c:v>
                </c:pt>
                <c:pt idx="770">
                  <c:v>37652</c:v>
                </c:pt>
                <c:pt idx="771">
                  <c:v>37645</c:v>
                </c:pt>
                <c:pt idx="772">
                  <c:v>37638</c:v>
                </c:pt>
                <c:pt idx="773">
                  <c:v>37631</c:v>
                </c:pt>
                <c:pt idx="774">
                  <c:v>37624</c:v>
                </c:pt>
                <c:pt idx="775">
                  <c:v>37617</c:v>
                </c:pt>
                <c:pt idx="776">
                  <c:v>37610</c:v>
                </c:pt>
                <c:pt idx="777">
                  <c:v>37603</c:v>
                </c:pt>
                <c:pt idx="778">
                  <c:v>37596</c:v>
                </c:pt>
                <c:pt idx="779">
                  <c:v>37589</c:v>
                </c:pt>
                <c:pt idx="780">
                  <c:v>37582</c:v>
                </c:pt>
                <c:pt idx="781">
                  <c:v>37575</c:v>
                </c:pt>
                <c:pt idx="782">
                  <c:v>37568</c:v>
                </c:pt>
                <c:pt idx="783">
                  <c:v>37561</c:v>
                </c:pt>
                <c:pt idx="784">
                  <c:v>37554</c:v>
                </c:pt>
                <c:pt idx="785">
                  <c:v>37547</c:v>
                </c:pt>
                <c:pt idx="786">
                  <c:v>37540</c:v>
                </c:pt>
                <c:pt idx="787">
                  <c:v>37533</c:v>
                </c:pt>
                <c:pt idx="788">
                  <c:v>37526</c:v>
                </c:pt>
                <c:pt idx="789">
                  <c:v>37519</c:v>
                </c:pt>
                <c:pt idx="790">
                  <c:v>37512</c:v>
                </c:pt>
                <c:pt idx="791">
                  <c:v>37505</c:v>
                </c:pt>
                <c:pt idx="792">
                  <c:v>37498</c:v>
                </c:pt>
                <c:pt idx="793">
                  <c:v>37491</c:v>
                </c:pt>
                <c:pt idx="794">
                  <c:v>37484</c:v>
                </c:pt>
                <c:pt idx="795">
                  <c:v>37477</c:v>
                </c:pt>
                <c:pt idx="796">
                  <c:v>37470</c:v>
                </c:pt>
                <c:pt idx="797">
                  <c:v>37463</c:v>
                </c:pt>
                <c:pt idx="798">
                  <c:v>37456</c:v>
                </c:pt>
                <c:pt idx="799">
                  <c:v>37449</c:v>
                </c:pt>
                <c:pt idx="800">
                  <c:v>37442</c:v>
                </c:pt>
                <c:pt idx="801">
                  <c:v>37435</c:v>
                </c:pt>
                <c:pt idx="802">
                  <c:v>37428</c:v>
                </c:pt>
                <c:pt idx="803">
                  <c:v>37421</c:v>
                </c:pt>
                <c:pt idx="804">
                  <c:v>37414</c:v>
                </c:pt>
                <c:pt idx="805">
                  <c:v>37407</c:v>
                </c:pt>
                <c:pt idx="806">
                  <c:v>37400</c:v>
                </c:pt>
                <c:pt idx="807">
                  <c:v>37393</c:v>
                </c:pt>
                <c:pt idx="808">
                  <c:v>37386</c:v>
                </c:pt>
                <c:pt idx="809">
                  <c:v>37379</c:v>
                </c:pt>
                <c:pt idx="810">
                  <c:v>37372</c:v>
                </c:pt>
                <c:pt idx="811">
                  <c:v>37365</c:v>
                </c:pt>
                <c:pt idx="812">
                  <c:v>37358</c:v>
                </c:pt>
                <c:pt idx="813">
                  <c:v>37351</c:v>
                </c:pt>
                <c:pt idx="814">
                  <c:v>37344</c:v>
                </c:pt>
                <c:pt idx="815">
                  <c:v>37337</c:v>
                </c:pt>
                <c:pt idx="816">
                  <c:v>37330</c:v>
                </c:pt>
                <c:pt idx="817">
                  <c:v>37323</c:v>
                </c:pt>
                <c:pt idx="818">
                  <c:v>37316</c:v>
                </c:pt>
                <c:pt idx="819">
                  <c:v>37309</c:v>
                </c:pt>
                <c:pt idx="820">
                  <c:v>37302</c:v>
                </c:pt>
                <c:pt idx="821">
                  <c:v>37295</c:v>
                </c:pt>
                <c:pt idx="822">
                  <c:v>37288</c:v>
                </c:pt>
                <c:pt idx="823">
                  <c:v>37281</c:v>
                </c:pt>
                <c:pt idx="824">
                  <c:v>37274</c:v>
                </c:pt>
                <c:pt idx="825">
                  <c:v>37267</c:v>
                </c:pt>
                <c:pt idx="826">
                  <c:v>37260</c:v>
                </c:pt>
              </c:numCache>
            </c:numRef>
          </c:cat>
          <c:val>
            <c:numRef>
              <c:f>Лист1!$D$7:$D$833</c:f>
              <c:numCache>
                <c:formatCode>_(* #,##0.00_);_(* \(#,##0.00\);_(* "-"??_);_(@_)</c:formatCode>
                <c:ptCount val="827"/>
                <c:pt idx="0">
                  <c:v>60.27</c:v>
                </c:pt>
                <c:pt idx="1">
                  <c:v>60.44</c:v>
                </c:pt>
                <c:pt idx="2">
                  <c:v>57.75</c:v>
                </c:pt>
                <c:pt idx="3">
                  <c:v>57.17</c:v>
                </c:pt>
                <c:pt idx="4">
                  <c:v>55.62</c:v>
                </c:pt>
                <c:pt idx="5">
                  <c:v>57.54</c:v>
                </c:pt>
                <c:pt idx="6">
                  <c:v>56.86</c:v>
                </c:pt>
                <c:pt idx="7">
                  <c:v>55.62</c:v>
                </c:pt>
                <c:pt idx="8">
                  <c:v>53.78</c:v>
                </c:pt>
                <c:pt idx="9">
                  <c:v>52.75</c:v>
                </c:pt>
                <c:pt idx="10">
                  <c:v>52.41</c:v>
                </c:pt>
                <c:pt idx="11">
                  <c:v>52.72</c:v>
                </c:pt>
                <c:pt idx="12">
                  <c:v>52.1</c:v>
                </c:pt>
                <c:pt idx="13">
                  <c:v>52.42</c:v>
                </c:pt>
                <c:pt idx="14">
                  <c:v>52.52</c:v>
                </c:pt>
                <c:pt idx="15">
                  <c:v>48.06</c:v>
                </c:pt>
                <c:pt idx="16">
                  <c:v>48.91</c:v>
                </c:pt>
                <c:pt idx="17">
                  <c:v>46.71</c:v>
                </c:pt>
                <c:pt idx="18">
                  <c:v>47.92</c:v>
                </c:pt>
                <c:pt idx="19">
                  <c:v>45.54</c:v>
                </c:pt>
                <c:pt idx="20">
                  <c:v>47.37</c:v>
                </c:pt>
                <c:pt idx="21">
                  <c:v>48.15</c:v>
                </c:pt>
                <c:pt idx="22">
                  <c:v>49.95</c:v>
                </c:pt>
                <c:pt idx="23">
                  <c:v>52.15</c:v>
                </c:pt>
                <c:pt idx="24">
                  <c:v>53.61</c:v>
                </c:pt>
                <c:pt idx="25">
                  <c:v>50.84</c:v>
                </c:pt>
                <c:pt idx="26">
                  <c:v>49.1</c:v>
                </c:pt>
                <c:pt idx="27">
                  <c:v>51.73</c:v>
                </c:pt>
                <c:pt idx="28">
                  <c:v>51.96</c:v>
                </c:pt>
                <c:pt idx="29">
                  <c:v>55.89</c:v>
                </c:pt>
                <c:pt idx="30">
                  <c:v>55.24</c:v>
                </c:pt>
                <c:pt idx="31">
                  <c:v>52.83</c:v>
                </c:pt>
                <c:pt idx="32">
                  <c:v>50.8</c:v>
                </c:pt>
                <c:pt idx="33">
                  <c:v>51.76</c:v>
                </c:pt>
                <c:pt idx="34">
                  <c:v>51.37</c:v>
                </c:pt>
                <c:pt idx="35">
                  <c:v>55.9</c:v>
                </c:pt>
                <c:pt idx="36">
                  <c:v>55.99</c:v>
                </c:pt>
                <c:pt idx="37">
                  <c:v>55.81</c:v>
                </c:pt>
                <c:pt idx="38">
                  <c:v>56.7</c:v>
                </c:pt>
                <c:pt idx="39">
                  <c:v>56.81</c:v>
                </c:pt>
                <c:pt idx="40">
                  <c:v>55.52</c:v>
                </c:pt>
                <c:pt idx="41">
                  <c:v>55.49</c:v>
                </c:pt>
                <c:pt idx="42">
                  <c:v>55.45</c:v>
                </c:pt>
                <c:pt idx="43">
                  <c:v>57.1</c:v>
                </c:pt>
                <c:pt idx="44">
                  <c:v>56.82</c:v>
                </c:pt>
                <c:pt idx="45">
                  <c:v>55.16</c:v>
                </c:pt>
                <c:pt idx="46">
                  <c:v>55.21</c:v>
                </c:pt>
                <c:pt idx="47">
                  <c:v>54.33</c:v>
                </c:pt>
                <c:pt idx="48">
                  <c:v>54.46</c:v>
                </c:pt>
                <c:pt idx="49">
                  <c:v>47.24</c:v>
                </c:pt>
                <c:pt idx="50">
                  <c:v>46.86</c:v>
                </c:pt>
                <c:pt idx="51">
                  <c:v>44.75</c:v>
                </c:pt>
                <c:pt idx="52">
                  <c:v>45.58</c:v>
                </c:pt>
                <c:pt idx="53">
                  <c:v>49.71</c:v>
                </c:pt>
                <c:pt idx="54">
                  <c:v>51.78</c:v>
                </c:pt>
                <c:pt idx="55">
                  <c:v>51.95</c:v>
                </c:pt>
                <c:pt idx="56">
                  <c:v>51.93</c:v>
                </c:pt>
                <c:pt idx="57">
                  <c:v>49.06</c:v>
                </c:pt>
                <c:pt idx="58">
                  <c:v>45.89</c:v>
                </c:pt>
                <c:pt idx="59">
                  <c:v>45.77</c:v>
                </c:pt>
                <c:pt idx="60">
                  <c:v>48.01</c:v>
                </c:pt>
                <c:pt idx="61">
                  <c:v>46.83</c:v>
                </c:pt>
                <c:pt idx="62">
                  <c:v>49.92</c:v>
                </c:pt>
                <c:pt idx="63">
                  <c:v>50.88</c:v>
                </c:pt>
                <c:pt idx="64">
                  <c:v>46.97</c:v>
                </c:pt>
                <c:pt idx="65">
                  <c:v>44.27</c:v>
                </c:pt>
                <c:pt idx="66">
                  <c:v>42.46</c:v>
                </c:pt>
                <c:pt idx="67">
                  <c:v>45.69</c:v>
                </c:pt>
                <c:pt idx="68">
                  <c:v>47.61</c:v>
                </c:pt>
                <c:pt idx="69">
                  <c:v>46.76</c:v>
                </c:pt>
                <c:pt idx="70">
                  <c:v>50.35</c:v>
                </c:pt>
                <c:pt idx="71">
                  <c:v>48.41</c:v>
                </c:pt>
                <c:pt idx="72">
                  <c:v>49.17</c:v>
                </c:pt>
                <c:pt idx="73">
                  <c:v>50.54</c:v>
                </c:pt>
                <c:pt idx="74">
                  <c:v>49.64</c:v>
                </c:pt>
                <c:pt idx="75">
                  <c:v>49.32</c:v>
                </c:pt>
                <c:pt idx="76">
                  <c:v>48.72</c:v>
                </c:pt>
                <c:pt idx="77">
                  <c:v>47.83</c:v>
                </c:pt>
                <c:pt idx="78">
                  <c:v>45.37</c:v>
                </c:pt>
                <c:pt idx="79">
                  <c:v>48.13</c:v>
                </c:pt>
                <c:pt idx="80">
                  <c:v>45.11</c:v>
                </c:pt>
                <c:pt idx="81">
                  <c:v>43.1</c:v>
                </c:pt>
                <c:pt idx="82">
                  <c:v>41.94</c:v>
                </c:pt>
                <c:pt idx="83">
                  <c:v>38.67</c:v>
                </c:pt>
                <c:pt idx="84">
                  <c:v>40.44</c:v>
                </c:pt>
                <c:pt idx="85">
                  <c:v>41.2</c:v>
                </c:pt>
                <c:pt idx="86">
                  <c:v>40.39</c:v>
                </c:pt>
                <c:pt idx="87">
                  <c:v>38.72</c:v>
                </c:pt>
                <c:pt idx="88">
                  <c:v>35.1</c:v>
                </c:pt>
                <c:pt idx="89">
                  <c:v>33.01</c:v>
                </c:pt>
                <c:pt idx="90">
                  <c:v>33.36</c:v>
                </c:pt>
                <c:pt idx="91">
                  <c:v>34.06</c:v>
                </c:pt>
                <c:pt idx="92">
                  <c:v>34.74</c:v>
                </c:pt>
                <c:pt idx="93">
                  <c:v>32.18</c:v>
                </c:pt>
                <c:pt idx="94">
                  <c:v>28.94</c:v>
                </c:pt>
                <c:pt idx="95">
                  <c:v>33.549999999999997</c:v>
                </c:pt>
                <c:pt idx="96">
                  <c:v>37.28</c:v>
                </c:pt>
                <c:pt idx="97">
                  <c:v>37.89</c:v>
                </c:pt>
                <c:pt idx="98">
                  <c:v>36.880000000000003</c:v>
                </c:pt>
                <c:pt idx="99">
                  <c:v>37.93</c:v>
                </c:pt>
                <c:pt idx="100">
                  <c:v>43</c:v>
                </c:pt>
                <c:pt idx="101">
                  <c:v>44.86</c:v>
                </c:pt>
                <c:pt idx="102">
                  <c:v>44.66</c:v>
                </c:pt>
                <c:pt idx="103">
                  <c:v>43.61</c:v>
                </c:pt>
                <c:pt idx="104">
                  <c:v>47.42</c:v>
                </c:pt>
                <c:pt idx="105">
                  <c:v>49.56</c:v>
                </c:pt>
                <c:pt idx="106">
                  <c:v>47.99</c:v>
                </c:pt>
                <c:pt idx="107">
                  <c:v>50.46</c:v>
                </c:pt>
                <c:pt idx="108">
                  <c:v>52.65</c:v>
                </c:pt>
                <c:pt idx="109">
                  <c:v>48.13</c:v>
                </c:pt>
                <c:pt idx="110">
                  <c:v>48.6</c:v>
                </c:pt>
                <c:pt idx="111">
                  <c:v>47.47</c:v>
                </c:pt>
                <c:pt idx="112">
                  <c:v>48.14</c:v>
                </c:pt>
                <c:pt idx="113">
                  <c:v>49.61</c:v>
                </c:pt>
                <c:pt idx="114">
                  <c:v>50.05</c:v>
                </c:pt>
                <c:pt idx="115">
                  <c:v>45.46</c:v>
                </c:pt>
                <c:pt idx="116">
                  <c:v>49.03</c:v>
                </c:pt>
                <c:pt idx="117">
                  <c:v>48.61</c:v>
                </c:pt>
                <c:pt idx="118">
                  <c:v>52.21</c:v>
                </c:pt>
                <c:pt idx="119">
                  <c:v>54.62</c:v>
                </c:pt>
                <c:pt idx="120">
                  <c:v>57.1</c:v>
                </c:pt>
                <c:pt idx="121">
                  <c:v>58.73</c:v>
                </c:pt>
                <c:pt idx="122">
                  <c:v>60.32</c:v>
                </c:pt>
                <c:pt idx="123">
                  <c:v>63.26</c:v>
                </c:pt>
                <c:pt idx="124">
                  <c:v>63.02</c:v>
                </c:pt>
                <c:pt idx="125">
                  <c:v>63.87</c:v>
                </c:pt>
                <c:pt idx="126">
                  <c:v>63.31</c:v>
                </c:pt>
                <c:pt idx="127">
                  <c:v>65.56</c:v>
                </c:pt>
                <c:pt idx="128">
                  <c:v>65.37</c:v>
                </c:pt>
                <c:pt idx="129">
                  <c:v>66.81</c:v>
                </c:pt>
                <c:pt idx="130">
                  <c:v>65.39</c:v>
                </c:pt>
                <c:pt idx="131">
                  <c:v>66.459999999999994</c:v>
                </c:pt>
                <c:pt idx="132">
                  <c:v>65.28</c:v>
                </c:pt>
                <c:pt idx="133">
                  <c:v>63.45</c:v>
                </c:pt>
                <c:pt idx="134">
                  <c:v>57.87</c:v>
                </c:pt>
                <c:pt idx="135">
                  <c:v>54.95</c:v>
                </c:pt>
                <c:pt idx="136">
                  <c:v>56.41</c:v>
                </c:pt>
                <c:pt idx="137">
                  <c:v>55.32</c:v>
                </c:pt>
                <c:pt idx="138">
                  <c:v>54.67</c:v>
                </c:pt>
                <c:pt idx="139">
                  <c:v>59.73</c:v>
                </c:pt>
                <c:pt idx="140">
                  <c:v>62.58</c:v>
                </c:pt>
                <c:pt idx="141">
                  <c:v>60.22</c:v>
                </c:pt>
                <c:pt idx="142">
                  <c:v>61.52</c:v>
                </c:pt>
                <c:pt idx="143">
                  <c:v>57.8</c:v>
                </c:pt>
                <c:pt idx="144">
                  <c:v>52.99</c:v>
                </c:pt>
                <c:pt idx="145">
                  <c:v>48.79</c:v>
                </c:pt>
                <c:pt idx="146">
                  <c:v>50.17</c:v>
                </c:pt>
                <c:pt idx="147">
                  <c:v>50.11</c:v>
                </c:pt>
                <c:pt idx="148">
                  <c:v>56.42</c:v>
                </c:pt>
                <c:pt idx="149">
                  <c:v>59.45</c:v>
                </c:pt>
                <c:pt idx="150">
                  <c:v>61.38</c:v>
                </c:pt>
                <c:pt idx="151">
                  <c:v>61.85</c:v>
                </c:pt>
                <c:pt idx="152">
                  <c:v>69.069999999999993</c:v>
                </c:pt>
                <c:pt idx="153">
                  <c:v>70.150000000000006</c:v>
                </c:pt>
                <c:pt idx="154">
                  <c:v>80.36</c:v>
                </c:pt>
                <c:pt idx="155">
                  <c:v>79.41</c:v>
                </c:pt>
                <c:pt idx="156">
                  <c:v>83.39</c:v>
                </c:pt>
                <c:pt idx="157">
                  <c:v>85.86</c:v>
                </c:pt>
                <c:pt idx="158">
                  <c:v>86.13</c:v>
                </c:pt>
                <c:pt idx="159">
                  <c:v>86.16</c:v>
                </c:pt>
                <c:pt idx="160">
                  <c:v>90.21</c:v>
                </c:pt>
                <c:pt idx="161">
                  <c:v>92.31</c:v>
                </c:pt>
                <c:pt idx="162">
                  <c:v>97</c:v>
                </c:pt>
                <c:pt idx="163">
                  <c:v>98.39</c:v>
                </c:pt>
                <c:pt idx="164">
                  <c:v>97.11</c:v>
                </c:pt>
                <c:pt idx="165">
                  <c:v>100.82</c:v>
                </c:pt>
                <c:pt idx="166">
                  <c:v>103.19</c:v>
                </c:pt>
                <c:pt idx="167">
                  <c:v>102.29</c:v>
                </c:pt>
                <c:pt idx="168">
                  <c:v>103.53</c:v>
                </c:pt>
                <c:pt idx="169">
                  <c:v>105.02</c:v>
                </c:pt>
                <c:pt idx="170">
                  <c:v>104.84</c:v>
                </c:pt>
                <c:pt idx="171">
                  <c:v>108.39</c:v>
                </c:pt>
                <c:pt idx="172">
                  <c:v>107.24</c:v>
                </c:pt>
                <c:pt idx="173">
                  <c:v>106.66</c:v>
                </c:pt>
                <c:pt idx="174">
                  <c:v>110.64</c:v>
                </c:pt>
                <c:pt idx="175">
                  <c:v>113.3</c:v>
                </c:pt>
                <c:pt idx="176">
                  <c:v>114.81</c:v>
                </c:pt>
                <c:pt idx="177">
                  <c:v>113.41</c:v>
                </c:pt>
                <c:pt idx="178">
                  <c:v>108.61</c:v>
                </c:pt>
                <c:pt idx="179">
                  <c:v>109.41</c:v>
                </c:pt>
                <c:pt idx="180">
                  <c:v>110.54</c:v>
                </c:pt>
                <c:pt idx="181">
                  <c:v>109.75</c:v>
                </c:pt>
                <c:pt idx="182">
                  <c:v>107.89</c:v>
                </c:pt>
                <c:pt idx="183">
                  <c:v>108.59</c:v>
                </c:pt>
                <c:pt idx="184">
                  <c:v>109.58</c:v>
                </c:pt>
                <c:pt idx="185">
                  <c:v>109.53</c:v>
                </c:pt>
                <c:pt idx="186">
                  <c:v>107.33</c:v>
                </c:pt>
                <c:pt idx="187">
                  <c:v>106.72</c:v>
                </c:pt>
                <c:pt idx="188">
                  <c:v>108.07</c:v>
                </c:pt>
                <c:pt idx="189">
                  <c:v>106.92</c:v>
                </c:pt>
                <c:pt idx="190">
                  <c:v>108.57</c:v>
                </c:pt>
                <c:pt idx="191">
                  <c:v>109</c:v>
                </c:pt>
                <c:pt idx="192">
                  <c:v>109.07</c:v>
                </c:pt>
                <c:pt idx="193">
                  <c:v>109.85</c:v>
                </c:pt>
                <c:pt idx="194">
                  <c:v>109.08</c:v>
                </c:pt>
                <c:pt idx="195">
                  <c:v>109.57</c:v>
                </c:pt>
                <c:pt idx="196">
                  <c:v>106.4</c:v>
                </c:pt>
                <c:pt idx="197">
                  <c:v>107.88</c:v>
                </c:pt>
                <c:pt idx="198">
                  <c:v>106.48</c:v>
                </c:pt>
                <c:pt idx="199">
                  <c:v>107.25</c:v>
                </c:pt>
                <c:pt idx="200">
                  <c:v>106.89</c:v>
                </c:pt>
                <c:pt idx="201">
                  <c:v>112.18</c:v>
                </c:pt>
                <c:pt idx="202">
                  <c:v>111.77</c:v>
                </c:pt>
                <c:pt idx="203">
                  <c:v>108.83</c:v>
                </c:pt>
                <c:pt idx="204">
                  <c:v>111.61</c:v>
                </c:pt>
                <c:pt idx="205">
                  <c:v>109.69</c:v>
                </c:pt>
                <c:pt idx="206">
                  <c:v>111.05</c:v>
                </c:pt>
                <c:pt idx="207">
                  <c:v>108.5</c:v>
                </c:pt>
                <c:pt idx="208">
                  <c:v>105.12</c:v>
                </c:pt>
                <c:pt idx="209">
                  <c:v>105.91</c:v>
                </c:pt>
                <c:pt idx="210">
                  <c:v>106.93</c:v>
                </c:pt>
                <c:pt idx="211">
                  <c:v>109.94</c:v>
                </c:pt>
                <c:pt idx="212">
                  <c:v>111.28</c:v>
                </c:pt>
                <c:pt idx="213">
                  <c:v>109.46</c:v>
                </c:pt>
                <c:pt idx="214">
                  <c:v>108.63</c:v>
                </c:pt>
                <c:pt idx="215">
                  <c:v>109.22</c:v>
                </c:pt>
                <c:pt idx="216">
                  <c:v>112.78</c:v>
                </c:pt>
                <c:pt idx="217">
                  <c:v>116.12</c:v>
                </c:pt>
                <c:pt idx="218">
                  <c:v>114.01</c:v>
                </c:pt>
                <c:pt idx="219">
                  <c:v>111.04</c:v>
                </c:pt>
                <c:pt idx="220">
                  <c:v>110.4</c:v>
                </c:pt>
                <c:pt idx="221">
                  <c:v>108.22</c:v>
                </c:pt>
                <c:pt idx="222">
                  <c:v>108.95</c:v>
                </c:pt>
                <c:pt idx="223">
                  <c:v>107.17</c:v>
                </c:pt>
                <c:pt idx="224">
                  <c:v>108.07</c:v>
                </c:pt>
                <c:pt idx="225">
                  <c:v>108.81</c:v>
                </c:pt>
                <c:pt idx="226">
                  <c:v>107.72</c:v>
                </c:pt>
                <c:pt idx="227">
                  <c:v>102.16</c:v>
                </c:pt>
                <c:pt idx="228">
                  <c:v>100.91</c:v>
                </c:pt>
                <c:pt idx="229">
                  <c:v>105.93</c:v>
                </c:pt>
                <c:pt idx="230">
                  <c:v>104.56</c:v>
                </c:pt>
                <c:pt idx="231">
                  <c:v>100.39</c:v>
                </c:pt>
                <c:pt idx="232">
                  <c:v>102.64</c:v>
                </c:pt>
                <c:pt idx="233">
                  <c:v>104.64</c:v>
                </c:pt>
                <c:pt idx="234">
                  <c:v>103.91</c:v>
                </c:pt>
                <c:pt idx="235">
                  <c:v>104.19</c:v>
                </c:pt>
                <c:pt idx="236">
                  <c:v>103.16</c:v>
                </c:pt>
                <c:pt idx="237">
                  <c:v>99.65</c:v>
                </c:pt>
                <c:pt idx="238">
                  <c:v>103.11</c:v>
                </c:pt>
                <c:pt idx="239">
                  <c:v>104.12</c:v>
                </c:pt>
                <c:pt idx="240">
                  <c:v>110.02</c:v>
                </c:pt>
                <c:pt idx="241">
                  <c:v>107.66</c:v>
                </c:pt>
                <c:pt idx="242">
                  <c:v>109.82</c:v>
                </c:pt>
                <c:pt idx="243">
                  <c:v>110.85</c:v>
                </c:pt>
                <c:pt idx="244">
                  <c:v>110.4</c:v>
                </c:pt>
                <c:pt idx="245">
                  <c:v>114.1</c:v>
                </c:pt>
                <c:pt idx="246">
                  <c:v>117.66</c:v>
                </c:pt>
                <c:pt idx="247">
                  <c:v>118.9</c:v>
                </c:pt>
                <c:pt idx="248">
                  <c:v>116.76</c:v>
                </c:pt>
                <c:pt idx="249">
                  <c:v>113.28</c:v>
                </c:pt>
                <c:pt idx="250">
                  <c:v>111.89</c:v>
                </c:pt>
                <c:pt idx="251">
                  <c:v>110.64</c:v>
                </c:pt>
                <c:pt idx="252">
                  <c:v>111.31</c:v>
                </c:pt>
                <c:pt idx="253">
                  <c:v>110.62</c:v>
                </c:pt>
                <c:pt idx="254">
                  <c:v>108.97</c:v>
                </c:pt>
                <c:pt idx="255">
                  <c:v>109.15</c:v>
                </c:pt>
                <c:pt idx="256">
                  <c:v>107.02</c:v>
                </c:pt>
                <c:pt idx="257">
                  <c:v>111.23</c:v>
                </c:pt>
                <c:pt idx="258">
                  <c:v>111.38</c:v>
                </c:pt>
                <c:pt idx="259">
                  <c:v>108.95</c:v>
                </c:pt>
                <c:pt idx="260">
                  <c:v>109.4</c:v>
                </c:pt>
                <c:pt idx="261">
                  <c:v>105.68</c:v>
                </c:pt>
                <c:pt idx="262">
                  <c:v>109.55</c:v>
                </c:pt>
                <c:pt idx="263">
                  <c:v>110.14</c:v>
                </c:pt>
                <c:pt idx="264">
                  <c:v>114.62</c:v>
                </c:pt>
                <c:pt idx="265">
                  <c:v>112.02</c:v>
                </c:pt>
                <c:pt idx="266">
                  <c:v>112.39</c:v>
                </c:pt>
                <c:pt idx="267">
                  <c:v>111.42</c:v>
                </c:pt>
                <c:pt idx="268">
                  <c:v>116.66</c:v>
                </c:pt>
                <c:pt idx="269">
                  <c:v>114.25</c:v>
                </c:pt>
                <c:pt idx="270">
                  <c:v>114.57</c:v>
                </c:pt>
                <c:pt idx="271">
                  <c:v>113.59</c:v>
                </c:pt>
                <c:pt idx="272">
                  <c:v>113.71</c:v>
                </c:pt>
                <c:pt idx="273">
                  <c:v>112.95</c:v>
                </c:pt>
                <c:pt idx="274">
                  <c:v>108.94</c:v>
                </c:pt>
                <c:pt idx="275">
                  <c:v>106.47</c:v>
                </c:pt>
                <c:pt idx="276">
                  <c:v>106.83</c:v>
                </c:pt>
                <c:pt idx="277">
                  <c:v>102.4</c:v>
                </c:pt>
                <c:pt idx="278">
                  <c:v>98.19</c:v>
                </c:pt>
                <c:pt idx="279">
                  <c:v>97.8</c:v>
                </c:pt>
                <c:pt idx="280">
                  <c:v>90.98</c:v>
                </c:pt>
                <c:pt idx="281">
                  <c:v>97.61</c:v>
                </c:pt>
                <c:pt idx="282">
                  <c:v>99.47</c:v>
                </c:pt>
                <c:pt idx="283">
                  <c:v>98.43</c:v>
                </c:pt>
                <c:pt idx="284">
                  <c:v>106.83</c:v>
                </c:pt>
                <c:pt idx="285">
                  <c:v>107.14</c:v>
                </c:pt>
                <c:pt idx="286">
                  <c:v>112.26</c:v>
                </c:pt>
                <c:pt idx="287">
                  <c:v>113.18</c:v>
                </c:pt>
                <c:pt idx="288">
                  <c:v>119.83</c:v>
                </c:pt>
                <c:pt idx="289">
                  <c:v>118.76</c:v>
                </c:pt>
                <c:pt idx="290">
                  <c:v>121.83</c:v>
                </c:pt>
                <c:pt idx="291">
                  <c:v>123.43</c:v>
                </c:pt>
                <c:pt idx="292">
                  <c:v>122.88</c:v>
                </c:pt>
                <c:pt idx="293">
                  <c:v>125.13</c:v>
                </c:pt>
                <c:pt idx="294">
                  <c:v>125.81</c:v>
                </c:pt>
                <c:pt idx="295">
                  <c:v>125.98</c:v>
                </c:pt>
                <c:pt idx="296">
                  <c:v>123.65</c:v>
                </c:pt>
                <c:pt idx="297">
                  <c:v>125.47</c:v>
                </c:pt>
                <c:pt idx="298">
                  <c:v>119.58</c:v>
                </c:pt>
                <c:pt idx="299">
                  <c:v>117.31</c:v>
                </c:pt>
                <c:pt idx="300">
                  <c:v>114.58</c:v>
                </c:pt>
                <c:pt idx="301">
                  <c:v>111.46</c:v>
                </c:pt>
                <c:pt idx="302">
                  <c:v>109.86</c:v>
                </c:pt>
                <c:pt idx="303">
                  <c:v>110.44</c:v>
                </c:pt>
                <c:pt idx="304">
                  <c:v>113.06</c:v>
                </c:pt>
                <c:pt idx="305">
                  <c:v>107.38</c:v>
                </c:pt>
                <c:pt idx="306">
                  <c:v>107.96</c:v>
                </c:pt>
                <c:pt idx="307">
                  <c:v>103.35</c:v>
                </c:pt>
                <c:pt idx="308">
                  <c:v>108.62</c:v>
                </c:pt>
                <c:pt idx="309">
                  <c:v>109.94</c:v>
                </c:pt>
                <c:pt idx="310">
                  <c:v>106.4</c:v>
                </c:pt>
                <c:pt idx="311">
                  <c:v>107.56</c:v>
                </c:pt>
                <c:pt idx="312">
                  <c:v>114.16</c:v>
                </c:pt>
                <c:pt idx="313">
                  <c:v>111.97</c:v>
                </c:pt>
                <c:pt idx="314">
                  <c:v>109.91</c:v>
                </c:pt>
                <c:pt idx="315">
                  <c:v>109.56</c:v>
                </c:pt>
                <c:pt idx="316">
                  <c:v>114.68</c:v>
                </c:pt>
                <c:pt idx="317">
                  <c:v>105.88</c:v>
                </c:pt>
                <c:pt idx="318">
                  <c:v>102.76</c:v>
                </c:pt>
                <c:pt idx="319">
                  <c:v>103.97</c:v>
                </c:pt>
                <c:pt idx="320">
                  <c:v>112.22</c:v>
                </c:pt>
                <c:pt idx="321">
                  <c:v>112.77</c:v>
                </c:pt>
                <c:pt idx="322">
                  <c:v>112.33</c:v>
                </c:pt>
                <c:pt idx="323">
                  <c:v>111.36</c:v>
                </c:pt>
                <c:pt idx="324">
                  <c:v>108.62</c:v>
                </c:pt>
                <c:pt idx="325">
                  <c:v>108.03</c:v>
                </c:pt>
                <c:pt idx="326">
                  <c:v>109.37</c:v>
                </c:pt>
                <c:pt idx="327">
                  <c:v>116.74</c:v>
                </c:pt>
                <c:pt idx="328">
                  <c:v>118.67</c:v>
                </c:pt>
                <c:pt idx="329">
                  <c:v>117.26</c:v>
                </c:pt>
                <c:pt idx="330">
                  <c:v>118.33</c:v>
                </c:pt>
                <c:pt idx="331">
                  <c:v>111.77</c:v>
                </c:pt>
                <c:pt idx="332">
                  <c:v>105.12</c:v>
                </c:pt>
                <c:pt idx="333">
                  <c:v>113.21</c:v>
                </c:pt>
                <c:pt idx="334">
                  <c:v>118.78</c:v>
                </c:pt>
                <c:pt idx="335">
                  <c:v>115.84</c:v>
                </c:pt>
                <c:pt idx="336">
                  <c:v>115.03</c:v>
                </c:pt>
                <c:pt idx="337">
                  <c:v>112.39</c:v>
                </c:pt>
                <c:pt idx="338">
                  <c:v>113.83</c:v>
                </c:pt>
                <c:pt idx="339">
                  <c:v>109.13</c:v>
                </c:pt>
                <c:pt idx="340">
                  <c:v>125.89</c:v>
                </c:pt>
                <c:pt idx="341">
                  <c:v>123.99</c:v>
                </c:pt>
                <c:pt idx="342">
                  <c:v>123.45</c:v>
                </c:pt>
                <c:pt idx="343">
                  <c:v>126.65</c:v>
                </c:pt>
                <c:pt idx="344">
                  <c:v>118.7</c:v>
                </c:pt>
                <c:pt idx="345">
                  <c:v>115.59</c:v>
                </c:pt>
                <c:pt idx="346">
                  <c:v>113.93</c:v>
                </c:pt>
                <c:pt idx="347">
                  <c:v>113.84</c:v>
                </c:pt>
                <c:pt idx="348">
                  <c:v>115.97</c:v>
                </c:pt>
                <c:pt idx="349">
                  <c:v>112.14</c:v>
                </c:pt>
                <c:pt idx="350">
                  <c:v>102.52</c:v>
                </c:pt>
                <c:pt idx="351">
                  <c:v>101.43</c:v>
                </c:pt>
                <c:pt idx="352">
                  <c:v>99.83</c:v>
                </c:pt>
                <c:pt idx="353">
                  <c:v>99.42</c:v>
                </c:pt>
                <c:pt idx="354">
                  <c:v>97.6</c:v>
                </c:pt>
                <c:pt idx="355">
                  <c:v>98.68</c:v>
                </c:pt>
                <c:pt idx="356">
                  <c:v>93.33</c:v>
                </c:pt>
                <c:pt idx="357">
                  <c:v>94.75</c:v>
                </c:pt>
                <c:pt idx="358">
                  <c:v>93.77</c:v>
                </c:pt>
                <c:pt idx="359">
                  <c:v>91.67</c:v>
                </c:pt>
                <c:pt idx="360">
                  <c:v>90.48</c:v>
                </c:pt>
                <c:pt idx="361">
                  <c:v>91.42</c:v>
                </c:pt>
                <c:pt idx="362">
                  <c:v>85.58</c:v>
                </c:pt>
                <c:pt idx="363">
                  <c:v>84.34</c:v>
                </c:pt>
                <c:pt idx="364">
                  <c:v>86.34</c:v>
                </c:pt>
                <c:pt idx="365">
                  <c:v>88.11</c:v>
                </c:pt>
                <c:pt idx="366">
                  <c:v>83.15</c:v>
                </c:pt>
                <c:pt idx="367">
                  <c:v>82.96</c:v>
                </c:pt>
                <c:pt idx="368">
                  <c:v>82.45</c:v>
                </c:pt>
                <c:pt idx="369">
                  <c:v>84.03</c:v>
                </c:pt>
                <c:pt idx="370">
                  <c:v>83.75</c:v>
                </c:pt>
                <c:pt idx="371">
                  <c:v>78.87</c:v>
                </c:pt>
                <c:pt idx="372">
                  <c:v>78.209999999999994</c:v>
                </c:pt>
                <c:pt idx="373">
                  <c:v>78.16</c:v>
                </c:pt>
                <c:pt idx="374">
                  <c:v>76.67</c:v>
                </c:pt>
                <c:pt idx="375">
                  <c:v>76.650000000000006</c:v>
                </c:pt>
                <c:pt idx="376">
                  <c:v>74.260000000000005</c:v>
                </c:pt>
                <c:pt idx="377">
                  <c:v>75.11</c:v>
                </c:pt>
                <c:pt idx="378">
                  <c:v>80.16</c:v>
                </c:pt>
                <c:pt idx="379">
                  <c:v>78.180000000000007</c:v>
                </c:pt>
                <c:pt idx="380">
                  <c:v>77.45</c:v>
                </c:pt>
                <c:pt idx="381">
                  <c:v>75.37</c:v>
                </c:pt>
                <c:pt idx="382">
                  <c:v>75.42</c:v>
                </c:pt>
                <c:pt idx="383">
                  <c:v>71.650000000000006</c:v>
                </c:pt>
                <c:pt idx="384">
                  <c:v>78.12</c:v>
                </c:pt>
                <c:pt idx="385">
                  <c:v>78.22</c:v>
                </c:pt>
                <c:pt idx="386">
                  <c:v>74.349999999999994</c:v>
                </c:pt>
                <c:pt idx="387">
                  <c:v>72.09</c:v>
                </c:pt>
                <c:pt idx="388">
                  <c:v>74.02</c:v>
                </c:pt>
                <c:pt idx="389">
                  <c:v>71.680000000000007</c:v>
                </c:pt>
                <c:pt idx="390">
                  <c:v>77.180000000000007</c:v>
                </c:pt>
                <c:pt idx="391">
                  <c:v>78.27</c:v>
                </c:pt>
                <c:pt idx="392">
                  <c:v>87.44</c:v>
                </c:pt>
                <c:pt idx="393">
                  <c:v>87.25</c:v>
                </c:pt>
                <c:pt idx="394">
                  <c:v>85.99</c:v>
                </c:pt>
                <c:pt idx="395">
                  <c:v>84.83</c:v>
                </c:pt>
                <c:pt idx="396">
                  <c:v>84.01</c:v>
                </c:pt>
                <c:pt idx="397">
                  <c:v>79.290000000000006</c:v>
                </c:pt>
                <c:pt idx="398">
                  <c:v>79.88</c:v>
                </c:pt>
                <c:pt idx="399">
                  <c:v>79.39</c:v>
                </c:pt>
                <c:pt idx="400">
                  <c:v>79.89</c:v>
                </c:pt>
                <c:pt idx="401">
                  <c:v>77.59</c:v>
                </c:pt>
                <c:pt idx="402">
                  <c:v>78.19</c:v>
                </c:pt>
                <c:pt idx="403">
                  <c:v>72.900000000000006</c:v>
                </c:pt>
                <c:pt idx="404">
                  <c:v>69.59</c:v>
                </c:pt>
                <c:pt idx="405">
                  <c:v>71.459999999999994</c:v>
                </c:pt>
                <c:pt idx="406">
                  <c:v>72.83</c:v>
                </c:pt>
                <c:pt idx="407">
                  <c:v>77.11</c:v>
                </c:pt>
                <c:pt idx="408">
                  <c:v>81.37</c:v>
                </c:pt>
                <c:pt idx="409">
                  <c:v>77.930000000000007</c:v>
                </c:pt>
                <c:pt idx="410">
                  <c:v>76.31</c:v>
                </c:pt>
                <c:pt idx="411">
                  <c:v>73.75</c:v>
                </c:pt>
                <c:pt idx="412">
                  <c:v>71.88</c:v>
                </c:pt>
                <c:pt idx="413">
                  <c:v>77.52</c:v>
                </c:pt>
                <c:pt idx="414">
                  <c:v>77.180000000000007</c:v>
                </c:pt>
                <c:pt idx="415">
                  <c:v>77.2</c:v>
                </c:pt>
                <c:pt idx="416">
                  <c:v>75.55</c:v>
                </c:pt>
                <c:pt idx="417">
                  <c:v>75.87</c:v>
                </c:pt>
                <c:pt idx="418">
                  <c:v>75.2</c:v>
                </c:pt>
                <c:pt idx="419">
                  <c:v>78.92</c:v>
                </c:pt>
                <c:pt idx="420">
                  <c:v>76.989999999999995</c:v>
                </c:pt>
                <c:pt idx="421">
                  <c:v>70</c:v>
                </c:pt>
                <c:pt idx="422">
                  <c:v>68.069999999999993</c:v>
                </c:pt>
                <c:pt idx="423">
                  <c:v>65.11</c:v>
                </c:pt>
                <c:pt idx="424">
                  <c:v>71.319999999999993</c:v>
                </c:pt>
                <c:pt idx="425">
                  <c:v>67.69</c:v>
                </c:pt>
                <c:pt idx="426">
                  <c:v>66.819999999999993</c:v>
                </c:pt>
                <c:pt idx="427">
                  <c:v>72.790000000000006</c:v>
                </c:pt>
                <c:pt idx="428">
                  <c:v>74.19</c:v>
                </c:pt>
                <c:pt idx="429">
                  <c:v>72.41</c:v>
                </c:pt>
                <c:pt idx="430">
                  <c:v>73.59</c:v>
                </c:pt>
                <c:pt idx="431">
                  <c:v>71.7</c:v>
                </c:pt>
                <c:pt idx="432">
                  <c:v>70.319999999999993</c:v>
                </c:pt>
                <c:pt idx="433">
                  <c:v>65.38</c:v>
                </c:pt>
                <c:pt idx="434">
                  <c:v>60.52</c:v>
                </c:pt>
                <c:pt idx="435">
                  <c:v>65.61</c:v>
                </c:pt>
                <c:pt idx="436">
                  <c:v>68.92</c:v>
                </c:pt>
                <c:pt idx="437">
                  <c:v>69.19</c:v>
                </c:pt>
                <c:pt idx="438">
                  <c:v>70.92</c:v>
                </c:pt>
                <c:pt idx="439">
                  <c:v>68.34</c:v>
                </c:pt>
                <c:pt idx="440">
                  <c:v>65.52</c:v>
                </c:pt>
                <c:pt idx="441">
                  <c:v>60.78</c:v>
                </c:pt>
                <c:pt idx="442">
                  <c:v>55.98</c:v>
                </c:pt>
                <c:pt idx="443">
                  <c:v>58.14</c:v>
                </c:pt>
                <c:pt idx="444">
                  <c:v>52.85</c:v>
                </c:pt>
                <c:pt idx="445">
                  <c:v>51.67</c:v>
                </c:pt>
                <c:pt idx="446">
                  <c:v>53.35</c:v>
                </c:pt>
                <c:pt idx="447">
                  <c:v>54.06</c:v>
                </c:pt>
                <c:pt idx="448">
                  <c:v>53.47</c:v>
                </c:pt>
                <c:pt idx="449">
                  <c:v>51.98</c:v>
                </c:pt>
                <c:pt idx="450">
                  <c:v>51.22</c:v>
                </c:pt>
                <c:pt idx="451">
                  <c:v>44.93</c:v>
                </c:pt>
                <c:pt idx="452">
                  <c:v>44.85</c:v>
                </c:pt>
                <c:pt idx="453">
                  <c:v>46.35</c:v>
                </c:pt>
                <c:pt idx="454">
                  <c:v>41.89</c:v>
                </c:pt>
                <c:pt idx="455">
                  <c:v>44.81</c:v>
                </c:pt>
                <c:pt idx="456">
                  <c:v>46.21</c:v>
                </c:pt>
                <c:pt idx="457">
                  <c:v>45.88</c:v>
                </c:pt>
                <c:pt idx="458">
                  <c:v>48.37</c:v>
                </c:pt>
                <c:pt idx="459">
                  <c:v>46.57</c:v>
                </c:pt>
                <c:pt idx="460">
                  <c:v>44.42</c:v>
                </c:pt>
                <c:pt idx="461">
                  <c:v>46.91</c:v>
                </c:pt>
                <c:pt idx="462">
                  <c:v>38.369999999999997</c:v>
                </c:pt>
                <c:pt idx="463">
                  <c:v>44</c:v>
                </c:pt>
                <c:pt idx="464">
                  <c:v>46.41</c:v>
                </c:pt>
                <c:pt idx="465">
                  <c:v>39.74</c:v>
                </c:pt>
                <c:pt idx="466">
                  <c:v>53.49</c:v>
                </c:pt>
                <c:pt idx="467">
                  <c:v>49.19</c:v>
                </c:pt>
                <c:pt idx="468">
                  <c:v>54.24</c:v>
                </c:pt>
                <c:pt idx="469">
                  <c:v>57.35</c:v>
                </c:pt>
                <c:pt idx="470">
                  <c:v>65.319999999999993</c:v>
                </c:pt>
                <c:pt idx="471">
                  <c:v>62.05</c:v>
                </c:pt>
                <c:pt idx="472">
                  <c:v>69.599999999999994</c:v>
                </c:pt>
                <c:pt idx="473">
                  <c:v>74.09</c:v>
                </c:pt>
                <c:pt idx="474">
                  <c:v>90.25</c:v>
                </c:pt>
                <c:pt idx="475">
                  <c:v>103.54</c:v>
                </c:pt>
                <c:pt idx="476">
                  <c:v>99.61</c:v>
                </c:pt>
                <c:pt idx="477">
                  <c:v>97.58</c:v>
                </c:pt>
                <c:pt idx="478">
                  <c:v>104.09</c:v>
                </c:pt>
                <c:pt idx="479">
                  <c:v>114.05</c:v>
                </c:pt>
                <c:pt idx="480">
                  <c:v>113.92</c:v>
                </c:pt>
                <c:pt idx="481">
                  <c:v>112.55</c:v>
                </c:pt>
                <c:pt idx="482">
                  <c:v>113.33</c:v>
                </c:pt>
                <c:pt idx="483">
                  <c:v>124.18</c:v>
                </c:pt>
                <c:pt idx="484">
                  <c:v>124.52</c:v>
                </c:pt>
                <c:pt idx="485">
                  <c:v>130.19</c:v>
                </c:pt>
                <c:pt idx="486">
                  <c:v>144.49</c:v>
                </c:pt>
                <c:pt idx="487">
                  <c:v>144.41999999999999</c:v>
                </c:pt>
                <c:pt idx="488">
                  <c:v>140.31</c:v>
                </c:pt>
                <c:pt idx="489">
                  <c:v>134.86000000000001</c:v>
                </c:pt>
                <c:pt idx="490">
                  <c:v>134.25</c:v>
                </c:pt>
                <c:pt idx="491">
                  <c:v>137.69</c:v>
                </c:pt>
                <c:pt idx="492">
                  <c:v>127.78</c:v>
                </c:pt>
                <c:pt idx="493">
                  <c:v>131.57</c:v>
                </c:pt>
                <c:pt idx="494">
                  <c:v>124.99</c:v>
                </c:pt>
                <c:pt idx="495">
                  <c:v>125.4</c:v>
                </c:pt>
                <c:pt idx="496">
                  <c:v>114.56</c:v>
                </c:pt>
                <c:pt idx="497">
                  <c:v>116.34</c:v>
                </c:pt>
                <c:pt idx="498">
                  <c:v>113.92</c:v>
                </c:pt>
                <c:pt idx="499">
                  <c:v>108.75</c:v>
                </c:pt>
                <c:pt idx="500">
                  <c:v>104.9</c:v>
                </c:pt>
                <c:pt idx="501">
                  <c:v>103.77</c:v>
                </c:pt>
                <c:pt idx="502">
                  <c:v>100.38</c:v>
                </c:pt>
                <c:pt idx="503">
                  <c:v>107.55</c:v>
                </c:pt>
                <c:pt idx="504">
                  <c:v>102.38</c:v>
                </c:pt>
                <c:pt idx="505">
                  <c:v>100.1</c:v>
                </c:pt>
                <c:pt idx="506">
                  <c:v>97.01</c:v>
                </c:pt>
                <c:pt idx="507">
                  <c:v>94.63</c:v>
                </c:pt>
                <c:pt idx="508">
                  <c:v>91.94</c:v>
                </c:pt>
                <c:pt idx="509">
                  <c:v>89.44</c:v>
                </c:pt>
                <c:pt idx="510">
                  <c:v>90.9</c:v>
                </c:pt>
                <c:pt idx="511">
                  <c:v>89.23</c:v>
                </c:pt>
                <c:pt idx="512">
                  <c:v>91.07</c:v>
                </c:pt>
                <c:pt idx="513">
                  <c:v>96.79</c:v>
                </c:pt>
                <c:pt idx="514">
                  <c:v>93.88</c:v>
                </c:pt>
                <c:pt idx="515">
                  <c:v>92.46</c:v>
                </c:pt>
                <c:pt idx="516">
                  <c:v>92.67</c:v>
                </c:pt>
                <c:pt idx="517">
                  <c:v>88.64</c:v>
                </c:pt>
                <c:pt idx="518">
                  <c:v>88.26</c:v>
                </c:pt>
                <c:pt idx="519">
                  <c:v>95.76</c:v>
                </c:pt>
                <c:pt idx="520">
                  <c:v>91.62</c:v>
                </c:pt>
                <c:pt idx="521">
                  <c:v>93.18</c:v>
                </c:pt>
                <c:pt idx="522">
                  <c:v>92.08</c:v>
                </c:pt>
                <c:pt idx="523">
                  <c:v>88.69</c:v>
                </c:pt>
                <c:pt idx="524">
                  <c:v>83.79</c:v>
                </c:pt>
                <c:pt idx="525">
                  <c:v>80.55</c:v>
                </c:pt>
                <c:pt idx="526">
                  <c:v>78.900000000000006</c:v>
                </c:pt>
                <c:pt idx="527">
                  <c:v>79.17</c:v>
                </c:pt>
                <c:pt idx="528">
                  <c:v>79.3</c:v>
                </c:pt>
                <c:pt idx="529">
                  <c:v>76.22</c:v>
                </c:pt>
                <c:pt idx="530">
                  <c:v>75.069999999999993</c:v>
                </c:pt>
                <c:pt idx="531">
                  <c:v>72.69</c:v>
                </c:pt>
                <c:pt idx="532">
                  <c:v>70.62</c:v>
                </c:pt>
                <c:pt idx="533">
                  <c:v>70.44</c:v>
                </c:pt>
                <c:pt idx="534">
                  <c:v>70.39</c:v>
                </c:pt>
                <c:pt idx="535">
                  <c:v>74.75</c:v>
                </c:pt>
                <c:pt idx="536">
                  <c:v>76.260000000000005</c:v>
                </c:pt>
                <c:pt idx="537">
                  <c:v>77.64</c:v>
                </c:pt>
                <c:pt idx="538">
                  <c:v>77.569999999999993</c:v>
                </c:pt>
                <c:pt idx="539">
                  <c:v>75.62</c:v>
                </c:pt>
                <c:pt idx="540">
                  <c:v>71.41</c:v>
                </c:pt>
                <c:pt idx="541">
                  <c:v>71.180000000000007</c:v>
                </c:pt>
                <c:pt idx="542">
                  <c:v>71.47</c:v>
                </c:pt>
                <c:pt idx="543">
                  <c:v>68.599999999999994</c:v>
                </c:pt>
                <c:pt idx="544">
                  <c:v>69.069999999999993</c:v>
                </c:pt>
                <c:pt idx="545">
                  <c:v>70.69</c:v>
                </c:pt>
                <c:pt idx="546">
                  <c:v>69.42</c:v>
                </c:pt>
                <c:pt idx="547">
                  <c:v>66.83</c:v>
                </c:pt>
                <c:pt idx="548">
                  <c:v>65.31</c:v>
                </c:pt>
                <c:pt idx="549">
                  <c:v>68.41</c:v>
                </c:pt>
                <c:pt idx="550">
                  <c:v>66.489999999999995</c:v>
                </c:pt>
                <c:pt idx="551">
                  <c:v>68.97</c:v>
                </c:pt>
                <c:pt idx="552">
                  <c:v>68.239999999999995</c:v>
                </c:pt>
                <c:pt idx="553">
                  <c:v>68.099999999999994</c:v>
                </c:pt>
                <c:pt idx="554">
                  <c:v>63.18</c:v>
                </c:pt>
                <c:pt idx="555">
                  <c:v>60.3</c:v>
                </c:pt>
                <c:pt idx="556">
                  <c:v>61.13</c:v>
                </c:pt>
                <c:pt idx="557">
                  <c:v>62.08</c:v>
                </c:pt>
                <c:pt idx="558">
                  <c:v>60.88</c:v>
                </c:pt>
                <c:pt idx="559">
                  <c:v>58.95</c:v>
                </c:pt>
                <c:pt idx="560">
                  <c:v>59.01</c:v>
                </c:pt>
                <c:pt idx="561">
                  <c:v>58.41</c:v>
                </c:pt>
                <c:pt idx="562">
                  <c:v>55.29</c:v>
                </c:pt>
                <c:pt idx="563">
                  <c:v>53.44</c:v>
                </c:pt>
                <c:pt idx="564">
                  <c:v>52.95</c:v>
                </c:pt>
                <c:pt idx="565">
                  <c:v>55.64</c:v>
                </c:pt>
                <c:pt idx="566">
                  <c:v>60.86</c:v>
                </c:pt>
                <c:pt idx="567">
                  <c:v>62.42</c:v>
                </c:pt>
                <c:pt idx="568">
                  <c:v>63.49</c:v>
                </c:pt>
                <c:pt idx="569">
                  <c:v>62.2</c:v>
                </c:pt>
                <c:pt idx="570">
                  <c:v>64.62</c:v>
                </c:pt>
                <c:pt idx="571">
                  <c:v>60.03</c:v>
                </c:pt>
                <c:pt idx="572">
                  <c:v>58.99</c:v>
                </c:pt>
                <c:pt idx="573">
                  <c:v>59.71</c:v>
                </c:pt>
                <c:pt idx="574">
                  <c:v>59.15</c:v>
                </c:pt>
                <c:pt idx="575">
                  <c:v>61.08</c:v>
                </c:pt>
                <c:pt idx="576">
                  <c:v>59.68</c:v>
                </c:pt>
                <c:pt idx="577">
                  <c:v>59.52</c:v>
                </c:pt>
                <c:pt idx="578">
                  <c:v>59.83</c:v>
                </c:pt>
                <c:pt idx="579">
                  <c:v>62.48</c:v>
                </c:pt>
                <c:pt idx="580">
                  <c:v>60.41</c:v>
                </c:pt>
                <c:pt idx="581">
                  <c:v>63.33</c:v>
                </c:pt>
                <c:pt idx="582">
                  <c:v>65.33</c:v>
                </c:pt>
                <c:pt idx="583">
                  <c:v>69.150000000000006</c:v>
                </c:pt>
                <c:pt idx="584">
                  <c:v>72.7</c:v>
                </c:pt>
                <c:pt idx="585">
                  <c:v>72.3</c:v>
                </c:pt>
                <c:pt idx="586">
                  <c:v>75.63</c:v>
                </c:pt>
                <c:pt idx="587">
                  <c:v>76.17</c:v>
                </c:pt>
                <c:pt idx="588">
                  <c:v>73.39</c:v>
                </c:pt>
                <c:pt idx="589">
                  <c:v>73.75</c:v>
                </c:pt>
                <c:pt idx="590">
                  <c:v>77.27</c:v>
                </c:pt>
                <c:pt idx="591">
                  <c:v>73.510000000000005</c:v>
                </c:pt>
                <c:pt idx="592">
                  <c:v>73.510000000000005</c:v>
                </c:pt>
                <c:pt idx="593">
                  <c:v>69.930000000000007</c:v>
                </c:pt>
                <c:pt idx="594">
                  <c:v>68.8</c:v>
                </c:pt>
                <c:pt idx="595">
                  <c:v>70.48</c:v>
                </c:pt>
                <c:pt idx="596">
                  <c:v>71.03</c:v>
                </c:pt>
                <c:pt idx="597">
                  <c:v>70.59</c:v>
                </c:pt>
                <c:pt idx="598">
                  <c:v>68.680000000000007</c:v>
                </c:pt>
                <c:pt idx="599">
                  <c:v>72.180000000000007</c:v>
                </c:pt>
                <c:pt idx="600">
                  <c:v>70.88</c:v>
                </c:pt>
                <c:pt idx="601">
                  <c:v>72.5</c:v>
                </c:pt>
                <c:pt idx="602">
                  <c:v>74.17</c:v>
                </c:pt>
                <c:pt idx="603">
                  <c:v>70.14</c:v>
                </c:pt>
                <c:pt idx="604">
                  <c:v>67.290000000000006</c:v>
                </c:pt>
                <c:pt idx="605">
                  <c:v>65.91</c:v>
                </c:pt>
                <c:pt idx="606">
                  <c:v>63.51</c:v>
                </c:pt>
                <c:pt idx="607">
                  <c:v>63.26</c:v>
                </c:pt>
                <c:pt idx="608">
                  <c:v>60.83</c:v>
                </c:pt>
                <c:pt idx="609">
                  <c:v>64.180000000000007</c:v>
                </c:pt>
                <c:pt idx="610">
                  <c:v>62.6</c:v>
                </c:pt>
                <c:pt idx="611">
                  <c:v>59.89</c:v>
                </c:pt>
                <c:pt idx="612">
                  <c:v>59.64</c:v>
                </c:pt>
                <c:pt idx="613">
                  <c:v>63.39</c:v>
                </c:pt>
                <c:pt idx="614">
                  <c:v>66.239999999999995</c:v>
                </c:pt>
                <c:pt idx="615">
                  <c:v>66.430000000000007</c:v>
                </c:pt>
                <c:pt idx="616">
                  <c:v>62.26</c:v>
                </c:pt>
                <c:pt idx="617">
                  <c:v>62.72</c:v>
                </c:pt>
                <c:pt idx="618">
                  <c:v>58.98</c:v>
                </c:pt>
                <c:pt idx="619">
                  <c:v>56.69</c:v>
                </c:pt>
                <c:pt idx="620">
                  <c:v>57.13</c:v>
                </c:pt>
                <c:pt idx="621">
                  <c:v>57.31</c:v>
                </c:pt>
                <c:pt idx="622">
                  <c:v>57.05</c:v>
                </c:pt>
                <c:pt idx="623">
                  <c:v>55.01</c:v>
                </c:pt>
                <c:pt idx="624">
                  <c:v>54.88</c:v>
                </c:pt>
                <c:pt idx="625">
                  <c:v>54.99</c:v>
                </c:pt>
                <c:pt idx="626">
                  <c:v>59.25</c:v>
                </c:pt>
                <c:pt idx="627">
                  <c:v>59.42</c:v>
                </c:pt>
                <c:pt idx="628">
                  <c:v>58.48</c:v>
                </c:pt>
                <c:pt idx="629">
                  <c:v>59.35</c:v>
                </c:pt>
                <c:pt idx="630">
                  <c:v>59.21</c:v>
                </c:pt>
                <c:pt idx="631">
                  <c:v>63.48</c:v>
                </c:pt>
                <c:pt idx="632">
                  <c:v>62.44</c:v>
                </c:pt>
                <c:pt idx="633">
                  <c:v>61.81</c:v>
                </c:pt>
                <c:pt idx="634">
                  <c:v>62.84</c:v>
                </c:pt>
                <c:pt idx="635">
                  <c:v>66.06</c:v>
                </c:pt>
                <c:pt idx="636">
                  <c:v>64.87</c:v>
                </c:pt>
                <c:pt idx="637">
                  <c:v>64.36</c:v>
                </c:pt>
                <c:pt idx="638">
                  <c:v>66.45</c:v>
                </c:pt>
                <c:pt idx="639">
                  <c:v>61.07</c:v>
                </c:pt>
                <c:pt idx="640">
                  <c:v>59.37</c:v>
                </c:pt>
                <c:pt idx="641">
                  <c:v>57.58</c:v>
                </c:pt>
                <c:pt idx="642">
                  <c:v>57.61</c:v>
                </c:pt>
                <c:pt idx="643">
                  <c:v>58.2</c:v>
                </c:pt>
                <c:pt idx="644">
                  <c:v>57.54</c:v>
                </c:pt>
                <c:pt idx="645">
                  <c:v>58.36</c:v>
                </c:pt>
                <c:pt idx="646">
                  <c:v>57.76</c:v>
                </c:pt>
                <c:pt idx="647">
                  <c:v>52.67</c:v>
                </c:pt>
                <c:pt idx="648">
                  <c:v>54.17</c:v>
                </c:pt>
                <c:pt idx="649">
                  <c:v>50.7</c:v>
                </c:pt>
                <c:pt idx="650">
                  <c:v>48.03</c:v>
                </c:pt>
                <c:pt idx="651">
                  <c:v>48.66</c:v>
                </c:pt>
                <c:pt idx="652">
                  <c:v>50.77</c:v>
                </c:pt>
                <c:pt idx="653">
                  <c:v>51.09</c:v>
                </c:pt>
                <c:pt idx="654">
                  <c:v>54.97</c:v>
                </c:pt>
                <c:pt idx="655">
                  <c:v>51.61</c:v>
                </c:pt>
                <c:pt idx="656">
                  <c:v>52.89</c:v>
                </c:pt>
                <c:pt idx="657">
                  <c:v>56.51</c:v>
                </c:pt>
                <c:pt idx="658">
                  <c:v>53.93</c:v>
                </c:pt>
                <c:pt idx="659">
                  <c:v>55.59</c:v>
                </c:pt>
                <c:pt idx="660">
                  <c:v>53.1</c:v>
                </c:pt>
                <c:pt idx="661">
                  <c:v>51.8</c:v>
                </c:pt>
                <c:pt idx="662">
                  <c:v>49.61</c:v>
                </c:pt>
                <c:pt idx="663">
                  <c:v>46.34</c:v>
                </c:pt>
                <c:pt idx="664">
                  <c:v>44.8</c:v>
                </c:pt>
                <c:pt idx="665">
                  <c:v>43.89</c:v>
                </c:pt>
                <c:pt idx="666">
                  <c:v>44.95</c:v>
                </c:pt>
                <c:pt idx="667">
                  <c:v>45.73</c:v>
                </c:pt>
                <c:pt idx="668">
                  <c:v>45.15</c:v>
                </c:pt>
                <c:pt idx="669">
                  <c:v>43.18</c:v>
                </c:pt>
                <c:pt idx="670">
                  <c:v>40.46</c:v>
                </c:pt>
                <c:pt idx="671">
                  <c:v>40.07</c:v>
                </c:pt>
                <c:pt idx="672">
                  <c:v>43.39</c:v>
                </c:pt>
                <c:pt idx="673">
                  <c:v>37.380000000000003</c:v>
                </c:pt>
                <c:pt idx="674">
                  <c:v>39.36</c:v>
                </c:pt>
                <c:pt idx="675">
                  <c:v>44.57</c:v>
                </c:pt>
                <c:pt idx="676">
                  <c:v>44.89</c:v>
                </c:pt>
                <c:pt idx="677">
                  <c:v>42.31</c:v>
                </c:pt>
                <c:pt idx="678">
                  <c:v>46.42</c:v>
                </c:pt>
                <c:pt idx="679">
                  <c:v>48.98</c:v>
                </c:pt>
                <c:pt idx="680">
                  <c:v>51.22</c:v>
                </c:pt>
                <c:pt idx="681">
                  <c:v>49.93</c:v>
                </c:pt>
                <c:pt idx="682">
                  <c:v>49.71</c:v>
                </c:pt>
                <c:pt idx="683">
                  <c:v>46.62</c:v>
                </c:pt>
                <c:pt idx="684">
                  <c:v>45.33</c:v>
                </c:pt>
                <c:pt idx="685">
                  <c:v>42.45</c:v>
                </c:pt>
                <c:pt idx="686">
                  <c:v>40.200000000000003</c:v>
                </c:pt>
                <c:pt idx="687">
                  <c:v>41.23</c:v>
                </c:pt>
                <c:pt idx="688">
                  <c:v>40.64</c:v>
                </c:pt>
                <c:pt idx="689">
                  <c:v>43.54</c:v>
                </c:pt>
                <c:pt idx="690">
                  <c:v>43.88</c:v>
                </c:pt>
                <c:pt idx="691">
                  <c:v>40.630000000000003</c:v>
                </c:pt>
                <c:pt idx="692">
                  <c:v>40.03</c:v>
                </c:pt>
                <c:pt idx="693">
                  <c:v>38.270000000000003</c:v>
                </c:pt>
                <c:pt idx="694">
                  <c:v>38</c:v>
                </c:pt>
                <c:pt idx="695">
                  <c:v>37.049999999999997</c:v>
                </c:pt>
                <c:pt idx="696">
                  <c:v>35.92</c:v>
                </c:pt>
                <c:pt idx="697">
                  <c:v>34.97</c:v>
                </c:pt>
                <c:pt idx="698">
                  <c:v>36.21</c:v>
                </c:pt>
                <c:pt idx="699">
                  <c:v>35.44</c:v>
                </c:pt>
                <c:pt idx="700">
                  <c:v>35.67</c:v>
                </c:pt>
                <c:pt idx="701">
                  <c:v>36.58</c:v>
                </c:pt>
                <c:pt idx="702">
                  <c:v>36.51</c:v>
                </c:pt>
                <c:pt idx="703">
                  <c:v>38.76</c:v>
                </c:pt>
                <c:pt idx="704">
                  <c:v>37</c:v>
                </c:pt>
                <c:pt idx="705">
                  <c:v>34.479999999999997</c:v>
                </c:pt>
                <c:pt idx="706">
                  <c:v>33.090000000000003</c:v>
                </c:pt>
                <c:pt idx="707">
                  <c:v>33.64</c:v>
                </c:pt>
                <c:pt idx="708">
                  <c:v>33.340000000000003</c:v>
                </c:pt>
                <c:pt idx="709">
                  <c:v>30.21</c:v>
                </c:pt>
                <c:pt idx="710">
                  <c:v>31.99</c:v>
                </c:pt>
                <c:pt idx="711">
                  <c:v>33.26</c:v>
                </c:pt>
                <c:pt idx="712">
                  <c:v>32.24</c:v>
                </c:pt>
                <c:pt idx="713">
                  <c:v>33.35</c:v>
                </c:pt>
                <c:pt idx="714">
                  <c:v>32.229999999999997</c:v>
                </c:pt>
                <c:pt idx="715">
                  <c:v>30.69</c:v>
                </c:pt>
                <c:pt idx="716">
                  <c:v>30.57</c:v>
                </c:pt>
                <c:pt idx="717">
                  <c:v>28.83</c:v>
                </c:pt>
                <c:pt idx="718">
                  <c:v>29.18</c:v>
                </c:pt>
                <c:pt idx="719">
                  <c:v>30.96</c:v>
                </c:pt>
                <c:pt idx="720">
                  <c:v>30.47</c:v>
                </c:pt>
                <c:pt idx="721">
                  <c:v>31.37</c:v>
                </c:pt>
                <c:pt idx="722">
                  <c:v>29.32</c:v>
                </c:pt>
                <c:pt idx="723">
                  <c:v>29.06</c:v>
                </c:pt>
                <c:pt idx="724">
                  <c:v>30.05</c:v>
                </c:pt>
                <c:pt idx="725">
                  <c:v>30.37</c:v>
                </c:pt>
                <c:pt idx="726">
                  <c:v>28.74</c:v>
                </c:pt>
                <c:pt idx="727">
                  <c:v>28.45</c:v>
                </c:pt>
                <c:pt idx="728">
                  <c:v>29.36</c:v>
                </c:pt>
                <c:pt idx="729">
                  <c:v>29.56</c:v>
                </c:pt>
                <c:pt idx="730">
                  <c:v>28.91</c:v>
                </c:pt>
                <c:pt idx="731">
                  <c:v>27.7</c:v>
                </c:pt>
                <c:pt idx="732">
                  <c:v>28.58</c:v>
                </c:pt>
                <c:pt idx="733">
                  <c:v>29.03</c:v>
                </c:pt>
                <c:pt idx="734">
                  <c:v>30.9</c:v>
                </c:pt>
                <c:pt idx="735">
                  <c:v>28.71</c:v>
                </c:pt>
                <c:pt idx="736">
                  <c:v>26.64</c:v>
                </c:pt>
                <c:pt idx="737">
                  <c:v>25.32</c:v>
                </c:pt>
                <c:pt idx="738">
                  <c:v>26.77</c:v>
                </c:pt>
                <c:pt idx="739">
                  <c:v>27.21</c:v>
                </c:pt>
                <c:pt idx="740">
                  <c:v>29.49</c:v>
                </c:pt>
                <c:pt idx="741">
                  <c:v>29.7</c:v>
                </c:pt>
                <c:pt idx="742">
                  <c:v>28.81</c:v>
                </c:pt>
                <c:pt idx="743">
                  <c:v>29.99</c:v>
                </c:pt>
                <c:pt idx="744">
                  <c:v>29.99</c:v>
                </c:pt>
                <c:pt idx="745">
                  <c:v>28.18</c:v>
                </c:pt>
                <c:pt idx="746">
                  <c:v>28.93</c:v>
                </c:pt>
                <c:pt idx="747">
                  <c:v>29.19</c:v>
                </c:pt>
                <c:pt idx="748">
                  <c:v>27.63</c:v>
                </c:pt>
                <c:pt idx="749">
                  <c:v>27.3</c:v>
                </c:pt>
                <c:pt idx="750">
                  <c:v>27.02</c:v>
                </c:pt>
                <c:pt idx="751">
                  <c:v>27.46</c:v>
                </c:pt>
                <c:pt idx="752">
                  <c:v>27.78</c:v>
                </c:pt>
                <c:pt idx="753">
                  <c:v>26.32</c:v>
                </c:pt>
                <c:pt idx="754">
                  <c:v>26.24</c:v>
                </c:pt>
                <c:pt idx="755">
                  <c:v>26.1</c:v>
                </c:pt>
                <c:pt idx="756">
                  <c:v>25.1</c:v>
                </c:pt>
                <c:pt idx="757">
                  <c:v>23.52</c:v>
                </c:pt>
                <c:pt idx="758">
                  <c:v>24.09</c:v>
                </c:pt>
                <c:pt idx="759">
                  <c:v>25.88</c:v>
                </c:pt>
                <c:pt idx="760">
                  <c:v>24.75</c:v>
                </c:pt>
                <c:pt idx="761">
                  <c:v>24.68</c:v>
                </c:pt>
                <c:pt idx="762">
                  <c:v>26.35</c:v>
                </c:pt>
                <c:pt idx="763">
                  <c:v>24.35</c:v>
                </c:pt>
                <c:pt idx="764">
                  <c:v>31.38</c:v>
                </c:pt>
                <c:pt idx="765">
                  <c:v>34.1</c:v>
                </c:pt>
                <c:pt idx="766">
                  <c:v>32.79</c:v>
                </c:pt>
                <c:pt idx="767">
                  <c:v>32.270000000000003</c:v>
                </c:pt>
                <c:pt idx="768">
                  <c:v>32.5</c:v>
                </c:pt>
                <c:pt idx="769">
                  <c:v>32.340000000000003</c:v>
                </c:pt>
                <c:pt idx="770">
                  <c:v>31.1</c:v>
                </c:pt>
                <c:pt idx="771">
                  <c:v>30.49</c:v>
                </c:pt>
                <c:pt idx="772">
                  <c:v>30.54</c:v>
                </c:pt>
                <c:pt idx="773">
                  <c:v>29.67</c:v>
                </c:pt>
                <c:pt idx="774">
                  <c:v>30.77</c:v>
                </c:pt>
                <c:pt idx="775">
                  <c:v>30.16</c:v>
                </c:pt>
                <c:pt idx="776">
                  <c:v>28.34</c:v>
                </c:pt>
                <c:pt idx="777">
                  <c:v>27.21</c:v>
                </c:pt>
                <c:pt idx="778">
                  <c:v>25.46</c:v>
                </c:pt>
                <c:pt idx="779">
                  <c:v>25.16</c:v>
                </c:pt>
                <c:pt idx="780">
                  <c:v>25.21</c:v>
                </c:pt>
                <c:pt idx="781">
                  <c:v>23.35</c:v>
                </c:pt>
                <c:pt idx="782">
                  <c:v>23.58</c:v>
                </c:pt>
                <c:pt idx="783">
                  <c:v>25.41</c:v>
                </c:pt>
                <c:pt idx="784">
                  <c:v>25.46</c:v>
                </c:pt>
                <c:pt idx="785">
                  <c:v>27.84</c:v>
                </c:pt>
                <c:pt idx="786">
                  <c:v>27.99</c:v>
                </c:pt>
                <c:pt idx="787">
                  <c:v>28.12</c:v>
                </c:pt>
                <c:pt idx="788">
                  <c:v>28.88</c:v>
                </c:pt>
                <c:pt idx="789">
                  <c:v>28.43</c:v>
                </c:pt>
                <c:pt idx="790">
                  <c:v>28.31</c:v>
                </c:pt>
                <c:pt idx="791">
                  <c:v>28.29</c:v>
                </c:pt>
                <c:pt idx="792">
                  <c:v>27.47</c:v>
                </c:pt>
                <c:pt idx="793">
                  <c:v>26.99</c:v>
                </c:pt>
                <c:pt idx="794">
                  <c:v>27</c:v>
                </c:pt>
                <c:pt idx="795">
                  <c:v>25.34</c:v>
                </c:pt>
                <c:pt idx="796">
                  <c:v>25.31</c:v>
                </c:pt>
                <c:pt idx="797">
                  <c:v>25.03</c:v>
                </c:pt>
                <c:pt idx="798">
                  <c:v>26.43</c:v>
                </c:pt>
                <c:pt idx="799">
                  <c:v>26.32</c:v>
                </c:pt>
                <c:pt idx="800">
                  <c:v>25.73</c:v>
                </c:pt>
                <c:pt idx="801">
                  <c:v>25.58</c:v>
                </c:pt>
                <c:pt idx="802">
                  <c:v>24.75</c:v>
                </c:pt>
                <c:pt idx="803">
                  <c:v>24.99</c:v>
                </c:pt>
                <c:pt idx="804">
                  <c:v>23.99</c:v>
                </c:pt>
                <c:pt idx="805">
                  <c:v>24.45</c:v>
                </c:pt>
                <c:pt idx="806">
                  <c:v>25.18</c:v>
                </c:pt>
                <c:pt idx="807">
                  <c:v>26.36</c:v>
                </c:pt>
                <c:pt idx="808">
                  <c:v>26.38</c:v>
                </c:pt>
                <c:pt idx="809">
                  <c:v>25.75</c:v>
                </c:pt>
                <c:pt idx="810">
                  <c:v>26.19</c:v>
                </c:pt>
                <c:pt idx="811">
                  <c:v>25.85</c:v>
                </c:pt>
                <c:pt idx="812">
                  <c:v>24.29</c:v>
                </c:pt>
                <c:pt idx="813">
                  <c:v>25.99</c:v>
                </c:pt>
                <c:pt idx="814">
                  <c:v>25.92</c:v>
                </c:pt>
                <c:pt idx="815">
                  <c:v>25.36</c:v>
                </c:pt>
                <c:pt idx="816">
                  <c:v>24.55</c:v>
                </c:pt>
                <c:pt idx="817">
                  <c:v>23.33</c:v>
                </c:pt>
                <c:pt idx="818">
                  <c:v>21.89</c:v>
                </c:pt>
                <c:pt idx="819">
                  <c:v>20.37</c:v>
                </c:pt>
                <c:pt idx="820">
                  <c:v>20.87</c:v>
                </c:pt>
                <c:pt idx="821">
                  <c:v>19.72</c:v>
                </c:pt>
                <c:pt idx="822">
                  <c:v>19.98</c:v>
                </c:pt>
                <c:pt idx="823">
                  <c:v>19.37</c:v>
                </c:pt>
                <c:pt idx="824">
                  <c:v>18.45</c:v>
                </c:pt>
                <c:pt idx="825">
                  <c:v>20.86</c:v>
                </c:pt>
                <c:pt idx="826">
                  <c:v>22.18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4354304"/>
        <c:axId val="314352768"/>
      </c:lineChart>
      <c:dateAx>
        <c:axId val="31432896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14330496"/>
        <c:crosses val="autoZero"/>
        <c:auto val="1"/>
        <c:lblOffset val="100"/>
        <c:baseTimeUnit val="days"/>
      </c:dateAx>
      <c:valAx>
        <c:axId val="314330496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none"/>
        <c:minorTickMark val="none"/>
        <c:tickLblPos val="nextTo"/>
        <c:crossAx val="314328960"/>
        <c:crosses val="autoZero"/>
        <c:crossBetween val="between"/>
      </c:valAx>
      <c:valAx>
        <c:axId val="314352768"/>
        <c:scaling>
          <c:orientation val="minMax"/>
        </c:scaling>
        <c:delete val="0"/>
        <c:axPos val="r"/>
        <c:numFmt formatCode="_(* #,##0.00_);_(* \(#,##0.00\);_(* &quot;-&quot;??_);_(@_)" sourceLinked="1"/>
        <c:majorTickMark val="out"/>
        <c:minorTickMark val="none"/>
        <c:tickLblPos val="nextTo"/>
        <c:crossAx val="314354304"/>
        <c:crosses val="max"/>
        <c:crossBetween val="between"/>
      </c:valAx>
      <c:dateAx>
        <c:axId val="31435430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314352768"/>
        <c:crosses val="autoZero"/>
        <c:auto val="1"/>
        <c:lblOffset val="100"/>
        <c:baseTimeUnit val="days"/>
      </c:date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 dirty="0"/>
              <a:t>Структура золото-валютных резервов КНР</a:t>
            </a:r>
          </a:p>
        </c:rich>
      </c:tx>
      <c:layout>
        <c:manualLayout>
          <c:xMode val="edge"/>
          <c:yMode val="edge"/>
          <c:x val="0.18557420917558176"/>
          <c:y val="3.0147962401297076E-2"/>
        </c:manualLayout>
      </c:layout>
      <c:overlay val="0"/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Лист1!$T$4</c:f>
              <c:strCache>
                <c:ptCount val="1"/>
                <c:pt idx="0">
                  <c:v>Валютные резервы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Лист1!$R$5:$R$32</c:f>
              <c:numCache>
                <c:formatCode>m/d/yyyy</c:formatCode>
                <c:ptCount val="28"/>
                <c:pt idx="0">
                  <c:v>43008</c:v>
                </c:pt>
                <c:pt idx="1">
                  <c:v>42978</c:v>
                </c:pt>
                <c:pt idx="2">
                  <c:v>42947</c:v>
                </c:pt>
                <c:pt idx="3">
                  <c:v>42916</c:v>
                </c:pt>
                <c:pt idx="4">
                  <c:v>42886</c:v>
                </c:pt>
                <c:pt idx="5">
                  <c:v>42855</c:v>
                </c:pt>
                <c:pt idx="6">
                  <c:v>42825</c:v>
                </c:pt>
                <c:pt idx="7">
                  <c:v>42794</c:v>
                </c:pt>
                <c:pt idx="8">
                  <c:v>42766</c:v>
                </c:pt>
                <c:pt idx="9">
                  <c:v>42735</c:v>
                </c:pt>
                <c:pt idx="10">
                  <c:v>42704</c:v>
                </c:pt>
                <c:pt idx="11">
                  <c:v>42674</c:v>
                </c:pt>
                <c:pt idx="12">
                  <c:v>42643</c:v>
                </c:pt>
                <c:pt idx="13">
                  <c:v>42613</c:v>
                </c:pt>
                <c:pt idx="14">
                  <c:v>42582</c:v>
                </c:pt>
                <c:pt idx="15">
                  <c:v>42551</c:v>
                </c:pt>
                <c:pt idx="16">
                  <c:v>42521</c:v>
                </c:pt>
                <c:pt idx="17">
                  <c:v>42490</c:v>
                </c:pt>
                <c:pt idx="18">
                  <c:v>42460</c:v>
                </c:pt>
                <c:pt idx="19">
                  <c:v>42429</c:v>
                </c:pt>
                <c:pt idx="20">
                  <c:v>42400</c:v>
                </c:pt>
                <c:pt idx="21">
                  <c:v>42369</c:v>
                </c:pt>
                <c:pt idx="22">
                  <c:v>42338</c:v>
                </c:pt>
                <c:pt idx="23">
                  <c:v>42308</c:v>
                </c:pt>
                <c:pt idx="24">
                  <c:v>42277</c:v>
                </c:pt>
                <c:pt idx="25">
                  <c:v>42247</c:v>
                </c:pt>
                <c:pt idx="26">
                  <c:v>42216</c:v>
                </c:pt>
                <c:pt idx="27">
                  <c:v>42185</c:v>
                </c:pt>
              </c:numCache>
            </c:numRef>
          </c:cat>
          <c:val>
            <c:numRef>
              <c:f>Лист1!$T$5:$T$32</c:f>
              <c:numCache>
                <c:formatCode>_(* #,##0.00_);_(* \(#,##0.00\);_(* "-"??_);_(@_)</c:formatCode>
                <c:ptCount val="28"/>
                <c:pt idx="0">
                  <c:v>3108.5099600000003</c:v>
                </c:pt>
                <c:pt idx="1">
                  <c:v>3091.5269499999999</c:v>
                </c:pt>
                <c:pt idx="2">
                  <c:v>3080.71992</c:v>
                </c:pt>
                <c:pt idx="3">
                  <c:v>3056.7890600000001</c:v>
                </c:pt>
                <c:pt idx="4">
                  <c:v>3053.5669900000003</c:v>
                </c:pt>
                <c:pt idx="5">
                  <c:v>3029.5330100000001</c:v>
                </c:pt>
                <c:pt idx="6">
                  <c:v>3009.0880900000002</c:v>
                </c:pt>
                <c:pt idx="7">
                  <c:v>3005.1240200000002</c:v>
                </c:pt>
                <c:pt idx="8">
                  <c:v>2998.2039100000002</c:v>
                </c:pt>
                <c:pt idx="9">
                  <c:v>3010.5169900000001</c:v>
                </c:pt>
                <c:pt idx="10">
                  <c:v>3051.5980500000001</c:v>
                </c:pt>
                <c:pt idx="11">
                  <c:v>3120.65508</c:v>
                </c:pt>
                <c:pt idx="12">
                  <c:v>3166.3820299999998</c:v>
                </c:pt>
                <c:pt idx="13">
                  <c:v>3185.1669900000002</c:v>
                </c:pt>
                <c:pt idx="14">
                  <c:v>3201.0570299999999</c:v>
                </c:pt>
                <c:pt idx="15">
                  <c:v>3205.1619099999998</c:v>
                </c:pt>
                <c:pt idx="16">
                  <c:v>3191.73594</c:v>
                </c:pt>
                <c:pt idx="17">
                  <c:v>3219.66797</c:v>
                </c:pt>
                <c:pt idx="18">
                  <c:v>3212.5789100000002</c:v>
                </c:pt>
                <c:pt idx="19">
                  <c:v>3202.3210899999999</c:v>
                </c:pt>
                <c:pt idx="20">
                  <c:v>3230.8929699999999</c:v>
                </c:pt>
                <c:pt idx="21">
                  <c:v>3330.3621099999996</c:v>
                </c:pt>
                <c:pt idx="22">
                  <c:v>3438.2839800000002</c:v>
                </c:pt>
                <c:pt idx="23">
                  <c:v>3525.5070299999998</c:v>
                </c:pt>
                <c:pt idx="24">
                  <c:v>3514.1199200000001</c:v>
                </c:pt>
                <c:pt idx="25">
                  <c:v>3557.3808599999998</c:v>
                </c:pt>
                <c:pt idx="26">
                  <c:v>3651.31016</c:v>
                </c:pt>
                <c:pt idx="27">
                  <c:v>3693.8378900000002</c:v>
                </c:pt>
              </c:numCache>
            </c:numRef>
          </c:val>
        </c:ser>
        <c:ser>
          <c:idx val="1"/>
          <c:order val="1"/>
          <c:tx>
            <c:strRef>
              <c:f>Лист1!$U$4</c:f>
              <c:strCache>
                <c:ptCount val="1"/>
                <c:pt idx="0">
                  <c:v>Резервы МВФ</c:v>
                </c:pt>
              </c:strCache>
            </c:strRef>
          </c:tx>
          <c:spPr>
            <a:solidFill>
              <a:srgbClr val="428CF8"/>
            </a:solidFill>
          </c:spPr>
          <c:cat>
            <c:numRef>
              <c:f>Лист1!$R$5:$R$32</c:f>
              <c:numCache>
                <c:formatCode>m/d/yyyy</c:formatCode>
                <c:ptCount val="28"/>
                <c:pt idx="0">
                  <c:v>43008</c:v>
                </c:pt>
                <c:pt idx="1">
                  <c:v>42978</c:v>
                </c:pt>
                <c:pt idx="2">
                  <c:v>42947</c:v>
                </c:pt>
                <c:pt idx="3">
                  <c:v>42916</c:v>
                </c:pt>
                <c:pt idx="4">
                  <c:v>42886</c:v>
                </c:pt>
                <c:pt idx="5">
                  <c:v>42855</c:v>
                </c:pt>
                <c:pt idx="6">
                  <c:v>42825</c:v>
                </c:pt>
                <c:pt idx="7">
                  <c:v>42794</c:v>
                </c:pt>
                <c:pt idx="8">
                  <c:v>42766</c:v>
                </c:pt>
                <c:pt idx="9">
                  <c:v>42735</c:v>
                </c:pt>
                <c:pt idx="10">
                  <c:v>42704</c:v>
                </c:pt>
                <c:pt idx="11">
                  <c:v>42674</c:v>
                </c:pt>
                <c:pt idx="12">
                  <c:v>42643</c:v>
                </c:pt>
                <c:pt idx="13">
                  <c:v>42613</c:v>
                </c:pt>
                <c:pt idx="14">
                  <c:v>42582</c:v>
                </c:pt>
                <c:pt idx="15">
                  <c:v>42551</c:v>
                </c:pt>
                <c:pt idx="16">
                  <c:v>42521</c:v>
                </c:pt>
                <c:pt idx="17">
                  <c:v>42490</c:v>
                </c:pt>
                <c:pt idx="18">
                  <c:v>42460</c:v>
                </c:pt>
                <c:pt idx="19">
                  <c:v>42429</c:v>
                </c:pt>
                <c:pt idx="20">
                  <c:v>42400</c:v>
                </c:pt>
                <c:pt idx="21">
                  <c:v>42369</c:v>
                </c:pt>
                <c:pt idx="22">
                  <c:v>42338</c:v>
                </c:pt>
                <c:pt idx="23">
                  <c:v>42308</c:v>
                </c:pt>
                <c:pt idx="24">
                  <c:v>42277</c:v>
                </c:pt>
                <c:pt idx="25">
                  <c:v>42247</c:v>
                </c:pt>
                <c:pt idx="26">
                  <c:v>42216</c:v>
                </c:pt>
                <c:pt idx="27">
                  <c:v>42185</c:v>
                </c:pt>
              </c:numCache>
            </c:numRef>
          </c:cat>
          <c:val>
            <c:numRef>
              <c:f>Лист1!$U$5:$U$32</c:f>
              <c:numCache>
                <c:formatCode>_(* #,##0.00_);_(* \(#,##0.00\);_(* "-"??_);_(@_)</c:formatCode>
                <c:ptCount val="28"/>
                <c:pt idx="0">
                  <c:v>9.0909999999999993</c:v>
                </c:pt>
                <c:pt idx="1">
                  <c:v>9.0909999999999993</c:v>
                </c:pt>
                <c:pt idx="2">
                  <c:v>8.8420000000000005</c:v>
                </c:pt>
                <c:pt idx="3">
                  <c:v>9.479000000000001</c:v>
                </c:pt>
                <c:pt idx="4">
                  <c:v>9.7880000000000003</c:v>
                </c:pt>
                <c:pt idx="5">
                  <c:v>9.6939999999999991</c:v>
                </c:pt>
                <c:pt idx="6">
                  <c:v>9.625</c:v>
                </c:pt>
                <c:pt idx="7">
                  <c:v>9.6650000000000009</c:v>
                </c:pt>
                <c:pt idx="8">
                  <c:v>9.6999999999999993</c:v>
                </c:pt>
                <c:pt idx="9">
                  <c:v>9.5969999999999995</c:v>
                </c:pt>
                <c:pt idx="10">
                  <c:v>9.8170000000000002</c:v>
                </c:pt>
                <c:pt idx="11">
                  <c:v>9.9629999999999992</c:v>
                </c:pt>
                <c:pt idx="12">
                  <c:v>9.8949999999999996</c:v>
                </c:pt>
                <c:pt idx="13">
                  <c:v>9.9489999999999998</c:v>
                </c:pt>
                <c:pt idx="14">
                  <c:v>10.039</c:v>
                </c:pt>
                <c:pt idx="15">
                  <c:v>10.443000000000001</c:v>
                </c:pt>
                <c:pt idx="16">
                  <c:v>10.422000000000001</c:v>
                </c:pt>
                <c:pt idx="17">
                  <c:v>10.651</c:v>
                </c:pt>
                <c:pt idx="18">
                  <c:v>10.724</c:v>
                </c:pt>
                <c:pt idx="19">
                  <c:v>10.725</c:v>
                </c:pt>
                <c:pt idx="20">
                  <c:v>3.7600000000000002</c:v>
                </c:pt>
                <c:pt idx="21">
                  <c:v>4.5469999999999997</c:v>
                </c:pt>
                <c:pt idx="22">
                  <c:v>4.5960000000000001</c:v>
                </c:pt>
                <c:pt idx="23">
                  <c:v>4.6379999999999999</c:v>
                </c:pt>
                <c:pt idx="24">
                  <c:v>4.6890000000000001</c:v>
                </c:pt>
                <c:pt idx="25">
                  <c:v>4.7270000000000003</c:v>
                </c:pt>
                <c:pt idx="26">
                  <c:v>4.3729999999999993</c:v>
                </c:pt>
                <c:pt idx="27">
                  <c:v>4.5670000000000002</c:v>
                </c:pt>
              </c:numCache>
            </c:numRef>
          </c:val>
        </c:ser>
        <c:ser>
          <c:idx val="2"/>
          <c:order val="2"/>
          <c:tx>
            <c:strRef>
              <c:f>Лист1!$V$4</c:f>
              <c:strCache>
                <c:ptCount val="1"/>
                <c:pt idx="0">
                  <c:v>СДР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Лист1!$R$5:$R$32</c:f>
              <c:numCache>
                <c:formatCode>m/d/yyyy</c:formatCode>
                <c:ptCount val="28"/>
                <c:pt idx="0">
                  <c:v>43008</c:v>
                </c:pt>
                <c:pt idx="1">
                  <c:v>42978</c:v>
                </c:pt>
                <c:pt idx="2">
                  <c:v>42947</c:v>
                </c:pt>
                <c:pt idx="3">
                  <c:v>42916</c:v>
                </c:pt>
                <c:pt idx="4">
                  <c:v>42886</c:v>
                </c:pt>
                <c:pt idx="5">
                  <c:v>42855</c:v>
                </c:pt>
                <c:pt idx="6">
                  <c:v>42825</c:v>
                </c:pt>
                <c:pt idx="7">
                  <c:v>42794</c:v>
                </c:pt>
                <c:pt idx="8">
                  <c:v>42766</c:v>
                </c:pt>
                <c:pt idx="9">
                  <c:v>42735</c:v>
                </c:pt>
                <c:pt idx="10">
                  <c:v>42704</c:v>
                </c:pt>
                <c:pt idx="11">
                  <c:v>42674</c:v>
                </c:pt>
                <c:pt idx="12">
                  <c:v>42643</c:v>
                </c:pt>
                <c:pt idx="13">
                  <c:v>42613</c:v>
                </c:pt>
                <c:pt idx="14">
                  <c:v>42582</c:v>
                </c:pt>
                <c:pt idx="15">
                  <c:v>42551</c:v>
                </c:pt>
                <c:pt idx="16">
                  <c:v>42521</c:v>
                </c:pt>
                <c:pt idx="17">
                  <c:v>42490</c:v>
                </c:pt>
                <c:pt idx="18">
                  <c:v>42460</c:v>
                </c:pt>
                <c:pt idx="19">
                  <c:v>42429</c:v>
                </c:pt>
                <c:pt idx="20">
                  <c:v>42400</c:v>
                </c:pt>
                <c:pt idx="21">
                  <c:v>42369</c:v>
                </c:pt>
                <c:pt idx="22">
                  <c:v>42338</c:v>
                </c:pt>
                <c:pt idx="23">
                  <c:v>42308</c:v>
                </c:pt>
                <c:pt idx="24">
                  <c:v>42277</c:v>
                </c:pt>
                <c:pt idx="25">
                  <c:v>42247</c:v>
                </c:pt>
                <c:pt idx="26">
                  <c:v>42216</c:v>
                </c:pt>
                <c:pt idx="27">
                  <c:v>42185</c:v>
                </c:pt>
              </c:numCache>
            </c:numRef>
          </c:cat>
          <c:val>
            <c:numRef>
              <c:f>Лист1!$V$5:$V$32</c:f>
              <c:numCache>
                <c:formatCode>_(* #,##0.00_);_(* \(#,##0.00\);_(* "-"??_);_(@_)</c:formatCode>
                <c:ptCount val="28"/>
                <c:pt idx="0">
                  <c:v>10.206999999999999</c:v>
                </c:pt>
                <c:pt idx="1">
                  <c:v>10.206999999999999</c:v>
                </c:pt>
                <c:pt idx="2">
                  <c:v>10.148999999999999</c:v>
                </c:pt>
                <c:pt idx="3">
                  <c:v>10.026999999999999</c:v>
                </c:pt>
                <c:pt idx="4">
                  <c:v>9.9659999999999993</c:v>
                </c:pt>
                <c:pt idx="5">
                  <c:v>9.8640000000000008</c:v>
                </c:pt>
                <c:pt idx="6">
                  <c:v>9.7620000000000005</c:v>
                </c:pt>
                <c:pt idx="7">
                  <c:v>9.7409999999999997</c:v>
                </c:pt>
                <c:pt idx="8">
                  <c:v>9.7669999999999995</c:v>
                </c:pt>
                <c:pt idx="9">
                  <c:v>9.6609999999999996</c:v>
                </c:pt>
                <c:pt idx="10">
                  <c:v>9.8019999999999996</c:v>
                </c:pt>
                <c:pt idx="11">
                  <c:v>9.9489999999999998</c:v>
                </c:pt>
                <c:pt idx="12">
                  <c:v>10.108000000000001</c:v>
                </c:pt>
                <c:pt idx="13">
                  <c:v>10.097</c:v>
                </c:pt>
                <c:pt idx="14">
                  <c:v>10.095000000000001</c:v>
                </c:pt>
                <c:pt idx="15">
                  <c:v>10.413</c:v>
                </c:pt>
                <c:pt idx="16">
                  <c:v>10.440999999999999</c:v>
                </c:pt>
                <c:pt idx="17">
                  <c:v>10.548</c:v>
                </c:pt>
                <c:pt idx="18">
                  <c:v>10.484999999999999</c:v>
                </c:pt>
                <c:pt idx="19">
                  <c:v>10.28</c:v>
                </c:pt>
                <c:pt idx="20">
                  <c:v>10.273</c:v>
                </c:pt>
                <c:pt idx="21">
                  <c:v>10.284000000000001</c:v>
                </c:pt>
                <c:pt idx="22">
                  <c:v>10.179</c:v>
                </c:pt>
                <c:pt idx="23">
                  <c:v>10.361000000000001</c:v>
                </c:pt>
                <c:pt idx="24">
                  <c:v>10.468</c:v>
                </c:pt>
                <c:pt idx="25">
                  <c:v>10.529</c:v>
                </c:pt>
                <c:pt idx="26">
                  <c:v>10.459999999999999</c:v>
                </c:pt>
                <c:pt idx="27">
                  <c:v>10.545</c:v>
                </c:pt>
              </c:numCache>
            </c:numRef>
          </c:val>
        </c:ser>
        <c:ser>
          <c:idx val="3"/>
          <c:order val="3"/>
          <c:tx>
            <c:strRef>
              <c:f>Лист1!$W$4</c:f>
              <c:strCache>
                <c:ptCount val="1"/>
                <c:pt idx="0">
                  <c:v>Золото</c:v>
                </c:pt>
              </c:strCache>
            </c:strRef>
          </c:tx>
          <c:spPr>
            <a:solidFill>
              <a:srgbClr val="F97163"/>
            </a:solidFill>
          </c:spPr>
          <c:cat>
            <c:numRef>
              <c:f>Лист1!$R$5:$R$32</c:f>
              <c:numCache>
                <c:formatCode>m/d/yyyy</c:formatCode>
                <c:ptCount val="28"/>
                <c:pt idx="0">
                  <c:v>43008</c:v>
                </c:pt>
                <c:pt idx="1">
                  <c:v>42978</c:v>
                </c:pt>
                <c:pt idx="2">
                  <c:v>42947</c:v>
                </c:pt>
                <c:pt idx="3">
                  <c:v>42916</c:v>
                </c:pt>
                <c:pt idx="4">
                  <c:v>42886</c:v>
                </c:pt>
                <c:pt idx="5">
                  <c:v>42855</c:v>
                </c:pt>
                <c:pt idx="6">
                  <c:v>42825</c:v>
                </c:pt>
                <c:pt idx="7">
                  <c:v>42794</c:v>
                </c:pt>
                <c:pt idx="8">
                  <c:v>42766</c:v>
                </c:pt>
                <c:pt idx="9">
                  <c:v>42735</c:v>
                </c:pt>
                <c:pt idx="10">
                  <c:v>42704</c:v>
                </c:pt>
                <c:pt idx="11">
                  <c:v>42674</c:v>
                </c:pt>
                <c:pt idx="12">
                  <c:v>42643</c:v>
                </c:pt>
                <c:pt idx="13">
                  <c:v>42613</c:v>
                </c:pt>
                <c:pt idx="14">
                  <c:v>42582</c:v>
                </c:pt>
                <c:pt idx="15">
                  <c:v>42551</c:v>
                </c:pt>
                <c:pt idx="16">
                  <c:v>42521</c:v>
                </c:pt>
                <c:pt idx="17">
                  <c:v>42490</c:v>
                </c:pt>
                <c:pt idx="18">
                  <c:v>42460</c:v>
                </c:pt>
                <c:pt idx="19">
                  <c:v>42429</c:v>
                </c:pt>
                <c:pt idx="20">
                  <c:v>42400</c:v>
                </c:pt>
                <c:pt idx="21">
                  <c:v>42369</c:v>
                </c:pt>
                <c:pt idx="22">
                  <c:v>42338</c:v>
                </c:pt>
                <c:pt idx="23">
                  <c:v>42308</c:v>
                </c:pt>
                <c:pt idx="24">
                  <c:v>42277</c:v>
                </c:pt>
                <c:pt idx="25">
                  <c:v>42247</c:v>
                </c:pt>
                <c:pt idx="26">
                  <c:v>42216</c:v>
                </c:pt>
                <c:pt idx="27">
                  <c:v>42185</c:v>
                </c:pt>
              </c:numCache>
            </c:numRef>
          </c:cat>
          <c:val>
            <c:numRef>
              <c:f>Лист1!$W$5:$W$32</c:f>
              <c:numCache>
                <c:formatCode>_(* #,##0.00_);_(* \(#,##0.00\);_(* "-"??_);_(@_)</c:formatCode>
                <c:ptCount val="28"/>
                <c:pt idx="0">
                  <c:v>76.004999999999995</c:v>
                </c:pt>
                <c:pt idx="1">
                  <c:v>77.701999999999998</c:v>
                </c:pt>
                <c:pt idx="2">
                  <c:v>75.084000000000003</c:v>
                </c:pt>
                <c:pt idx="3">
                  <c:v>73.585000000000008</c:v>
                </c:pt>
                <c:pt idx="4">
                  <c:v>75.003999999999991</c:v>
                </c:pt>
                <c:pt idx="5">
                  <c:v>75.019000000000005</c:v>
                </c:pt>
                <c:pt idx="6">
                  <c:v>73.739000000000004</c:v>
                </c:pt>
                <c:pt idx="7">
                  <c:v>74.376000000000005</c:v>
                </c:pt>
                <c:pt idx="8">
                  <c:v>71.292000000000002</c:v>
                </c:pt>
                <c:pt idx="9">
                  <c:v>67.878</c:v>
                </c:pt>
                <c:pt idx="10">
                  <c:v>69.784999999999997</c:v>
                </c:pt>
                <c:pt idx="11">
                  <c:v>75.347999999999999</c:v>
                </c:pt>
                <c:pt idx="12">
                  <c:v>78.169000000000011</c:v>
                </c:pt>
                <c:pt idx="13">
                  <c:v>77.174999999999997</c:v>
                </c:pt>
                <c:pt idx="14">
                  <c:v>78.89</c:v>
                </c:pt>
                <c:pt idx="15">
                  <c:v>77.429000000000002</c:v>
                </c:pt>
                <c:pt idx="16">
                  <c:v>70.474999999999994</c:v>
                </c:pt>
                <c:pt idx="17">
                  <c:v>74.751000000000005</c:v>
                </c:pt>
                <c:pt idx="18">
                  <c:v>71.484999999999999</c:v>
                </c:pt>
                <c:pt idx="19">
                  <c:v>71.006</c:v>
                </c:pt>
                <c:pt idx="20">
                  <c:v>63.570000000000007</c:v>
                </c:pt>
                <c:pt idx="21">
                  <c:v>60.190999999999995</c:v>
                </c:pt>
                <c:pt idx="22">
                  <c:v>59.522000000000006</c:v>
                </c:pt>
                <c:pt idx="23">
                  <c:v>63.261000000000003</c:v>
                </c:pt>
                <c:pt idx="24">
                  <c:v>61.189</c:v>
                </c:pt>
                <c:pt idx="25">
                  <c:v>61.795000000000002</c:v>
                </c:pt>
                <c:pt idx="26">
                  <c:v>59.238</c:v>
                </c:pt>
                <c:pt idx="27">
                  <c:v>62.397000000000006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4274176"/>
        <c:axId val="314275712"/>
      </c:areaChart>
      <c:dateAx>
        <c:axId val="31427417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314275712"/>
        <c:crosses val="autoZero"/>
        <c:auto val="1"/>
        <c:lblOffset val="100"/>
        <c:baseTimeUnit val="months"/>
      </c:dateAx>
      <c:valAx>
        <c:axId val="314275712"/>
        <c:scaling>
          <c:orientation val="minMax"/>
          <c:min val="0.96000000000000008"/>
        </c:scaling>
        <c:delete val="0"/>
        <c:axPos val="l"/>
        <c:majorGridlines/>
        <c:numFmt formatCode="0.0%" sourceLinked="0"/>
        <c:majorTickMark val="none"/>
        <c:minorTickMark val="none"/>
        <c:tickLblPos val="nextTo"/>
        <c:crossAx val="314274176"/>
        <c:crosses val="autoZero"/>
        <c:crossBetween val="midCat"/>
      </c:valAx>
    </c:plotArea>
    <c:legend>
      <c:legendPos val="b"/>
      <c:overlay val="0"/>
    </c:legend>
    <c:plotVisOnly val="1"/>
    <c:dispBlanksAs val="zero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/>
              <a:t>Структура золото-валютных резервов РФ</a:t>
            </a:r>
          </a:p>
        </c:rich>
      </c:tx>
      <c:layout>
        <c:manualLayout>
          <c:xMode val="edge"/>
          <c:yMode val="edge"/>
          <c:x val="0.1974025939561635"/>
          <c:y val="3.0497013959972619E-2"/>
        </c:manualLayout>
      </c:layout>
      <c:overlay val="0"/>
    </c:title>
    <c:autoTitleDeleted val="0"/>
    <c:plotArea>
      <c:layout/>
      <c:areaChart>
        <c:grouping val="percentStacked"/>
        <c:varyColors val="0"/>
        <c:ser>
          <c:idx val="2"/>
          <c:order val="0"/>
          <c:tx>
            <c:strRef>
              <c:f>Лист1!$T$4</c:f>
              <c:strCache>
                <c:ptCount val="1"/>
                <c:pt idx="0">
                  <c:v>Валютные резервы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Лист1!$C$5:$C$49</c:f>
              <c:numCache>
                <c:formatCode>m/d/yyyy</c:formatCode>
                <c:ptCount val="45"/>
                <c:pt idx="0">
                  <c:v>43008</c:v>
                </c:pt>
                <c:pt idx="1">
                  <c:v>42978</c:v>
                </c:pt>
                <c:pt idx="2">
                  <c:v>42947</c:v>
                </c:pt>
                <c:pt idx="3">
                  <c:v>42916</c:v>
                </c:pt>
                <c:pt idx="4">
                  <c:v>42886</c:v>
                </c:pt>
                <c:pt idx="5">
                  <c:v>42855</c:v>
                </c:pt>
                <c:pt idx="6">
                  <c:v>42825</c:v>
                </c:pt>
                <c:pt idx="7">
                  <c:v>42794</c:v>
                </c:pt>
                <c:pt idx="8">
                  <c:v>42766</c:v>
                </c:pt>
                <c:pt idx="9">
                  <c:v>42735</c:v>
                </c:pt>
                <c:pt idx="10">
                  <c:v>42704</c:v>
                </c:pt>
                <c:pt idx="11">
                  <c:v>42674</c:v>
                </c:pt>
                <c:pt idx="12">
                  <c:v>42643</c:v>
                </c:pt>
                <c:pt idx="13">
                  <c:v>42613</c:v>
                </c:pt>
                <c:pt idx="14">
                  <c:v>42582</c:v>
                </c:pt>
                <c:pt idx="15">
                  <c:v>42551</c:v>
                </c:pt>
                <c:pt idx="16">
                  <c:v>42521</c:v>
                </c:pt>
                <c:pt idx="17">
                  <c:v>42490</c:v>
                </c:pt>
                <c:pt idx="18">
                  <c:v>42460</c:v>
                </c:pt>
                <c:pt idx="19">
                  <c:v>42429</c:v>
                </c:pt>
                <c:pt idx="20">
                  <c:v>42400</c:v>
                </c:pt>
                <c:pt idx="21">
                  <c:v>42369</c:v>
                </c:pt>
                <c:pt idx="22">
                  <c:v>42338</c:v>
                </c:pt>
                <c:pt idx="23">
                  <c:v>42308</c:v>
                </c:pt>
                <c:pt idx="24">
                  <c:v>42277</c:v>
                </c:pt>
                <c:pt idx="25">
                  <c:v>42247</c:v>
                </c:pt>
                <c:pt idx="26">
                  <c:v>42216</c:v>
                </c:pt>
                <c:pt idx="27">
                  <c:v>42185</c:v>
                </c:pt>
                <c:pt idx="28">
                  <c:v>42155</c:v>
                </c:pt>
                <c:pt idx="29">
                  <c:v>42124</c:v>
                </c:pt>
                <c:pt idx="30">
                  <c:v>42094</c:v>
                </c:pt>
                <c:pt idx="31">
                  <c:v>42063</c:v>
                </c:pt>
                <c:pt idx="32">
                  <c:v>42035</c:v>
                </c:pt>
                <c:pt idx="33">
                  <c:v>42004</c:v>
                </c:pt>
                <c:pt idx="34">
                  <c:v>41973</c:v>
                </c:pt>
                <c:pt idx="35">
                  <c:v>41943</c:v>
                </c:pt>
                <c:pt idx="36">
                  <c:v>41912</c:v>
                </c:pt>
                <c:pt idx="37">
                  <c:v>41882</c:v>
                </c:pt>
                <c:pt idx="38">
                  <c:v>41851</c:v>
                </c:pt>
                <c:pt idx="39">
                  <c:v>41820</c:v>
                </c:pt>
                <c:pt idx="40">
                  <c:v>41790</c:v>
                </c:pt>
                <c:pt idx="41">
                  <c:v>41759</c:v>
                </c:pt>
                <c:pt idx="42">
                  <c:v>41729</c:v>
                </c:pt>
                <c:pt idx="43">
                  <c:v>41698</c:v>
                </c:pt>
                <c:pt idx="44">
                  <c:v>41670</c:v>
                </c:pt>
              </c:numCache>
            </c:numRef>
          </c:cat>
          <c:val>
            <c:numRef>
              <c:f>Лист1!$F$5:$F$49</c:f>
              <c:numCache>
                <c:formatCode>General</c:formatCode>
                <c:ptCount val="45"/>
                <c:pt idx="0">
                  <c:v>341.35</c:v>
                </c:pt>
                <c:pt idx="1">
                  <c:v>340.66899999999998</c:v>
                </c:pt>
                <c:pt idx="2">
                  <c:v>338.57799999999997</c:v>
                </c:pt>
                <c:pt idx="3">
                  <c:v>333.673</c:v>
                </c:pt>
                <c:pt idx="4">
                  <c:v>326.65800000000002</c:v>
                </c:pt>
                <c:pt idx="5">
                  <c:v>322.66699999999997</c:v>
                </c:pt>
                <c:pt idx="6">
                  <c:v>320.76299999999998</c:v>
                </c:pt>
                <c:pt idx="7">
                  <c:v>320.92099999999999</c:v>
                </c:pt>
                <c:pt idx="8">
                  <c:v>318.02800000000002</c:v>
                </c:pt>
                <c:pt idx="9">
                  <c:v>308.03100000000001</c:v>
                </c:pt>
                <c:pt idx="10">
                  <c:v>314.05</c:v>
                </c:pt>
                <c:pt idx="11">
                  <c:v>316.58600000000001</c:v>
                </c:pt>
                <c:pt idx="12">
                  <c:v>322.35399999999998</c:v>
                </c:pt>
                <c:pt idx="13">
                  <c:v>320.61</c:v>
                </c:pt>
                <c:pt idx="14">
                  <c:v>319.52</c:v>
                </c:pt>
                <c:pt idx="15">
                  <c:v>319.34899999999999</c:v>
                </c:pt>
                <c:pt idx="16">
                  <c:v>319.82299999999998</c:v>
                </c:pt>
                <c:pt idx="17">
                  <c:v>320.94799999999998</c:v>
                </c:pt>
                <c:pt idx="18">
                  <c:v>318.86500000000001</c:v>
                </c:pt>
                <c:pt idx="19">
                  <c:v>313.46499999999997</c:v>
                </c:pt>
                <c:pt idx="20">
                  <c:v>309.77</c:v>
                </c:pt>
                <c:pt idx="21">
                  <c:v>309.387</c:v>
                </c:pt>
                <c:pt idx="22">
                  <c:v>306.65800000000002</c:v>
                </c:pt>
                <c:pt idx="23">
                  <c:v>308.50400000000002</c:v>
                </c:pt>
                <c:pt idx="24">
                  <c:v>311.74900000000002</c:v>
                </c:pt>
                <c:pt idx="25">
                  <c:v>307.94299999999998</c:v>
                </c:pt>
                <c:pt idx="26">
                  <c:v>302.137</c:v>
                </c:pt>
                <c:pt idx="27">
                  <c:v>302.72800000000001</c:v>
                </c:pt>
                <c:pt idx="28">
                  <c:v>298.38400000000001</c:v>
                </c:pt>
                <c:pt idx="29">
                  <c:v>297.08600000000001</c:v>
                </c:pt>
                <c:pt idx="30">
                  <c:v>298.66500000000002</c:v>
                </c:pt>
                <c:pt idx="31">
                  <c:v>302.31099999999998</c:v>
                </c:pt>
                <c:pt idx="32">
                  <c:v>315.81599999999997</c:v>
                </c:pt>
                <c:pt idx="33">
                  <c:v>327.72699999999998</c:v>
                </c:pt>
                <c:pt idx="34">
                  <c:v>361.40899999999999</c:v>
                </c:pt>
                <c:pt idx="35">
                  <c:v>370.916</c:v>
                </c:pt>
                <c:pt idx="36">
                  <c:v>396.79199999999997</c:v>
                </c:pt>
                <c:pt idx="37">
                  <c:v>406.404</c:v>
                </c:pt>
                <c:pt idx="38">
                  <c:v>409.64699999999999</c:v>
                </c:pt>
                <c:pt idx="39">
                  <c:v>418.82799999999997</c:v>
                </c:pt>
                <c:pt idx="40">
                  <c:v>410.86599999999999</c:v>
                </c:pt>
                <c:pt idx="41">
                  <c:v>414.75799999999998</c:v>
                </c:pt>
                <c:pt idx="42">
                  <c:v>429.68900000000002</c:v>
                </c:pt>
                <c:pt idx="43">
                  <c:v>435.565</c:v>
                </c:pt>
                <c:pt idx="44">
                  <c:v>444.149</c:v>
                </c:pt>
              </c:numCache>
            </c:numRef>
          </c:val>
        </c:ser>
        <c:ser>
          <c:idx val="4"/>
          <c:order val="1"/>
          <c:tx>
            <c:strRef>
              <c:f>Лист1!$U$4</c:f>
              <c:strCache>
                <c:ptCount val="1"/>
                <c:pt idx="0">
                  <c:v>Резервы МВФ</c:v>
                </c:pt>
              </c:strCache>
            </c:strRef>
          </c:tx>
          <c:spPr>
            <a:solidFill>
              <a:srgbClr val="428CF8"/>
            </a:solidFill>
          </c:spPr>
          <c:cat>
            <c:numRef>
              <c:f>Лист1!$C$5:$C$49</c:f>
              <c:numCache>
                <c:formatCode>m/d/yyyy</c:formatCode>
                <c:ptCount val="45"/>
                <c:pt idx="0">
                  <c:v>43008</c:v>
                </c:pt>
                <c:pt idx="1">
                  <c:v>42978</c:v>
                </c:pt>
                <c:pt idx="2">
                  <c:v>42947</c:v>
                </c:pt>
                <c:pt idx="3">
                  <c:v>42916</c:v>
                </c:pt>
                <c:pt idx="4">
                  <c:v>42886</c:v>
                </c:pt>
                <c:pt idx="5">
                  <c:v>42855</c:v>
                </c:pt>
                <c:pt idx="6">
                  <c:v>42825</c:v>
                </c:pt>
                <c:pt idx="7">
                  <c:v>42794</c:v>
                </c:pt>
                <c:pt idx="8">
                  <c:v>42766</c:v>
                </c:pt>
                <c:pt idx="9">
                  <c:v>42735</c:v>
                </c:pt>
                <c:pt idx="10">
                  <c:v>42704</c:v>
                </c:pt>
                <c:pt idx="11">
                  <c:v>42674</c:v>
                </c:pt>
                <c:pt idx="12">
                  <c:v>42643</c:v>
                </c:pt>
                <c:pt idx="13">
                  <c:v>42613</c:v>
                </c:pt>
                <c:pt idx="14">
                  <c:v>42582</c:v>
                </c:pt>
                <c:pt idx="15">
                  <c:v>42551</c:v>
                </c:pt>
                <c:pt idx="16">
                  <c:v>42521</c:v>
                </c:pt>
                <c:pt idx="17">
                  <c:v>42490</c:v>
                </c:pt>
                <c:pt idx="18">
                  <c:v>42460</c:v>
                </c:pt>
                <c:pt idx="19">
                  <c:v>42429</c:v>
                </c:pt>
                <c:pt idx="20">
                  <c:v>42400</c:v>
                </c:pt>
                <c:pt idx="21">
                  <c:v>42369</c:v>
                </c:pt>
                <c:pt idx="22">
                  <c:v>42338</c:v>
                </c:pt>
                <c:pt idx="23">
                  <c:v>42308</c:v>
                </c:pt>
                <c:pt idx="24">
                  <c:v>42277</c:v>
                </c:pt>
                <c:pt idx="25">
                  <c:v>42247</c:v>
                </c:pt>
                <c:pt idx="26">
                  <c:v>42216</c:v>
                </c:pt>
                <c:pt idx="27">
                  <c:v>42185</c:v>
                </c:pt>
                <c:pt idx="28">
                  <c:v>42155</c:v>
                </c:pt>
                <c:pt idx="29">
                  <c:v>42124</c:v>
                </c:pt>
                <c:pt idx="30">
                  <c:v>42094</c:v>
                </c:pt>
                <c:pt idx="31">
                  <c:v>42063</c:v>
                </c:pt>
                <c:pt idx="32">
                  <c:v>42035</c:v>
                </c:pt>
                <c:pt idx="33">
                  <c:v>42004</c:v>
                </c:pt>
                <c:pt idx="34">
                  <c:v>41973</c:v>
                </c:pt>
                <c:pt idx="35">
                  <c:v>41943</c:v>
                </c:pt>
                <c:pt idx="36">
                  <c:v>41912</c:v>
                </c:pt>
                <c:pt idx="37">
                  <c:v>41882</c:v>
                </c:pt>
                <c:pt idx="38">
                  <c:v>41851</c:v>
                </c:pt>
                <c:pt idx="39">
                  <c:v>41820</c:v>
                </c:pt>
                <c:pt idx="40">
                  <c:v>41790</c:v>
                </c:pt>
                <c:pt idx="41">
                  <c:v>41759</c:v>
                </c:pt>
                <c:pt idx="42">
                  <c:v>41729</c:v>
                </c:pt>
                <c:pt idx="43">
                  <c:v>41698</c:v>
                </c:pt>
                <c:pt idx="44">
                  <c:v>41670</c:v>
                </c:pt>
              </c:numCache>
            </c:numRef>
          </c:cat>
          <c:val>
            <c:numRef>
              <c:f>Лист1!$H$5:$H$49</c:f>
              <c:numCache>
                <c:formatCode>General</c:formatCode>
                <c:ptCount val="45"/>
                <c:pt idx="0">
                  <c:v>2.9860000000000002</c:v>
                </c:pt>
                <c:pt idx="1">
                  <c:v>2.9849999999999999</c:v>
                </c:pt>
                <c:pt idx="2">
                  <c:v>3.0310000000000001</c:v>
                </c:pt>
                <c:pt idx="3">
                  <c:v>3.0779999999999998</c:v>
                </c:pt>
                <c:pt idx="4">
                  <c:v>3.0870000000000002</c:v>
                </c:pt>
                <c:pt idx="5">
                  <c:v>3.0590000000000002</c:v>
                </c:pt>
                <c:pt idx="6">
                  <c:v>3.0259999999999998</c:v>
                </c:pt>
                <c:pt idx="7">
                  <c:v>3.0190000000000001</c:v>
                </c:pt>
                <c:pt idx="8">
                  <c:v>3.0640000000000001</c:v>
                </c:pt>
                <c:pt idx="9">
                  <c:v>3.0310000000000001</c:v>
                </c:pt>
                <c:pt idx="10">
                  <c:v>3.052</c:v>
                </c:pt>
                <c:pt idx="11">
                  <c:v>3.097</c:v>
                </c:pt>
                <c:pt idx="12">
                  <c:v>3.1459999999999999</c:v>
                </c:pt>
                <c:pt idx="13">
                  <c:v>3.1539999999999999</c:v>
                </c:pt>
                <c:pt idx="14">
                  <c:v>3.1520000000000001</c:v>
                </c:pt>
                <c:pt idx="15">
                  <c:v>3.1640000000000001</c:v>
                </c:pt>
                <c:pt idx="16">
                  <c:v>3.198</c:v>
                </c:pt>
                <c:pt idx="17">
                  <c:v>3.2309999999999999</c:v>
                </c:pt>
                <c:pt idx="18">
                  <c:v>3.2120000000000002</c:v>
                </c:pt>
                <c:pt idx="19">
                  <c:v>3.149</c:v>
                </c:pt>
                <c:pt idx="20">
                  <c:v>2.5510000000000002</c:v>
                </c:pt>
                <c:pt idx="21">
                  <c:v>2.56</c:v>
                </c:pt>
                <c:pt idx="22">
                  <c:v>2.56</c:v>
                </c:pt>
                <c:pt idx="23">
                  <c:v>2.6059999999999999</c:v>
                </c:pt>
                <c:pt idx="24">
                  <c:v>2.6349999999999998</c:v>
                </c:pt>
                <c:pt idx="25">
                  <c:v>2.7269999999999999</c:v>
                </c:pt>
                <c:pt idx="26">
                  <c:v>2.5870000000000002</c:v>
                </c:pt>
                <c:pt idx="27">
                  <c:v>2.609</c:v>
                </c:pt>
                <c:pt idx="28">
                  <c:v>2.5960000000000001</c:v>
                </c:pt>
                <c:pt idx="29">
                  <c:v>2.6259999999999999</c:v>
                </c:pt>
                <c:pt idx="30">
                  <c:v>2.5760000000000001</c:v>
                </c:pt>
                <c:pt idx="31">
                  <c:v>3.11</c:v>
                </c:pt>
                <c:pt idx="32">
                  <c:v>3.306</c:v>
                </c:pt>
                <c:pt idx="33">
                  <c:v>3.3980000000000001</c:v>
                </c:pt>
                <c:pt idx="34">
                  <c:v>3.915</c:v>
                </c:pt>
                <c:pt idx="35">
                  <c:v>3.9529999999999998</c:v>
                </c:pt>
                <c:pt idx="36">
                  <c:v>3.9940000000000002</c:v>
                </c:pt>
                <c:pt idx="37">
                  <c:v>4.1929999999999996</c:v>
                </c:pt>
                <c:pt idx="38">
                  <c:v>4.2910000000000004</c:v>
                </c:pt>
                <c:pt idx="39">
                  <c:v>4.3319999999999999</c:v>
                </c:pt>
                <c:pt idx="40">
                  <c:v>4.1360000000000001</c:v>
                </c:pt>
                <c:pt idx="41">
                  <c:v>4.3970000000000002</c:v>
                </c:pt>
                <c:pt idx="42">
                  <c:v>4.2910000000000004</c:v>
                </c:pt>
                <c:pt idx="43">
                  <c:v>4.3680000000000003</c:v>
                </c:pt>
                <c:pt idx="44">
                  <c:v>4.3319999999999999</c:v>
                </c:pt>
              </c:numCache>
            </c:numRef>
          </c:val>
        </c:ser>
        <c:ser>
          <c:idx val="3"/>
          <c:order val="2"/>
          <c:tx>
            <c:strRef>
              <c:f>Лист1!$V$4</c:f>
              <c:strCache>
                <c:ptCount val="1"/>
                <c:pt idx="0">
                  <c:v>СДР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Лист1!$C$5:$C$49</c:f>
              <c:numCache>
                <c:formatCode>m/d/yyyy</c:formatCode>
                <c:ptCount val="45"/>
                <c:pt idx="0">
                  <c:v>43008</c:v>
                </c:pt>
                <c:pt idx="1">
                  <c:v>42978</c:v>
                </c:pt>
                <c:pt idx="2">
                  <c:v>42947</c:v>
                </c:pt>
                <c:pt idx="3">
                  <c:v>42916</c:v>
                </c:pt>
                <c:pt idx="4">
                  <c:v>42886</c:v>
                </c:pt>
                <c:pt idx="5">
                  <c:v>42855</c:v>
                </c:pt>
                <c:pt idx="6">
                  <c:v>42825</c:v>
                </c:pt>
                <c:pt idx="7">
                  <c:v>42794</c:v>
                </c:pt>
                <c:pt idx="8">
                  <c:v>42766</c:v>
                </c:pt>
                <c:pt idx="9">
                  <c:v>42735</c:v>
                </c:pt>
                <c:pt idx="10">
                  <c:v>42704</c:v>
                </c:pt>
                <c:pt idx="11">
                  <c:v>42674</c:v>
                </c:pt>
                <c:pt idx="12">
                  <c:v>42643</c:v>
                </c:pt>
                <c:pt idx="13">
                  <c:v>42613</c:v>
                </c:pt>
                <c:pt idx="14">
                  <c:v>42582</c:v>
                </c:pt>
                <c:pt idx="15">
                  <c:v>42551</c:v>
                </c:pt>
                <c:pt idx="16">
                  <c:v>42521</c:v>
                </c:pt>
                <c:pt idx="17">
                  <c:v>42490</c:v>
                </c:pt>
                <c:pt idx="18">
                  <c:v>42460</c:v>
                </c:pt>
                <c:pt idx="19">
                  <c:v>42429</c:v>
                </c:pt>
                <c:pt idx="20">
                  <c:v>42400</c:v>
                </c:pt>
                <c:pt idx="21">
                  <c:v>42369</c:v>
                </c:pt>
                <c:pt idx="22">
                  <c:v>42338</c:v>
                </c:pt>
                <c:pt idx="23">
                  <c:v>42308</c:v>
                </c:pt>
                <c:pt idx="24">
                  <c:v>42277</c:v>
                </c:pt>
                <c:pt idx="25">
                  <c:v>42247</c:v>
                </c:pt>
                <c:pt idx="26">
                  <c:v>42216</c:v>
                </c:pt>
                <c:pt idx="27">
                  <c:v>42185</c:v>
                </c:pt>
                <c:pt idx="28">
                  <c:v>42155</c:v>
                </c:pt>
                <c:pt idx="29">
                  <c:v>42124</c:v>
                </c:pt>
                <c:pt idx="30">
                  <c:v>42094</c:v>
                </c:pt>
                <c:pt idx="31">
                  <c:v>42063</c:v>
                </c:pt>
                <c:pt idx="32">
                  <c:v>42035</c:v>
                </c:pt>
                <c:pt idx="33">
                  <c:v>42004</c:v>
                </c:pt>
                <c:pt idx="34">
                  <c:v>41973</c:v>
                </c:pt>
                <c:pt idx="35">
                  <c:v>41943</c:v>
                </c:pt>
                <c:pt idx="36">
                  <c:v>41912</c:v>
                </c:pt>
                <c:pt idx="37">
                  <c:v>41882</c:v>
                </c:pt>
                <c:pt idx="38">
                  <c:v>41851</c:v>
                </c:pt>
                <c:pt idx="39">
                  <c:v>41820</c:v>
                </c:pt>
                <c:pt idx="40">
                  <c:v>41790</c:v>
                </c:pt>
                <c:pt idx="41">
                  <c:v>41759</c:v>
                </c:pt>
                <c:pt idx="42">
                  <c:v>41729</c:v>
                </c:pt>
                <c:pt idx="43">
                  <c:v>41698</c:v>
                </c:pt>
                <c:pt idx="44">
                  <c:v>41670</c:v>
                </c:pt>
              </c:numCache>
            </c:numRef>
          </c:cat>
          <c:val>
            <c:numRef>
              <c:f>Лист1!$G$5:$G$49</c:f>
              <c:numCache>
                <c:formatCode>General</c:formatCode>
                <c:ptCount val="45"/>
                <c:pt idx="0">
                  <c:v>6.827</c:v>
                </c:pt>
                <c:pt idx="1">
                  <c:v>6.8239999999999998</c:v>
                </c:pt>
                <c:pt idx="2">
                  <c:v>6.8010000000000002</c:v>
                </c:pt>
                <c:pt idx="3">
                  <c:v>6.7190000000000003</c:v>
                </c:pt>
                <c:pt idx="4">
                  <c:v>6.681</c:v>
                </c:pt>
                <c:pt idx="5">
                  <c:v>6.6189999999999998</c:v>
                </c:pt>
                <c:pt idx="6">
                  <c:v>6.548</c:v>
                </c:pt>
                <c:pt idx="7">
                  <c:v>6.532</c:v>
                </c:pt>
                <c:pt idx="8">
                  <c:v>6.5570000000000004</c:v>
                </c:pt>
                <c:pt idx="9">
                  <c:v>6.4859999999999998</c:v>
                </c:pt>
                <c:pt idx="10">
                  <c:v>6.53</c:v>
                </c:pt>
                <c:pt idx="11">
                  <c:v>6.6269999999999998</c:v>
                </c:pt>
                <c:pt idx="12">
                  <c:v>6.7320000000000002</c:v>
                </c:pt>
                <c:pt idx="13">
                  <c:v>6.7249999999999996</c:v>
                </c:pt>
                <c:pt idx="14">
                  <c:v>6.72</c:v>
                </c:pt>
                <c:pt idx="15">
                  <c:v>6.7460000000000004</c:v>
                </c:pt>
                <c:pt idx="16">
                  <c:v>6.766</c:v>
                </c:pt>
                <c:pt idx="17">
                  <c:v>6.8360000000000003</c:v>
                </c:pt>
                <c:pt idx="18">
                  <c:v>6.7949999999999999</c:v>
                </c:pt>
                <c:pt idx="19">
                  <c:v>6.6619999999999999</c:v>
                </c:pt>
                <c:pt idx="20">
                  <c:v>7.859</c:v>
                </c:pt>
                <c:pt idx="21">
                  <c:v>7.8879999999999999</c:v>
                </c:pt>
                <c:pt idx="22">
                  <c:v>7.8109999999999999</c:v>
                </c:pt>
                <c:pt idx="23">
                  <c:v>7.952</c:v>
                </c:pt>
                <c:pt idx="24">
                  <c:v>7.9909999999999997</c:v>
                </c:pt>
                <c:pt idx="25">
                  <c:v>7.9909999999999997</c:v>
                </c:pt>
                <c:pt idx="26">
                  <c:v>7.9390000000000001</c:v>
                </c:pt>
                <c:pt idx="27">
                  <c:v>8.0050000000000008</c:v>
                </c:pt>
                <c:pt idx="28">
                  <c:v>7.915</c:v>
                </c:pt>
                <c:pt idx="29">
                  <c:v>8.0060000000000002</c:v>
                </c:pt>
                <c:pt idx="30">
                  <c:v>7.8520000000000003</c:v>
                </c:pt>
                <c:pt idx="31">
                  <c:v>8.0109999999999992</c:v>
                </c:pt>
                <c:pt idx="32">
                  <c:v>8.0250000000000004</c:v>
                </c:pt>
                <c:pt idx="33">
                  <c:v>8.2460000000000004</c:v>
                </c:pt>
                <c:pt idx="34">
                  <c:v>8.3339999999999996</c:v>
                </c:pt>
                <c:pt idx="35">
                  <c:v>8.4139999999999997</c:v>
                </c:pt>
                <c:pt idx="36">
                  <c:v>8.4380000000000006</c:v>
                </c:pt>
                <c:pt idx="37">
                  <c:v>8.6419999999999995</c:v>
                </c:pt>
                <c:pt idx="38">
                  <c:v>8.7159999999999993</c:v>
                </c:pt>
                <c:pt idx="39">
                  <c:v>8.798</c:v>
                </c:pt>
                <c:pt idx="40">
                  <c:v>8.7669999999999995</c:v>
                </c:pt>
                <c:pt idx="41">
                  <c:v>8.82</c:v>
                </c:pt>
                <c:pt idx="42">
                  <c:v>8.7959999999999994</c:v>
                </c:pt>
                <c:pt idx="43">
                  <c:v>8.8049999999999997</c:v>
                </c:pt>
                <c:pt idx="44">
                  <c:v>8.73</c:v>
                </c:pt>
              </c:numCache>
            </c:numRef>
          </c:val>
        </c:ser>
        <c:ser>
          <c:idx val="0"/>
          <c:order val="3"/>
          <c:tx>
            <c:strRef>
              <c:f>Лист1!$W$4</c:f>
              <c:strCache>
                <c:ptCount val="1"/>
                <c:pt idx="0">
                  <c:v>Золото</c:v>
                </c:pt>
              </c:strCache>
            </c:strRef>
          </c:tx>
          <c:spPr>
            <a:solidFill>
              <a:srgbClr val="F97163"/>
            </a:solidFill>
          </c:spPr>
          <c:cat>
            <c:numRef>
              <c:f>Лист1!$C$5:$C$49</c:f>
              <c:numCache>
                <c:formatCode>m/d/yyyy</c:formatCode>
                <c:ptCount val="45"/>
                <c:pt idx="0">
                  <c:v>43008</c:v>
                </c:pt>
                <c:pt idx="1">
                  <c:v>42978</c:v>
                </c:pt>
                <c:pt idx="2">
                  <c:v>42947</c:v>
                </c:pt>
                <c:pt idx="3">
                  <c:v>42916</c:v>
                </c:pt>
                <c:pt idx="4">
                  <c:v>42886</c:v>
                </c:pt>
                <c:pt idx="5">
                  <c:v>42855</c:v>
                </c:pt>
                <c:pt idx="6">
                  <c:v>42825</c:v>
                </c:pt>
                <c:pt idx="7">
                  <c:v>42794</c:v>
                </c:pt>
                <c:pt idx="8">
                  <c:v>42766</c:v>
                </c:pt>
                <c:pt idx="9">
                  <c:v>42735</c:v>
                </c:pt>
                <c:pt idx="10">
                  <c:v>42704</c:v>
                </c:pt>
                <c:pt idx="11">
                  <c:v>42674</c:v>
                </c:pt>
                <c:pt idx="12">
                  <c:v>42643</c:v>
                </c:pt>
                <c:pt idx="13">
                  <c:v>42613</c:v>
                </c:pt>
                <c:pt idx="14">
                  <c:v>42582</c:v>
                </c:pt>
                <c:pt idx="15">
                  <c:v>42551</c:v>
                </c:pt>
                <c:pt idx="16">
                  <c:v>42521</c:v>
                </c:pt>
                <c:pt idx="17">
                  <c:v>42490</c:v>
                </c:pt>
                <c:pt idx="18">
                  <c:v>42460</c:v>
                </c:pt>
                <c:pt idx="19">
                  <c:v>42429</c:v>
                </c:pt>
                <c:pt idx="20">
                  <c:v>42400</c:v>
                </c:pt>
                <c:pt idx="21">
                  <c:v>42369</c:v>
                </c:pt>
                <c:pt idx="22">
                  <c:v>42338</c:v>
                </c:pt>
                <c:pt idx="23">
                  <c:v>42308</c:v>
                </c:pt>
                <c:pt idx="24">
                  <c:v>42277</c:v>
                </c:pt>
                <c:pt idx="25">
                  <c:v>42247</c:v>
                </c:pt>
                <c:pt idx="26">
                  <c:v>42216</c:v>
                </c:pt>
                <c:pt idx="27">
                  <c:v>42185</c:v>
                </c:pt>
                <c:pt idx="28">
                  <c:v>42155</c:v>
                </c:pt>
                <c:pt idx="29">
                  <c:v>42124</c:v>
                </c:pt>
                <c:pt idx="30">
                  <c:v>42094</c:v>
                </c:pt>
                <c:pt idx="31">
                  <c:v>42063</c:v>
                </c:pt>
                <c:pt idx="32">
                  <c:v>42035</c:v>
                </c:pt>
                <c:pt idx="33">
                  <c:v>42004</c:v>
                </c:pt>
                <c:pt idx="34">
                  <c:v>41973</c:v>
                </c:pt>
                <c:pt idx="35">
                  <c:v>41943</c:v>
                </c:pt>
                <c:pt idx="36">
                  <c:v>41912</c:v>
                </c:pt>
                <c:pt idx="37">
                  <c:v>41882</c:v>
                </c:pt>
                <c:pt idx="38">
                  <c:v>41851</c:v>
                </c:pt>
                <c:pt idx="39">
                  <c:v>41820</c:v>
                </c:pt>
                <c:pt idx="40">
                  <c:v>41790</c:v>
                </c:pt>
                <c:pt idx="41">
                  <c:v>41759</c:v>
                </c:pt>
                <c:pt idx="42">
                  <c:v>41729</c:v>
                </c:pt>
                <c:pt idx="43">
                  <c:v>41698</c:v>
                </c:pt>
                <c:pt idx="44">
                  <c:v>41670</c:v>
                </c:pt>
              </c:numCache>
            </c:numRef>
          </c:cat>
          <c:val>
            <c:numRef>
              <c:f>Лист1!$D$5:$D$49</c:f>
              <c:numCache>
                <c:formatCode>General</c:formatCode>
                <c:ptCount val="45"/>
                <c:pt idx="0">
                  <c:v>73.602999999999994</c:v>
                </c:pt>
                <c:pt idx="1">
                  <c:v>73.5</c:v>
                </c:pt>
                <c:pt idx="2">
                  <c:v>70.037000000000006</c:v>
                </c:pt>
                <c:pt idx="3">
                  <c:v>68.77</c:v>
                </c:pt>
                <c:pt idx="4">
                  <c:v>69.295000000000002</c:v>
                </c:pt>
                <c:pt idx="5">
                  <c:v>68.653000000000006</c:v>
                </c:pt>
                <c:pt idx="6">
                  <c:v>67.569999999999993</c:v>
                </c:pt>
                <c:pt idx="7">
                  <c:v>66.863</c:v>
                </c:pt>
                <c:pt idx="8">
                  <c:v>62.936</c:v>
                </c:pt>
                <c:pt idx="9">
                  <c:v>60.194000000000003</c:v>
                </c:pt>
                <c:pt idx="10">
                  <c:v>61.656999999999996</c:v>
                </c:pt>
                <c:pt idx="11">
                  <c:v>64.430999999999997</c:v>
                </c:pt>
                <c:pt idx="12">
                  <c:v>65.512</c:v>
                </c:pt>
                <c:pt idx="13">
                  <c:v>64.709999999999994</c:v>
                </c:pt>
                <c:pt idx="14">
                  <c:v>64.52</c:v>
                </c:pt>
                <c:pt idx="15">
                  <c:v>63.497</c:v>
                </c:pt>
                <c:pt idx="16">
                  <c:v>57.93</c:v>
                </c:pt>
                <c:pt idx="17">
                  <c:v>60.506</c:v>
                </c:pt>
                <c:pt idx="18">
                  <c:v>58.137</c:v>
                </c:pt>
                <c:pt idx="19">
                  <c:v>57.268999999999998</c:v>
                </c:pt>
                <c:pt idx="20">
                  <c:v>51.378999999999998</c:v>
                </c:pt>
                <c:pt idx="21">
                  <c:v>48.563000000000002</c:v>
                </c:pt>
                <c:pt idx="22">
                  <c:v>47.68</c:v>
                </c:pt>
                <c:pt idx="23">
                  <c:v>50.578000000000003</c:v>
                </c:pt>
                <c:pt idx="24">
                  <c:v>48.892000000000003</c:v>
                </c:pt>
                <c:pt idx="25">
                  <c:v>47.683</c:v>
                </c:pt>
                <c:pt idx="26">
                  <c:v>44.963000000000001</c:v>
                </c:pt>
                <c:pt idx="27">
                  <c:v>48.228999999999999</c:v>
                </c:pt>
                <c:pt idx="28">
                  <c:v>47.875</c:v>
                </c:pt>
                <c:pt idx="29">
                  <c:v>48.286999999999999</c:v>
                </c:pt>
                <c:pt idx="30">
                  <c:v>47.271999999999998</c:v>
                </c:pt>
                <c:pt idx="31">
                  <c:v>46.79</c:v>
                </c:pt>
                <c:pt idx="32">
                  <c:v>49.061</c:v>
                </c:pt>
                <c:pt idx="33">
                  <c:v>46.088999999999999</c:v>
                </c:pt>
                <c:pt idx="34">
                  <c:v>45.222000000000001</c:v>
                </c:pt>
                <c:pt idx="35">
                  <c:v>45.307000000000002</c:v>
                </c:pt>
                <c:pt idx="36">
                  <c:v>45.015999999999998</c:v>
                </c:pt>
                <c:pt idx="37">
                  <c:v>45.99</c:v>
                </c:pt>
                <c:pt idx="38">
                  <c:v>46.109000000000002</c:v>
                </c:pt>
                <c:pt idx="39">
                  <c:v>46.292000000000002</c:v>
                </c:pt>
                <c:pt idx="40">
                  <c:v>43.459000000000003</c:v>
                </c:pt>
                <c:pt idx="41">
                  <c:v>44.302999999999997</c:v>
                </c:pt>
                <c:pt idx="42">
                  <c:v>43.354999999999997</c:v>
                </c:pt>
                <c:pt idx="43">
                  <c:v>44.588000000000001</c:v>
                </c:pt>
                <c:pt idx="44">
                  <c:v>41.715000000000003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5193088"/>
        <c:axId val="325194880"/>
      </c:areaChart>
      <c:dateAx>
        <c:axId val="32519308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crossAx val="325194880"/>
        <c:crosses val="autoZero"/>
        <c:auto val="1"/>
        <c:lblOffset val="100"/>
        <c:baseTimeUnit val="months"/>
      </c:dateAx>
      <c:valAx>
        <c:axId val="325194880"/>
        <c:scaling>
          <c:orientation val="minMax"/>
          <c:min val="0.75000000000000011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325193088"/>
        <c:crosses val="autoZero"/>
        <c:crossBetween val="midCat"/>
      </c:valAx>
    </c:plotArea>
    <c:legend>
      <c:legendPos val="b"/>
      <c:overlay val="0"/>
    </c:legend>
    <c:plotVisOnly val="1"/>
    <c:dispBlanksAs val="zero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4" tIns="45293" rIns="90584" bIns="45293" numCol="1" anchor="t" anchorCtr="0" compatLnSpc="1">
            <a:prstTxWarp prst="textNoShape">
              <a:avLst/>
            </a:prstTxWarp>
          </a:bodyPr>
          <a:lstStyle>
            <a:lvl1pPr defTabSz="903656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4" tIns="45293" rIns="90584" bIns="45293" numCol="1" anchor="t" anchorCtr="0" compatLnSpc="1">
            <a:prstTxWarp prst="textNoShape">
              <a:avLst/>
            </a:prstTxWarp>
          </a:bodyPr>
          <a:lstStyle>
            <a:lvl1pPr algn="r" defTabSz="903656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766"/>
            <a:ext cx="294586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4" tIns="45293" rIns="90584" bIns="45293" numCol="1" anchor="b" anchorCtr="0" compatLnSpc="1">
            <a:prstTxWarp prst="textNoShape">
              <a:avLst/>
            </a:prstTxWarp>
          </a:bodyPr>
          <a:lstStyle>
            <a:lvl1pPr defTabSz="903656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7766"/>
            <a:ext cx="294586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4" tIns="45293" rIns="90584" bIns="45293" numCol="1" anchor="b" anchorCtr="0" compatLnSpc="1">
            <a:prstTxWarp prst="textNoShape">
              <a:avLst/>
            </a:prstTxWarp>
          </a:bodyPr>
          <a:lstStyle>
            <a:lvl1pPr algn="r" defTabSz="903656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EF9B2FAC-2503-48F8-B071-04E7FA1ED4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840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70" rIns="95539" bIns="47770" numCol="1" anchor="t" anchorCtr="0" compatLnSpc="1">
            <a:prstTxWarp prst="textNoShape">
              <a:avLst/>
            </a:prstTxWarp>
          </a:bodyPr>
          <a:lstStyle>
            <a:lvl1pPr defTabSz="95573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70" rIns="95539" bIns="47770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984" y="4716193"/>
            <a:ext cx="5435708" cy="446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70" rIns="95539" bIns="47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66"/>
            <a:ext cx="294586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70" rIns="95539" bIns="47770" numCol="1" anchor="b" anchorCtr="0" compatLnSpc="1">
            <a:prstTxWarp prst="textNoShape">
              <a:avLst/>
            </a:prstTxWarp>
          </a:bodyPr>
          <a:lstStyle>
            <a:lvl1pPr defTabSz="95573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7766"/>
            <a:ext cx="294586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70" rIns="95539" bIns="47770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A7F4F542-0CF8-4D46-9C15-E25CCB08C5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946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720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50" kern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4F542-0CF8-4D46-9C15-E25CCB08C5CA}" type="slidenum">
              <a:rPr lang="ru-RU" smtClean="0">
                <a:solidFill>
                  <a:prstClr val="white"/>
                </a:solidFill>
              </a:rPr>
              <a:pPr/>
              <a:t>10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6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5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4F542-0CF8-4D46-9C15-E25CCB08C5CA}" type="slidenum">
              <a:rPr lang="ru-RU" smtClean="0">
                <a:solidFill>
                  <a:prstClr val="white"/>
                </a:solidFill>
              </a:rPr>
              <a:pPr/>
              <a:t>2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65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4F542-0CF8-4D46-9C15-E25CCB08C5CA}" type="slidenum">
              <a:rPr lang="ru-RU" smtClean="0">
                <a:solidFill>
                  <a:prstClr val="white"/>
                </a:solidFill>
              </a:rPr>
              <a:pPr/>
              <a:t>3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65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4F542-0CF8-4D46-9C15-E25CCB08C5CA}" type="slidenum">
              <a:rPr lang="ru-RU" smtClean="0">
                <a:solidFill>
                  <a:prstClr val="white"/>
                </a:solidFill>
              </a:rPr>
              <a:pPr/>
              <a:t>4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65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4F542-0CF8-4D46-9C15-E25CCB08C5CA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65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4F542-0CF8-4D46-9C15-E25CCB08C5CA}" type="slidenum">
              <a:rPr lang="ru-RU" smtClean="0">
                <a:solidFill>
                  <a:prstClr val="white"/>
                </a:solidFill>
              </a:rPr>
              <a:pPr/>
              <a:t>6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65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9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4F542-0CF8-4D46-9C15-E25CCB08C5CA}" type="slidenum">
              <a:rPr lang="ru-RU" smtClean="0">
                <a:solidFill>
                  <a:prstClr val="white"/>
                </a:solidFill>
              </a:rPr>
              <a:pPr/>
              <a:t>7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65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9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4F542-0CF8-4D46-9C15-E25CCB08C5CA}" type="slidenum">
              <a:rPr lang="ru-RU" smtClean="0">
                <a:solidFill>
                  <a:prstClr val="white"/>
                </a:solidFill>
              </a:rPr>
              <a:pPr/>
              <a:t>8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65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9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4F542-0CF8-4D46-9C15-E25CCB08C5CA}" type="slidenum">
              <a:rPr lang="ru-RU" smtClean="0">
                <a:solidFill>
                  <a:prstClr val="white"/>
                </a:solidFill>
              </a:rPr>
              <a:pPr/>
              <a:t>9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3838" y="1222374"/>
            <a:ext cx="8707437" cy="40011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&lt;#&gt;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1334726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707437" cy="492918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>
            <a:lvl1pPr>
              <a:defRPr/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4889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&lt;#&gt;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8574438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&lt;#&gt;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3447066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&lt;#&gt;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432250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&lt;#&gt;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9073991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&lt;#&gt;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16951849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&lt;#&gt;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804718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&lt;#&gt;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5881086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3838" y="1222374"/>
            <a:ext cx="8707437" cy="40011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&lt;#&gt;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57413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&lt;#&gt;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00041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15FE1C-69DC-4A94-BBEF-309077A037C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730068-F805-43B7-8A8E-3E2DB17E4B4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FB7BD7-EAFF-415F-B3B4-7C7B89A0108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D122A0-B890-4831-9A7E-7CB6FF7B8D6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AC363C-E7A4-436B-AFE5-D94BABFEC64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D5BF77-B0A6-4447-9E0A-CF05A43697C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334149-8A13-436A-A743-2C1FEA443CA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A95083-90E3-4937-8945-7920550C980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707437" cy="492918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>
            <a:lvl1pPr>
              <a:defRPr/>
            </a:lvl1pPr>
          </a:lstStyle>
          <a:p>
            <a:fld id="{8E730068-F805-43B7-8A8E-3E2DB17E4B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86213E-3385-4A5E-8C81-9AC3C3713DD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040BAE-BE8E-4EE7-9369-B0825B9CEB3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34A4C5-E210-4FA2-B820-D14985CF609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FC48A1-80B8-4EEB-97ED-2E8329BA515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D5DF52-C914-4D70-B193-FBAE3327C91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AB4E80-715E-48F9-BB30-85804CFC925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B7AA5E-9B6B-4B47-A67C-9D28B0A0EA1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6998A-0C70-40CD-814A-FBB1EC24729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E43748-6C5F-40A1-8552-178B722F9DD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5EDB1D-4EC1-409E-8FB4-56D23141EAC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4F3CDF-3A1B-4E23-8CF6-7EA52EB01E8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4CEE9B-966B-48A9-A2EB-2484D1D3E9E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21FD16-48FB-4148-8178-25091DAD2DD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E0C501-158C-42FB-A556-A06A8EDA246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B1C490-AADD-4B93-9867-E4117A4D033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45872B-1285-4773-861F-B6885F27046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6981DE-DDE5-42B8-B05C-4DD4231DEC1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E7D2FD-7D31-47E8-85B6-8C70770676D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8874D5-F920-4311-B4DA-CA4374C55EC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BEFCBA-AF46-451E-9514-1F6D1853031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B61599-0917-4763-A61A-71F265424BF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639405-4FFA-44D2-A5AC-24B5BB175D1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4E44D1-148A-47CD-BE65-7111D2550C1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07DEE8-BFE9-4262-A911-6D61FE7C808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351B1C-1B26-4017-89D1-12751534125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8679A0-D990-4D79-8E5D-2B3F98CE525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B4DC08-844C-4D7A-BB4A-134DA74BB25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3385F2-6AB8-44ED-A5ED-5BF4892BE62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75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CF9DDC-F485-4B03-A25A-C2101FE4951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E8AA26-9830-4123-8C7E-F35CD796EC3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DA62F9-C651-473B-AE88-60E372D435C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253F8C-A28E-4184-AEA1-DBE6CC15DE6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A51F8C-41E2-4F16-898A-FD365BB66E8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86B910-58CD-413C-AC74-5F75A37422A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3A75AB-1C99-424A-ADD0-5A868BB5E18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D25AE8-4590-4B17-92CD-B51C7679E00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3829CA-AF9F-49E4-991D-ACF2BF39972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CC4E21-9635-41EC-8FDA-D4CFDA09820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09DE56-ED53-4CC8-A127-6FC013C04A0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00138"/>
            <a:ext cx="1452563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1100138"/>
            <a:ext cx="1454150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5B274D-25E2-4F4A-AD7F-E484FCED7F8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06C75C-415A-47BB-98A8-671AE787193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776799-3376-4365-983D-821D87F063F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2DC13E-A8AB-42CD-9D45-B30D85A3E4C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CB3610-A384-4644-958F-D519E01AD71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54491C-F1DA-474D-A1FA-8A352850076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F63839-FD71-4F6D-8467-CC9E81BF007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6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6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298A65-B0C1-427F-8A8B-2FA01C511AB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4000"/>
            <a:ext cx="8707437" cy="4927563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r>
              <a:rPr lang="ru-RU" dirty="0" smtClean="0"/>
              <a:t>НАЗВАНИЕ МЕРОПРИЯТИЯ</a:t>
            </a:r>
            <a:endParaRPr lang="ru-R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163762" y="1309688"/>
            <a:ext cx="6523037" cy="48164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r>
              <a:rPr lang="ru-RU" dirty="0" smtClean="0"/>
              <a:t>НАЗВАНИЕ МЕРОПРИЯТИЯ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r>
              <a:rPr lang="ru-RU" dirty="0" smtClean="0"/>
              <a:t>НАЗВАНИЕ МЕРОПРИЯТИЯ</a:t>
            </a:r>
            <a:endParaRPr lang="ru-RU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&lt;#&gt;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94757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707437" cy="492918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>
            <a:lvl1pPr>
              <a:defRPr/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434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&lt;#&gt;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5244593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&lt;#&gt;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1889455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&lt;#&gt;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7881943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&lt;#&gt;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1974189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&lt;#&gt;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2671205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&lt;#&gt;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0312601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&lt;#&gt;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7623740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3838" y="1222374"/>
            <a:ext cx="8707437" cy="40011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&lt;#&gt;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1365632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&lt;#&gt;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06536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63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99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9" y="167353"/>
            <a:ext cx="1592709" cy="8354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63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9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 dirty="0">
                <a:solidFill>
                  <a:srgbClr val="FFFFFF"/>
                </a:solidFill>
              </a:rPr>
              <a:t>НАЗВАНИЕ ПРЕЗЕНТАЦИИ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9" y="167353"/>
            <a:ext cx="1592709" cy="83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6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9332" name="Rectangle 20"/>
          <p:cNvSpPr>
            <a:spLocks noChangeArrowheads="1"/>
          </p:cNvSpPr>
          <p:nvPr/>
        </p:nvSpPr>
        <p:spPr bwMode="auto">
          <a:xfrm>
            <a:off x="1939925" y="2606675"/>
            <a:ext cx="7204075" cy="3713163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6931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6931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6931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6931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69320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69321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932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3AC920E2-6273-4010-A961-70163320DE96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269333" name="Line 21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9334" name="Line 22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9" y="167353"/>
            <a:ext cx="1592709" cy="8354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0355" name="Rectangle 19"/>
          <p:cNvSpPr>
            <a:spLocks noChangeArrowheads="1"/>
          </p:cNvSpPr>
          <p:nvPr/>
        </p:nvSpPr>
        <p:spPr bwMode="auto">
          <a:xfrm>
            <a:off x="0" y="2605088"/>
            <a:ext cx="9144000" cy="371316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70339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034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034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034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0344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0345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034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8E99C3EB-756B-4941-BD98-3B8F1EEBB5C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270351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0356" name="Line 20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0357" name="Line 21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9" y="167353"/>
            <a:ext cx="1592709" cy="8354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1383" name="Rectangle 23"/>
          <p:cNvSpPr>
            <a:spLocks noChangeArrowheads="1"/>
          </p:cNvSpPr>
          <p:nvPr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71363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1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1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1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7136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136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136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137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450A7DE1-CB1E-4DF9-BC4A-126CE32BA8C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271375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1384" name="Line 2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1385" name="Line 2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9" y="167353"/>
            <a:ext cx="1592709" cy="8354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72387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238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238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239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72391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2392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2393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239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239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A74974DF-523B-4A9F-B202-D0FE674CA99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272399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2401" name="Line 17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2402" name="Line 18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9" y="167353"/>
            <a:ext cx="1592709" cy="8354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3057525" y="1087438"/>
            <a:ext cx="6086475" cy="525145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75459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546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546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546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75463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5464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5465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546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546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3600"/>
            <a:ext cx="3059113" cy="52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Образец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5580C2EF-AF2B-4CEC-8814-AEF9604B265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275470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5472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5473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9" y="167353"/>
            <a:ext cx="1592709" cy="8354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lang="ru-RU" sz="2600" b="0" dirty="0" smtClean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367620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67622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67623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676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67632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9" y="167353"/>
            <a:ext cx="1592709" cy="8354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67621" name="Rectangle 5"/>
          <p:cNvSpPr>
            <a:spLocks noChangeArrowheads="1"/>
          </p:cNvSpPr>
          <p:nvPr/>
        </p:nvSpPr>
        <p:spPr bwMode="auto">
          <a:xfrm>
            <a:off x="0" y="6318250"/>
            <a:ext cx="1936750" cy="53975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67622" name="Rectangle 6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67632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9" y="167353"/>
            <a:ext cx="1592709" cy="8354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63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9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 dirty="0">
                <a:solidFill>
                  <a:srgbClr val="FFFFFF"/>
                </a:solidFill>
              </a:rPr>
              <a:t>НАЗВАНИЕ ПРЕЗЕНТАЦИИ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9" y="167353"/>
            <a:ext cx="1592709" cy="83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1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1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241739" y="6465833"/>
            <a:ext cx="8639502" cy="392167"/>
          </a:xfrm>
        </p:spPr>
        <p:txBody>
          <a:bodyPr/>
          <a:lstStyle/>
          <a:p>
            <a:r>
              <a:rPr lang="ru-RU" dirty="0" smtClean="0"/>
              <a:t>«Национальный нефтегазовый форум»</a:t>
            </a:r>
            <a:r>
              <a:rPr lang="en-US" dirty="0" smtClean="0"/>
              <a:t>                 </a:t>
            </a:r>
            <a:r>
              <a:rPr lang="ru-RU" dirty="0" smtClean="0"/>
              <a:t>                       </a:t>
            </a:r>
            <a:r>
              <a:rPr lang="en-US" dirty="0" smtClean="0"/>
              <a:t> </a:t>
            </a:r>
            <a:r>
              <a:rPr lang="ru-RU" dirty="0" smtClean="0"/>
              <a:t>Москва</a:t>
            </a:r>
            <a:r>
              <a:rPr lang="en-US" dirty="0" smtClean="0"/>
              <a:t>, </a:t>
            </a:r>
            <a:r>
              <a:rPr lang="ru-RU" dirty="0" smtClean="0"/>
              <a:t>17 апреля</a:t>
            </a:r>
            <a:r>
              <a:rPr lang="en-US" dirty="0" smtClean="0"/>
              <a:t>, 201</a:t>
            </a:r>
            <a:r>
              <a:rPr lang="ru-RU" dirty="0"/>
              <a:t>8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23838" y="990149"/>
            <a:ext cx="8707437" cy="4929189"/>
          </a:xfrm>
        </p:spPr>
        <p:txBody>
          <a:bodyPr/>
          <a:lstStyle/>
          <a:p>
            <a:pPr algn="ctr"/>
            <a:endParaRPr lang="en-US" sz="3200" dirty="0" smtClean="0"/>
          </a:p>
          <a:p>
            <a:pPr algn="ctr"/>
            <a:r>
              <a:rPr lang="ru-RU" sz="2800" dirty="0" smtClean="0"/>
              <a:t>Перспективные виды расчетов </a:t>
            </a:r>
            <a:r>
              <a:rPr lang="ru-RU" sz="2800" dirty="0"/>
              <a:t>за энергетические ресурсы в </a:t>
            </a:r>
            <a:r>
              <a:rPr lang="ru-RU" sz="2800" dirty="0" smtClean="0"/>
              <a:t>пространстве Евразийского экономического союза</a:t>
            </a:r>
            <a:endParaRPr lang="en-US" sz="3600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pPr>
              <a:spcBef>
                <a:spcPts val="0"/>
              </a:spcBef>
            </a:pPr>
            <a:r>
              <a:rPr lang="ru-RU" sz="2400" b="0" dirty="0" smtClean="0"/>
              <a:t>Артем Аксенов</a:t>
            </a:r>
          </a:p>
          <a:p>
            <a:pPr>
              <a:spcBef>
                <a:spcPts val="0"/>
              </a:spcBef>
            </a:pPr>
            <a:r>
              <a:rPr lang="ru-RU" sz="2400" b="0" dirty="0" smtClean="0"/>
              <a:t>Начальник Отдела общей экономики контрактов</a:t>
            </a:r>
          </a:p>
          <a:p>
            <a:pPr>
              <a:spcBef>
                <a:spcPts val="0"/>
              </a:spcBef>
            </a:pPr>
            <a:r>
              <a:rPr lang="ru-RU" sz="2400" b="0" dirty="0" smtClean="0"/>
              <a:t>ООО «Газпром экспорт»</a:t>
            </a:r>
            <a:endParaRPr lang="en-US" sz="2400" b="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99878" y="5733256"/>
            <a:ext cx="568863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har char="–"/>
              <a:defRPr sz="2800">
                <a:solidFill>
                  <a:srgbClr val="4B4B4B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rgbClr val="4B4B4B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rgbClr val="4B4B4B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rgbClr val="4B4B4B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>
                <a:solidFill>
                  <a:srgbClr val="4B4B4B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>
                <a:solidFill>
                  <a:srgbClr val="4B4B4B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>
                <a:solidFill>
                  <a:srgbClr val="4B4B4B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>
                <a:solidFill>
                  <a:srgbClr val="4B4B4B"/>
                </a:solidFill>
                <a:latin typeface="+mn-lt"/>
              </a:defRPr>
            </a:lvl9pPr>
          </a:lstStyle>
          <a:p>
            <a:pPr algn="r">
              <a:spcBef>
                <a:spcPts val="0"/>
              </a:spcBef>
              <a:buFontTx/>
              <a:buNone/>
              <a:defRPr/>
            </a:pPr>
            <a:r>
              <a:rPr lang="en-US" sz="1600" kern="0" dirty="0" smtClean="0">
                <a:solidFill>
                  <a:schemeClr val="bg1"/>
                </a:solidFill>
                <a:latin typeface="Arial Narrow" pitchFamily="34" charset="0"/>
              </a:rPr>
              <a:t>*</a:t>
            </a:r>
            <a:r>
              <a:rPr lang="ru-RU" sz="1600" kern="0" dirty="0" smtClean="0">
                <a:solidFill>
                  <a:schemeClr val="bg1"/>
                </a:solidFill>
                <a:latin typeface="Arial Narrow" pitchFamily="34" charset="0"/>
              </a:rPr>
              <a:t>Взгляды, содержащиеся в настоящей презентации могут отличаться</a:t>
            </a:r>
          </a:p>
          <a:p>
            <a:pPr algn="r">
              <a:spcBef>
                <a:spcPts val="0"/>
              </a:spcBef>
              <a:buFontTx/>
              <a:buNone/>
              <a:defRPr/>
            </a:pPr>
            <a:r>
              <a:rPr lang="ru-RU" sz="1600" kern="0" dirty="0" smtClean="0">
                <a:solidFill>
                  <a:schemeClr val="bg1"/>
                </a:solidFill>
                <a:latin typeface="Arial Narrow" pitchFamily="34" charset="0"/>
              </a:rPr>
              <a:t>от официальной позиции Группы Газпром по вопросу расчетов за газ </a:t>
            </a:r>
            <a:r>
              <a:rPr lang="en-US" sz="1600" kern="0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endParaRPr lang="ru-RU" sz="1600" kern="0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363" y="2832767"/>
            <a:ext cx="38068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618256"/>
            <a:ext cx="20002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0068-F805-43B7-8A8E-3E2DB17E4B45}" type="slidenum">
              <a:rPr smtClean="0">
                <a:solidFill>
                  <a:srgbClr val="FFFFFF"/>
                </a:solidFill>
              </a:rPr>
              <a:pPr/>
              <a:t>10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171526" y="398528"/>
            <a:ext cx="6985000" cy="50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>
              <a:defRPr sz="2600" b="1">
                <a:latin typeface="+mj-lt"/>
                <a:ea typeface="+mj-ea"/>
                <a:cs typeface="+mj-cs"/>
              </a:defRPr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r>
              <a:rPr lang="ru-RU" dirty="0" smtClean="0"/>
              <a:t>Итоги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45699" y="1449999"/>
            <a:ext cx="480999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spcAft>
                <a:spcPts val="0"/>
              </a:spcAft>
            </a:pPr>
            <a:r>
              <a:rPr lang="ru-RU" sz="21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Для использования национальных валют в целях международных расчетов необходим </a:t>
            </a:r>
            <a:r>
              <a:rPr lang="ru-RU" sz="21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единый недолларовый дефлятор</a:t>
            </a:r>
            <a:r>
              <a:rPr lang="ru-RU" sz="21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spcBef>
                <a:spcPts val="3000"/>
              </a:spcBef>
              <a:spcAft>
                <a:spcPts val="0"/>
              </a:spcAft>
            </a:pPr>
            <a:r>
              <a:rPr lang="ru-RU" sz="21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Регулирование сальдо платежного баланса при торговле между странами «Нового Шелкового Пути» необходимо осуществлять </a:t>
            </a:r>
            <a:r>
              <a:rPr lang="ru-RU" sz="21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поставкой универсального товара</a:t>
            </a:r>
            <a:r>
              <a:rPr lang="ru-RU" sz="21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45699" y="5116883"/>
            <a:ext cx="4809994" cy="707886"/>
          </a:xfrm>
          <a:prstGeom prst="rect">
            <a:avLst/>
          </a:prstGeom>
          <a:solidFill>
            <a:srgbClr val="FBCF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Arial" charset="0"/>
                <a:cs typeface="Arial" charset="0"/>
              </a:rPr>
              <a:t>Эти задачи решаются посредством золота</a:t>
            </a: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44713" y="6341680"/>
            <a:ext cx="6769100" cy="476250"/>
          </a:xfrm>
        </p:spPr>
        <p:txBody>
          <a:bodyPr/>
          <a:lstStyle/>
          <a:p>
            <a:pPr algn="ctr"/>
            <a:r>
              <a:rPr lang="ru-RU" sz="1800" dirty="0"/>
              <a:t>Перспективные виды расчетов за энергетические ресурсы в пространстве Евразийского экономического союза</a:t>
            </a:r>
          </a:p>
        </p:txBody>
      </p:sp>
    </p:spTree>
    <p:extLst>
      <p:ext uri="{BB962C8B-B14F-4D97-AF65-F5344CB8AC3E}">
        <p14:creationId xmlns:p14="http://schemas.microsoft.com/office/powerpoint/2010/main" val="208423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0068-F805-43B7-8A8E-3E2DB17E4B45}" type="slidenum">
              <a:rPr smtClean="0">
                <a:solidFill>
                  <a:srgbClr val="FFFFFF"/>
                </a:solidFill>
              </a:rPr>
              <a:pPr/>
              <a:t>2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 bwMode="auto">
          <a:xfrm>
            <a:off x="2159000" y="378530"/>
            <a:ext cx="6985000" cy="50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b="1" dirty="0" smtClean="0"/>
              <a:t>Механизм </a:t>
            </a:r>
            <a:r>
              <a:rPr lang="ru-RU" b="1" dirty="0"/>
              <a:t>торговли энергоресурсами за </a:t>
            </a:r>
            <a:r>
              <a:rPr lang="ru-RU" b="1" dirty="0" smtClean="0"/>
              <a:t>золото</a:t>
            </a:r>
            <a:endParaRPr lang="ru-RU" kern="0" dirty="0">
              <a:solidFill>
                <a:srgbClr val="FFFFFF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618256"/>
            <a:ext cx="20002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9" descr="11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0610" y="4659300"/>
            <a:ext cx="1247800" cy="1247800"/>
          </a:xfrm>
          <a:prstGeom prst="rect">
            <a:avLst/>
          </a:prstGeom>
        </p:spPr>
      </p:pic>
      <p:pic>
        <p:nvPicPr>
          <p:cNvPr id="31" name="Рисунок 30" descr="1347982166_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70610" y="1143632"/>
            <a:ext cx="1358280" cy="135828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050436" y="2339568"/>
            <a:ext cx="955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57263" eaLnBrk="0" hangingPunct="0"/>
            <a:r>
              <a:rPr lang="ru-RU" sz="1400" b="1" dirty="0" smtClean="0">
                <a:solidFill>
                  <a:srgbClr val="1C5DA2"/>
                </a:solidFill>
                <a:latin typeface="+mn-lt"/>
                <a:ea typeface="+mj-ea"/>
                <a:cs typeface="+mj-cs"/>
              </a:rPr>
              <a:t>Экспортер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31713" y="5861532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57263" eaLnBrk="0" hangingPunct="0"/>
            <a:r>
              <a:rPr lang="ru-RU" sz="1400" b="1" dirty="0" smtClean="0">
                <a:solidFill>
                  <a:srgbClr val="1C5DA2"/>
                </a:solidFill>
                <a:latin typeface="+mn-lt"/>
                <a:ea typeface="+mj-ea"/>
                <a:cs typeface="+mj-cs"/>
              </a:rPr>
              <a:t>Импортер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0970" y="2708920"/>
            <a:ext cx="12446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7038962" y="3789040"/>
            <a:ext cx="1553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57263" eaLnBrk="0" hangingPunct="0"/>
            <a:r>
              <a:rPr lang="ru-RU" sz="1400" b="1" dirty="0" smtClean="0">
                <a:solidFill>
                  <a:srgbClr val="1C5DA2"/>
                </a:solidFill>
                <a:latin typeface="+mn-lt"/>
                <a:ea typeface="+mj-ea"/>
                <a:cs typeface="+mj-cs"/>
              </a:rPr>
              <a:t>Нефть</a:t>
            </a:r>
            <a:endParaRPr lang="en-US" sz="1400" b="1" dirty="0" smtClean="0">
              <a:solidFill>
                <a:srgbClr val="1C5DA2"/>
              </a:solidFill>
              <a:latin typeface="+mn-lt"/>
              <a:ea typeface="+mj-ea"/>
              <a:cs typeface="+mj-cs"/>
            </a:endParaRPr>
          </a:p>
          <a:p>
            <a:pPr algn="ctr" defTabSz="957263" eaLnBrk="0" hangingPunct="0"/>
            <a:r>
              <a:rPr lang="ru-RU" sz="1400" b="1" dirty="0" smtClean="0">
                <a:solidFill>
                  <a:srgbClr val="1C5DA2"/>
                </a:solidFill>
                <a:latin typeface="+mn-lt"/>
                <a:ea typeface="+mj-ea"/>
                <a:cs typeface="+mj-cs"/>
              </a:rPr>
              <a:t>Природный газ</a:t>
            </a:r>
          </a:p>
        </p:txBody>
      </p:sp>
      <p:pic>
        <p:nvPicPr>
          <p:cNvPr id="36" name="Рисунок 35" descr="batiment-de-la-banque_2100299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258" y="2636912"/>
            <a:ext cx="1499605" cy="125765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95220" y="3861048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57263" eaLnBrk="0" hangingPunct="0"/>
            <a:r>
              <a:rPr lang="ru-RU" sz="1400" b="1" dirty="0" smtClean="0">
                <a:solidFill>
                  <a:srgbClr val="1C5DA2"/>
                </a:solidFill>
                <a:latin typeface="+mn-lt"/>
                <a:ea typeface="+mj-ea"/>
                <a:cs typeface="+mj-cs"/>
              </a:rPr>
              <a:t>Банк</a:t>
            </a:r>
          </a:p>
        </p:txBody>
      </p:sp>
      <p:sp>
        <p:nvSpPr>
          <p:cNvPr id="38" name="Стрелка углом 37"/>
          <p:cNvSpPr/>
          <p:nvPr/>
        </p:nvSpPr>
        <p:spPr>
          <a:xfrm>
            <a:off x="1350330" y="1124744"/>
            <a:ext cx="1872208" cy="936104"/>
          </a:xfrm>
          <a:prstGeom prst="bentArrow">
            <a:avLst/>
          </a:prstGeom>
          <a:solidFill>
            <a:srgbClr val="1C5DA2">
              <a:alpha val="70000"/>
            </a:srgbClr>
          </a:solidFill>
          <a:ln>
            <a:solidFill>
              <a:srgbClr val="1C5DA2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Стрелка углом 38"/>
          <p:cNvSpPr/>
          <p:nvPr/>
        </p:nvSpPr>
        <p:spPr>
          <a:xfrm rot="10800000">
            <a:off x="6102858" y="5085184"/>
            <a:ext cx="1872208" cy="936104"/>
          </a:xfrm>
          <a:prstGeom prst="bentArrow">
            <a:avLst/>
          </a:prstGeom>
          <a:solidFill>
            <a:srgbClr val="1C5DA2">
              <a:alpha val="70000"/>
            </a:srgbClr>
          </a:solidFill>
          <a:ln>
            <a:solidFill>
              <a:srgbClr val="1C5DA2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Стрелка углом 39"/>
          <p:cNvSpPr/>
          <p:nvPr/>
        </p:nvSpPr>
        <p:spPr>
          <a:xfrm rot="5400000">
            <a:off x="6462898" y="764704"/>
            <a:ext cx="792088" cy="1800200"/>
          </a:xfrm>
          <a:prstGeom prst="bentArrow">
            <a:avLst/>
          </a:prstGeom>
          <a:solidFill>
            <a:srgbClr val="1C5DA2">
              <a:alpha val="70000"/>
            </a:srgbClr>
          </a:solidFill>
          <a:ln>
            <a:solidFill>
              <a:srgbClr val="1C5DA2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Стрелка углом 41"/>
          <p:cNvSpPr/>
          <p:nvPr/>
        </p:nvSpPr>
        <p:spPr>
          <a:xfrm rot="16200000">
            <a:off x="1926394" y="4509120"/>
            <a:ext cx="792088" cy="1800200"/>
          </a:xfrm>
          <a:prstGeom prst="bentArrow">
            <a:avLst/>
          </a:prstGeom>
          <a:solidFill>
            <a:srgbClr val="1C5DA2">
              <a:alpha val="70000"/>
            </a:srgbClr>
          </a:solidFill>
          <a:ln>
            <a:solidFill>
              <a:srgbClr val="1C5DA2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70410" y="3626202"/>
            <a:ext cx="51024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957263" eaLnBrk="0" hangingPunct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1C5DA2"/>
                </a:solidFill>
                <a:cs typeface="Arial" pitchFamily="34" charset="0"/>
              </a:rPr>
              <a:t>Определение цены контракта в граммах золота</a:t>
            </a:r>
          </a:p>
          <a:p>
            <a:pPr marL="342900" indent="-342900" algn="just" defTabSz="957263" eaLnBrk="0" hangingPunct="0">
              <a:buFont typeface="Arial" pitchFamily="34" charset="0"/>
              <a:buChar char="•"/>
            </a:pPr>
            <a:r>
              <a:rPr lang="ru-RU" sz="1400" smtClean="0">
                <a:solidFill>
                  <a:srgbClr val="1C5DA2"/>
                </a:solidFill>
                <a:cs typeface="Arial" pitchFamily="34" charset="0"/>
              </a:rPr>
              <a:t>Заключение </a:t>
            </a:r>
            <a:r>
              <a:rPr lang="ru-RU" sz="1400" dirty="0" smtClean="0">
                <a:solidFill>
                  <a:srgbClr val="1C5DA2"/>
                </a:solidFill>
                <a:cs typeface="Arial" pitchFamily="34" charset="0"/>
              </a:rPr>
              <a:t>краткосрочных договоров</a:t>
            </a:r>
          </a:p>
          <a:p>
            <a:pPr marL="342900" indent="-342900" algn="just" defTabSz="957263" eaLnBrk="0" hangingPunct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1C5DA2"/>
                </a:solidFill>
                <a:cs typeface="Arial" pitchFamily="34" charset="0"/>
              </a:rPr>
              <a:t>Оплата за нефть и газ по схеме перерасчета золотого эквивалента в национальной валюте покупателя через банк-посредник</a:t>
            </a:r>
            <a:endParaRPr lang="ru-RU" sz="1400" dirty="0" smtClean="0">
              <a:solidFill>
                <a:srgbClr val="1C5DA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30650" y="3360074"/>
            <a:ext cx="81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57263" eaLnBrk="0" hangingPunct="0"/>
            <a:r>
              <a:rPr lang="ru-RU" sz="1400" b="1" dirty="0" smtClean="0">
                <a:solidFill>
                  <a:srgbClr val="1C5DA2"/>
                </a:solidFill>
                <a:latin typeface="+mn-lt"/>
                <a:ea typeface="+mj-ea"/>
                <a:cs typeface="+mj-cs"/>
              </a:rPr>
              <a:t>Золото</a:t>
            </a: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2358442" y="2987508"/>
            <a:ext cx="1512168" cy="0"/>
          </a:xfrm>
          <a:prstGeom prst="straightConnector1">
            <a:avLst/>
          </a:prstGeom>
          <a:ln w="47625">
            <a:solidFill>
              <a:srgbClr val="1C5D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5382778" y="3012560"/>
            <a:ext cx="1440160" cy="0"/>
          </a:xfrm>
          <a:prstGeom prst="straightConnector1">
            <a:avLst/>
          </a:prstGeom>
          <a:ln w="47625">
            <a:solidFill>
              <a:srgbClr val="1C5D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 descr="1311854438_gold_6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14626" y="2605564"/>
            <a:ext cx="1077330" cy="807169"/>
          </a:xfrm>
          <a:prstGeom prst="rect">
            <a:avLst/>
          </a:prstGeom>
        </p:spPr>
      </p:pic>
      <p:sp>
        <p:nvSpPr>
          <p:cNvPr id="2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44713" y="6341680"/>
            <a:ext cx="6769100" cy="476250"/>
          </a:xfrm>
        </p:spPr>
        <p:txBody>
          <a:bodyPr/>
          <a:lstStyle/>
          <a:p>
            <a:pPr algn="ctr"/>
            <a:r>
              <a:rPr lang="ru-RU" sz="1800" dirty="0"/>
              <a:t>Перспективные виды расчетов за энергетические ресурсы в пространстве Евразийского экономического союза</a:t>
            </a:r>
          </a:p>
        </p:txBody>
      </p:sp>
    </p:spTree>
    <p:extLst>
      <p:ext uri="{BB962C8B-B14F-4D97-AF65-F5344CB8AC3E}">
        <p14:creationId xmlns:p14="http://schemas.microsoft.com/office/powerpoint/2010/main" val="27090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618256"/>
            <a:ext cx="20002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09" y="1158225"/>
            <a:ext cx="7243763" cy="508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436106"/>
            <a:ext cx="6985000" cy="50515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ru-RU" b="1" kern="1200" dirty="0" smtClean="0"/>
              <a:t>Определение контекста</a:t>
            </a:r>
            <a:endParaRPr lang="ru-RU" b="1" kern="1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0068-F805-43B7-8A8E-3E2DB17E4B45}" type="slidenum">
              <a:rPr smtClean="0">
                <a:solidFill>
                  <a:srgbClr val="FFFFFF"/>
                </a:solidFill>
              </a:rPr>
              <a:pPr/>
              <a:t>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44713" y="6341680"/>
            <a:ext cx="6769100" cy="476250"/>
          </a:xfrm>
        </p:spPr>
        <p:txBody>
          <a:bodyPr/>
          <a:lstStyle/>
          <a:p>
            <a:pPr algn="ctr"/>
            <a:r>
              <a:rPr lang="ru-RU" sz="1800" dirty="0"/>
              <a:t>Перспективные виды расчетов за энергетические ресурсы в пространстве Евразийского экономического союза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7240" y="5557827"/>
            <a:ext cx="30861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ДЕДОЛЛАРИЗАЦИЯ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447447"/>
            <a:ext cx="6985000" cy="50515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ru-RU" b="1" kern="1200" dirty="0" smtClean="0"/>
              <a:t>Варианты недолларовых расчетных средств</a:t>
            </a:r>
            <a:endParaRPr lang="ru-RU" b="1" kern="1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0068-F805-43B7-8A8E-3E2DB17E4B45}" type="slidenum">
              <a:rPr smtClean="0">
                <a:solidFill>
                  <a:srgbClr val="FFFFFF"/>
                </a:solidFill>
              </a:rPr>
              <a:pPr/>
              <a:t>4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618256"/>
            <a:ext cx="20002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059" y="1160136"/>
            <a:ext cx="273367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152" y="1302807"/>
            <a:ext cx="2763837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54" y="1335479"/>
            <a:ext cx="258762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79528" y="4521896"/>
            <a:ext cx="4647156" cy="1015663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</a:rPr>
              <a:t>? ? ?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44713" y="6341680"/>
            <a:ext cx="6769100" cy="476250"/>
          </a:xfrm>
        </p:spPr>
        <p:txBody>
          <a:bodyPr/>
          <a:lstStyle/>
          <a:p>
            <a:pPr algn="ctr"/>
            <a:r>
              <a:rPr lang="ru-RU" sz="1800" dirty="0"/>
              <a:t>Перспективные виды расчетов за энергетические ресурсы в пространстве Евразийского экономического союза</a:t>
            </a:r>
          </a:p>
        </p:txBody>
      </p:sp>
    </p:spTree>
    <p:extLst>
      <p:ext uri="{BB962C8B-B14F-4D97-AF65-F5344CB8AC3E}">
        <p14:creationId xmlns:p14="http://schemas.microsoft.com/office/powerpoint/2010/main" val="374929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618256"/>
            <a:ext cx="20002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0068-F805-43B7-8A8E-3E2DB17E4B45}" type="slidenum">
              <a:rPr smtClean="0">
                <a:solidFill>
                  <a:srgbClr val="FFFFFF"/>
                </a:solidFill>
              </a:rPr>
              <a:pPr/>
              <a:t>5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159000" y="430793"/>
            <a:ext cx="6985000" cy="50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b="1" dirty="0"/>
              <a:t>Расчеты в национальных валютах стран </a:t>
            </a:r>
            <a:r>
              <a:rPr lang="ru-RU" b="1" dirty="0" smtClean="0"/>
              <a:t>«Нового Шелкового Пути»</a:t>
            </a:r>
            <a:endParaRPr lang="ru-RU" kern="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5900" y="1693493"/>
            <a:ext cx="607694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Кросс-курсы </a:t>
            </a:r>
            <a:r>
              <a:rPr lang="en-US" sz="2800" dirty="0" smtClean="0">
                <a:solidFill>
                  <a:schemeClr val="tx1"/>
                </a:solidFill>
              </a:rPr>
              <a:t>Forex </a:t>
            </a:r>
            <a:r>
              <a:rPr lang="ru-RU" sz="2800" dirty="0" smtClean="0">
                <a:solidFill>
                  <a:schemeClr val="tx1"/>
                </a:solidFill>
              </a:rPr>
              <a:t>на конец дня 2</a:t>
            </a:r>
            <a:r>
              <a:rPr lang="en-US" sz="2800" dirty="0" smtClean="0">
                <a:solidFill>
                  <a:schemeClr val="tx1"/>
                </a:solidFill>
              </a:rPr>
              <a:t>3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r>
              <a:rPr lang="en-US" sz="2800" dirty="0" smtClean="0">
                <a:solidFill>
                  <a:schemeClr val="tx1"/>
                </a:solidFill>
              </a:rPr>
              <a:t>03</a:t>
            </a:r>
            <a:r>
              <a:rPr lang="ru-RU" sz="2800" dirty="0" smtClean="0">
                <a:solidFill>
                  <a:schemeClr val="tx1"/>
                </a:solidFill>
              </a:rPr>
              <a:t>.201</a:t>
            </a:r>
            <a:r>
              <a:rPr lang="en-US" sz="2800" dirty="0">
                <a:solidFill>
                  <a:schemeClr val="tx1"/>
                </a:solidFill>
              </a:rPr>
              <a:t>8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7245" y="2674471"/>
            <a:ext cx="1645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USDRUB 57,2757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3743" y="2674471"/>
            <a:ext cx="1518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USDCNY 6,316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stCxn id="4" idx="3"/>
          </p:cNvCxnSpPr>
          <p:nvPr/>
        </p:nvCxnSpPr>
        <p:spPr bwMode="auto">
          <a:xfrm>
            <a:off x="2492678" y="3028414"/>
            <a:ext cx="1127344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Прямая со стрелкой 10"/>
          <p:cNvCxnSpPr/>
          <p:nvPr/>
        </p:nvCxnSpPr>
        <p:spPr bwMode="auto">
          <a:xfrm flipH="1">
            <a:off x="5488662" y="3028414"/>
            <a:ext cx="1098289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784949" y="2674471"/>
            <a:ext cx="1518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tx1"/>
                </a:solidFill>
              </a:rPr>
              <a:t>CNYRUB 9,06835</a:t>
            </a:r>
            <a:endParaRPr lang="ru-RU" sz="2000" b="1" u="sng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2424" y="3875109"/>
            <a:ext cx="6473609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Официальный курс ЦБ РФ на 24.03.2018: </a:t>
            </a:r>
            <a:r>
              <a:rPr lang="ru-RU" sz="2000" u="sng" dirty="0" smtClean="0">
                <a:solidFill>
                  <a:schemeClr val="tx1"/>
                </a:solidFill>
              </a:rPr>
              <a:t>1 кит. юань = 9,03009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8827" y="4691371"/>
            <a:ext cx="7828767" cy="1015663"/>
          </a:xfrm>
          <a:prstGeom prst="rect">
            <a:avLst/>
          </a:prstGeom>
          <a:solidFill>
            <a:srgbClr val="FBCF8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Курс </a:t>
            </a:r>
            <a:r>
              <a:rPr lang="ru-RU" sz="2000" dirty="0">
                <a:solidFill>
                  <a:schemeClr val="tx1"/>
                </a:solidFill>
                <a:latin typeface="Arial" charset="0"/>
                <a:cs typeface="Arial" charset="0"/>
              </a:rPr>
              <a:t>иностранной валюты в рублях устанавливается ЦБ РФ по кросс-курсу данной валюты к доллару,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что, фактически, </a:t>
            </a:r>
            <a:r>
              <a:rPr lang="ru-RU" sz="2000" dirty="0">
                <a:solidFill>
                  <a:schemeClr val="tx1"/>
                </a:solidFill>
                <a:latin typeface="Arial" charset="0"/>
                <a:cs typeface="Arial" charset="0"/>
              </a:rPr>
              <a:t>сохраняет за ним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ведущую роль </a:t>
            </a:r>
            <a:r>
              <a:rPr lang="ru-RU" sz="2000" dirty="0">
                <a:solidFill>
                  <a:schemeClr val="tx1"/>
                </a:solidFill>
                <a:latin typeface="Arial" charset="0"/>
                <a:cs typeface="Arial" charset="0"/>
              </a:rPr>
              <a:t>в международных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расчетах</a:t>
            </a:r>
            <a:endParaRPr lang="ru-RU" sz="2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203" y="5877922"/>
            <a:ext cx="27682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Источники: 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</a:rPr>
              <a:t>Bloomberg</a:t>
            </a: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</a:rPr>
              <a:t>cbr.ru</a:t>
            </a:r>
            <a:endParaRPr lang="ru-RU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44713" y="6341680"/>
            <a:ext cx="6769100" cy="476250"/>
          </a:xfrm>
        </p:spPr>
        <p:txBody>
          <a:bodyPr/>
          <a:lstStyle/>
          <a:p>
            <a:pPr algn="ctr"/>
            <a:r>
              <a:rPr lang="ru-RU" sz="1800" dirty="0"/>
              <a:t>Перспективные виды расчетов за энергетические ресурсы в пространстве Евразийского экономического союза</a:t>
            </a:r>
          </a:p>
        </p:txBody>
      </p:sp>
    </p:spTree>
    <p:extLst>
      <p:ext uri="{BB962C8B-B14F-4D97-AF65-F5344CB8AC3E}">
        <p14:creationId xmlns:p14="http://schemas.microsoft.com/office/powerpoint/2010/main" val="31994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618256"/>
            <a:ext cx="20002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618" y="1997401"/>
            <a:ext cx="4025843" cy="313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0068-F805-43B7-8A8E-3E2DB17E4B45}" type="slidenum">
              <a:rPr smtClean="0">
                <a:solidFill>
                  <a:srgbClr val="FFFFFF"/>
                </a:solidFill>
              </a:rPr>
              <a:pPr/>
              <a:t>6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159000" y="393215"/>
            <a:ext cx="6985000" cy="50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b="1" dirty="0"/>
              <a:t>Как уйти от доллара? </a:t>
            </a:r>
            <a:endParaRPr lang="ru-RU" kern="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937" y="1615857"/>
            <a:ext cx="444674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Arial" charset="0"/>
                <a:cs typeface="Arial" charset="0"/>
              </a:rPr>
              <a:t>1.	Доллар не фигурирует более как средство </a:t>
            </a:r>
            <a:r>
              <a:rPr lang="ru-RU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платежа;</a:t>
            </a:r>
            <a:endParaRPr lang="ru-RU" sz="2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spcBef>
                <a:spcPts val="3000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Arial" charset="0"/>
                <a:cs typeface="Arial" charset="0"/>
              </a:rPr>
              <a:t>2.	Доллар исключается из процесса номинирования контрактной </a:t>
            </a:r>
            <a:r>
              <a:rPr lang="ru-RU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цены;</a:t>
            </a:r>
            <a:endParaRPr lang="ru-RU" sz="2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spcBef>
                <a:spcPts val="3000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Arial" charset="0"/>
                <a:cs typeface="Arial" charset="0"/>
              </a:rPr>
              <a:t>3.	Доллар не используется при расчете формулы </a:t>
            </a:r>
            <a:r>
              <a:rPr lang="ru-RU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цены.</a:t>
            </a:r>
            <a:endParaRPr lang="ru-RU" sz="2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44713" y="6341680"/>
            <a:ext cx="6769100" cy="476250"/>
          </a:xfrm>
        </p:spPr>
        <p:txBody>
          <a:bodyPr/>
          <a:lstStyle/>
          <a:p>
            <a:pPr algn="ctr"/>
            <a:r>
              <a:rPr lang="ru-RU" sz="1800" dirty="0"/>
              <a:t>Перспективные виды расчетов за энергетические ресурсы в пространстве Евразийского экономического союза</a:t>
            </a:r>
          </a:p>
        </p:txBody>
      </p:sp>
    </p:spTree>
    <p:extLst>
      <p:ext uri="{BB962C8B-B14F-4D97-AF65-F5344CB8AC3E}">
        <p14:creationId xmlns:p14="http://schemas.microsoft.com/office/powerpoint/2010/main" val="407951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0068-F805-43B7-8A8E-3E2DB17E4B45}" type="slidenum">
              <a:rPr smtClean="0">
                <a:solidFill>
                  <a:srgbClr val="FFFFFF"/>
                </a:solidFill>
              </a:rPr>
              <a:pPr/>
              <a:t>7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 bwMode="auto">
          <a:xfrm>
            <a:off x="2159000" y="378530"/>
            <a:ext cx="6985000" cy="50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b="1" dirty="0"/>
              <a:t>Ставка на золото</a:t>
            </a:r>
            <a:endParaRPr lang="ru-RU" kern="0" dirty="0">
              <a:solidFill>
                <a:srgbClr val="FFFFFF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618256"/>
            <a:ext cx="20002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76" y="1690124"/>
            <a:ext cx="1954213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866" y="2789379"/>
            <a:ext cx="7461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04490" y="2783557"/>
            <a:ext cx="2391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0,6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201</a:t>
            </a:r>
            <a:r>
              <a:rPr lang="ru-RU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барреля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98,588</a:t>
            </a:r>
            <a:r>
              <a:rPr lang="ru-RU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литров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нефти</a:t>
            </a:r>
            <a:endParaRPr lang="ru-RU" sz="2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8495" y="3172611"/>
            <a:ext cx="55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Arial" charset="0"/>
                <a:cs typeface="Arial" charset="0"/>
              </a:rPr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24151" y="2949620"/>
            <a:ext cx="1306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</a:t>
            </a:r>
            <a:r>
              <a:rPr lang="ru-RU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грамм золота</a:t>
            </a:r>
            <a:endParaRPr lang="ru-RU" sz="2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202" y="5877922"/>
            <a:ext cx="531329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По состоянию на 26.03.2018. Баррель нефти сорта 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</a:rPr>
              <a:t>Brent</a:t>
            </a:r>
            <a:endParaRPr lang="ru-RU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44713" y="6341680"/>
            <a:ext cx="6769100" cy="476250"/>
          </a:xfrm>
        </p:spPr>
        <p:txBody>
          <a:bodyPr/>
          <a:lstStyle/>
          <a:p>
            <a:pPr algn="ctr"/>
            <a:r>
              <a:rPr lang="ru-RU" sz="1800" dirty="0"/>
              <a:t>Перспективные виды расчетов за энергетические ресурсы в пространстве Евразийского экономического союза</a:t>
            </a:r>
          </a:p>
        </p:txBody>
      </p:sp>
    </p:spTree>
    <p:extLst>
      <p:ext uri="{BB962C8B-B14F-4D97-AF65-F5344CB8AC3E}">
        <p14:creationId xmlns:p14="http://schemas.microsoft.com/office/powerpoint/2010/main" val="15062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618256"/>
            <a:ext cx="20002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0068-F805-43B7-8A8E-3E2DB17E4B45}" type="slidenum">
              <a:rPr smtClean="0">
                <a:solidFill>
                  <a:srgbClr val="FFFFFF"/>
                </a:solidFill>
              </a:rPr>
              <a:pPr/>
              <a:t>8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159000" y="393215"/>
            <a:ext cx="6985000" cy="50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b="1" dirty="0" smtClean="0"/>
              <a:t>Выбор универсального средства измерения стоимости</a:t>
            </a:r>
            <a:endParaRPr lang="ru-RU" kern="0" dirty="0">
              <a:solidFill>
                <a:srgbClr val="FFFFFF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321242"/>
              </p:ext>
            </p:extLst>
          </p:nvPr>
        </p:nvGraphicFramePr>
        <p:xfrm>
          <a:off x="463463" y="1069044"/>
          <a:ext cx="8279704" cy="5048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8203" y="5940552"/>
            <a:ext cx="27682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Источник: 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</a:rPr>
              <a:t>Bloomberg</a:t>
            </a:r>
            <a:endParaRPr lang="ru-RU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44713" y="6341680"/>
            <a:ext cx="6769100" cy="476250"/>
          </a:xfrm>
        </p:spPr>
        <p:txBody>
          <a:bodyPr/>
          <a:lstStyle/>
          <a:p>
            <a:pPr algn="ctr"/>
            <a:r>
              <a:rPr lang="ru-RU" sz="1800" dirty="0"/>
              <a:t>Перспективные виды расчетов за энергетические ресурсы в пространстве Евразийского экономического союза</a:t>
            </a:r>
          </a:p>
        </p:txBody>
      </p:sp>
    </p:spTree>
    <p:extLst>
      <p:ext uri="{BB962C8B-B14F-4D97-AF65-F5344CB8AC3E}">
        <p14:creationId xmlns:p14="http://schemas.microsoft.com/office/powerpoint/2010/main" val="219236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618256"/>
            <a:ext cx="20002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0068-F805-43B7-8A8E-3E2DB17E4B45}" type="slidenum">
              <a:rPr smtClean="0">
                <a:solidFill>
                  <a:srgbClr val="FFFFFF"/>
                </a:solidFill>
              </a:rPr>
              <a:pPr/>
              <a:t>9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159000" y="398528"/>
            <a:ext cx="6985000" cy="50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ru-RU" b="1" dirty="0"/>
              <a:t>Слово за РФ</a:t>
            </a:r>
            <a:endParaRPr lang="ru-RU" kern="0" dirty="0">
              <a:solidFill>
                <a:srgbClr val="FFFFFF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953739"/>
              </p:ext>
            </p:extLst>
          </p:nvPr>
        </p:nvGraphicFramePr>
        <p:xfrm>
          <a:off x="237125" y="1015566"/>
          <a:ext cx="4334875" cy="505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377869"/>
              </p:ext>
            </p:extLst>
          </p:nvPr>
        </p:nvGraphicFramePr>
        <p:xfrm>
          <a:off x="4496844" y="1039159"/>
          <a:ext cx="4521896" cy="5095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8203" y="5940552"/>
            <a:ext cx="27682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Источник: 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</a:rPr>
              <a:t>Bloomberg</a:t>
            </a:r>
            <a:endParaRPr lang="ru-RU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44713" y="6341680"/>
            <a:ext cx="6769100" cy="476250"/>
          </a:xfrm>
        </p:spPr>
        <p:txBody>
          <a:bodyPr/>
          <a:lstStyle/>
          <a:p>
            <a:pPr algn="ctr"/>
            <a:r>
              <a:rPr lang="ru-RU" sz="1800" dirty="0"/>
              <a:t>Перспективные виды расчетов за энергетические ресурсы в пространстве Евразийского экономического союза</a:t>
            </a:r>
          </a:p>
        </p:txBody>
      </p:sp>
    </p:spTree>
    <p:extLst>
      <p:ext uri="{BB962C8B-B14F-4D97-AF65-F5344CB8AC3E}">
        <p14:creationId xmlns:p14="http://schemas.microsoft.com/office/powerpoint/2010/main" val="275688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peDocumentsDescription xmlns="7c57144e-e3eb-424d-8b1c-feac45011aa1" xsi:nil="true"/>
    <_dlc_DocId xmlns="7c57144e-e3eb-424d-8b1c-feac45011aa1">GPEXDOCS-21-99</_dlc_DocId>
    <_dlc_DocIdUrl xmlns="7c57144e-e3eb-424d-8b1c-feac45011aa1">
      <Url>http://istream.gazexport.ru/docs/_layouts/15/DocIdRedir.aspx?ID=GPEXDOCS-21-99</Url>
      <Description>GPEXDOCS-21-99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 библиотеки" ma:contentTypeID="0x0101009C3C4B48745641E78444F354880F454100FAE9BB4BA384EB4585B389E1E4435454" ma:contentTypeVersion="2" ma:contentTypeDescription="Создание документа" ma:contentTypeScope="" ma:versionID="fd8f02e48e174c94597859bd97417db1">
  <xsd:schema xmlns:xsd="http://www.w3.org/2001/XMLSchema" xmlns:xs="http://www.w3.org/2001/XMLSchema" xmlns:p="http://schemas.microsoft.com/office/2006/metadata/properties" xmlns:ns2="7c57144e-e3eb-424d-8b1c-feac45011aa1" targetNamespace="http://schemas.microsoft.com/office/2006/metadata/properties" ma:root="true" ma:fieldsID="d34d3f13484cd39fcc6d2970f550e752" ns2:_="">
    <xsd:import namespace="7c57144e-e3eb-424d-8b1c-feac45011aa1"/>
    <xsd:element name="properties">
      <xsd:complexType>
        <xsd:sequence>
          <xsd:element name="documentManagement">
            <xsd:complexType>
              <xsd:all>
                <xsd:element ref="ns2:gpeDocumentsDescription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57144e-e3eb-424d-8b1c-feac45011aa1" elementFormDefault="qualified">
    <xsd:import namespace="http://schemas.microsoft.com/office/2006/documentManagement/types"/>
    <xsd:import namespace="http://schemas.microsoft.com/office/infopath/2007/PartnerControls"/>
    <xsd:element name="gpeDocumentsDescription" ma:index="8" nillable="true" ma:displayName="Описание" ma:internalName="gpeDocumentsDescription">
      <xsd:simpleType>
        <xsd:restriction base="dms:Note">
          <xsd:maxLength value="255"/>
        </xsd:restriction>
      </xsd:simple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A63A78-B3A4-4402-8449-CE42381D5FB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c57144e-e3eb-424d-8b1c-feac45011aa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90D19A1-C15D-4170-B9EE-8F5844FF9F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57144e-e3eb-424d-8b1c-feac45011a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C6B2D9-801D-4EB5-BA08-3B230840FA6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FF90C1B-B7DD-4B99-BE2B-391DF67117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4322</TotalTime>
  <Words>384</Words>
  <Application>Microsoft Office PowerPoint</Application>
  <PresentationFormat>Экран (4:3)</PresentationFormat>
  <Paragraphs>82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10_Специальное оформление</vt:lpstr>
      <vt:lpstr>11_Специальное оформление</vt:lpstr>
      <vt:lpstr>12_Специальное оформление</vt:lpstr>
      <vt:lpstr>Презентация PowerPoint</vt:lpstr>
      <vt:lpstr>Презентация PowerPoint</vt:lpstr>
      <vt:lpstr>Определение контекста</vt:lpstr>
      <vt:lpstr>Варианты недолларовых расчетных средств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Typo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АКСЕНОВ Артём Андреевич</dc:creator>
  <cp:lastModifiedBy>user 316-2</cp:lastModifiedBy>
  <cp:revision>345</cp:revision>
  <cp:lastPrinted>2017-11-24T13:13:24Z</cp:lastPrinted>
  <dcterms:created xsi:type="dcterms:W3CDTF">2009-07-15T11:37:47Z</dcterms:created>
  <dcterms:modified xsi:type="dcterms:W3CDTF">2018-04-12T13:32:35Z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0x0101009C3C4B48745641E78444F354880F454100FAE9BB4BA384EB4585B389E1E4435454</vt:lpwstr>
  </property>
  <property fmtid="{D5CDD505-2E9C-101B-9397-08002B2CF9AE}" pid="3" name="_dlc_DocIdItemGuid">
    <vt:lpwstr>4fde5635-2b97-4391-b03a-686503a96149</vt:lpwstr>
  </property>
</Properties>
</file>