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2" r:id="rId6"/>
    <p:sldId id="270" r:id="rId7"/>
    <p:sldId id="279" r:id="rId8"/>
    <p:sldId id="265" r:id="rId9"/>
    <p:sldId id="261" r:id="rId10"/>
    <p:sldId id="275" r:id="rId11"/>
    <p:sldId id="268" r:id="rId12"/>
    <p:sldId id="264" r:id="rId13"/>
    <p:sldId id="266" r:id="rId14"/>
    <p:sldId id="272" r:id="rId15"/>
    <p:sldId id="274" r:id="rId16"/>
    <p:sldId id="277" r:id="rId17"/>
    <p:sldId id="278" r:id="rId18"/>
    <p:sldId id="26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6" autoAdjust="0"/>
    <p:restoredTop sz="85455" autoAdjust="0"/>
  </p:normalViewPr>
  <p:slideViewPr>
    <p:cSldViewPr>
      <p:cViewPr>
        <p:scale>
          <a:sx n="84" d="100"/>
          <a:sy n="84" d="100"/>
        </p:scale>
        <p:origin x="-1530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98A47-6CF4-4130-92D4-43F6C5D129F6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2A400-F712-4D7D-AFA1-E5D5215153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60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2A400-F712-4D7D-AFA1-E5D5215153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035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2A400-F712-4D7D-AFA1-E5D52151530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28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2A400-F712-4D7D-AFA1-E5D52151530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740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2A400-F712-4D7D-AFA1-E5D52151530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320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2A400-F712-4D7D-AFA1-E5D52151530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724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2A400-F712-4D7D-AFA1-E5D52151530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356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2A400-F712-4D7D-AFA1-E5D52151530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268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2A400-F712-4D7D-AFA1-E5D52151530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703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2A400-F712-4D7D-AFA1-E5D5215153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779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2A400-F712-4D7D-AFA1-E5D52151530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241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2A400-F712-4D7D-AFA1-E5D52151530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112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2A400-F712-4D7D-AFA1-E5D52151530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851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2A400-F712-4D7D-AFA1-E5D52151530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641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2A400-F712-4D7D-AFA1-E5D52151530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99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2A400-F712-4D7D-AFA1-E5D52151530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203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2A400-F712-4D7D-AFA1-E5D52151530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933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0114-9751-4F21-B92F-4D741AFDEA8C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9A24F-87CC-441A-9F46-DD8E533A74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635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0114-9751-4F21-B92F-4D741AFDEA8C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9A24F-87CC-441A-9F46-DD8E533A74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59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0114-9751-4F21-B92F-4D741AFDEA8C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9A24F-87CC-441A-9F46-DD8E533A74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037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0114-9751-4F21-B92F-4D741AFDEA8C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9A24F-87CC-441A-9F46-DD8E533A74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92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0114-9751-4F21-B92F-4D741AFDEA8C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9A24F-87CC-441A-9F46-DD8E533A74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2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0114-9751-4F21-B92F-4D741AFDEA8C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9A24F-87CC-441A-9F46-DD8E533A74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40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0114-9751-4F21-B92F-4D741AFDEA8C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9A24F-87CC-441A-9F46-DD8E533A74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17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0114-9751-4F21-B92F-4D741AFDEA8C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9A24F-87CC-441A-9F46-DD8E533A74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991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0114-9751-4F21-B92F-4D741AFDEA8C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9A24F-87CC-441A-9F46-DD8E533A74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987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0114-9751-4F21-B92F-4D741AFDEA8C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9A24F-87CC-441A-9F46-DD8E533A74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927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0114-9751-4F21-B92F-4D741AFDEA8C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9A24F-87CC-441A-9F46-DD8E533A74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989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A0114-9751-4F21-B92F-4D741AFDEA8C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9A24F-87CC-441A-9F46-DD8E533A74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87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 TECH PREZENTATSIA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BS TECH PREZENTATSIA-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8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BS TECH PREZENTATSIA-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5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BS TECH PREZENTATSIA-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5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BS TECH PREZENTATSIA-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3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BS TECH PREZENTATSIA-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5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BS TECH PREZENTATSIA-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8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BS TECH PREZENTATSIA-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8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BS TECH PREZENTATSIA-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5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BS TECH PREZENTATSIA-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5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BS TECH PREZENTATSIA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5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BS TECH PREZENTATSIA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1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BS TECH PREZENTATSIA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1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BS TECH PREZENTATSIA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BS TECH PREZENTATSIA-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7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BS TECH PREZENTATSIA-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BS TECH PREZENTATSIA-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0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BS TECH PREZENTATSIA-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8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16</Words>
  <Application>Microsoft Office PowerPoint</Application>
  <PresentationFormat>Экран (4:3)</PresentationFormat>
  <Paragraphs>16</Paragraphs>
  <Slides>18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Abitech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Абсолютные технологии</dc:title>
  <dc:creator>Владимир Климачёв</dc:creator>
  <cp:lastModifiedBy>Владимир Климачёв</cp:lastModifiedBy>
  <cp:revision>44</cp:revision>
  <dcterms:created xsi:type="dcterms:W3CDTF">2018-04-13T11:55:59Z</dcterms:created>
  <dcterms:modified xsi:type="dcterms:W3CDTF">2018-04-16T11:00:56Z</dcterms:modified>
</cp:coreProperties>
</file>