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94" r:id="rId2"/>
  </p:sldMasterIdLst>
  <p:notesMasterIdLst>
    <p:notesMasterId r:id="rId18"/>
  </p:notesMasterIdLst>
  <p:handoutMasterIdLst>
    <p:handoutMasterId r:id="rId19"/>
  </p:handoutMasterIdLst>
  <p:sldIdLst>
    <p:sldId id="257" r:id="rId3"/>
    <p:sldId id="409" r:id="rId4"/>
    <p:sldId id="413" r:id="rId5"/>
    <p:sldId id="411" r:id="rId6"/>
    <p:sldId id="423" r:id="rId7"/>
    <p:sldId id="425" r:id="rId8"/>
    <p:sldId id="427" r:id="rId9"/>
    <p:sldId id="443" r:id="rId10"/>
    <p:sldId id="449" r:id="rId11"/>
    <p:sldId id="431" r:id="rId12"/>
    <p:sldId id="450" r:id="rId13"/>
    <p:sldId id="415" r:id="rId14"/>
    <p:sldId id="451" r:id="rId15"/>
    <p:sldId id="448" r:id="rId16"/>
    <p:sldId id="264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F9933"/>
    <a:srgbClr val="0A04F6"/>
    <a:srgbClr val="1D78FF"/>
    <a:srgbClr val="CCECFF"/>
    <a:srgbClr val="99CCFF"/>
    <a:srgbClr val="79BCFF"/>
    <a:srgbClr val="6699FF"/>
    <a:srgbClr val="69B4FF"/>
    <a:srgbClr val="69B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3" autoAdjust="0"/>
    <p:restoredTop sz="95013" autoAdjust="0"/>
  </p:normalViewPr>
  <p:slideViewPr>
    <p:cSldViewPr snapToGrid="0">
      <p:cViewPr>
        <p:scale>
          <a:sx n="96" d="100"/>
          <a:sy n="96" d="100"/>
        </p:scale>
        <p:origin x="-1326" y="-276"/>
      </p:cViewPr>
      <p:guideLst>
        <p:guide orient="horz" pos="1745"/>
        <p:guide orient="horz" pos="2812"/>
        <p:guide orient="horz" pos="3875"/>
        <p:guide orient="horz" pos="825"/>
        <p:guide orient="horz" pos="3274"/>
        <p:guide orient="horz" pos="2305"/>
        <p:guide orient="horz" pos="1247"/>
        <p:guide pos="141"/>
        <p:guide pos="2571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552" y="-88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164480139488"/>
          <c:y val="0.19643443171224201"/>
          <c:w val="0.58408828463685658"/>
          <c:h val="0.68763456256453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профессиональных стандартов, утвержденных в нефтегазовом комплексе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6699FF"/>
              </a:solidFill>
            </c:spPr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5008403801496728"/>
                  <c:y val="4.75071174451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44263498293998E-2"/>
                  <c:y val="-0.18573605461515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204998602880458E-2"/>
                  <c:y val="-6.2066003068548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164025604018378E-2"/>
                  <c:y val="4.854834427949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042110891118115E-2"/>
                  <c:y val="7.912853625193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764126276522246E-2"/>
                  <c:y val="8.804049732233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prstDash val="solid"/>
                </a:ln>
                <a:effectLst/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ПАО «Газпром»</c:v>
                </c:pt>
                <c:pt idx="1">
                  <c:v>НП «Национальный институт нефти и газа»</c:v>
                </c:pt>
                <c:pt idx="2">
                  <c:v>ООР «РСПП»</c:v>
                </c:pt>
                <c:pt idx="3">
                  <c:v>«СОПКОР»</c:v>
                </c:pt>
                <c:pt idx="4">
                  <c:v>НИУ ВШЭ</c:v>
                </c:pt>
                <c:pt idx="5">
                  <c:v>ПАО «Транснефть»</c:v>
                </c:pt>
                <c:pt idx="6">
                  <c:v>ООО «НИИ Транснефть»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</c:v>
                </c:pt>
                <c:pt idx="1">
                  <c:v>26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05602073737017E-2"/>
          <c:y val="6.1702196382428943E-2"/>
          <c:w val="0.97162108610111331"/>
          <c:h val="0.93829780361757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28"/>
          </c:dPt>
          <c:dLbls>
            <c:dLbl>
              <c:idx val="0"/>
              <c:layout>
                <c:manualLayout>
                  <c:x val="-1.9495598903455608E-2"/>
                  <c:y val="-0.20278550968146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508727598232102E-2"/>
                  <c:y val="5.61849698535745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 нефтегазовом комплексе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711718851985155E-2"/>
          <c:y val="0.77682536606373809"/>
          <c:w val="0.97328828114801491"/>
          <c:h val="6.3680017226528871E-2"/>
        </c:manualLayout>
      </c:layout>
      <c:overlay val="0"/>
      <c:txPr>
        <a:bodyPr/>
        <a:lstStyle/>
        <a:p>
          <a:pPr>
            <a:defRPr sz="16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09706-1250-47EA-BF79-87527EB9A8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6DF9D847-CCD9-413B-A65D-AAEDC34C05D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1.  Проведение мониторинга рынка труда, потребности в квалификациях, появления новых профессий, изменений в наименованиях и перечнях профессий </a:t>
          </a:r>
        </a:p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в нефтегазовом комплексе</a:t>
          </a:r>
          <a:endParaRPr lang="ru-RU" sz="16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8FE39A6A-4999-4598-8B2D-5476ECC64BEB}" type="parTrans" cxnId="{C5E8A671-28B0-41E4-8A55-0F8CAB1AED45}">
      <dgm:prSet/>
      <dgm:spPr/>
      <dgm:t>
        <a:bodyPr/>
        <a:lstStyle/>
        <a:p>
          <a:pPr algn="l"/>
          <a:endParaRPr lang="ru-RU"/>
        </a:p>
      </dgm:t>
    </dgm:pt>
    <dgm:pt modelId="{5D8A564F-C5EA-4109-823B-B1102AA3451A}" type="sibTrans" cxnId="{C5E8A671-28B0-41E4-8A55-0F8CAB1AED45}">
      <dgm:prSet/>
      <dgm:spPr/>
      <dgm:t>
        <a:bodyPr/>
        <a:lstStyle/>
        <a:p>
          <a:pPr algn="l"/>
          <a:endParaRPr lang="ru-RU"/>
        </a:p>
      </dgm:t>
    </dgm:pt>
    <dgm:pt modelId="{02F83B42-7888-4FE2-A8BC-A48095FC8F3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2.  Разработка, актуализация и организация применения профессиональных стандартов в нефтегазовом комплексе</a:t>
          </a:r>
          <a:endParaRPr lang="ru-RU" sz="16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A81EDB0B-77A2-4B1C-8A57-93F4076DB5CA}" type="parTrans" cxnId="{84041427-7731-473D-8579-03E06361AB31}">
      <dgm:prSet/>
      <dgm:spPr/>
      <dgm:t>
        <a:bodyPr/>
        <a:lstStyle/>
        <a:p>
          <a:pPr algn="l"/>
          <a:endParaRPr lang="ru-RU"/>
        </a:p>
      </dgm:t>
    </dgm:pt>
    <dgm:pt modelId="{AFE050A8-0539-4983-8D0B-1ABD9B0F92C7}" type="sibTrans" cxnId="{84041427-7731-473D-8579-03E06361AB31}">
      <dgm:prSet/>
      <dgm:spPr/>
      <dgm:t>
        <a:bodyPr/>
        <a:lstStyle/>
        <a:p>
          <a:pPr algn="l"/>
          <a:endParaRPr lang="ru-RU"/>
        </a:p>
      </dgm:t>
    </dgm:pt>
    <dgm:pt modelId="{44F861FC-9628-4077-9EEC-6310526B285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3.  Разработка, актуализация и организация применения отраслевой рамки квалификаций и квалификационных требований в нефтегазовом комплексе</a:t>
          </a:r>
          <a:endParaRPr lang="ru-RU" sz="16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E2016EAA-E10E-483A-9C1B-791179947852}" type="parTrans" cxnId="{4636E3CE-094F-43B1-A1EC-B4159920A565}">
      <dgm:prSet/>
      <dgm:spPr/>
      <dgm:t>
        <a:bodyPr/>
        <a:lstStyle/>
        <a:p>
          <a:pPr algn="l"/>
          <a:endParaRPr lang="ru-RU"/>
        </a:p>
      </dgm:t>
    </dgm:pt>
    <dgm:pt modelId="{9CA9FB8F-5638-49C7-8F1A-F1685D3DCC64}" type="sibTrans" cxnId="{4636E3CE-094F-43B1-A1EC-B4159920A565}">
      <dgm:prSet/>
      <dgm:spPr/>
      <dgm:t>
        <a:bodyPr/>
        <a:lstStyle/>
        <a:p>
          <a:pPr algn="l"/>
          <a:endParaRPr lang="ru-RU"/>
        </a:p>
      </dgm:t>
    </dgm:pt>
    <dgm:pt modelId="{7AC833AE-3313-4983-B8B7-9C5D0459771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4.  Установление требований для подтверждения профессиональной квалификации, организация, координация и контроль деятельности по оценке и присвоению профессиональных квалификаций в нефтегазовом комплексе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2C1566B-91E6-45F1-8AB1-618E3D843AB8}" type="parTrans" cxnId="{40A8428E-6994-424B-84DC-905CBBB8A010}">
      <dgm:prSet/>
      <dgm:spPr/>
      <dgm:t>
        <a:bodyPr/>
        <a:lstStyle/>
        <a:p>
          <a:pPr algn="l"/>
          <a:endParaRPr lang="ru-RU"/>
        </a:p>
      </dgm:t>
    </dgm:pt>
    <dgm:pt modelId="{0DF0FB6D-BBF7-47B0-BC25-37FC4A9F3CDF}" type="sibTrans" cxnId="{40A8428E-6994-424B-84DC-905CBBB8A010}">
      <dgm:prSet/>
      <dgm:spPr/>
      <dgm:t>
        <a:bodyPr/>
        <a:lstStyle/>
        <a:p>
          <a:pPr algn="l"/>
          <a:endParaRPr lang="ru-RU"/>
        </a:p>
      </dgm:t>
    </dgm:pt>
    <dgm:pt modelId="{9B312FC2-9D6D-4B00-9FF0-18D623EDB7A9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5.  Участие в определении потребностей в образовании и обучении, в разработке образовательных стандартов профессионального образования, в обновлении и профессионально-общественной аккредитации профессиональных образовательных программ в интересах нефтегазового комплекса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25B4B537-BC5F-4E33-8FE7-8C2674DF05AA}" type="parTrans" cxnId="{A1CD93AE-98ED-495F-9179-555CBB918365}">
      <dgm:prSet/>
      <dgm:spPr/>
      <dgm:t>
        <a:bodyPr/>
        <a:lstStyle/>
        <a:p>
          <a:pPr algn="l"/>
          <a:endParaRPr lang="ru-RU"/>
        </a:p>
      </dgm:t>
    </dgm:pt>
    <dgm:pt modelId="{6802DE6D-1743-4EEF-96F6-5930832B77D4}" type="sibTrans" cxnId="{A1CD93AE-98ED-495F-9179-555CBB918365}">
      <dgm:prSet/>
      <dgm:spPr/>
      <dgm:t>
        <a:bodyPr/>
        <a:lstStyle/>
        <a:p>
          <a:pPr algn="l"/>
          <a:endParaRPr lang="ru-RU"/>
        </a:p>
      </dgm:t>
    </dgm:pt>
    <dgm:pt modelId="{C9013C69-6642-4E9B-9555-9EE0FFD750C0}" type="pres">
      <dgm:prSet presAssocID="{76109706-1250-47EA-BF79-87527EB9A8A5}" presName="Name0" presStyleCnt="0">
        <dgm:presLayoutVars>
          <dgm:chMax val="7"/>
          <dgm:chPref val="7"/>
          <dgm:dir/>
        </dgm:presLayoutVars>
      </dgm:prSet>
      <dgm:spPr/>
    </dgm:pt>
    <dgm:pt modelId="{49BEA8FC-D35B-4FDA-842A-CFA4F75FD3B7}" type="pres">
      <dgm:prSet presAssocID="{76109706-1250-47EA-BF79-87527EB9A8A5}" presName="Name1" presStyleCnt="0"/>
      <dgm:spPr/>
    </dgm:pt>
    <dgm:pt modelId="{116A26BB-8BB4-4136-B527-FE7A4BBC0FC4}" type="pres">
      <dgm:prSet presAssocID="{76109706-1250-47EA-BF79-87527EB9A8A5}" presName="cycle" presStyleCnt="0"/>
      <dgm:spPr/>
    </dgm:pt>
    <dgm:pt modelId="{931A6B27-16E7-4FFF-9D1C-B51C2C9A4540}" type="pres">
      <dgm:prSet presAssocID="{76109706-1250-47EA-BF79-87527EB9A8A5}" presName="srcNode" presStyleLbl="node1" presStyleIdx="0" presStyleCnt="5"/>
      <dgm:spPr/>
    </dgm:pt>
    <dgm:pt modelId="{882AF92D-3DBB-4154-8C4E-C23DADD69D79}" type="pres">
      <dgm:prSet presAssocID="{76109706-1250-47EA-BF79-87527EB9A8A5}" presName="conn" presStyleLbl="parChTrans1D2" presStyleIdx="0" presStyleCnt="1"/>
      <dgm:spPr/>
      <dgm:t>
        <a:bodyPr/>
        <a:lstStyle/>
        <a:p>
          <a:endParaRPr lang="ru-RU"/>
        </a:p>
      </dgm:t>
    </dgm:pt>
    <dgm:pt modelId="{3E168275-0EFB-4F37-AADE-F5422157CFBE}" type="pres">
      <dgm:prSet presAssocID="{76109706-1250-47EA-BF79-87527EB9A8A5}" presName="extraNode" presStyleLbl="node1" presStyleIdx="0" presStyleCnt="5"/>
      <dgm:spPr/>
    </dgm:pt>
    <dgm:pt modelId="{F498C48C-4C10-4C2E-9AD8-A157625B8E7D}" type="pres">
      <dgm:prSet presAssocID="{76109706-1250-47EA-BF79-87527EB9A8A5}" presName="dstNode" presStyleLbl="node1" presStyleIdx="0" presStyleCnt="5"/>
      <dgm:spPr/>
    </dgm:pt>
    <dgm:pt modelId="{3FEF5DCD-ACDD-4C2B-B776-24DD731D4EB4}" type="pres">
      <dgm:prSet presAssocID="{6DF9D847-CCD9-413B-A65D-AAEDC34C05D1}" presName="text_1" presStyleLbl="node1" presStyleIdx="0" presStyleCnt="5" custScaleY="128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4B32-C2AF-43BB-A5A6-1E0406201723}" type="pres">
      <dgm:prSet presAssocID="{6DF9D847-CCD9-413B-A65D-AAEDC34C05D1}" presName="accent_1" presStyleCnt="0"/>
      <dgm:spPr/>
    </dgm:pt>
    <dgm:pt modelId="{5ACD0491-2EAB-48C7-B415-1607C07474C6}" type="pres">
      <dgm:prSet presAssocID="{6DF9D847-CCD9-413B-A65D-AAEDC34C05D1}" presName="accentRepeatNode" presStyleLbl="solidFgAcc1" presStyleIdx="0" presStyleCnt="5" custScaleX="92356" custScaleY="92356"/>
      <dgm:spPr>
        <a:solidFill>
          <a:srgbClr val="0070C0"/>
        </a:solidFill>
        <a:ln>
          <a:noFill/>
        </a:ln>
      </dgm:spPr>
    </dgm:pt>
    <dgm:pt modelId="{34359A0A-B2A5-448A-85B6-4CC082E10889}" type="pres">
      <dgm:prSet presAssocID="{02F83B42-7888-4FE2-A8BC-A48095FC8F36}" presName="text_2" presStyleLbl="node1" presStyleIdx="1" presStyleCnt="5" custScaleY="12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498B4-F434-482D-BB57-EA94DA2D2768}" type="pres">
      <dgm:prSet presAssocID="{02F83B42-7888-4FE2-A8BC-A48095FC8F36}" presName="accent_2" presStyleCnt="0"/>
      <dgm:spPr/>
    </dgm:pt>
    <dgm:pt modelId="{108F4FC3-E832-4796-B8AB-C6CD482D422D}" type="pres">
      <dgm:prSet presAssocID="{02F83B42-7888-4FE2-A8BC-A48095FC8F36}" presName="accentRepeatNode" presStyleLbl="solidFgAcc1" presStyleIdx="1" presStyleCnt="5" custScaleX="92356" custScaleY="92356"/>
      <dgm:spPr>
        <a:solidFill>
          <a:srgbClr val="FF9900"/>
        </a:solidFill>
        <a:ln>
          <a:noFill/>
        </a:ln>
      </dgm:spPr>
    </dgm:pt>
    <dgm:pt modelId="{463ADC0D-B2BF-49EE-9DF6-4E70C31260F0}" type="pres">
      <dgm:prSet presAssocID="{44F861FC-9628-4077-9EEC-6310526B2858}" presName="text_3" presStyleLbl="node1" presStyleIdx="2" presStyleCnt="5" custScaleY="12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123E5-2A16-4C8B-9BC6-D266AEBD15D9}" type="pres">
      <dgm:prSet presAssocID="{44F861FC-9628-4077-9EEC-6310526B2858}" presName="accent_3" presStyleCnt="0"/>
      <dgm:spPr/>
    </dgm:pt>
    <dgm:pt modelId="{6E80EB28-A57D-496E-BEF3-F5CC3B311937}" type="pres">
      <dgm:prSet presAssocID="{44F861FC-9628-4077-9EEC-6310526B2858}" presName="accentRepeatNode" presStyleLbl="solidFgAcc1" presStyleIdx="2" presStyleCnt="5" custScaleX="92356" custScaleY="92356"/>
      <dgm:spPr>
        <a:solidFill>
          <a:srgbClr val="009900"/>
        </a:solidFill>
        <a:ln>
          <a:noFill/>
        </a:ln>
      </dgm:spPr>
    </dgm:pt>
    <dgm:pt modelId="{BF444933-4F8A-41AC-8BC0-723DE2498F8A}" type="pres">
      <dgm:prSet presAssocID="{7AC833AE-3313-4983-B8B7-9C5D04597715}" presName="text_4" presStyleLbl="node1" presStyleIdx="3" presStyleCnt="5" custScaleY="117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B799-EBAB-484D-8A6D-091FC449BC49}" type="pres">
      <dgm:prSet presAssocID="{7AC833AE-3313-4983-B8B7-9C5D04597715}" presName="accent_4" presStyleCnt="0"/>
      <dgm:spPr/>
    </dgm:pt>
    <dgm:pt modelId="{83808C5E-F00E-4A7B-A204-AFFE36448C6E}" type="pres">
      <dgm:prSet presAssocID="{7AC833AE-3313-4983-B8B7-9C5D04597715}" presName="accentRepeatNode" presStyleLbl="solidFgAcc1" presStyleIdx="3" presStyleCnt="5" custScaleX="92356" custScaleY="92356"/>
      <dgm:spPr>
        <a:solidFill>
          <a:srgbClr val="7030A0"/>
        </a:solidFill>
        <a:ln>
          <a:noFill/>
        </a:ln>
      </dgm:spPr>
    </dgm:pt>
    <dgm:pt modelId="{0B2B05B8-B205-4260-A61D-91EF8E98A967}" type="pres">
      <dgm:prSet presAssocID="{9B312FC2-9D6D-4B00-9FF0-18D623EDB7A9}" presName="text_5" presStyleLbl="node1" presStyleIdx="4" presStyleCnt="5" custScaleY="154536" custLinFactNeighborY="1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46785-3466-417C-9363-C616C61F4FE2}" type="pres">
      <dgm:prSet presAssocID="{9B312FC2-9D6D-4B00-9FF0-18D623EDB7A9}" presName="accent_5" presStyleCnt="0"/>
      <dgm:spPr/>
    </dgm:pt>
    <dgm:pt modelId="{E09D315B-9CE8-4CD7-850F-FE776BF4392E}" type="pres">
      <dgm:prSet presAssocID="{9B312FC2-9D6D-4B00-9FF0-18D623EDB7A9}" presName="accentRepeatNode" presStyleLbl="solidFgAcc1" presStyleIdx="4" presStyleCnt="5" custScaleX="92356" custScaleY="92356" custLinFactNeighborY="9569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B4BEC32-AC18-404A-BB67-64844E9601B2}" type="presOf" srcId="{9B312FC2-9D6D-4B00-9FF0-18D623EDB7A9}" destId="{0B2B05B8-B205-4260-A61D-91EF8E98A967}" srcOrd="0" destOrd="0" presId="urn:microsoft.com/office/officeart/2008/layout/VerticalCurvedList"/>
    <dgm:cxn modelId="{4636E3CE-094F-43B1-A1EC-B4159920A565}" srcId="{76109706-1250-47EA-BF79-87527EB9A8A5}" destId="{44F861FC-9628-4077-9EEC-6310526B2858}" srcOrd="2" destOrd="0" parTransId="{E2016EAA-E10E-483A-9C1B-791179947852}" sibTransId="{9CA9FB8F-5638-49C7-8F1A-F1685D3DCC64}"/>
    <dgm:cxn modelId="{668B7F37-4BBF-46ED-9EAA-DFF988F8FCA2}" type="presOf" srcId="{44F861FC-9628-4077-9EEC-6310526B2858}" destId="{463ADC0D-B2BF-49EE-9DF6-4E70C31260F0}" srcOrd="0" destOrd="0" presId="urn:microsoft.com/office/officeart/2008/layout/VerticalCurvedList"/>
    <dgm:cxn modelId="{A1CD93AE-98ED-495F-9179-555CBB918365}" srcId="{76109706-1250-47EA-BF79-87527EB9A8A5}" destId="{9B312FC2-9D6D-4B00-9FF0-18D623EDB7A9}" srcOrd="4" destOrd="0" parTransId="{25B4B537-BC5F-4E33-8FE7-8C2674DF05AA}" sibTransId="{6802DE6D-1743-4EEF-96F6-5930832B77D4}"/>
    <dgm:cxn modelId="{D3969418-547E-4DBA-BF57-9B0CC66D605B}" type="presOf" srcId="{7AC833AE-3313-4983-B8B7-9C5D04597715}" destId="{BF444933-4F8A-41AC-8BC0-723DE2498F8A}" srcOrd="0" destOrd="0" presId="urn:microsoft.com/office/officeart/2008/layout/VerticalCurvedList"/>
    <dgm:cxn modelId="{C5BD7A38-C5FC-4875-9041-3B0C277EE819}" type="presOf" srcId="{02F83B42-7888-4FE2-A8BC-A48095FC8F36}" destId="{34359A0A-B2A5-448A-85B6-4CC082E10889}" srcOrd="0" destOrd="0" presId="urn:microsoft.com/office/officeart/2008/layout/VerticalCurvedList"/>
    <dgm:cxn modelId="{84041427-7731-473D-8579-03E06361AB31}" srcId="{76109706-1250-47EA-BF79-87527EB9A8A5}" destId="{02F83B42-7888-4FE2-A8BC-A48095FC8F36}" srcOrd="1" destOrd="0" parTransId="{A81EDB0B-77A2-4B1C-8A57-93F4076DB5CA}" sibTransId="{AFE050A8-0539-4983-8D0B-1ABD9B0F92C7}"/>
    <dgm:cxn modelId="{EC9122D0-FCBC-4BB0-98F7-1722A3469699}" type="presOf" srcId="{5D8A564F-C5EA-4109-823B-B1102AA3451A}" destId="{882AF92D-3DBB-4154-8C4E-C23DADD69D79}" srcOrd="0" destOrd="0" presId="urn:microsoft.com/office/officeart/2008/layout/VerticalCurvedList"/>
    <dgm:cxn modelId="{C5E8A671-28B0-41E4-8A55-0F8CAB1AED45}" srcId="{76109706-1250-47EA-BF79-87527EB9A8A5}" destId="{6DF9D847-CCD9-413B-A65D-AAEDC34C05D1}" srcOrd="0" destOrd="0" parTransId="{8FE39A6A-4999-4598-8B2D-5476ECC64BEB}" sibTransId="{5D8A564F-C5EA-4109-823B-B1102AA3451A}"/>
    <dgm:cxn modelId="{A7760968-B3C3-4920-AE0F-475F29663B65}" type="presOf" srcId="{76109706-1250-47EA-BF79-87527EB9A8A5}" destId="{C9013C69-6642-4E9B-9555-9EE0FFD750C0}" srcOrd="0" destOrd="0" presId="urn:microsoft.com/office/officeart/2008/layout/VerticalCurvedList"/>
    <dgm:cxn modelId="{40A8428E-6994-424B-84DC-905CBBB8A010}" srcId="{76109706-1250-47EA-BF79-87527EB9A8A5}" destId="{7AC833AE-3313-4983-B8B7-9C5D04597715}" srcOrd="3" destOrd="0" parTransId="{62C1566B-91E6-45F1-8AB1-618E3D843AB8}" sibTransId="{0DF0FB6D-BBF7-47B0-BC25-37FC4A9F3CDF}"/>
    <dgm:cxn modelId="{3B153595-4F21-46D9-8B23-8E1C03CB9773}" type="presOf" srcId="{6DF9D847-CCD9-413B-A65D-AAEDC34C05D1}" destId="{3FEF5DCD-ACDD-4C2B-B776-24DD731D4EB4}" srcOrd="0" destOrd="0" presId="urn:microsoft.com/office/officeart/2008/layout/VerticalCurvedList"/>
    <dgm:cxn modelId="{778D8CFC-2647-46B0-86A3-4E0A761D8CD6}" type="presParOf" srcId="{C9013C69-6642-4E9B-9555-9EE0FFD750C0}" destId="{49BEA8FC-D35B-4FDA-842A-CFA4F75FD3B7}" srcOrd="0" destOrd="0" presId="urn:microsoft.com/office/officeart/2008/layout/VerticalCurvedList"/>
    <dgm:cxn modelId="{C88F54CF-18A4-43AE-924F-077018F7B4DB}" type="presParOf" srcId="{49BEA8FC-D35B-4FDA-842A-CFA4F75FD3B7}" destId="{116A26BB-8BB4-4136-B527-FE7A4BBC0FC4}" srcOrd="0" destOrd="0" presId="urn:microsoft.com/office/officeart/2008/layout/VerticalCurvedList"/>
    <dgm:cxn modelId="{CF226338-F271-4BE2-82BE-6252E7E777E0}" type="presParOf" srcId="{116A26BB-8BB4-4136-B527-FE7A4BBC0FC4}" destId="{931A6B27-16E7-4FFF-9D1C-B51C2C9A4540}" srcOrd="0" destOrd="0" presId="urn:microsoft.com/office/officeart/2008/layout/VerticalCurvedList"/>
    <dgm:cxn modelId="{65D58C05-A0FC-4541-998B-515D0F762CA8}" type="presParOf" srcId="{116A26BB-8BB4-4136-B527-FE7A4BBC0FC4}" destId="{882AF92D-3DBB-4154-8C4E-C23DADD69D79}" srcOrd="1" destOrd="0" presId="urn:microsoft.com/office/officeart/2008/layout/VerticalCurvedList"/>
    <dgm:cxn modelId="{A5D7C90F-AC0B-4FE8-8E54-7A3540372705}" type="presParOf" srcId="{116A26BB-8BB4-4136-B527-FE7A4BBC0FC4}" destId="{3E168275-0EFB-4F37-AADE-F5422157CFBE}" srcOrd="2" destOrd="0" presId="urn:microsoft.com/office/officeart/2008/layout/VerticalCurvedList"/>
    <dgm:cxn modelId="{39D11800-4955-4F4F-B025-B377E7BE86EF}" type="presParOf" srcId="{116A26BB-8BB4-4136-B527-FE7A4BBC0FC4}" destId="{F498C48C-4C10-4C2E-9AD8-A157625B8E7D}" srcOrd="3" destOrd="0" presId="urn:microsoft.com/office/officeart/2008/layout/VerticalCurvedList"/>
    <dgm:cxn modelId="{00DB71AF-E1CD-4928-B805-47471B389DC9}" type="presParOf" srcId="{49BEA8FC-D35B-4FDA-842A-CFA4F75FD3B7}" destId="{3FEF5DCD-ACDD-4C2B-B776-24DD731D4EB4}" srcOrd="1" destOrd="0" presId="urn:microsoft.com/office/officeart/2008/layout/VerticalCurvedList"/>
    <dgm:cxn modelId="{E9F401DB-6AC4-4387-AF0D-3D9456E7B107}" type="presParOf" srcId="{49BEA8FC-D35B-4FDA-842A-CFA4F75FD3B7}" destId="{D0284B32-C2AF-43BB-A5A6-1E0406201723}" srcOrd="2" destOrd="0" presId="urn:microsoft.com/office/officeart/2008/layout/VerticalCurvedList"/>
    <dgm:cxn modelId="{EFE9B747-4B3A-4873-B05B-B2BE2066C2F2}" type="presParOf" srcId="{D0284B32-C2AF-43BB-A5A6-1E0406201723}" destId="{5ACD0491-2EAB-48C7-B415-1607C07474C6}" srcOrd="0" destOrd="0" presId="urn:microsoft.com/office/officeart/2008/layout/VerticalCurvedList"/>
    <dgm:cxn modelId="{F9241F8F-CA1B-4B2B-8AFD-9C1C35AF8427}" type="presParOf" srcId="{49BEA8FC-D35B-4FDA-842A-CFA4F75FD3B7}" destId="{34359A0A-B2A5-448A-85B6-4CC082E10889}" srcOrd="3" destOrd="0" presId="urn:microsoft.com/office/officeart/2008/layout/VerticalCurvedList"/>
    <dgm:cxn modelId="{2BE86C87-9AB8-4F03-A380-0DE286818DEA}" type="presParOf" srcId="{49BEA8FC-D35B-4FDA-842A-CFA4F75FD3B7}" destId="{B9E498B4-F434-482D-BB57-EA94DA2D2768}" srcOrd="4" destOrd="0" presId="urn:microsoft.com/office/officeart/2008/layout/VerticalCurvedList"/>
    <dgm:cxn modelId="{619A08D3-657C-431D-A3B1-77A9B329E3A2}" type="presParOf" srcId="{B9E498B4-F434-482D-BB57-EA94DA2D2768}" destId="{108F4FC3-E832-4796-B8AB-C6CD482D422D}" srcOrd="0" destOrd="0" presId="urn:microsoft.com/office/officeart/2008/layout/VerticalCurvedList"/>
    <dgm:cxn modelId="{A9CE9EAC-A6A1-4CFD-B697-61EEB84DC259}" type="presParOf" srcId="{49BEA8FC-D35B-4FDA-842A-CFA4F75FD3B7}" destId="{463ADC0D-B2BF-49EE-9DF6-4E70C31260F0}" srcOrd="5" destOrd="0" presId="urn:microsoft.com/office/officeart/2008/layout/VerticalCurvedList"/>
    <dgm:cxn modelId="{0B6F9539-8A8C-406F-BA33-2842CFFD80A9}" type="presParOf" srcId="{49BEA8FC-D35B-4FDA-842A-CFA4F75FD3B7}" destId="{DE9123E5-2A16-4C8B-9BC6-D266AEBD15D9}" srcOrd="6" destOrd="0" presId="urn:microsoft.com/office/officeart/2008/layout/VerticalCurvedList"/>
    <dgm:cxn modelId="{A657DF12-A01C-4D63-A06A-9A7781A7545E}" type="presParOf" srcId="{DE9123E5-2A16-4C8B-9BC6-D266AEBD15D9}" destId="{6E80EB28-A57D-496E-BEF3-F5CC3B311937}" srcOrd="0" destOrd="0" presId="urn:microsoft.com/office/officeart/2008/layout/VerticalCurvedList"/>
    <dgm:cxn modelId="{72A0D3D6-6ACC-4387-8CC7-A0DD73E18F18}" type="presParOf" srcId="{49BEA8FC-D35B-4FDA-842A-CFA4F75FD3B7}" destId="{BF444933-4F8A-41AC-8BC0-723DE2498F8A}" srcOrd="7" destOrd="0" presId="urn:microsoft.com/office/officeart/2008/layout/VerticalCurvedList"/>
    <dgm:cxn modelId="{B3AF2374-2B2E-4F40-AB67-15A0FD5D390D}" type="presParOf" srcId="{49BEA8FC-D35B-4FDA-842A-CFA4F75FD3B7}" destId="{4065B799-EBAB-484D-8A6D-091FC449BC49}" srcOrd="8" destOrd="0" presId="urn:microsoft.com/office/officeart/2008/layout/VerticalCurvedList"/>
    <dgm:cxn modelId="{FAC2DD57-5F6D-46FE-BA9E-ACD3E1A9DAF7}" type="presParOf" srcId="{4065B799-EBAB-484D-8A6D-091FC449BC49}" destId="{83808C5E-F00E-4A7B-A204-AFFE36448C6E}" srcOrd="0" destOrd="0" presId="urn:microsoft.com/office/officeart/2008/layout/VerticalCurvedList"/>
    <dgm:cxn modelId="{96FA6261-8829-472B-B2A1-E3775C07E8AC}" type="presParOf" srcId="{49BEA8FC-D35B-4FDA-842A-CFA4F75FD3B7}" destId="{0B2B05B8-B205-4260-A61D-91EF8E98A967}" srcOrd="9" destOrd="0" presId="urn:microsoft.com/office/officeart/2008/layout/VerticalCurvedList"/>
    <dgm:cxn modelId="{B701733B-5824-48C9-8CC4-2212C062B061}" type="presParOf" srcId="{49BEA8FC-D35B-4FDA-842A-CFA4F75FD3B7}" destId="{98D46785-3466-417C-9363-C616C61F4FE2}" srcOrd="10" destOrd="0" presId="urn:microsoft.com/office/officeart/2008/layout/VerticalCurvedList"/>
    <dgm:cxn modelId="{329B6B3A-887A-4D58-BD78-D4CEF2022023}" type="presParOf" srcId="{98D46785-3466-417C-9363-C616C61F4FE2}" destId="{E09D315B-9CE8-4CD7-850F-FE776BF439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CD63E-EA5A-4854-B209-C39A708F0B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E07AD-4353-41C6-B508-048E84B82DFB}">
      <dgm:prSet phldrT="[Текст]" custT="1"/>
      <dgm:spPr>
        <a:solidFill>
          <a:srgbClr val="0079C1"/>
        </a:solidFill>
      </dgm:spPr>
      <dgm:t>
        <a:bodyPr/>
        <a:lstStyle/>
        <a:p>
          <a:r>
            <a:rPr lang="ru-RU" sz="1400" b="1" dirty="0"/>
            <a:t>Газпром ЦНИС</a:t>
          </a:r>
        </a:p>
      </dgm:t>
    </dgm:pt>
    <dgm:pt modelId="{C587D9A6-AFDB-40F4-A5A1-EC539B534A03}" type="parTrans" cxnId="{C351B4C5-ED60-47B0-A2A2-BAF74E169168}">
      <dgm:prSet/>
      <dgm:spPr/>
      <dgm:t>
        <a:bodyPr/>
        <a:lstStyle/>
        <a:p>
          <a:endParaRPr lang="ru-RU"/>
        </a:p>
      </dgm:t>
    </dgm:pt>
    <dgm:pt modelId="{5D5E7312-107C-42E6-8ACB-AF0509C1E9D5}" type="sibTrans" cxnId="{C351B4C5-ED60-47B0-A2A2-BAF74E169168}">
      <dgm:prSet/>
      <dgm:spPr/>
      <dgm:t>
        <a:bodyPr/>
        <a:lstStyle/>
        <a:p>
          <a:endParaRPr lang="ru-RU"/>
        </a:p>
      </dgm:t>
    </dgm:pt>
    <dgm:pt modelId="{FE8CDC5A-9EF1-42D7-8093-725E6864456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E4D932C3-E77E-4E36-80A4-1BDF7021128C}" type="parTrans" cxnId="{08A815F1-177F-4897-9029-FF703643D047}">
      <dgm:prSet/>
      <dgm:spPr/>
      <dgm:t>
        <a:bodyPr/>
        <a:lstStyle/>
        <a:p>
          <a:endParaRPr lang="ru-RU"/>
        </a:p>
      </dgm:t>
    </dgm:pt>
    <dgm:pt modelId="{36D5E5A8-0FF1-4910-AF9C-C20E8DEC0760}" type="sibTrans" cxnId="{08A815F1-177F-4897-9029-FF703643D047}">
      <dgm:prSet/>
      <dgm:spPr>
        <a:solidFill>
          <a:srgbClr val="F7921E"/>
        </a:solidFill>
      </dgm:spPr>
      <dgm:t>
        <a:bodyPr/>
        <a:lstStyle/>
        <a:p>
          <a:endParaRPr lang="ru-RU"/>
        </a:p>
      </dgm:t>
    </dgm:pt>
    <dgm:pt modelId="{D3C4CE1F-0BDE-4EF4-865B-E72C50ECCA3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8537106E-B52A-40BA-80EC-FCC72B3C7168}" type="parTrans" cxnId="{69ACF7CC-AD01-400C-A1BC-E2412E2991E6}">
      <dgm:prSet/>
      <dgm:spPr/>
      <dgm:t>
        <a:bodyPr/>
        <a:lstStyle/>
        <a:p>
          <a:endParaRPr lang="ru-RU"/>
        </a:p>
      </dgm:t>
    </dgm:pt>
    <dgm:pt modelId="{EA3870A9-6356-4708-BB8C-31C3DBAF244E}" type="sibTrans" cxnId="{69ACF7CC-AD01-400C-A1BC-E2412E2991E6}">
      <dgm:prSet/>
      <dgm:spPr>
        <a:solidFill>
          <a:srgbClr val="F7921E"/>
        </a:solidFill>
      </dgm:spPr>
      <dgm:t>
        <a:bodyPr/>
        <a:lstStyle/>
        <a:p>
          <a:endParaRPr lang="ru-RU"/>
        </a:p>
      </dgm:t>
    </dgm:pt>
    <dgm:pt modelId="{C11989DB-97DF-4E02-8C0E-D7DEF360ADC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6BC49D51-C568-4F55-821C-069146E8AE5A}" type="parTrans" cxnId="{1413E2DA-DC94-4F1F-B227-E15682BFB02E}">
      <dgm:prSet/>
      <dgm:spPr/>
      <dgm:t>
        <a:bodyPr/>
        <a:lstStyle/>
        <a:p>
          <a:endParaRPr lang="ru-RU"/>
        </a:p>
      </dgm:t>
    </dgm:pt>
    <dgm:pt modelId="{B780D71E-D16A-4594-B253-0B449E6DEB4E}" type="sibTrans" cxnId="{1413E2DA-DC94-4F1F-B227-E15682BFB02E}">
      <dgm:prSet/>
      <dgm:spPr>
        <a:solidFill>
          <a:srgbClr val="F7921E"/>
        </a:solidFill>
      </dgm:spPr>
      <dgm:t>
        <a:bodyPr/>
        <a:lstStyle/>
        <a:p>
          <a:endParaRPr lang="ru-RU"/>
        </a:p>
      </dgm:t>
    </dgm:pt>
    <dgm:pt modelId="{1BB6FE99-7AB9-4F28-AAFD-FADAE06C6CE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E49A96E4-F93D-4E15-AA4F-E4D49AF87506}" type="parTrans" cxnId="{79394A7D-5667-42E6-9E71-D9B19812741D}">
      <dgm:prSet/>
      <dgm:spPr/>
      <dgm:t>
        <a:bodyPr/>
        <a:lstStyle/>
        <a:p>
          <a:endParaRPr lang="ru-RU"/>
        </a:p>
      </dgm:t>
    </dgm:pt>
    <dgm:pt modelId="{5C8CEE75-DB50-4191-BCED-8BEBC36C098B}" type="sibTrans" cxnId="{79394A7D-5667-42E6-9E71-D9B19812741D}">
      <dgm:prSet/>
      <dgm:spPr>
        <a:solidFill>
          <a:srgbClr val="F7921E"/>
        </a:solidFill>
      </dgm:spPr>
      <dgm:t>
        <a:bodyPr/>
        <a:lstStyle/>
        <a:p>
          <a:endParaRPr lang="ru-RU"/>
        </a:p>
      </dgm:t>
    </dgm:pt>
    <dgm:pt modelId="{2CCCEF70-2D5A-4BBF-8684-29E217F058A8}" type="pres">
      <dgm:prSet presAssocID="{F3ECD63E-EA5A-4854-B209-C39A708F0B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4B4E6-C71D-4993-B0C2-F58517375962}" type="pres">
      <dgm:prSet presAssocID="{C30E07AD-4353-41C6-B508-048E84B82DFB}" presName="centerShape" presStyleLbl="node0" presStyleIdx="0" presStyleCnt="1" custScaleX="124802" custScaleY="128373"/>
      <dgm:spPr/>
      <dgm:t>
        <a:bodyPr/>
        <a:lstStyle/>
        <a:p>
          <a:endParaRPr lang="ru-RU"/>
        </a:p>
      </dgm:t>
    </dgm:pt>
    <dgm:pt modelId="{E37A0672-28D4-405D-BD72-EEE476942134}" type="pres">
      <dgm:prSet presAssocID="{FE8CDC5A-9EF1-42D7-8093-725E68644565}" presName="node" presStyleLbl="node1" presStyleIdx="0" presStyleCnt="4" custScaleX="80609" custScaleY="80434" custRadScaleRad="100121" custRadScaleInc="-3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79E967A-0569-4F38-9D3E-11E455EDD9A5}" type="pres">
      <dgm:prSet presAssocID="{FE8CDC5A-9EF1-42D7-8093-725E68644565}" presName="dummy" presStyleCnt="0"/>
      <dgm:spPr/>
    </dgm:pt>
    <dgm:pt modelId="{1377A1B4-D913-47D0-B70E-3DA2B9DFECF3}" type="pres">
      <dgm:prSet presAssocID="{36D5E5A8-0FF1-4910-AF9C-C20E8DEC076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87482D0-C805-4533-8A30-D9FD5FE2DC58}" type="pres">
      <dgm:prSet presAssocID="{D3C4CE1F-0BDE-4EF4-865B-E72C50ECCA3F}" presName="node" presStyleLbl="node1" presStyleIdx="1" presStyleCnt="4" custScaleX="80609" custScaleY="804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5878F57-2CA1-4121-A3D3-2BB801B8D8C1}" type="pres">
      <dgm:prSet presAssocID="{D3C4CE1F-0BDE-4EF4-865B-E72C50ECCA3F}" presName="dummy" presStyleCnt="0"/>
      <dgm:spPr/>
    </dgm:pt>
    <dgm:pt modelId="{47F94668-DC06-4E30-ABEE-5B4857CBD737}" type="pres">
      <dgm:prSet presAssocID="{EA3870A9-6356-4708-BB8C-31C3DBAF244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6634D89-70BE-4FED-9896-D983EBF1384A}" type="pres">
      <dgm:prSet presAssocID="{C11989DB-97DF-4E02-8C0E-D7DEF360ADCD}" presName="node" presStyleLbl="node1" presStyleIdx="2" presStyleCnt="4" custScaleX="80609" custScaleY="804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D277E0-2545-49CB-9472-FB34E9753B79}" type="pres">
      <dgm:prSet presAssocID="{C11989DB-97DF-4E02-8C0E-D7DEF360ADCD}" presName="dummy" presStyleCnt="0"/>
      <dgm:spPr/>
    </dgm:pt>
    <dgm:pt modelId="{D0D51806-7FD6-4BCF-822C-14B26D8A0026}" type="pres">
      <dgm:prSet presAssocID="{B780D71E-D16A-4594-B253-0B449E6DEB4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48BAE5A-BA83-42C8-B02B-1C743E5FF8C1}" type="pres">
      <dgm:prSet presAssocID="{1BB6FE99-7AB9-4F28-AAFD-FADAE06C6CEB}" presName="node" presStyleLbl="node1" presStyleIdx="3" presStyleCnt="4" custScaleX="80609" custScaleY="804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8887E6-202C-4817-A463-13A20A90771C}" type="pres">
      <dgm:prSet presAssocID="{1BB6FE99-7AB9-4F28-AAFD-FADAE06C6CEB}" presName="dummy" presStyleCnt="0"/>
      <dgm:spPr/>
    </dgm:pt>
    <dgm:pt modelId="{9A288532-8D74-4B2E-BA21-498C5443DCB4}" type="pres">
      <dgm:prSet presAssocID="{5C8CEE75-DB50-4191-BCED-8BEBC36C098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7C7A7E2-6ED7-46EA-87E3-D8F615DC21B9}" type="presOf" srcId="{D3C4CE1F-0BDE-4EF4-865B-E72C50ECCA3F}" destId="{887482D0-C805-4533-8A30-D9FD5FE2DC58}" srcOrd="0" destOrd="0" presId="urn:microsoft.com/office/officeart/2005/8/layout/radial6"/>
    <dgm:cxn modelId="{3A064C20-7FE0-49CA-9951-7F29A27730AE}" type="presOf" srcId="{EA3870A9-6356-4708-BB8C-31C3DBAF244E}" destId="{47F94668-DC06-4E30-ABEE-5B4857CBD737}" srcOrd="0" destOrd="0" presId="urn:microsoft.com/office/officeart/2005/8/layout/radial6"/>
    <dgm:cxn modelId="{30C41087-F4D8-485B-A68B-63F13B079461}" type="presOf" srcId="{1BB6FE99-7AB9-4F28-AAFD-FADAE06C6CEB}" destId="{C48BAE5A-BA83-42C8-B02B-1C743E5FF8C1}" srcOrd="0" destOrd="0" presId="urn:microsoft.com/office/officeart/2005/8/layout/radial6"/>
    <dgm:cxn modelId="{BA3F3FD7-6E79-4AEB-94BF-1821DAF606E4}" type="presOf" srcId="{FE8CDC5A-9EF1-42D7-8093-725E68644565}" destId="{E37A0672-28D4-405D-BD72-EEE476942134}" srcOrd="0" destOrd="0" presId="urn:microsoft.com/office/officeart/2005/8/layout/radial6"/>
    <dgm:cxn modelId="{A28D0A95-AB0A-4FBD-ACA5-CAFBFB6E8879}" type="presOf" srcId="{5C8CEE75-DB50-4191-BCED-8BEBC36C098B}" destId="{9A288532-8D74-4B2E-BA21-498C5443DCB4}" srcOrd="0" destOrd="0" presId="urn:microsoft.com/office/officeart/2005/8/layout/radial6"/>
    <dgm:cxn modelId="{EA7D0AC1-78E9-444F-B4C7-9E039646BE61}" type="presOf" srcId="{B780D71E-D16A-4594-B253-0B449E6DEB4E}" destId="{D0D51806-7FD6-4BCF-822C-14B26D8A0026}" srcOrd="0" destOrd="0" presId="urn:microsoft.com/office/officeart/2005/8/layout/radial6"/>
    <dgm:cxn modelId="{69ACF7CC-AD01-400C-A1BC-E2412E2991E6}" srcId="{C30E07AD-4353-41C6-B508-048E84B82DFB}" destId="{D3C4CE1F-0BDE-4EF4-865B-E72C50ECCA3F}" srcOrd="1" destOrd="0" parTransId="{8537106E-B52A-40BA-80EC-FCC72B3C7168}" sibTransId="{EA3870A9-6356-4708-BB8C-31C3DBAF244E}"/>
    <dgm:cxn modelId="{C28C529A-2F75-4760-96C6-6E78A5990098}" type="presOf" srcId="{C30E07AD-4353-41C6-B508-048E84B82DFB}" destId="{69C4B4E6-C71D-4993-B0C2-F58517375962}" srcOrd="0" destOrd="0" presId="urn:microsoft.com/office/officeart/2005/8/layout/radial6"/>
    <dgm:cxn modelId="{79394A7D-5667-42E6-9E71-D9B19812741D}" srcId="{C30E07AD-4353-41C6-B508-048E84B82DFB}" destId="{1BB6FE99-7AB9-4F28-AAFD-FADAE06C6CEB}" srcOrd="3" destOrd="0" parTransId="{E49A96E4-F93D-4E15-AA4F-E4D49AF87506}" sibTransId="{5C8CEE75-DB50-4191-BCED-8BEBC36C098B}"/>
    <dgm:cxn modelId="{88CDC441-023C-44C9-9AC6-1F146768181E}" type="presOf" srcId="{36D5E5A8-0FF1-4910-AF9C-C20E8DEC0760}" destId="{1377A1B4-D913-47D0-B70E-3DA2B9DFECF3}" srcOrd="0" destOrd="0" presId="urn:microsoft.com/office/officeart/2005/8/layout/radial6"/>
    <dgm:cxn modelId="{1413E2DA-DC94-4F1F-B227-E15682BFB02E}" srcId="{C30E07AD-4353-41C6-B508-048E84B82DFB}" destId="{C11989DB-97DF-4E02-8C0E-D7DEF360ADCD}" srcOrd="2" destOrd="0" parTransId="{6BC49D51-C568-4F55-821C-069146E8AE5A}" sibTransId="{B780D71E-D16A-4594-B253-0B449E6DEB4E}"/>
    <dgm:cxn modelId="{08A815F1-177F-4897-9029-FF703643D047}" srcId="{C30E07AD-4353-41C6-B508-048E84B82DFB}" destId="{FE8CDC5A-9EF1-42D7-8093-725E68644565}" srcOrd="0" destOrd="0" parTransId="{E4D932C3-E77E-4E36-80A4-1BDF7021128C}" sibTransId="{36D5E5A8-0FF1-4910-AF9C-C20E8DEC0760}"/>
    <dgm:cxn modelId="{C351B4C5-ED60-47B0-A2A2-BAF74E169168}" srcId="{F3ECD63E-EA5A-4854-B209-C39A708F0B54}" destId="{C30E07AD-4353-41C6-B508-048E84B82DFB}" srcOrd="0" destOrd="0" parTransId="{C587D9A6-AFDB-40F4-A5A1-EC539B534A03}" sibTransId="{5D5E7312-107C-42E6-8ACB-AF0509C1E9D5}"/>
    <dgm:cxn modelId="{7A9BF19D-A86A-494F-9FD5-58513BE3DB16}" type="presOf" srcId="{C11989DB-97DF-4E02-8C0E-D7DEF360ADCD}" destId="{36634D89-70BE-4FED-9896-D983EBF1384A}" srcOrd="0" destOrd="0" presId="urn:microsoft.com/office/officeart/2005/8/layout/radial6"/>
    <dgm:cxn modelId="{56A6C373-2C1C-4DE3-AD21-08D8821BF343}" type="presOf" srcId="{F3ECD63E-EA5A-4854-B209-C39A708F0B54}" destId="{2CCCEF70-2D5A-4BBF-8684-29E217F058A8}" srcOrd="0" destOrd="0" presId="urn:microsoft.com/office/officeart/2005/8/layout/radial6"/>
    <dgm:cxn modelId="{24E80925-D171-45EE-A6C6-8D3307172763}" type="presParOf" srcId="{2CCCEF70-2D5A-4BBF-8684-29E217F058A8}" destId="{69C4B4E6-C71D-4993-B0C2-F58517375962}" srcOrd="0" destOrd="0" presId="urn:microsoft.com/office/officeart/2005/8/layout/radial6"/>
    <dgm:cxn modelId="{ED142762-070B-4C89-81EC-EFC060EDE45D}" type="presParOf" srcId="{2CCCEF70-2D5A-4BBF-8684-29E217F058A8}" destId="{E37A0672-28D4-405D-BD72-EEE476942134}" srcOrd="1" destOrd="0" presId="urn:microsoft.com/office/officeart/2005/8/layout/radial6"/>
    <dgm:cxn modelId="{8A930D64-D11F-4C1D-A48A-248B8AFE6BD7}" type="presParOf" srcId="{2CCCEF70-2D5A-4BBF-8684-29E217F058A8}" destId="{779E967A-0569-4F38-9D3E-11E455EDD9A5}" srcOrd="2" destOrd="0" presId="urn:microsoft.com/office/officeart/2005/8/layout/radial6"/>
    <dgm:cxn modelId="{0048A51E-44F3-4168-A123-2B5619BB8345}" type="presParOf" srcId="{2CCCEF70-2D5A-4BBF-8684-29E217F058A8}" destId="{1377A1B4-D913-47D0-B70E-3DA2B9DFECF3}" srcOrd="3" destOrd="0" presId="urn:microsoft.com/office/officeart/2005/8/layout/radial6"/>
    <dgm:cxn modelId="{12A80F1E-FDC3-41B6-8139-F49D32F249C8}" type="presParOf" srcId="{2CCCEF70-2D5A-4BBF-8684-29E217F058A8}" destId="{887482D0-C805-4533-8A30-D9FD5FE2DC58}" srcOrd="4" destOrd="0" presId="urn:microsoft.com/office/officeart/2005/8/layout/radial6"/>
    <dgm:cxn modelId="{0BCB1ED3-22C1-485D-874D-EC022E8EFAE9}" type="presParOf" srcId="{2CCCEF70-2D5A-4BBF-8684-29E217F058A8}" destId="{E5878F57-2CA1-4121-A3D3-2BB801B8D8C1}" srcOrd="5" destOrd="0" presId="urn:microsoft.com/office/officeart/2005/8/layout/radial6"/>
    <dgm:cxn modelId="{9389C51E-170D-4944-AC5B-5FB4EF94F58F}" type="presParOf" srcId="{2CCCEF70-2D5A-4BBF-8684-29E217F058A8}" destId="{47F94668-DC06-4E30-ABEE-5B4857CBD737}" srcOrd="6" destOrd="0" presId="urn:microsoft.com/office/officeart/2005/8/layout/radial6"/>
    <dgm:cxn modelId="{D21EE389-4604-460B-B547-643670865241}" type="presParOf" srcId="{2CCCEF70-2D5A-4BBF-8684-29E217F058A8}" destId="{36634D89-70BE-4FED-9896-D983EBF1384A}" srcOrd="7" destOrd="0" presId="urn:microsoft.com/office/officeart/2005/8/layout/radial6"/>
    <dgm:cxn modelId="{012F342C-7E8B-49DA-82F3-B50B42FC6867}" type="presParOf" srcId="{2CCCEF70-2D5A-4BBF-8684-29E217F058A8}" destId="{78D277E0-2545-49CB-9472-FB34E9753B79}" srcOrd="8" destOrd="0" presId="urn:microsoft.com/office/officeart/2005/8/layout/radial6"/>
    <dgm:cxn modelId="{5D7C9420-24BD-4D13-BE68-13087974C385}" type="presParOf" srcId="{2CCCEF70-2D5A-4BBF-8684-29E217F058A8}" destId="{D0D51806-7FD6-4BCF-822C-14B26D8A0026}" srcOrd="9" destOrd="0" presId="urn:microsoft.com/office/officeart/2005/8/layout/radial6"/>
    <dgm:cxn modelId="{5C0B95D1-0A06-4479-9C07-F63FCBBDCFC8}" type="presParOf" srcId="{2CCCEF70-2D5A-4BBF-8684-29E217F058A8}" destId="{C48BAE5A-BA83-42C8-B02B-1C743E5FF8C1}" srcOrd="10" destOrd="0" presId="urn:microsoft.com/office/officeart/2005/8/layout/radial6"/>
    <dgm:cxn modelId="{B9C9BB56-9C63-4F32-8E50-4988E2B94198}" type="presParOf" srcId="{2CCCEF70-2D5A-4BBF-8684-29E217F058A8}" destId="{FF8887E6-202C-4817-A463-13A20A90771C}" srcOrd="11" destOrd="0" presId="urn:microsoft.com/office/officeart/2005/8/layout/radial6"/>
    <dgm:cxn modelId="{A8426C37-3C5E-4937-8498-19642A3156FA}" type="presParOf" srcId="{2CCCEF70-2D5A-4BBF-8684-29E217F058A8}" destId="{9A288532-8D74-4B2E-BA21-498C5443DCB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09706-1250-47EA-BF79-87527EB9A8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6DF9D847-CCD9-413B-A65D-AAEDC34C05D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ООО «Газпром Персонал» </a:t>
          </a:r>
          <a:br>
            <a:rPr lang="ru-RU" sz="1600" b="1" dirty="0" smtClean="0">
              <a:solidFill>
                <a:srgbClr val="0070C0"/>
              </a:solidFill>
            </a:rPr>
          </a:br>
          <a:r>
            <a:rPr lang="ru-RU" sz="1600" b="1" dirty="0" smtClean="0">
              <a:solidFill>
                <a:srgbClr val="0070C0"/>
              </a:solidFill>
            </a:rPr>
            <a:t>(11 профессиональных квалификаций)   </a:t>
          </a:r>
        </a:p>
      </dgm:t>
    </dgm:pt>
    <dgm:pt modelId="{8FE39A6A-4999-4598-8B2D-5476ECC64BEB}" type="parTrans" cxnId="{C5E8A671-28B0-41E4-8A55-0F8CAB1AED45}">
      <dgm:prSet/>
      <dgm:spPr/>
      <dgm:t>
        <a:bodyPr/>
        <a:lstStyle/>
        <a:p>
          <a:pPr algn="l"/>
          <a:endParaRPr lang="ru-RU"/>
        </a:p>
      </dgm:t>
    </dgm:pt>
    <dgm:pt modelId="{5D8A564F-C5EA-4109-823B-B1102AA3451A}" type="sibTrans" cxnId="{C5E8A671-28B0-41E4-8A55-0F8CAB1AED45}">
      <dgm:prSet/>
      <dgm:spPr/>
      <dgm:t>
        <a:bodyPr/>
        <a:lstStyle/>
        <a:p>
          <a:pPr algn="l"/>
          <a:endParaRPr lang="ru-RU"/>
        </a:p>
      </dgm:t>
    </dgm:pt>
    <dgm:pt modelId="{02F83B42-7888-4FE2-A8BC-A48095FC8F3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ООО «ЛУКОЙЛ-ИНФОРМ» </a:t>
          </a:r>
          <a:br>
            <a:rPr lang="ru-RU" sz="1600" b="1" dirty="0" smtClean="0">
              <a:solidFill>
                <a:srgbClr val="0070C0"/>
              </a:solidFill>
            </a:rPr>
          </a:br>
          <a:r>
            <a:rPr lang="ru-RU" sz="1600" b="1" dirty="0" smtClean="0">
              <a:solidFill>
                <a:srgbClr val="0070C0"/>
              </a:solidFill>
            </a:rPr>
            <a:t>(4 профессиональных квалификации)</a:t>
          </a:r>
          <a:endParaRPr lang="ru-RU" sz="16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A81EDB0B-77A2-4B1C-8A57-93F4076DB5CA}" type="parTrans" cxnId="{84041427-7731-473D-8579-03E06361AB31}">
      <dgm:prSet/>
      <dgm:spPr/>
      <dgm:t>
        <a:bodyPr/>
        <a:lstStyle/>
        <a:p>
          <a:pPr algn="l"/>
          <a:endParaRPr lang="ru-RU"/>
        </a:p>
      </dgm:t>
    </dgm:pt>
    <dgm:pt modelId="{AFE050A8-0539-4983-8D0B-1ABD9B0F92C7}" type="sibTrans" cxnId="{84041427-7731-473D-8579-03E06361AB31}">
      <dgm:prSet/>
      <dgm:spPr/>
      <dgm:t>
        <a:bodyPr/>
        <a:lstStyle/>
        <a:p>
          <a:pPr algn="l"/>
          <a:endParaRPr lang="ru-RU"/>
        </a:p>
      </dgm:t>
    </dgm:pt>
    <dgm:pt modelId="{44F861FC-9628-4077-9EEC-6310526B285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solidFill>
                <a:srgbClr val="0070C0"/>
              </a:solidFill>
            </a:rPr>
            <a:t>ООО «Региональный центр оценки квалификаций нефтегазового комплекса» </a:t>
          </a:r>
          <a:br>
            <a:rPr lang="ru-RU" sz="1600" b="1" dirty="0" smtClean="0">
              <a:solidFill>
                <a:srgbClr val="0070C0"/>
              </a:solidFill>
            </a:rPr>
          </a:br>
          <a:r>
            <a:rPr lang="ru-RU" sz="1600" b="1" dirty="0" smtClean="0">
              <a:solidFill>
                <a:srgbClr val="0070C0"/>
              </a:solidFill>
            </a:rPr>
            <a:t>(2 профессиональных квалификации) </a:t>
          </a:r>
        </a:p>
      </dgm:t>
    </dgm:pt>
    <dgm:pt modelId="{E2016EAA-E10E-483A-9C1B-791179947852}" type="parTrans" cxnId="{4636E3CE-094F-43B1-A1EC-B4159920A565}">
      <dgm:prSet/>
      <dgm:spPr/>
      <dgm:t>
        <a:bodyPr/>
        <a:lstStyle/>
        <a:p>
          <a:pPr algn="l"/>
          <a:endParaRPr lang="ru-RU"/>
        </a:p>
      </dgm:t>
    </dgm:pt>
    <dgm:pt modelId="{9CA9FB8F-5638-49C7-8F1A-F1685D3DCC64}" type="sibTrans" cxnId="{4636E3CE-094F-43B1-A1EC-B4159920A565}">
      <dgm:prSet/>
      <dgm:spPr/>
      <dgm:t>
        <a:bodyPr/>
        <a:lstStyle/>
        <a:p>
          <a:pPr algn="l"/>
          <a:endParaRPr lang="ru-RU"/>
        </a:p>
      </dgm:t>
    </dgm:pt>
    <dgm:pt modelId="{C9013C69-6642-4E9B-9555-9EE0FFD750C0}" type="pres">
      <dgm:prSet presAssocID="{76109706-1250-47EA-BF79-87527EB9A8A5}" presName="Name0" presStyleCnt="0">
        <dgm:presLayoutVars>
          <dgm:chMax val="7"/>
          <dgm:chPref val="7"/>
          <dgm:dir/>
        </dgm:presLayoutVars>
      </dgm:prSet>
      <dgm:spPr/>
    </dgm:pt>
    <dgm:pt modelId="{49BEA8FC-D35B-4FDA-842A-CFA4F75FD3B7}" type="pres">
      <dgm:prSet presAssocID="{76109706-1250-47EA-BF79-87527EB9A8A5}" presName="Name1" presStyleCnt="0"/>
      <dgm:spPr/>
    </dgm:pt>
    <dgm:pt modelId="{116A26BB-8BB4-4136-B527-FE7A4BBC0FC4}" type="pres">
      <dgm:prSet presAssocID="{76109706-1250-47EA-BF79-87527EB9A8A5}" presName="cycle" presStyleCnt="0"/>
      <dgm:spPr/>
    </dgm:pt>
    <dgm:pt modelId="{931A6B27-16E7-4FFF-9D1C-B51C2C9A4540}" type="pres">
      <dgm:prSet presAssocID="{76109706-1250-47EA-BF79-87527EB9A8A5}" presName="srcNode" presStyleLbl="node1" presStyleIdx="0" presStyleCnt="3"/>
      <dgm:spPr/>
    </dgm:pt>
    <dgm:pt modelId="{882AF92D-3DBB-4154-8C4E-C23DADD69D79}" type="pres">
      <dgm:prSet presAssocID="{76109706-1250-47EA-BF79-87527EB9A8A5}" presName="conn" presStyleLbl="parChTrans1D2" presStyleIdx="0" presStyleCnt="1"/>
      <dgm:spPr/>
      <dgm:t>
        <a:bodyPr/>
        <a:lstStyle/>
        <a:p>
          <a:endParaRPr lang="ru-RU"/>
        </a:p>
      </dgm:t>
    </dgm:pt>
    <dgm:pt modelId="{3E168275-0EFB-4F37-AADE-F5422157CFBE}" type="pres">
      <dgm:prSet presAssocID="{76109706-1250-47EA-BF79-87527EB9A8A5}" presName="extraNode" presStyleLbl="node1" presStyleIdx="0" presStyleCnt="3"/>
      <dgm:spPr/>
    </dgm:pt>
    <dgm:pt modelId="{F498C48C-4C10-4C2E-9AD8-A157625B8E7D}" type="pres">
      <dgm:prSet presAssocID="{76109706-1250-47EA-BF79-87527EB9A8A5}" presName="dstNode" presStyleLbl="node1" presStyleIdx="0" presStyleCnt="3"/>
      <dgm:spPr/>
    </dgm:pt>
    <dgm:pt modelId="{3FEF5DCD-ACDD-4C2B-B776-24DD731D4EB4}" type="pres">
      <dgm:prSet presAssocID="{6DF9D847-CCD9-413B-A65D-AAEDC34C05D1}" presName="text_1" presStyleLbl="node1" presStyleIdx="0" presStyleCnt="3" custScaleY="128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4B32-C2AF-43BB-A5A6-1E0406201723}" type="pres">
      <dgm:prSet presAssocID="{6DF9D847-CCD9-413B-A65D-AAEDC34C05D1}" presName="accent_1" presStyleCnt="0"/>
      <dgm:spPr/>
    </dgm:pt>
    <dgm:pt modelId="{5ACD0491-2EAB-48C7-B415-1607C07474C6}" type="pres">
      <dgm:prSet presAssocID="{6DF9D847-CCD9-413B-A65D-AAEDC34C05D1}" presName="accentRepeatNode" presStyleLbl="solidFgAcc1" presStyleIdx="0" presStyleCnt="3" custScaleX="92356" custScaleY="92356"/>
      <dgm:spPr>
        <a:solidFill>
          <a:srgbClr val="0066CC"/>
        </a:solidFill>
        <a:ln>
          <a:noFill/>
        </a:ln>
      </dgm:spPr>
    </dgm:pt>
    <dgm:pt modelId="{34359A0A-B2A5-448A-85B6-4CC082E10889}" type="pres">
      <dgm:prSet presAssocID="{02F83B42-7888-4FE2-A8BC-A48095FC8F36}" presName="text_2" presStyleLbl="node1" presStyleIdx="1" presStyleCnt="3" custScaleY="12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498B4-F434-482D-BB57-EA94DA2D2768}" type="pres">
      <dgm:prSet presAssocID="{02F83B42-7888-4FE2-A8BC-A48095FC8F36}" presName="accent_2" presStyleCnt="0"/>
      <dgm:spPr/>
    </dgm:pt>
    <dgm:pt modelId="{108F4FC3-E832-4796-B8AB-C6CD482D422D}" type="pres">
      <dgm:prSet presAssocID="{02F83B42-7888-4FE2-A8BC-A48095FC8F36}" presName="accentRepeatNode" presStyleLbl="solidFgAcc1" presStyleIdx="1" presStyleCnt="3" custScaleX="92356" custScaleY="92356"/>
      <dgm:spPr>
        <a:solidFill>
          <a:srgbClr val="FF0000"/>
        </a:solidFill>
        <a:ln>
          <a:noFill/>
        </a:ln>
      </dgm:spPr>
    </dgm:pt>
    <dgm:pt modelId="{463ADC0D-B2BF-49EE-9DF6-4E70C31260F0}" type="pres">
      <dgm:prSet presAssocID="{44F861FC-9628-4077-9EEC-6310526B2858}" presName="text_3" presStyleLbl="node1" presStyleIdx="2" presStyleCnt="3" custScaleY="129873" custLinFactNeighborY="9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123E5-2A16-4C8B-9BC6-D266AEBD15D9}" type="pres">
      <dgm:prSet presAssocID="{44F861FC-9628-4077-9EEC-6310526B2858}" presName="accent_3" presStyleCnt="0"/>
      <dgm:spPr/>
    </dgm:pt>
    <dgm:pt modelId="{6E80EB28-A57D-496E-BEF3-F5CC3B311937}" type="pres">
      <dgm:prSet presAssocID="{44F861FC-9628-4077-9EEC-6310526B2858}" presName="accentRepeatNode" presStyleLbl="solidFgAcc1" presStyleIdx="2" presStyleCnt="3" custScaleX="92356" custScaleY="92356"/>
      <dgm:spPr>
        <a:solidFill>
          <a:srgbClr val="00B050"/>
        </a:solidFill>
        <a:ln>
          <a:noFill/>
        </a:ln>
      </dgm:spPr>
    </dgm:pt>
  </dgm:ptLst>
  <dgm:cxnLst>
    <dgm:cxn modelId="{27ECE632-9B71-4EA0-BFBF-3610F8EA664C}" type="presOf" srcId="{76109706-1250-47EA-BF79-87527EB9A8A5}" destId="{C9013C69-6642-4E9B-9555-9EE0FFD750C0}" srcOrd="0" destOrd="0" presId="urn:microsoft.com/office/officeart/2008/layout/VerticalCurvedList"/>
    <dgm:cxn modelId="{2098EF32-4F8F-4072-84AA-5BFF2BF7205D}" type="presOf" srcId="{5D8A564F-C5EA-4109-823B-B1102AA3451A}" destId="{882AF92D-3DBB-4154-8C4E-C23DADD69D79}" srcOrd="0" destOrd="0" presId="urn:microsoft.com/office/officeart/2008/layout/VerticalCurvedList"/>
    <dgm:cxn modelId="{4636E3CE-094F-43B1-A1EC-B4159920A565}" srcId="{76109706-1250-47EA-BF79-87527EB9A8A5}" destId="{44F861FC-9628-4077-9EEC-6310526B2858}" srcOrd="2" destOrd="0" parTransId="{E2016EAA-E10E-483A-9C1B-791179947852}" sibTransId="{9CA9FB8F-5638-49C7-8F1A-F1685D3DCC64}"/>
    <dgm:cxn modelId="{F7F98EFF-4FDE-4735-9E3B-BAF622F953E1}" type="presOf" srcId="{02F83B42-7888-4FE2-A8BC-A48095FC8F36}" destId="{34359A0A-B2A5-448A-85B6-4CC082E10889}" srcOrd="0" destOrd="0" presId="urn:microsoft.com/office/officeart/2008/layout/VerticalCurvedList"/>
    <dgm:cxn modelId="{689A37E4-EA26-471A-9CE1-97C8CB336B9E}" type="presOf" srcId="{6DF9D847-CCD9-413B-A65D-AAEDC34C05D1}" destId="{3FEF5DCD-ACDD-4C2B-B776-24DD731D4EB4}" srcOrd="0" destOrd="0" presId="urn:microsoft.com/office/officeart/2008/layout/VerticalCurvedList"/>
    <dgm:cxn modelId="{84041427-7731-473D-8579-03E06361AB31}" srcId="{76109706-1250-47EA-BF79-87527EB9A8A5}" destId="{02F83B42-7888-4FE2-A8BC-A48095FC8F36}" srcOrd="1" destOrd="0" parTransId="{A81EDB0B-77A2-4B1C-8A57-93F4076DB5CA}" sibTransId="{AFE050A8-0539-4983-8D0B-1ABD9B0F92C7}"/>
    <dgm:cxn modelId="{C5E8A671-28B0-41E4-8A55-0F8CAB1AED45}" srcId="{76109706-1250-47EA-BF79-87527EB9A8A5}" destId="{6DF9D847-CCD9-413B-A65D-AAEDC34C05D1}" srcOrd="0" destOrd="0" parTransId="{8FE39A6A-4999-4598-8B2D-5476ECC64BEB}" sibTransId="{5D8A564F-C5EA-4109-823B-B1102AA3451A}"/>
    <dgm:cxn modelId="{8411DE0C-5657-4075-8BEC-E8A0BDFC1F28}" type="presOf" srcId="{44F861FC-9628-4077-9EEC-6310526B2858}" destId="{463ADC0D-B2BF-49EE-9DF6-4E70C31260F0}" srcOrd="0" destOrd="0" presId="urn:microsoft.com/office/officeart/2008/layout/VerticalCurvedList"/>
    <dgm:cxn modelId="{F959FF80-6C25-42A6-A054-0420B0E2B6C3}" type="presParOf" srcId="{C9013C69-6642-4E9B-9555-9EE0FFD750C0}" destId="{49BEA8FC-D35B-4FDA-842A-CFA4F75FD3B7}" srcOrd="0" destOrd="0" presId="urn:microsoft.com/office/officeart/2008/layout/VerticalCurvedList"/>
    <dgm:cxn modelId="{650B8377-1402-4BD2-89E0-D11752C6168A}" type="presParOf" srcId="{49BEA8FC-D35B-4FDA-842A-CFA4F75FD3B7}" destId="{116A26BB-8BB4-4136-B527-FE7A4BBC0FC4}" srcOrd="0" destOrd="0" presId="urn:microsoft.com/office/officeart/2008/layout/VerticalCurvedList"/>
    <dgm:cxn modelId="{31F6E4EE-FEAA-4AB7-B878-ACBEC3DD857B}" type="presParOf" srcId="{116A26BB-8BB4-4136-B527-FE7A4BBC0FC4}" destId="{931A6B27-16E7-4FFF-9D1C-B51C2C9A4540}" srcOrd="0" destOrd="0" presId="urn:microsoft.com/office/officeart/2008/layout/VerticalCurvedList"/>
    <dgm:cxn modelId="{FEFB875D-A726-4EA2-8E77-319E1560D934}" type="presParOf" srcId="{116A26BB-8BB4-4136-B527-FE7A4BBC0FC4}" destId="{882AF92D-3DBB-4154-8C4E-C23DADD69D79}" srcOrd="1" destOrd="0" presId="urn:microsoft.com/office/officeart/2008/layout/VerticalCurvedList"/>
    <dgm:cxn modelId="{7D850EFF-867F-4F8A-B6D1-EB1B3278A4F7}" type="presParOf" srcId="{116A26BB-8BB4-4136-B527-FE7A4BBC0FC4}" destId="{3E168275-0EFB-4F37-AADE-F5422157CFBE}" srcOrd="2" destOrd="0" presId="urn:microsoft.com/office/officeart/2008/layout/VerticalCurvedList"/>
    <dgm:cxn modelId="{5229B2DA-5088-49CA-B74E-9B1931A9257B}" type="presParOf" srcId="{116A26BB-8BB4-4136-B527-FE7A4BBC0FC4}" destId="{F498C48C-4C10-4C2E-9AD8-A157625B8E7D}" srcOrd="3" destOrd="0" presId="urn:microsoft.com/office/officeart/2008/layout/VerticalCurvedList"/>
    <dgm:cxn modelId="{88FEC840-0143-498A-B711-448A4B7A4EAA}" type="presParOf" srcId="{49BEA8FC-D35B-4FDA-842A-CFA4F75FD3B7}" destId="{3FEF5DCD-ACDD-4C2B-B776-24DD731D4EB4}" srcOrd="1" destOrd="0" presId="urn:microsoft.com/office/officeart/2008/layout/VerticalCurvedList"/>
    <dgm:cxn modelId="{C4EB5A45-C03F-420B-885A-E3F78D8C32C7}" type="presParOf" srcId="{49BEA8FC-D35B-4FDA-842A-CFA4F75FD3B7}" destId="{D0284B32-C2AF-43BB-A5A6-1E0406201723}" srcOrd="2" destOrd="0" presId="urn:microsoft.com/office/officeart/2008/layout/VerticalCurvedList"/>
    <dgm:cxn modelId="{DB9F8120-12E9-4BC3-8C09-4D3CDBDCB8EF}" type="presParOf" srcId="{D0284B32-C2AF-43BB-A5A6-1E0406201723}" destId="{5ACD0491-2EAB-48C7-B415-1607C07474C6}" srcOrd="0" destOrd="0" presId="urn:microsoft.com/office/officeart/2008/layout/VerticalCurvedList"/>
    <dgm:cxn modelId="{3A3C1D65-AFC7-4CC8-BA57-61C77E6076D2}" type="presParOf" srcId="{49BEA8FC-D35B-4FDA-842A-CFA4F75FD3B7}" destId="{34359A0A-B2A5-448A-85B6-4CC082E10889}" srcOrd="3" destOrd="0" presId="urn:microsoft.com/office/officeart/2008/layout/VerticalCurvedList"/>
    <dgm:cxn modelId="{5006D7EA-27DD-4A8E-87D8-CCB25295C9C6}" type="presParOf" srcId="{49BEA8FC-D35B-4FDA-842A-CFA4F75FD3B7}" destId="{B9E498B4-F434-482D-BB57-EA94DA2D2768}" srcOrd="4" destOrd="0" presId="urn:microsoft.com/office/officeart/2008/layout/VerticalCurvedList"/>
    <dgm:cxn modelId="{469E6AA5-F977-4D57-B141-07A4409A3659}" type="presParOf" srcId="{B9E498B4-F434-482D-BB57-EA94DA2D2768}" destId="{108F4FC3-E832-4796-B8AB-C6CD482D422D}" srcOrd="0" destOrd="0" presId="urn:microsoft.com/office/officeart/2008/layout/VerticalCurvedList"/>
    <dgm:cxn modelId="{B349C738-2081-4DB3-93DC-03D1AD476632}" type="presParOf" srcId="{49BEA8FC-D35B-4FDA-842A-CFA4F75FD3B7}" destId="{463ADC0D-B2BF-49EE-9DF6-4E70C31260F0}" srcOrd="5" destOrd="0" presId="urn:microsoft.com/office/officeart/2008/layout/VerticalCurvedList"/>
    <dgm:cxn modelId="{DECE0B12-AE5A-4281-AA3B-258A7D14A6D5}" type="presParOf" srcId="{49BEA8FC-D35B-4FDA-842A-CFA4F75FD3B7}" destId="{DE9123E5-2A16-4C8B-9BC6-D266AEBD15D9}" srcOrd="6" destOrd="0" presId="urn:microsoft.com/office/officeart/2008/layout/VerticalCurvedList"/>
    <dgm:cxn modelId="{F532ECB5-B7BC-48B0-84D8-AF48ED89DE47}" type="presParOf" srcId="{DE9123E5-2A16-4C8B-9BC6-D266AEBD15D9}" destId="{6E80EB28-A57D-496E-BEF3-F5CC3B3119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E3808-8D19-4456-87EC-D6985BC3BCC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95CB2-AF03-4B84-9B49-B63BC4598E92}">
      <dgm:prSet phldrT="[Текст]" custT="1"/>
      <dgm:spPr>
        <a:solidFill>
          <a:srgbClr val="006CB4"/>
        </a:solidFill>
      </dgm:spPr>
      <dgm:t>
        <a:bodyPr/>
        <a:lstStyle/>
        <a:p>
          <a:r>
            <a:rPr lang="ru-RU" sz="1400" b="1" dirty="0" smtClean="0"/>
            <a:t>2016 год</a:t>
          </a:r>
          <a:endParaRPr lang="ru-RU" sz="1400" b="1" dirty="0"/>
        </a:p>
      </dgm:t>
    </dgm:pt>
    <dgm:pt modelId="{86D4FC17-8CBA-4F2B-8E7D-F90008DD3E61}" type="parTrans" cxnId="{B26B0516-4E47-4F56-9992-B1E8191E6B99}">
      <dgm:prSet/>
      <dgm:spPr/>
      <dgm:t>
        <a:bodyPr/>
        <a:lstStyle/>
        <a:p>
          <a:endParaRPr lang="ru-RU" sz="1300"/>
        </a:p>
      </dgm:t>
    </dgm:pt>
    <dgm:pt modelId="{D991A1BF-E98E-489A-A59F-2E29C32821F4}" type="sibTrans" cxnId="{B26B0516-4E47-4F56-9992-B1E8191E6B99}">
      <dgm:prSet/>
      <dgm:spPr/>
      <dgm:t>
        <a:bodyPr/>
        <a:lstStyle/>
        <a:p>
          <a:endParaRPr lang="ru-RU" sz="1300"/>
        </a:p>
      </dgm:t>
    </dgm:pt>
    <dgm:pt modelId="{6996EAAD-FDB5-4C31-82CC-917E42562351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>
              <a:effectLst/>
            </a:rPr>
            <a:t>Тюменский индустриальный </a:t>
          </a:r>
          <a:br>
            <a:rPr lang="ru-RU" sz="1200" b="0" dirty="0" smtClean="0">
              <a:effectLst/>
            </a:rPr>
          </a:br>
          <a:r>
            <a:rPr lang="ru-RU" sz="1200" b="0" dirty="0" smtClean="0">
              <a:effectLst/>
            </a:rPr>
            <a:t>университет – 1</a:t>
          </a:r>
          <a:endParaRPr lang="ru-RU" sz="1200" b="0" dirty="0">
            <a:effectLst/>
          </a:endParaRPr>
        </a:p>
      </dgm:t>
    </dgm:pt>
    <dgm:pt modelId="{D2AA7CFD-364A-4828-8656-AE4ACE5A99FF}" type="parTrans" cxnId="{2EB7487A-C99D-4264-80FF-008168F21CC2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9E7A221A-04A6-46F8-8F3D-66677B4610BF}" type="sibTrans" cxnId="{2EB7487A-C99D-4264-80FF-008168F21CC2}">
      <dgm:prSet/>
      <dgm:spPr/>
      <dgm:t>
        <a:bodyPr/>
        <a:lstStyle/>
        <a:p>
          <a:endParaRPr lang="ru-RU" sz="1300"/>
        </a:p>
      </dgm:t>
    </dgm:pt>
    <dgm:pt modelId="{350E0C08-3A4A-4B4A-A4B0-1B533A17C31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>
              <a:effectLst/>
            </a:rPr>
            <a:t>Газпром техникум Новый Уренгой – 3</a:t>
          </a:r>
          <a:endParaRPr lang="ru-RU" sz="1200" b="0" dirty="0">
            <a:effectLst/>
          </a:endParaRPr>
        </a:p>
      </dgm:t>
    </dgm:pt>
    <dgm:pt modelId="{E6A73319-7447-42DF-9028-FB21799F0EA1}" type="parTrans" cxnId="{C6309B1B-3C24-4401-84DC-E678AE672801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0F88BA72-6337-4ACC-BF5F-B5F14DB2416D}" type="sibTrans" cxnId="{C6309B1B-3C24-4401-84DC-E678AE672801}">
      <dgm:prSet/>
      <dgm:spPr/>
      <dgm:t>
        <a:bodyPr/>
        <a:lstStyle/>
        <a:p>
          <a:endParaRPr lang="ru-RU" sz="1300"/>
        </a:p>
      </dgm:t>
    </dgm:pt>
    <dgm:pt modelId="{35289AE1-01DA-4693-9AAC-AD966607F47D}">
      <dgm:prSet phldrT="[Текст]" custT="1"/>
      <dgm:spPr>
        <a:solidFill>
          <a:srgbClr val="006CB4"/>
        </a:solidFill>
      </dgm:spPr>
      <dgm:t>
        <a:bodyPr/>
        <a:lstStyle/>
        <a:p>
          <a:r>
            <a:rPr lang="ru-RU" sz="1400" b="1" dirty="0" smtClean="0"/>
            <a:t>2017 год</a:t>
          </a:r>
          <a:endParaRPr lang="ru-RU" sz="1400" b="1" dirty="0"/>
        </a:p>
      </dgm:t>
    </dgm:pt>
    <dgm:pt modelId="{9A4B4B43-0D30-4651-BBB0-946CEC2E75AC}" type="parTrans" cxnId="{824ED38A-489F-4D7A-B24B-CF34F8536738}">
      <dgm:prSet/>
      <dgm:spPr/>
      <dgm:t>
        <a:bodyPr/>
        <a:lstStyle/>
        <a:p>
          <a:endParaRPr lang="ru-RU" sz="1300"/>
        </a:p>
      </dgm:t>
    </dgm:pt>
    <dgm:pt modelId="{CCF6E27B-1EDE-4F69-9D10-96D560F7A962}" type="sibTrans" cxnId="{824ED38A-489F-4D7A-B24B-CF34F8536738}">
      <dgm:prSet/>
      <dgm:spPr/>
      <dgm:t>
        <a:bodyPr/>
        <a:lstStyle/>
        <a:p>
          <a:endParaRPr lang="ru-RU" sz="1300"/>
        </a:p>
      </dgm:t>
    </dgm:pt>
    <dgm:pt modelId="{B9840958-771F-4118-A2C2-DC0FE424646E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РГУ нефти и газа (НИУ) имени </a:t>
          </a:r>
          <a:br>
            <a:rPr lang="ru-RU" sz="1200" dirty="0" smtClean="0"/>
          </a:br>
          <a:r>
            <a:rPr lang="ru-RU" sz="1200" dirty="0" err="1" smtClean="0"/>
            <a:t>И.М.Губкина</a:t>
          </a:r>
          <a:r>
            <a:rPr lang="ru-RU" sz="1200" dirty="0" smtClean="0"/>
            <a:t> – 8</a:t>
          </a:r>
        </a:p>
      </dgm:t>
    </dgm:pt>
    <dgm:pt modelId="{2ADC76C7-AAF1-40F4-B5A4-1306A0C15E08}" type="parTrans" cxnId="{6F9112C7-3DEB-40F7-A228-AC7F43E704D6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3E1B926D-73B7-43FD-88A7-89400D231A89}" type="sibTrans" cxnId="{6F9112C7-3DEB-40F7-A228-AC7F43E704D6}">
      <dgm:prSet/>
      <dgm:spPr/>
      <dgm:t>
        <a:bodyPr/>
        <a:lstStyle/>
        <a:p>
          <a:endParaRPr lang="ru-RU" sz="1300"/>
        </a:p>
      </dgm:t>
    </dgm:pt>
    <dgm:pt modelId="{E2261338-29D8-4265-A330-AB2EE8B64EE0}">
      <dgm:prSet phldrT="[Текст]" custT="1"/>
      <dgm:spPr>
        <a:solidFill>
          <a:srgbClr val="006CB4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400" b="1" dirty="0" smtClean="0"/>
            <a:t>2018 год </a:t>
          </a:r>
          <a:br>
            <a:rPr lang="ru-RU" sz="1400" b="1" dirty="0" smtClean="0"/>
          </a:br>
          <a:r>
            <a:rPr lang="ru-RU" sz="1200" b="1" dirty="0" smtClean="0"/>
            <a:t>(по состоянию на 15.04.2018)</a:t>
          </a:r>
          <a:endParaRPr lang="ru-RU" sz="1200" b="1" dirty="0"/>
        </a:p>
      </dgm:t>
    </dgm:pt>
    <dgm:pt modelId="{D2B48301-40BE-4247-AE04-CC51259E2E32}" type="parTrans" cxnId="{66C84079-8E2A-4198-BA6E-B7796A553EBC}">
      <dgm:prSet/>
      <dgm:spPr/>
      <dgm:t>
        <a:bodyPr/>
        <a:lstStyle/>
        <a:p>
          <a:endParaRPr lang="ru-RU" sz="1300"/>
        </a:p>
      </dgm:t>
    </dgm:pt>
    <dgm:pt modelId="{8B3D65EE-7BF3-4398-AFF8-67F7EF3F191E}" type="sibTrans" cxnId="{66C84079-8E2A-4198-BA6E-B7796A553EBC}">
      <dgm:prSet/>
      <dgm:spPr/>
      <dgm:t>
        <a:bodyPr/>
        <a:lstStyle/>
        <a:p>
          <a:endParaRPr lang="ru-RU" sz="1300"/>
        </a:p>
      </dgm:t>
    </dgm:pt>
    <dgm:pt modelId="{6FEEEF9B-007F-485C-9254-F0434E27CFCB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Северо-Восточный федеральный университет имени М.К. </a:t>
          </a:r>
          <a:r>
            <a:rPr lang="ru-RU" sz="1200" dirty="0" err="1" smtClean="0"/>
            <a:t>Аммосова</a:t>
          </a:r>
          <a:r>
            <a:rPr lang="ru-RU" sz="1200" dirty="0" smtClean="0"/>
            <a:t> – 1 </a:t>
          </a:r>
          <a:endParaRPr lang="ru-RU" sz="1200" dirty="0"/>
        </a:p>
      </dgm:t>
    </dgm:pt>
    <dgm:pt modelId="{337BF0CC-3348-4C55-8777-96EB284D3050}" type="parTrans" cxnId="{8DB7C57F-393A-4BA0-BC6F-DAD00F2FB590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19828E31-95AE-4F2D-B413-1E11170A2D2F}" type="sibTrans" cxnId="{8DB7C57F-393A-4BA0-BC6F-DAD00F2FB590}">
      <dgm:prSet/>
      <dgm:spPr/>
      <dgm:t>
        <a:bodyPr/>
        <a:lstStyle/>
        <a:p>
          <a:endParaRPr lang="ru-RU" sz="1300"/>
        </a:p>
      </dgm:t>
    </dgm:pt>
    <dgm:pt modelId="{F421B3EB-642B-460B-8AC6-12DA3624D50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effectLst/>
            </a:rPr>
            <a:t>Газпром колледж Волгоград – 2</a:t>
          </a:r>
          <a:endParaRPr lang="ru-RU" sz="1200" b="0" dirty="0">
            <a:solidFill>
              <a:schemeClr val="tx1"/>
            </a:solidFill>
            <a:effectLst/>
          </a:endParaRPr>
        </a:p>
      </dgm:t>
    </dgm:pt>
    <dgm:pt modelId="{3511D941-E160-4C54-BA57-66503D81B83E}" type="parTrans" cxnId="{213E169A-21E6-4367-978E-57F8AE3A677F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507A9C81-6F75-419F-8B5A-4AB5EA861414}" type="sibTrans" cxnId="{213E169A-21E6-4367-978E-57F8AE3A677F}">
      <dgm:prSet/>
      <dgm:spPr/>
      <dgm:t>
        <a:bodyPr/>
        <a:lstStyle/>
        <a:p>
          <a:endParaRPr lang="ru-RU" sz="1300"/>
        </a:p>
      </dgm:t>
    </dgm:pt>
    <dgm:pt modelId="{B40D6324-ED2D-4978-86D7-02F6C2B59D3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Национальный исследовательский Томский политехнический университет – 6 </a:t>
          </a:r>
        </a:p>
      </dgm:t>
    </dgm:pt>
    <dgm:pt modelId="{B7743AF8-52C3-42AC-AB14-32BE239CE131}" type="parTrans" cxnId="{DE0FB12C-B843-4599-9029-106FEDCD031C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5E235ED6-51D9-4506-8B87-8CFF85FAF989}" type="sibTrans" cxnId="{DE0FB12C-B843-4599-9029-106FEDCD031C}">
      <dgm:prSet/>
      <dgm:spPr/>
      <dgm:t>
        <a:bodyPr/>
        <a:lstStyle/>
        <a:p>
          <a:endParaRPr lang="ru-RU" sz="1300"/>
        </a:p>
      </dgm:t>
    </dgm:pt>
    <dgm:pt modelId="{26E5C6C2-0093-4CC9-BD18-EFE361BFEBC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Тюменский индустриальный </a:t>
          </a:r>
          <a:br>
            <a:rPr lang="ru-RU" sz="1200" dirty="0" smtClean="0"/>
          </a:br>
          <a:r>
            <a:rPr lang="ru-RU" sz="1200" dirty="0" smtClean="0"/>
            <a:t>университет – 6</a:t>
          </a:r>
        </a:p>
      </dgm:t>
    </dgm:pt>
    <dgm:pt modelId="{2EA8F47A-FC79-443C-B386-D23B13E894C3}" type="parTrans" cxnId="{2A971680-C2CC-4C73-9D1E-C5F8536CB21D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2BF89DDF-C5E6-478E-BCDA-540368117B18}" type="sibTrans" cxnId="{2A971680-C2CC-4C73-9D1E-C5F8536CB21D}">
      <dgm:prSet/>
      <dgm:spPr/>
      <dgm:t>
        <a:bodyPr/>
        <a:lstStyle/>
        <a:p>
          <a:endParaRPr lang="ru-RU" sz="1300"/>
        </a:p>
      </dgm:t>
    </dgm:pt>
    <dgm:pt modelId="{66315B66-7CDF-46BE-ABAB-9CB93C125E5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>
              <a:effectLst/>
            </a:rPr>
            <a:t>Газпром техникум Новый Уренгой – 3</a:t>
          </a:r>
          <a:r>
            <a:rPr lang="ru-RU" sz="1200" b="0" dirty="0" smtClean="0"/>
            <a:t> </a:t>
          </a:r>
        </a:p>
      </dgm:t>
    </dgm:pt>
    <dgm:pt modelId="{E7CD3EB3-B2D6-4B06-A655-8F611341B6B1}" type="parTrans" cxnId="{CCA8DE0D-DC07-4340-815B-D0F71AD0F235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668FD176-7BBD-4231-A4E9-EBE59AAA5E11}" type="sibTrans" cxnId="{CCA8DE0D-DC07-4340-815B-D0F71AD0F235}">
      <dgm:prSet/>
      <dgm:spPr/>
      <dgm:t>
        <a:bodyPr/>
        <a:lstStyle/>
        <a:p>
          <a:endParaRPr lang="ru-RU" sz="1300"/>
        </a:p>
      </dgm:t>
    </dgm:pt>
    <dgm:pt modelId="{5C4C52FF-D15F-4C4B-9FD2-B9403AC93F43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Национальный исследовательский Томский политехнический университет – 2</a:t>
          </a:r>
          <a:endParaRPr lang="ru-RU" sz="1200" dirty="0"/>
        </a:p>
      </dgm:t>
    </dgm:pt>
    <dgm:pt modelId="{65521D55-B138-4E90-BA89-1A131DC1152E}" type="parTrans" cxnId="{841C910E-503F-4168-95BC-54BF6EF21EEB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10F0EED4-0388-4EAC-A16A-15D601A58E16}" type="sibTrans" cxnId="{841C910E-503F-4168-95BC-54BF6EF21EEB}">
      <dgm:prSet/>
      <dgm:spPr/>
      <dgm:t>
        <a:bodyPr/>
        <a:lstStyle/>
        <a:p>
          <a:endParaRPr lang="ru-RU" sz="1300"/>
        </a:p>
      </dgm:t>
    </dgm:pt>
    <dgm:pt modelId="{B5D00939-3348-4E11-BC03-A220D9A6EC77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/>
            <a:t>Санкт-Петербургский горный </a:t>
          </a:r>
          <a:br>
            <a:rPr lang="ru-RU" sz="1200" b="0" dirty="0" smtClean="0"/>
          </a:br>
          <a:r>
            <a:rPr lang="ru-RU" sz="1200" b="0" dirty="0" smtClean="0"/>
            <a:t>университет – 3</a:t>
          </a:r>
          <a:r>
            <a:rPr lang="ru-RU" sz="1200" dirty="0" smtClean="0"/>
            <a:t> </a:t>
          </a:r>
        </a:p>
      </dgm:t>
    </dgm:pt>
    <dgm:pt modelId="{A0336BCF-0D8C-43FB-ADBA-20A8EE1FB9C9}" type="parTrans" cxnId="{D04A71A5-A469-4A01-9FD4-0847F765A5F9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087A1403-BBA9-47B4-8DAA-B7AFA1B80DCC}" type="sibTrans" cxnId="{D04A71A5-A469-4A01-9FD4-0847F765A5F9}">
      <dgm:prSet/>
      <dgm:spPr/>
      <dgm:t>
        <a:bodyPr/>
        <a:lstStyle/>
        <a:p>
          <a:endParaRPr lang="ru-RU" sz="1300"/>
        </a:p>
      </dgm:t>
    </dgm:pt>
    <dgm:pt modelId="{3D8C82EE-42B2-4C63-BB29-F791B1DD8BC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b="0" dirty="0" smtClean="0">
              <a:solidFill>
                <a:schemeClr val="tx1"/>
              </a:solidFill>
              <a:effectLst/>
            </a:rPr>
            <a:t>Газпром колледж Волгоград – 2</a:t>
          </a:r>
          <a:endParaRPr lang="ru-RU" sz="1200" b="0" dirty="0" smtClean="0"/>
        </a:p>
      </dgm:t>
    </dgm:pt>
    <dgm:pt modelId="{77772469-8DF4-4B0F-8649-D3A7505FB94B}" type="parTrans" cxnId="{C431B08B-89F3-4D0D-A90A-06517832BC8D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E398197C-4DEC-40BC-A9F7-6E259224FEE3}" type="sibTrans" cxnId="{C431B08B-89F3-4D0D-A90A-06517832BC8D}">
      <dgm:prSet/>
      <dgm:spPr/>
      <dgm:t>
        <a:bodyPr/>
        <a:lstStyle/>
        <a:p>
          <a:endParaRPr lang="ru-RU" sz="1300"/>
        </a:p>
      </dgm:t>
    </dgm:pt>
    <dgm:pt modelId="{C139C082-C179-49D1-87BE-2565A73979F6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err="1" smtClean="0"/>
            <a:t>Ухтинский</a:t>
          </a:r>
          <a:r>
            <a:rPr lang="ru-RU" sz="1200" dirty="0" smtClean="0"/>
            <a:t> государственный технический университет – 6</a:t>
          </a:r>
          <a:endParaRPr lang="ru-RU" sz="1200" dirty="0"/>
        </a:p>
      </dgm:t>
    </dgm:pt>
    <dgm:pt modelId="{156FA812-2CA2-4163-9904-487BE094FB29}" type="parTrans" cxnId="{782141F7-2357-4BD9-9257-6C448F00F8E9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6A35F13B-3B22-4411-A94C-585D926FA71B}" type="sibTrans" cxnId="{782141F7-2357-4BD9-9257-6C448F00F8E9}">
      <dgm:prSet/>
      <dgm:spPr/>
      <dgm:t>
        <a:bodyPr/>
        <a:lstStyle/>
        <a:p>
          <a:endParaRPr lang="ru-RU" sz="1300"/>
        </a:p>
      </dgm:t>
    </dgm:pt>
    <dgm:pt modelId="{E7528A59-54E2-4F9E-AD26-29677733C93F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Газпром техникум Новый Уренгой – 1</a:t>
          </a:r>
          <a:endParaRPr lang="ru-RU" sz="1200" dirty="0"/>
        </a:p>
      </dgm:t>
    </dgm:pt>
    <dgm:pt modelId="{2C00F716-36A8-4180-90FF-B9AB7C9AC06D}" type="parTrans" cxnId="{F144CB5A-95FB-4484-9188-6A22B256FCC4}">
      <dgm:prSet/>
      <dgm:spPr>
        <a:ln>
          <a:solidFill>
            <a:srgbClr val="006CB4"/>
          </a:solidFill>
        </a:ln>
      </dgm:spPr>
      <dgm:t>
        <a:bodyPr/>
        <a:lstStyle/>
        <a:p>
          <a:endParaRPr lang="ru-RU" sz="1300"/>
        </a:p>
      </dgm:t>
    </dgm:pt>
    <dgm:pt modelId="{4A4A4EFC-D366-477C-BB5B-2DD774B0F8A6}" type="sibTrans" cxnId="{F144CB5A-95FB-4484-9188-6A22B256FCC4}">
      <dgm:prSet/>
      <dgm:spPr/>
      <dgm:t>
        <a:bodyPr/>
        <a:lstStyle/>
        <a:p>
          <a:endParaRPr lang="ru-RU" sz="1300"/>
        </a:p>
      </dgm:t>
    </dgm:pt>
    <dgm:pt modelId="{C9474DE2-17AD-4767-950B-925161D0D6C3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РГУ нефти и газа (НИУ) имени </a:t>
          </a:r>
          <a:br>
            <a:rPr lang="ru-RU" sz="1200" dirty="0" smtClean="0"/>
          </a:br>
          <a:r>
            <a:rPr lang="ru-RU" sz="1200" dirty="0" err="1" smtClean="0"/>
            <a:t>И.М.Губкина</a:t>
          </a:r>
          <a:r>
            <a:rPr lang="ru-RU" sz="1200" dirty="0" smtClean="0"/>
            <a:t> – 8 (1 этап - 3, 2 этап - 5)</a:t>
          </a:r>
          <a:endParaRPr lang="ru-RU" sz="1200" dirty="0"/>
        </a:p>
      </dgm:t>
    </dgm:pt>
    <dgm:pt modelId="{5C37D2D1-8AB3-4374-B183-7DB3A4F90608}" type="parTrans" cxnId="{C4FB97E1-542A-4384-93F3-05B9781279D0}">
      <dgm:prSet/>
      <dgm:spPr>
        <a:ln>
          <a:solidFill>
            <a:srgbClr val="0066CC"/>
          </a:solidFill>
        </a:ln>
      </dgm:spPr>
      <dgm:t>
        <a:bodyPr/>
        <a:lstStyle/>
        <a:p>
          <a:endParaRPr lang="ru-RU"/>
        </a:p>
      </dgm:t>
    </dgm:pt>
    <dgm:pt modelId="{5DDE873B-DD8D-4BB4-88FB-871582324CF0}" type="sibTrans" cxnId="{C4FB97E1-542A-4384-93F3-05B9781279D0}">
      <dgm:prSet/>
      <dgm:spPr/>
      <dgm:t>
        <a:bodyPr/>
        <a:lstStyle/>
        <a:p>
          <a:endParaRPr lang="ru-RU"/>
        </a:p>
      </dgm:t>
    </dgm:pt>
    <dgm:pt modelId="{A1B8ECA0-2ED2-4E7C-BB81-FEF61A10A362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Тюменский индустриальный </a:t>
          </a:r>
          <a:br>
            <a:rPr lang="ru-RU" sz="1200" dirty="0" smtClean="0"/>
          </a:br>
          <a:r>
            <a:rPr lang="ru-RU" sz="1200" dirty="0" smtClean="0"/>
            <a:t>университет – 8</a:t>
          </a:r>
          <a:endParaRPr lang="ru-RU" sz="1200" dirty="0"/>
        </a:p>
      </dgm:t>
    </dgm:pt>
    <dgm:pt modelId="{4DB551E8-DD8C-47C8-8DD1-15589605EE98}" type="parTrans" cxnId="{869AF802-1FF9-4B0F-A21B-9762CF8C52F0}">
      <dgm:prSet/>
      <dgm:spPr>
        <a:ln>
          <a:solidFill>
            <a:srgbClr val="0066CC"/>
          </a:solidFill>
        </a:ln>
      </dgm:spPr>
      <dgm:t>
        <a:bodyPr/>
        <a:lstStyle/>
        <a:p>
          <a:endParaRPr lang="ru-RU"/>
        </a:p>
      </dgm:t>
    </dgm:pt>
    <dgm:pt modelId="{FEAF0DA3-5B66-44F1-A2BF-E89F66E4B7D1}" type="sibTrans" cxnId="{869AF802-1FF9-4B0F-A21B-9762CF8C52F0}">
      <dgm:prSet/>
      <dgm:spPr/>
      <dgm:t>
        <a:bodyPr/>
        <a:lstStyle/>
        <a:p>
          <a:endParaRPr lang="ru-RU"/>
        </a:p>
      </dgm:t>
    </dgm:pt>
    <dgm:pt modelId="{5C03E563-6A6D-4885-89BC-3162FF637B7C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Самарский государственный технический университет – 8 </a:t>
          </a:r>
          <a:endParaRPr lang="ru-RU" sz="1200" dirty="0"/>
        </a:p>
      </dgm:t>
    </dgm:pt>
    <dgm:pt modelId="{B187FAA1-DBA4-4D45-BA8B-BC57F8109C13}" type="parTrans" cxnId="{7A3DDBA3-B331-449B-B2F8-13115F1A54B3}">
      <dgm:prSet/>
      <dgm:spPr>
        <a:ln>
          <a:solidFill>
            <a:srgbClr val="0066CC"/>
          </a:solidFill>
        </a:ln>
      </dgm:spPr>
      <dgm:t>
        <a:bodyPr/>
        <a:lstStyle/>
        <a:p>
          <a:endParaRPr lang="ru-RU"/>
        </a:p>
      </dgm:t>
    </dgm:pt>
    <dgm:pt modelId="{ABD8F160-73A8-4956-8302-479644D1A5FB}" type="sibTrans" cxnId="{7A3DDBA3-B331-449B-B2F8-13115F1A54B3}">
      <dgm:prSet/>
      <dgm:spPr/>
      <dgm:t>
        <a:bodyPr/>
        <a:lstStyle/>
        <a:p>
          <a:endParaRPr lang="ru-RU"/>
        </a:p>
      </dgm:t>
    </dgm:pt>
    <dgm:pt modelId="{B5F4ED7B-BBB2-4080-9550-C3E67A9BC8B1}">
      <dgm:prSet phldrT="[Текст]" custT="1"/>
      <dgm:spPr>
        <a:ln>
          <a:solidFill>
            <a:srgbClr val="006CB4"/>
          </a:solidFill>
        </a:ln>
      </dgm:spPr>
      <dgm:t>
        <a:bodyPr/>
        <a:lstStyle/>
        <a:p>
          <a:pPr algn="l"/>
          <a:r>
            <a:rPr lang="ru-RU" sz="1200" dirty="0" smtClean="0"/>
            <a:t>Пермский национальный исследовательский политехнический университет – 1 </a:t>
          </a:r>
          <a:endParaRPr lang="ru-RU" sz="1200" dirty="0"/>
        </a:p>
      </dgm:t>
    </dgm:pt>
    <dgm:pt modelId="{DA1C4F20-CE90-449A-BB64-D7357C5C3ADD}" type="parTrans" cxnId="{026820CC-4A85-4DB4-8194-9A9E652A5F60}">
      <dgm:prSet/>
      <dgm:spPr>
        <a:ln>
          <a:solidFill>
            <a:srgbClr val="0066CC"/>
          </a:solidFill>
        </a:ln>
      </dgm:spPr>
      <dgm:t>
        <a:bodyPr/>
        <a:lstStyle/>
        <a:p>
          <a:endParaRPr lang="ru-RU"/>
        </a:p>
      </dgm:t>
    </dgm:pt>
    <dgm:pt modelId="{CBA9B327-ABFA-4678-A670-3533351D261C}" type="sibTrans" cxnId="{026820CC-4A85-4DB4-8194-9A9E652A5F60}">
      <dgm:prSet/>
      <dgm:spPr/>
      <dgm:t>
        <a:bodyPr/>
        <a:lstStyle/>
        <a:p>
          <a:endParaRPr lang="ru-RU"/>
        </a:p>
      </dgm:t>
    </dgm:pt>
    <dgm:pt modelId="{F508ED15-ACAC-4FAE-B3C6-45472094EBC8}" type="pres">
      <dgm:prSet presAssocID="{F4BE3808-8D19-4456-87EC-D6985BC3BC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6C97FE-FA46-464E-8961-C9E569BC0D8F}" type="pres">
      <dgm:prSet presAssocID="{6EB95CB2-AF03-4B84-9B49-B63BC4598E92}" presName="root" presStyleCnt="0"/>
      <dgm:spPr/>
    </dgm:pt>
    <dgm:pt modelId="{FAB9F4A2-05FC-4336-A2E3-E643D3AE3517}" type="pres">
      <dgm:prSet presAssocID="{6EB95CB2-AF03-4B84-9B49-B63BC4598E92}" presName="rootComposite" presStyleCnt="0"/>
      <dgm:spPr/>
    </dgm:pt>
    <dgm:pt modelId="{FB1A6B8B-1F61-45C7-99A4-3A497C48CAD5}" type="pres">
      <dgm:prSet presAssocID="{6EB95CB2-AF03-4B84-9B49-B63BC4598E92}" presName="rootText" presStyleLbl="node1" presStyleIdx="0" presStyleCnt="3" custScaleX="165427" custScaleY="80487" custLinFactNeighborX="-34447" custLinFactNeighborY="-1098"/>
      <dgm:spPr/>
      <dgm:t>
        <a:bodyPr/>
        <a:lstStyle/>
        <a:p>
          <a:endParaRPr lang="ru-RU"/>
        </a:p>
      </dgm:t>
    </dgm:pt>
    <dgm:pt modelId="{24D4BD88-4303-4F08-9078-6099066942DA}" type="pres">
      <dgm:prSet presAssocID="{6EB95CB2-AF03-4B84-9B49-B63BC4598E92}" presName="rootConnector" presStyleLbl="node1" presStyleIdx="0" presStyleCnt="3"/>
      <dgm:spPr/>
      <dgm:t>
        <a:bodyPr/>
        <a:lstStyle/>
        <a:p>
          <a:endParaRPr lang="ru-RU"/>
        </a:p>
      </dgm:t>
    </dgm:pt>
    <dgm:pt modelId="{33686D69-0421-4CA5-B0EC-B17082322F52}" type="pres">
      <dgm:prSet presAssocID="{6EB95CB2-AF03-4B84-9B49-B63BC4598E92}" presName="childShape" presStyleCnt="0"/>
      <dgm:spPr/>
    </dgm:pt>
    <dgm:pt modelId="{8EAB0F9B-4A49-4817-8800-2E5183D2AAA6}" type="pres">
      <dgm:prSet presAssocID="{D2AA7CFD-364A-4828-8656-AE4ACE5A99FF}" presName="Name13" presStyleLbl="parChTrans1D2" presStyleIdx="0" presStyleCnt="17"/>
      <dgm:spPr/>
      <dgm:t>
        <a:bodyPr/>
        <a:lstStyle/>
        <a:p>
          <a:endParaRPr lang="ru-RU"/>
        </a:p>
      </dgm:t>
    </dgm:pt>
    <dgm:pt modelId="{1767DFC6-82FD-461E-8077-7D9AC399006C}" type="pres">
      <dgm:prSet presAssocID="{6996EAAD-FDB5-4C31-82CC-917E42562351}" presName="childText" presStyleLbl="bgAcc1" presStyleIdx="0" presStyleCnt="17" custScaleX="221120" custScaleY="68055" custLinFactNeighborX="-10328" custLinFactNeighborY="4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DF213-962B-4DBA-8925-CD40CBC2FED6}" type="pres">
      <dgm:prSet presAssocID="{E6A73319-7447-42DF-9028-FB21799F0EA1}" presName="Name13" presStyleLbl="parChTrans1D2" presStyleIdx="1" presStyleCnt="17"/>
      <dgm:spPr/>
      <dgm:t>
        <a:bodyPr/>
        <a:lstStyle/>
        <a:p>
          <a:endParaRPr lang="ru-RU"/>
        </a:p>
      </dgm:t>
    </dgm:pt>
    <dgm:pt modelId="{47A8AC53-FCB4-4065-BC27-5EAB4C63D0C8}" type="pres">
      <dgm:prSet presAssocID="{350E0C08-3A4A-4B4A-A4B0-1B533A17C313}" presName="childText" presStyleLbl="bgAcc1" presStyleIdx="1" presStyleCnt="17" custScaleX="221120" custScaleY="68055" custLinFactNeighborX="-9973" custLinFactNeighborY="-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F4AF6-5FFE-48B7-8FC9-23E00899C509}" type="pres">
      <dgm:prSet presAssocID="{3511D941-E160-4C54-BA57-66503D81B83E}" presName="Name13" presStyleLbl="parChTrans1D2" presStyleIdx="2" presStyleCnt="17"/>
      <dgm:spPr/>
      <dgm:t>
        <a:bodyPr/>
        <a:lstStyle/>
        <a:p>
          <a:endParaRPr lang="ru-RU"/>
        </a:p>
      </dgm:t>
    </dgm:pt>
    <dgm:pt modelId="{342A1DA5-E8CF-4472-BDF9-7CCB42B4E515}" type="pres">
      <dgm:prSet presAssocID="{F421B3EB-642B-460B-8AC6-12DA3624D509}" presName="childText" presStyleLbl="bgAcc1" presStyleIdx="2" presStyleCnt="17" custScaleX="221120" custScaleY="68055" custLinFactNeighborX="-9973" custLinFactNeighborY="-14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71EF5-E538-4F09-AEF9-7595F5D3ED66}" type="pres">
      <dgm:prSet presAssocID="{35289AE1-01DA-4693-9AAC-AD966607F47D}" presName="root" presStyleCnt="0"/>
      <dgm:spPr/>
    </dgm:pt>
    <dgm:pt modelId="{5EBD9B9E-EB42-4B9A-8D71-7CA83CC39C82}" type="pres">
      <dgm:prSet presAssocID="{35289AE1-01DA-4693-9AAC-AD966607F47D}" presName="rootComposite" presStyleCnt="0"/>
      <dgm:spPr/>
    </dgm:pt>
    <dgm:pt modelId="{C7EADC21-4C9E-4FF0-8D5E-445AEFE43001}" type="pres">
      <dgm:prSet presAssocID="{35289AE1-01DA-4693-9AAC-AD966607F47D}" presName="rootText" presStyleLbl="node1" presStyleIdx="1" presStyleCnt="3" custScaleX="164465" custScaleY="80218" custLinFactNeighborX="-1176" custLinFactNeighborY="-305"/>
      <dgm:spPr/>
      <dgm:t>
        <a:bodyPr/>
        <a:lstStyle/>
        <a:p>
          <a:endParaRPr lang="ru-RU"/>
        </a:p>
      </dgm:t>
    </dgm:pt>
    <dgm:pt modelId="{1A132C62-EDDE-4846-953C-B8025DC41C69}" type="pres">
      <dgm:prSet presAssocID="{35289AE1-01DA-4693-9AAC-AD966607F47D}" presName="rootConnector" presStyleLbl="node1" presStyleIdx="1" presStyleCnt="3"/>
      <dgm:spPr/>
      <dgm:t>
        <a:bodyPr/>
        <a:lstStyle/>
        <a:p>
          <a:endParaRPr lang="ru-RU"/>
        </a:p>
      </dgm:t>
    </dgm:pt>
    <dgm:pt modelId="{8D5B6B87-E435-4297-AC9A-B15E731EFF40}" type="pres">
      <dgm:prSet presAssocID="{35289AE1-01DA-4693-9AAC-AD966607F47D}" presName="childShape" presStyleCnt="0"/>
      <dgm:spPr/>
    </dgm:pt>
    <dgm:pt modelId="{9277F5B0-13A1-46EB-A889-04ED506E781F}" type="pres">
      <dgm:prSet presAssocID="{2ADC76C7-AAF1-40F4-B5A4-1306A0C15E08}" presName="Name13" presStyleLbl="parChTrans1D2" presStyleIdx="3" presStyleCnt="17"/>
      <dgm:spPr/>
      <dgm:t>
        <a:bodyPr/>
        <a:lstStyle/>
        <a:p>
          <a:endParaRPr lang="ru-RU"/>
        </a:p>
      </dgm:t>
    </dgm:pt>
    <dgm:pt modelId="{DB446D40-BBC2-49A9-A794-B62C0834BC45}" type="pres">
      <dgm:prSet presAssocID="{B9840958-771F-4118-A2C2-DC0FE424646E}" presName="childText" presStyleLbl="bgAcc1" presStyleIdx="3" presStyleCnt="17" custScaleX="236442" custScaleY="68055" custLinFactNeighborX="-7869" custLinFactNeighborY="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1ED71-6844-43C4-AFFC-5BC8F146CB38}" type="pres">
      <dgm:prSet presAssocID="{B7743AF8-52C3-42AC-AB14-32BE239CE131}" presName="Name13" presStyleLbl="parChTrans1D2" presStyleIdx="4" presStyleCnt="17"/>
      <dgm:spPr/>
      <dgm:t>
        <a:bodyPr/>
        <a:lstStyle/>
        <a:p>
          <a:endParaRPr lang="ru-RU"/>
        </a:p>
      </dgm:t>
    </dgm:pt>
    <dgm:pt modelId="{ABA7D1BF-B2B0-41A1-B8B1-20E56765643E}" type="pres">
      <dgm:prSet presAssocID="{B40D6324-ED2D-4978-86D7-02F6C2B59D32}" presName="childText" presStyleLbl="bgAcc1" presStyleIdx="4" presStyleCnt="17" custScaleX="236442" custScaleY="89466" custLinFactNeighborX="-7869" custLinFactNeighborY="-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CA98-3484-45F6-9E6A-6AC130E3F141}" type="pres">
      <dgm:prSet presAssocID="{2EA8F47A-FC79-443C-B386-D23B13E894C3}" presName="Name13" presStyleLbl="parChTrans1D2" presStyleIdx="5" presStyleCnt="17"/>
      <dgm:spPr/>
      <dgm:t>
        <a:bodyPr/>
        <a:lstStyle/>
        <a:p>
          <a:endParaRPr lang="ru-RU"/>
        </a:p>
      </dgm:t>
    </dgm:pt>
    <dgm:pt modelId="{D7736C52-C244-474A-8276-8AA5A47848F0}" type="pres">
      <dgm:prSet presAssocID="{26E5C6C2-0093-4CC9-BD18-EFE361BFEBCA}" presName="childText" presStyleLbl="bgAcc1" presStyleIdx="5" presStyleCnt="17" custScaleX="236442" custScaleY="68055" custLinFactNeighborX="-7869" custLinFactNeighborY="-14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8976-D350-4530-ADDC-239D039B07DE}" type="pres">
      <dgm:prSet presAssocID="{A0336BCF-0D8C-43FB-ADBA-20A8EE1FB9C9}" presName="Name13" presStyleLbl="parChTrans1D2" presStyleIdx="6" presStyleCnt="17"/>
      <dgm:spPr/>
      <dgm:t>
        <a:bodyPr/>
        <a:lstStyle/>
        <a:p>
          <a:endParaRPr lang="ru-RU"/>
        </a:p>
      </dgm:t>
    </dgm:pt>
    <dgm:pt modelId="{4B72E26E-C62D-4004-9D58-49C2B08927C3}" type="pres">
      <dgm:prSet presAssocID="{B5D00939-3348-4E11-BC03-A220D9A6EC77}" presName="childText" presStyleLbl="bgAcc1" presStyleIdx="6" presStyleCnt="17" custScaleX="236442" custScaleY="68055" custLinFactNeighborX="-7155" custLinFactNeighborY="-19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AE0D1-1DB8-4B30-A480-CCD4B5E2320C}" type="pres">
      <dgm:prSet presAssocID="{E7CD3EB3-B2D6-4B06-A655-8F611341B6B1}" presName="Name13" presStyleLbl="parChTrans1D2" presStyleIdx="7" presStyleCnt="17"/>
      <dgm:spPr/>
      <dgm:t>
        <a:bodyPr/>
        <a:lstStyle/>
        <a:p>
          <a:endParaRPr lang="ru-RU"/>
        </a:p>
      </dgm:t>
    </dgm:pt>
    <dgm:pt modelId="{625BBA62-3BDA-4D37-8294-1DDB4A24B415}" type="pres">
      <dgm:prSet presAssocID="{66315B66-7CDF-46BE-ABAB-9CB93C125E5F}" presName="childText" presStyleLbl="bgAcc1" presStyleIdx="7" presStyleCnt="17" custScaleX="236442" custScaleY="68055" custLinFactNeighborX="-6160" custLinFactNeighborY="-25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AF0AF-664B-4161-96F9-C3CE7C78E6FB}" type="pres">
      <dgm:prSet presAssocID="{77772469-8DF4-4B0F-8649-D3A7505FB94B}" presName="Name13" presStyleLbl="parChTrans1D2" presStyleIdx="8" presStyleCnt="17"/>
      <dgm:spPr/>
      <dgm:t>
        <a:bodyPr/>
        <a:lstStyle/>
        <a:p>
          <a:endParaRPr lang="ru-RU"/>
        </a:p>
      </dgm:t>
    </dgm:pt>
    <dgm:pt modelId="{DFFEA8EF-3403-45B0-9501-0B10EF36974B}" type="pres">
      <dgm:prSet presAssocID="{3D8C82EE-42B2-4C63-BB29-F791B1DD8BCF}" presName="childText" presStyleLbl="bgAcc1" presStyleIdx="8" presStyleCnt="17" custScaleX="236442" custScaleY="68055" custLinFactNeighborX="-6327" custLinFactNeighborY="-3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9615-8E9E-4E03-BDE7-98DA4878AA7B}" type="pres">
      <dgm:prSet presAssocID="{E2261338-29D8-4265-A330-AB2EE8B64EE0}" presName="root" presStyleCnt="0"/>
      <dgm:spPr/>
    </dgm:pt>
    <dgm:pt modelId="{A35DCCBE-0C60-4DDE-8BCE-FBC3232F442F}" type="pres">
      <dgm:prSet presAssocID="{E2261338-29D8-4265-A330-AB2EE8B64EE0}" presName="rootComposite" presStyleCnt="0"/>
      <dgm:spPr/>
    </dgm:pt>
    <dgm:pt modelId="{E2890772-D67E-4A42-8CD9-1DCA0BF49BD7}" type="pres">
      <dgm:prSet presAssocID="{E2261338-29D8-4265-A330-AB2EE8B64EE0}" presName="rootText" presStyleLbl="node1" presStyleIdx="2" presStyleCnt="3" custScaleX="210176" custScaleY="81495" custLinFactNeighborX="5291" custLinFactNeighborY="-168"/>
      <dgm:spPr/>
      <dgm:t>
        <a:bodyPr/>
        <a:lstStyle/>
        <a:p>
          <a:endParaRPr lang="ru-RU"/>
        </a:p>
      </dgm:t>
    </dgm:pt>
    <dgm:pt modelId="{F0B62086-E342-4295-98C6-620957351E24}" type="pres">
      <dgm:prSet presAssocID="{E2261338-29D8-4265-A330-AB2EE8B64EE0}" presName="rootConnector" presStyleLbl="node1" presStyleIdx="2" presStyleCnt="3"/>
      <dgm:spPr/>
      <dgm:t>
        <a:bodyPr/>
        <a:lstStyle/>
        <a:p>
          <a:endParaRPr lang="ru-RU"/>
        </a:p>
      </dgm:t>
    </dgm:pt>
    <dgm:pt modelId="{9FCC4002-C5C1-48E8-83B6-A8EC561B7D73}" type="pres">
      <dgm:prSet presAssocID="{E2261338-29D8-4265-A330-AB2EE8B64EE0}" presName="childShape" presStyleCnt="0"/>
      <dgm:spPr/>
    </dgm:pt>
    <dgm:pt modelId="{EEAE8528-CC25-4D3E-858A-CB8E7D7F1803}" type="pres">
      <dgm:prSet presAssocID="{5C37D2D1-8AB3-4374-B183-7DB3A4F90608}" presName="Name13" presStyleLbl="parChTrans1D2" presStyleIdx="9" presStyleCnt="17"/>
      <dgm:spPr/>
      <dgm:t>
        <a:bodyPr/>
        <a:lstStyle/>
        <a:p>
          <a:endParaRPr lang="ru-RU"/>
        </a:p>
      </dgm:t>
    </dgm:pt>
    <dgm:pt modelId="{7174B72E-C835-42DE-987A-D468A85F9C58}" type="pres">
      <dgm:prSet presAssocID="{C9474DE2-17AD-4767-950B-925161D0D6C3}" presName="childText" presStyleLbl="bgAcc1" presStyleIdx="9" presStyleCnt="17" custScaleX="290378" custScaleY="7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2B603-B700-4C9A-BB56-B178BADD76D1}" type="pres">
      <dgm:prSet presAssocID="{337BF0CC-3348-4C55-8777-96EB284D3050}" presName="Name13" presStyleLbl="parChTrans1D2" presStyleIdx="10" presStyleCnt="17"/>
      <dgm:spPr/>
      <dgm:t>
        <a:bodyPr/>
        <a:lstStyle/>
        <a:p>
          <a:endParaRPr lang="ru-RU"/>
        </a:p>
      </dgm:t>
    </dgm:pt>
    <dgm:pt modelId="{B8558BB8-121A-4D2C-8E07-6D4D04694998}" type="pres">
      <dgm:prSet presAssocID="{6FEEEF9B-007F-485C-9254-F0434E27CFCB}" presName="childText" presStyleLbl="bgAcc1" presStyleIdx="10" presStyleCnt="17" custScaleX="291470" custScaleY="74635" custLinFactNeighborX="1256" custLinFactNeighborY="-10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AB23F-CEAC-402B-B079-27BC9C42E454}" type="pres">
      <dgm:prSet presAssocID="{4DB551E8-DD8C-47C8-8DD1-15589605EE98}" presName="Name13" presStyleLbl="parChTrans1D2" presStyleIdx="11" presStyleCnt="17"/>
      <dgm:spPr/>
      <dgm:t>
        <a:bodyPr/>
        <a:lstStyle/>
        <a:p>
          <a:endParaRPr lang="ru-RU"/>
        </a:p>
      </dgm:t>
    </dgm:pt>
    <dgm:pt modelId="{F65470EB-1398-4EA9-BB8E-36C62FDC5AE1}" type="pres">
      <dgm:prSet presAssocID="{A1B8ECA0-2ED2-4E7C-BB81-FEF61A10A362}" presName="childText" presStyleLbl="bgAcc1" presStyleIdx="11" presStyleCnt="17" custScaleX="295356" custScaleY="74916" custLinFactNeighborY="-1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6C71D-586B-456C-9A21-0E8E29A1A80A}" type="pres">
      <dgm:prSet presAssocID="{65521D55-B138-4E90-BA89-1A131DC1152E}" presName="Name13" presStyleLbl="parChTrans1D2" presStyleIdx="12" presStyleCnt="17"/>
      <dgm:spPr/>
      <dgm:t>
        <a:bodyPr/>
        <a:lstStyle/>
        <a:p>
          <a:endParaRPr lang="ru-RU"/>
        </a:p>
      </dgm:t>
    </dgm:pt>
    <dgm:pt modelId="{F03EBC84-6990-4532-AC7A-FBBD288F50E1}" type="pres">
      <dgm:prSet presAssocID="{5C4C52FF-D15F-4C4B-9FD2-B9403AC93F43}" presName="childText" presStyleLbl="bgAcc1" presStyleIdx="12" presStyleCnt="17" custScaleX="295920" custScaleY="75915" custLinFactNeighborX="-688" custLinFactNeighborY="-30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7C15B-8F5B-4510-8826-5FBFA591EBEC}" type="pres">
      <dgm:prSet presAssocID="{156FA812-2CA2-4163-9904-487BE094FB29}" presName="Name13" presStyleLbl="parChTrans1D2" presStyleIdx="13" presStyleCnt="17"/>
      <dgm:spPr/>
      <dgm:t>
        <a:bodyPr/>
        <a:lstStyle/>
        <a:p>
          <a:endParaRPr lang="ru-RU"/>
        </a:p>
      </dgm:t>
    </dgm:pt>
    <dgm:pt modelId="{D931408C-66AF-4F9F-BCC8-107DE088A17D}" type="pres">
      <dgm:prSet presAssocID="{C139C082-C179-49D1-87BE-2565A73979F6}" presName="childText" presStyleLbl="bgAcc1" presStyleIdx="13" presStyleCnt="17" custScaleX="297054" custScaleY="76060" custLinFactNeighborX="-2642" custLinFactNeighborY="-39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4E37-C677-42A0-A05A-BAB6F34F5543}" type="pres">
      <dgm:prSet presAssocID="{DA1C4F20-CE90-449A-BB64-D7357C5C3ADD}" presName="Name13" presStyleLbl="parChTrans1D2" presStyleIdx="14" presStyleCnt="17"/>
      <dgm:spPr/>
      <dgm:t>
        <a:bodyPr/>
        <a:lstStyle/>
        <a:p>
          <a:endParaRPr lang="ru-RU"/>
        </a:p>
      </dgm:t>
    </dgm:pt>
    <dgm:pt modelId="{52E27884-81E6-4AAD-BFC3-C0CD3529F2E7}" type="pres">
      <dgm:prSet presAssocID="{B5F4ED7B-BBB2-4080-9550-C3E67A9BC8B1}" presName="childText" presStyleLbl="bgAcc1" presStyleIdx="14" presStyleCnt="17" custScaleX="297054" custLinFactNeighborY="-47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733E-2DC8-44C1-9FB8-32A0014270F3}" type="pres">
      <dgm:prSet presAssocID="{B187FAA1-DBA4-4D45-BA8B-BC57F8109C13}" presName="Name13" presStyleLbl="parChTrans1D2" presStyleIdx="15" presStyleCnt="17"/>
      <dgm:spPr/>
      <dgm:t>
        <a:bodyPr/>
        <a:lstStyle/>
        <a:p>
          <a:endParaRPr lang="ru-RU"/>
        </a:p>
      </dgm:t>
    </dgm:pt>
    <dgm:pt modelId="{064DA932-38E7-4D88-8C96-73107F08BCF5}" type="pres">
      <dgm:prSet presAssocID="{5C03E563-6A6D-4885-89BC-3162FF637B7C}" presName="childText" presStyleLbl="bgAcc1" presStyleIdx="15" presStyleCnt="17" custScaleX="297054" custScaleY="76351" custLinFactNeighborX="-1302" custLinFactNeighborY="-5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31AA9-16C8-49D8-A63E-8FC87D6D4E83}" type="pres">
      <dgm:prSet presAssocID="{2C00F716-36A8-4180-90FF-B9AB7C9AC06D}" presName="Name13" presStyleLbl="parChTrans1D2" presStyleIdx="16" presStyleCnt="17"/>
      <dgm:spPr/>
      <dgm:t>
        <a:bodyPr/>
        <a:lstStyle/>
        <a:p>
          <a:endParaRPr lang="ru-RU"/>
        </a:p>
      </dgm:t>
    </dgm:pt>
    <dgm:pt modelId="{DF30CE8F-7182-428E-94BA-1A8F4EDAAC4C}" type="pres">
      <dgm:prSet presAssocID="{E7528A59-54E2-4F9E-AD26-29677733C93F}" presName="childText" presStyleLbl="bgAcc1" presStyleIdx="16" presStyleCnt="17" custScaleX="290594" custScaleY="78610" custLinFactNeighborX="1236" custLinFactNeighborY="-67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46824-01BA-4A0D-8196-4F0990A859C0}" type="presOf" srcId="{337BF0CC-3348-4C55-8777-96EB284D3050}" destId="{B012B603-B700-4C9A-BB56-B178BADD76D1}" srcOrd="0" destOrd="0" presId="urn:microsoft.com/office/officeart/2005/8/layout/hierarchy3"/>
    <dgm:cxn modelId="{6FC94F9C-5770-4BD5-ADC0-D982EF74D0B5}" type="presOf" srcId="{E6A73319-7447-42DF-9028-FB21799F0EA1}" destId="{49CDF213-962B-4DBA-8925-CD40CBC2FED6}" srcOrd="0" destOrd="0" presId="urn:microsoft.com/office/officeart/2005/8/layout/hierarchy3"/>
    <dgm:cxn modelId="{F1FF7185-EC92-4AC2-9856-E009D521364C}" type="presOf" srcId="{E2261338-29D8-4265-A330-AB2EE8B64EE0}" destId="{E2890772-D67E-4A42-8CD9-1DCA0BF49BD7}" srcOrd="0" destOrd="0" presId="urn:microsoft.com/office/officeart/2005/8/layout/hierarchy3"/>
    <dgm:cxn modelId="{F29AEDF7-3F1C-4B9D-95F2-200225BE10E3}" type="presOf" srcId="{F4BE3808-8D19-4456-87EC-D6985BC3BCCC}" destId="{F508ED15-ACAC-4FAE-B3C6-45472094EBC8}" srcOrd="0" destOrd="0" presId="urn:microsoft.com/office/officeart/2005/8/layout/hierarchy3"/>
    <dgm:cxn modelId="{213E169A-21E6-4367-978E-57F8AE3A677F}" srcId="{6EB95CB2-AF03-4B84-9B49-B63BC4598E92}" destId="{F421B3EB-642B-460B-8AC6-12DA3624D509}" srcOrd="2" destOrd="0" parTransId="{3511D941-E160-4C54-BA57-66503D81B83E}" sibTransId="{507A9C81-6F75-419F-8B5A-4AB5EA861414}"/>
    <dgm:cxn modelId="{CF63346C-A8EF-4902-84BE-1DEA5478F275}" type="presOf" srcId="{3511D941-E160-4C54-BA57-66503D81B83E}" destId="{4F4F4AF6-5FFE-48B7-8FC9-23E00899C509}" srcOrd="0" destOrd="0" presId="urn:microsoft.com/office/officeart/2005/8/layout/hierarchy3"/>
    <dgm:cxn modelId="{4EFEECAA-FFB2-4C8C-BE8F-35DB84F5351B}" type="presOf" srcId="{66315B66-7CDF-46BE-ABAB-9CB93C125E5F}" destId="{625BBA62-3BDA-4D37-8294-1DDB4A24B415}" srcOrd="0" destOrd="0" presId="urn:microsoft.com/office/officeart/2005/8/layout/hierarchy3"/>
    <dgm:cxn modelId="{6F9112C7-3DEB-40F7-A228-AC7F43E704D6}" srcId="{35289AE1-01DA-4693-9AAC-AD966607F47D}" destId="{B9840958-771F-4118-A2C2-DC0FE424646E}" srcOrd="0" destOrd="0" parTransId="{2ADC76C7-AAF1-40F4-B5A4-1306A0C15E08}" sibTransId="{3E1B926D-73B7-43FD-88A7-89400D231A89}"/>
    <dgm:cxn modelId="{9AECEB3F-2D24-4012-A200-D353EED800FF}" type="presOf" srcId="{2ADC76C7-AAF1-40F4-B5A4-1306A0C15E08}" destId="{9277F5B0-13A1-46EB-A889-04ED506E781F}" srcOrd="0" destOrd="0" presId="urn:microsoft.com/office/officeart/2005/8/layout/hierarchy3"/>
    <dgm:cxn modelId="{782141F7-2357-4BD9-9257-6C448F00F8E9}" srcId="{E2261338-29D8-4265-A330-AB2EE8B64EE0}" destId="{C139C082-C179-49D1-87BE-2565A73979F6}" srcOrd="4" destOrd="0" parTransId="{156FA812-2CA2-4163-9904-487BE094FB29}" sibTransId="{6A35F13B-3B22-4411-A94C-585D926FA71B}"/>
    <dgm:cxn modelId="{4D467E50-327C-4541-A4C2-A38E370C905A}" type="presOf" srcId="{2C00F716-36A8-4180-90FF-B9AB7C9AC06D}" destId="{B3531AA9-16C8-49D8-A63E-8FC87D6D4E83}" srcOrd="0" destOrd="0" presId="urn:microsoft.com/office/officeart/2005/8/layout/hierarchy3"/>
    <dgm:cxn modelId="{DA73F513-6C57-4189-B96D-ADB91FA2FB59}" type="presOf" srcId="{35289AE1-01DA-4693-9AAC-AD966607F47D}" destId="{C7EADC21-4C9E-4FF0-8D5E-445AEFE43001}" srcOrd="0" destOrd="0" presId="urn:microsoft.com/office/officeart/2005/8/layout/hierarchy3"/>
    <dgm:cxn modelId="{553BF3BA-73B9-40CB-A13B-32A5F94514C6}" type="presOf" srcId="{5C4C52FF-D15F-4C4B-9FD2-B9403AC93F43}" destId="{F03EBC84-6990-4532-AC7A-FBBD288F50E1}" srcOrd="0" destOrd="0" presId="urn:microsoft.com/office/officeart/2005/8/layout/hierarchy3"/>
    <dgm:cxn modelId="{419939AD-D32B-4B18-967F-BB39112FAFEF}" type="presOf" srcId="{6EB95CB2-AF03-4B84-9B49-B63BC4598E92}" destId="{FB1A6B8B-1F61-45C7-99A4-3A497C48CAD5}" srcOrd="0" destOrd="0" presId="urn:microsoft.com/office/officeart/2005/8/layout/hierarchy3"/>
    <dgm:cxn modelId="{0E0A2C02-CCB2-4A75-8536-01A22C727175}" type="presOf" srcId="{E7528A59-54E2-4F9E-AD26-29677733C93F}" destId="{DF30CE8F-7182-428E-94BA-1A8F4EDAAC4C}" srcOrd="0" destOrd="0" presId="urn:microsoft.com/office/officeart/2005/8/layout/hierarchy3"/>
    <dgm:cxn modelId="{07DECC6C-15B8-4E10-A9BC-BFF4B3619E71}" type="presOf" srcId="{C139C082-C179-49D1-87BE-2565A73979F6}" destId="{D931408C-66AF-4F9F-BCC8-107DE088A17D}" srcOrd="0" destOrd="0" presId="urn:microsoft.com/office/officeart/2005/8/layout/hierarchy3"/>
    <dgm:cxn modelId="{8F4BB097-8CA7-465F-9178-697A18CD80B2}" type="presOf" srcId="{E2261338-29D8-4265-A330-AB2EE8B64EE0}" destId="{F0B62086-E342-4295-98C6-620957351E24}" srcOrd="1" destOrd="0" presId="urn:microsoft.com/office/officeart/2005/8/layout/hierarchy3"/>
    <dgm:cxn modelId="{985FCAAE-8ACF-4565-BC39-BFBED43967A0}" type="presOf" srcId="{6FEEEF9B-007F-485C-9254-F0434E27CFCB}" destId="{B8558BB8-121A-4D2C-8E07-6D4D04694998}" srcOrd="0" destOrd="0" presId="urn:microsoft.com/office/officeart/2005/8/layout/hierarchy3"/>
    <dgm:cxn modelId="{2EB7487A-C99D-4264-80FF-008168F21CC2}" srcId="{6EB95CB2-AF03-4B84-9B49-B63BC4598E92}" destId="{6996EAAD-FDB5-4C31-82CC-917E42562351}" srcOrd="0" destOrd="0" parTransId="{D2AA7CFD-364A-4828-8656-AE4ACE5A99FF}" sibTransId="{9E7A221A-04A6-46F8-8F3D-66677B4610BF}"/>
    <dgm:cxn modelId="{6B25153C-50BC-481D-AC27-A632801B6125}" type="presOf" srcId="{3D8C82EE-42B2-4C63-BB29-F791B1DD8BCF}" destId="{DFFEA8EF-3403-45B0-9501-0B10EF36974B}" srcOrd="0" destOrd="0" presId="urn:microsoft.com/office/officeart/2005/8/layout/hierarchy3"/>
    <dgm:cxn modelId="{1B06A3C8-DD90-4A5E-A9BE-DEF8A2320138}" type="presOf" srcId="{DA1C4F20-CE90-449A-BB64-D7357C5C3ADD}" destId="{D60E4E37-C677-42A0-A05A-BAB6F34F5543}" srcOrd="0" destOrd="0" presId="urn:microsoft.com/office/officeart/2005/8/layout/hierarchy3"/>
    <dgm:cxn modelId="{DE0FB12C-B843-4599-9029-106FEDCD031C}" srcId="{35289AE1-01DA-4693-9AAC-AD966607F47D}" destId="{B40D6324-ED2D-4978-86D7-02F6C2B59D32}" srcOrd="1" destOrd="0" parTransId="{B7743AF8-52C3-42AC-AB14-32BE239CE131}" sibTransId="{5E235ED6-51D9-4506-8B87-8CFF85FAF989}"/>
    <dgm:cxn modelId="{806930E9-E754-40E8-84C3-6530D6B9383E}" type="presOf" srcId="{35289AE1-01DA-4693-9AAC-AD966607F47D}" destId="{1A132C62-EDDE-4846-953C-B8025DC41C69}" srcOrd="1" destOrd="0" presId="urn:microsoft.com/office/officeart/2005/8/layout/hierarchy3"/>
    <dgm:cxn modelId="{825C9E44-AB58-4C6E-BB62-5857BB7C6268}" type="presOf" srcId="{E7CD3EB3-B2D6-4B06-A655-8F611341B6B1}" destId="{B92AE0D1-1DB8-4B30-A480-CCD4B5E2320C}" srcOrd="0" destOrd="0" presId="urn:microsoft.com/office/officeart/2005/8/layout/hierarchy3"/>
    <dgm:cxn modelId="{8DB7C57F-393A-4BA0-BC6F-DAD00F2FB590}" srcId="{E2261338-29D8-4265-A330-AB2EE8B64EE0}" destId="{6FEEEF9B-007F-485C-9254-F0434E27CFCB}" srcOrd="1" destOrd="0" parTransId="{337BF0CC-3348-4C55-8777-96EB284D3050}" sibTransId="{19828E31-95AE-4F2D-B413-1E11170A2D2F}"/>
    <dgm:cxn modelId="{CCA8DE0D-DC07-4340-815B-D0F71AD0F235}" srcId="{35289AE1-01DA-4693-9AAC-AD966607F47D}" destId="{66315B66-7CDF-46BE-ABAB-9CB93C125E5F}" srcOrd="4" destOrd="0" parTransId="{E7CD3EB3-B2D6-4B06-A655-8F611341B6B1}" sibTransId="{668FD176-7BBD-4231-A4E9-EBE59AAA5E11}"/>
    <dgm:cxn modelId="{C4FB97E1-542A-4384-93F3-05B9781279D0}" srcId="{E2261338-29D8-4265-A330-AB2EE8B64EE0}" destId="{C9474DE2-17AD-4767-950B-925161D0D6C3}" srcOrd="0" destOrd="0" parTransId="{5C37D2D1-8AB3-4374-B183-7DB3A4F90608}" sibTransId="{5DDE873B-DD8D-4BB4-88FB-871582324CF0}"/>
    <dgm:cxn modelId="{CB46EF96-F279-407C-A499-DB3882CC34FD}" type="presOf" srcId="{B40D6324-ED2D-4978-86D7-02F6C2B59D32}" destId="{ABA7D1BF-B2B0-41A1-B8B1-20E56765643E}" srcOrd="0" destOrd="0" presId="urn:microsoft.com/office/officeart/2005/8/layout/hierarchy3"/>
    <dgm:cxn modelId="{824ED38A-489F-4D7A-B24B-CF34F8536738}" srcId="{F4BE3808-8D19-4456-87EC-D6985BC3BCCC}" destId="{35289AE1-01DA-4693-9AAC-AD966607F47D}" srcOrd="1" destOrd="0" parTransId="{9A4B4B43-0D30-4651-BBB0-946CEC2E75AC}" sibTransId="{CCF6E27B-1EDE-4F69-9D10-96D560F7A962}"/>
    <dgm:cxn modelId="{220087C5-0EB2-4F42-AA8A-5C411E7B66A0}" type="presOf" srcId="{156FA812-2CA2-4163-9904-487BE094FB29}" destId="{1767C15B-8F5B-4510-8826-5FBFA591EBEC}" srcOrd="0" destOrd="0" presId="urn:microsoft.com/office/officeart/2005/8/layout/hierarchy3"/>
    <dgm:cxn modelId="{C670D847-C9D6-4941-89CF-EFCFD308E9EB}" type="presOf" srcId="{D2AA7CFD-364A-4828-8656-AE4ACE5A99FF}" destId="{8EAB0F9B-4A49-4817-8800-2E5183D2AAA6}" srcOrd="0" destOrd="0" presId="urn:microsoft.com/office/officeart/2005/8/layout/hierarchy3"/>
    <dgm:cxn modelId="{C431B08B-89F3-4D0D-A90A-06517832BC8D}" srcId="{35289AE1-01DA-4693-9AAC-AD966607F47D}" destId="{3D8C82EE-42B2-4C63-BB29-F791B1DD8BCF}" srcOrd="5" destOrd="0" parTransId="{77772469-8DF4-4B0F-8649-D3A7505FB94B}" sibTransId="{E398197C-4DEC-40BC-A9F7-6E259224FEE3}"/>
    <dgm:cxn modelId="{2A971680-C2CC-4C73-9D1E-C5F8536CB21D}" srcId="{35289AE1-01DA-4693-9AAC-AD966607F47D}" destId="{26E5C6C2-0093-4CC9-BD18-EFE361BFEBCA}" srcOrd="2" destOrd="0" parTransId="{2EA8F47A-FC79-443C-B386-D23B13E894C3}" sibTransId="{2BF89DDF-C5E6-478E-BCDA-540368117B18}"/>
    <dgm:cxn modelId="{C25DCB39-B8D1-4D25-AC04-8F78D3483C9B}" type="presOf" srcId="{B5D00939-3348-4E11-BC03-A220D9A6EC77}" destId="{4B72E26E-C62D-4004-9D58-49C2B08927C3}" srcOrd="0" destOrd="0" presId="urn:microsoft.com/office/officeart/2005/8/layout/hierarchy3"/>
    <dgm:cxn modelId="{5A585E86-9B38-4415-BDBA-C55112773521}" type="presOf" srcId="{350E0C08-3A4A-4B4A-A4B0-1B533A17C313}" destId="{47A8AC53-FCB4-4065-BC27-5EAB4C63D0C8}" srcOrd="0" destOrd="0" presId="urn:microsoft.com/office/officeart/2005/8/layout/hierarchy3"/>
    <dgm:cxn modelId="{B26B0516-4E47-4F56-9992-B1E8191E6B99}" srcId="{F4BE3808-8D19-4456-87EC-D6985BC3BCCC}" destId="{6EB95CB2-AF03-4B84-9B49-B63BC4598E92}" srcOrd="0" destOrd="0" parTransId="{86D4FC17-8CBA-4F2B-8E7D-F90008DD3E61}" sibTransId="{D991A1BF-E98E-489A-A59F-2E29C32821F4}"/>
    <dgm:cxn modelId="{5AAD4062-3C72-4AD0-B4EC-698635AAD859}" type="presOf" srcId="{A0336BCF-0D8C-43FB-ADBA-20A8EE1FB9C9}" destId="{91138976-D350-4530-ADDC-239D039B07DE}" srcOrd="0" destOrd="0" presId="urn:microsoft.com/office/officeart/2005/8/layout/hierarchy3"/>
    <dgm:cxn modelId="{8FDFACB4-86E1-4B1E-A49C-331E961FC9E7}" type="presOf" srcId="{5C37D2D1-8AB3-4374-B183-7DB3A4F90608}" destId="{EEAE8528-CC25-4D3E-858A-CB8E7D7F1803}" srcOrd="0" destOrd="0" presId="urn:microsoft.com/office/officeart/2005/8/layout/hierarchy3"/>
    <dgm:cxn modelId="{5A98CD89-3362-45DA-BCEE-EB9E34103359}" type="presOf" srcId="{77772469-8DF4-4B0F-8649-D3A7505FB94B}" destId="{5E0AF0AF-664B-4161-96F9-C3CE7C78E6FB}" srcOrd="0" destOrd="0" presId="urn:microsoft.com/office/officeart/2005/8/layout/hierarchy3"/>
    <dgm:cxn modelId="{F5EFF53A-59F8-4016-A4DB-98C1621101D4}" type="presOf" srcId="{65521D55-B138-4E90-BA89-1A131DC1152E}" destId="{B636C71D-586B-456C-9A21-0E8E29A1A80A}" srcOrd="0" destOrd="0" presId="urn:microsoft.com/office/officeart/2005/8/layout/hierarchy3"/>
    <dgm:cxn modelId="{E1C2001F-A092-46FC-9CFE-96570871C52D}" type="presOf" srcId="{6EB95CB2-AF03-4B84-9B49-B63BC4598E92}" destId="{24D4BD88-4303-4F08-9078-6099066942DA}" srcOrd="1" destOrd="0" presId="urn:microsoft.com/office/officeart/2005/8/layout/hierarchy3"/>
    <dgm:cxn modelId="{C43EB8CE-7681-4458-90EC-D0EFD24A6E7D}" type="presOf" srcId="{B5F4ED7B-BBB2-4080-9550-C3E67A9BC8B1}" destId="{52E27884-81E6-4AAD-BFC3-C0CD3529F2E7}" srcOrd="0" destOrd="0" presId="urn:microsoft.com/office/officeart/2005/8/layout/hierarchy3"/>
    <dgm:cxn modelId="{D6C31625-2C5B-4AEF-91B2-F39048940CD1}" type="presOf" srcId="{6996EAAD-FDB5-4C31-82CC-917E42562351}" destId="{1767DFC6-82FD-461E-8077-7D9AC399006C}" srcOrd="0" destOrd="0" presId="urn:microsoft.com/office/officeart/2005/8/layout/hierarchy3"/>
    <dgm:cxn modelId="{026820CC-4A85-4DB4-8194-9A9E652A5F60}" srcId="{E2261338-29D8-4265-A330-AB2EE8B64EE0}" destId="{B5F4ED7B-BBB2-4080-9550-C3E67A9BC8B1}" srcOrd="5" destOrd="0" parTransId="{DA1C4F20-CE90-449A-BB64-D7357C5C3ADD}" sibTransId="{CBA9B327-ABFA-4678-A670-3533351D261C}"/>
    <dgm:cxn modelId="{D82B5600-B239-48F8-B130-C1829E23EF94}" type="presOf" srcId="{B7743AF8-52C3-42AC-AB14-32BE239CE131}" destId="{1641ED71-6844-43C4-AFFC-5BC8F146CB38}" srcOrd="0" destOrd="0" presId="urn:microsoft.com/office/officeart/2005/8/layout/hierarchy3"/>
    <dgm:cxn modelId="{37C6B86C-DC48-4C98-98A9-26838C171436}" type="presOf" srcId="{A1B8ECA0-2ED2-4E7C-BB81-FEF61A10A362}" destId="{F65470EB-1398-4EA9-BB8E-36C62FDC5AE1}" srcOrd="0" destOrd="0" presId="urn:microsoft.com/office/officeart/2005/8/layout/hierarchy3"/>
    <dgm:cxn modelId="{66C84079-8E2A-4198-BA6E-B7796A553EBC}" srcId="{F4BE3808-8D19-4456-87EC-D6985BC3BCCC}" destId="{E2261338-29D8-4265-A330-AB2EE8B64EE0}" srcOrd="2" destOrd="0" parTransId="{D2B48301-40BE-4247-AE04-CC51259E2E32}" sibTransId="{8B3D65EE-7BF3-4398-AFF8-67F7EF3F191E}"/>
    <dgm:cxn modelId="{F144CB5A-95FB-4484-9188-6A22B256FCC4}" srcId="{E2261338-29D8-4265-A330-AB2EE8B64EE0}" destId="{E7528A59-54E2-4F9E-AD26-29677733C93F}" srcOrd="7" destOrd="0" parTransId="{2C00F716-36A8-4180-90FF-B9AB7C9AC06D}" sibTransId="{4A4A4EFC-D366-477C-BB5B-2DD774B0F8A6}"/>
    <dgm:cxn modelId="{CE46DF34-7B0E-4804-B229-F753BB956F90}" type="presOf" srcId="{F421B3EB-642B-460B-8AC6-12DA3624D509}" destId="{342A1DA5-E8CF-4472-BDF9-7CCB42B4E515}" srcOrd="0" destOrd="0" presId="urn:microsoft.com/office/officeart/2005/8/layout/hierarchy3"/>
    <dgm:cxn modelId="{69D3A9E2-DA5D-41E3-962B-6A150DBCD5D1}" type="presOf" srcId="{26E5C6C2-0093-4CC9-BD18-EFE361BFEBCA}" destId="{D7736C52-C244-474A-8276-8AA5A47848F0}" srcOrd="0" destOrd="0" presId="urn:microsoft.com/office/officeart/2005/8/layout/hierarchy3"/>
    <dgm:cxn modelId="{7A3DDBA3-B331-449B-B2F8-13115F1A54B3}" srcId="{E2261338-29D8-4265-A330-AB2EE8B64EE0}" destId="{5C03E563-6A6D-4885-89BC-3162FF637B7C}" srcOrd="6" destOrd="0" parTransId="{B187FAA1-DBA4-4D45-BA8B-BC57F8109C13}" sibTransId="{ABD8F160-73A8-4956-8302-479644D1A5FB}"/>
    <dgm:cxn modelId="{3DBB31DD-7126-4092-8DEC-DF8828898F6A}" type="presOf" srcId="{C9474DE2-17AD-4767-950B-925161D0D6C3}" destId="{7174B72E-C835-42DE-987A-D468A85F9C58}" srcOrd="0" destOrd="0" presId="urn:microsoft.com/office/officeart/2005/8/layout/hierarchy3"/>
    <dgm:cxn modelId="{C103029A-7908-416E-A400-66B40B65934C}" type="presOf" srcId="{4DB551E8-DD8C-47C8-8DD1-15589605EE98}" destId="{138AB23F-CEAC-402B-B079-27BC9C42E454}" srcOrd="0" destOrd="0" presId="urn:microsoft.com/office/officeart/2005/8/layout/hierarchy3"/>
    <dgm:cxn modelId="{869AF802-1FF9-4B0F-A21B-9762CF8C52F0}" srcId="{E2261338-29D8-4265-A330-AB2EE8B64EE0}" destId="{A1B8ECA0-2ED2-4E7C-BB81-FEF61A10A362}" srcOrd="2" destOrd="0" parTransId="{4DB551E8-DD8C-47C8-8DD1-15589605EE98}" sibTransId="{FEAF0DA3-5B66-44F1-A2BF-E89F66E4B7D1}"/>
    <dgm:cxn modelId="{841C910E-503F-4168-95BC-54BF6EF21EEB}" srcId="{E2261338-29D8-4265-A330-AB2EE8B64EE0}" destId="{5C4C52FF-D15F-4C4B-9FD2-B9403AC93F43}" srcOrd="3" destOrd="0" parTransId="{65521D55-B138-4E90-BA89-1A131DC1152E}" sibTransId="{10F0EED4-0388-4EAC-A16A-15D601A58E16}"/>
    <dgm:cxn modelId="{C859286F-ACFE-4B10-8C73-38384D0EECA0}" type="presOf" srcId="{B187FAA1-DBA4-4D45-BA8B-BC57F8109C13}" destId="{AD5F733E-2DC8-44C1-9FB8-32A0014270F3}" srcOrd="0" destOrd="0" presId="urn:microsoft.com/office/officeart/2005/8/layout/hierarchy3"/>
    <dgm:cxn modelId="{58566AFE-F9CB-451B-8ACD-1B438B173994}" type="presOf" srcId="{B9840958-771F-4118-A2C2-DC0FE424646E}" destId="{DB446D40-BBC2-49A9-A794-B62C0834BC45}" srcOrd="0" destOrd="0" presId="urn:microsoft.com/office/officeart/2005/8/layout/hierarchy3"/>
    <dgm:cxn modelId="{D04A71A5-A469-4A01-9FD4-0847F765A5F9}" srcId="{35289AE1-01DA-4693-9AAC-AD966607F47D}" destId="{B5D00939-3348-4E11-BC03-A220D9A6EC77}" srcOrd="3" destOrd="0" parTransId="{A0336BCF-0D8C-43FB-ADBA-20A8EE1FB9C9}" sibTransId="{087A1403-BBA9-47B4-8DAA-B7AFA1B80DCC}"/>
    <dgm:cxn modelId="{FB3BC896-49E7-433E-B25E-B3D0817369AA}" type="presOf" srcId="{5C03E563-6A6D-4885-89BC-3162FF637B7C}" destId="{064DA932-38E7-4D88-8C96-73107F08BCF5}" srcOrd="0" destOrd="0" presId="urn:microsoft.com/office/officeart/2005/8/layout/hierarchy3"/>
    <dgm:cxn modelId="{5E9FC5AA-4051-44AD-818A-96E9420411EF}" type="presOf" srcId="{2EA8F47A-FC79-443C-B386-D23B13E894C3}" destId="{AD56CA98-3484-45F6-9E6A-6AC130E3F141}" srcOrd="0" destOrd="0" presId="urn:microsoft.com/office/officeart/2005/8/layout/hierarchy3"/>
    <dgm:cxn modelId="{C6309B1B-3C24-4401-84DC-E678AE672801}" srcId="{6EB95CB2-AF03-4B84-9B49-B63BC4598E92}" destId="{350E0C08-3A4A-4B4A-A4B0-1B533A17C313}" srcOrd="1" destOrd="0" parTransId="{E6A73319-7447-42DF-9028-FB21799F0EA1}" sibTransId="{0F88BA72-6337-4ACC-BF5F-B5F14DB2416D}"/>
    <dgm:cxn modelId="{A533F84F-ADA4-4749-92ED-C2A36AABD3C4}" type="presParOf" srcId="{F508ED15-ACAC-4FAE-B3C6-45472094EBC8}" destId="{676C97FE-FA46-464E-8961-C9E569BC0D8F}" srcOrd="0" destOrd="0" presId="urn:microsoft.com/office/officeart/2005/8/layout/hierarchy3"/>
    <dgm:cxn modelId="{3499E4A6-7ABE-4447-8064-2585D759FC96}" type="presParOf" srcId="{676C97FE-FA46-464E-8961-C9E569BC0D8F}" destId="{FAB9F4A2-05FC-4336-A2E3-E643D3AE3517}" srcOrd="0" destOrd="0" presId="urn:microsoft.com/office/officeart/2005/8/layout/hierarchy3"/>
    <dgm:cxn modelId="{9283EDE0-EDB2-4438-9E46-49F3BCD08E8F}" type="presParOf" srcId="{FAB9F4A2-05FC-4336-A2E3-E643D3AE3517}" destId="{FB1A6B8B-1F61-45C7-99A4-3A497C48CAD5}" srcOrd="0" destOrd="0" presId="urn:microsoft.com/office/officeart/2005/8/layout/hierarchy3"/>
    <dgm:cxn modelId="{62D80BBA-81AE-4B41-AD9C-4DE2B54FEA44}" type="presParOf" srcId="{FAB9F4A2-05FC-4336-A2E3-E643D3AE3517}" destId="{24D4BD88-4303-4F08-9078-6099066942DA}" srcOrd="1" destOrd="0" presId="urn:microsoft.com/office/officeart/2005/8/layout/hierarchy3"/>
    <dgm:cxn modelId="{4689E3F2-AF86-45FB-9100-1D542BF923F3}" type="presParOf" srcId="{676C97FE-FA46-464E-8961-C9E569BC0D8F}" destId="{33686D69-0421-4CA5-B0EC-B17082322F52}" srcOrd="1" destOrd="0" presId="urn:microsoft.com/office/officeart/2005/8/layout/hierarchy3"/>
    <dgm:cxn modelId="{B889F116-EC6E-4713-8244-B6BF1C73AB87}" type="presParOf" srcId="{33686D69-0421-4CA5-B0EC-B17082322F52}" destId="{8EAB0F9B-4A49-4817-8800-2E5183D2AAA6}" srcOrd="0" destOrd="0" presId="urn:microsoft.com/office/officeart/2005/8/layout/hierarchy3"/>
    <dgm:cxn modelId="{F2AB9C18-9054-47FF-9661-08DA0DF0B041}" type="presParOf" srcId="{33686D69-0421-4CA5-B0EC-B17082322F52}" destId="{1767DFC6-82FD-461E-8077-7D9AC399006C}" srcOrd="1" destOrd="0" presId="urn:microsoft.com/office/officeart/2005/8/layout/hierarchy3"/>
    <dgm:cxn modelId="{BB2BA64E-7792-4AD8-B27F-C2098F7DDA6B}" type="presParOf" srcId="{33686D69-0421-4CA5-B0EC-B17082322F52}" destId="{49CDF213-962B-4DBA-8925-CD40CBC2FED6}" srcOrd="2" destOrd="0" presId="urn:microsoft.com/office/officeart/2005/8/layout/hierarchy3"/>
    <dgm:cxn modelId="{16164BA5-BC12-481E-A223-22781FF92C3F}" type="presParOf" srcId="{33686D69-0421-4CA5-B0EC-B17082322F52}" destId="{47A8AC53-FCB4-4065-BC27-5EAB4C63D0C8}" srcOrd="3" destOrd="0" presId="urn:microsoft.com/office/officeart/2005/8/layout/hierarchy3"/>
    <dgm:cxn modelId="{6E5F7E7E-7CD0-439B-B99A-ED142558F5FF}" type="presParOf" srcId="{33686D69-0421-4CA5-B0EC-B17082322F52}" destId="{4F4F4AF6-5FFE-48B7-8FC9-23E00899C509}" srcOrd="4" destOrd="0" presId="urn:microsoft.com/office/officeart/2005/8/layout/hierarchy3"/>
    <dgm:cxn modelId="{2FA2DCB2-FD6A-4034-B4ED-2D19BD8F1F6F}" type="presParOf" srcId="{33686D69-0421-4CA5-B0EC-B17082322F52}" destId="{342A1DA5-E8CF-4472-BDF9-7CCB42B4E515}" srcOrd="5" destOrd="0" presId="urn:microsoft.com/office/officeart/2005/8/layout/hierarchy3"/>
    <dgm:cxn modelId="{6F3DCBDC-C4A2-4B9C-B16D-D924F33E8A59}" type="presParOf" srcId="{F508ED15-ACAC-4FAE-B3C6-45472094EBC8}" destId="{EC971EF5-E538-4F09-AEF9-7595F5D3ED66}" srcOrd="1" destOrd="0" presId="urn:microsoft.com/office/officeart/2005/8/layout/hierarchy3"/>
    <dgm:cxn modelId="{596D02E9-2303-4DAD-8470-17FB32ED2914}" type="presParOf" srcId="{EC971EF5-E538-4F09-AEF9-7595F5D3ED66}" destId="{5EBD9B9E-EB42-4B9A-8D71-7CA83CC39C82}" srcOrd="0" destOrd="0" presId="urn:microsoft.com/office/officeart/2005/8/layout/hierarchy3"/>
    <dgm:cxn modelId="{ECCDDC49-5D90-4D9D-8A27-F7BFA58870D1}" type="presParOf" srcId="{5EBD9B9E-EB42-4B9A-8D71-7CA83CC39C82}" destId="{C7EADC21-4C9E-4FF0-8D5E-445AEFE43001}" srcOrd="0" destOrd="0" presId="urn:microsoft.com/office/officeart/2005/8/layout/hierarchy3"/>
    <dgm:cxn modelId="{0D94D108-954D-4791-9176-88E4BE9CB092}" type="presParOf" srcId="{5EBD9B9E-EB42-4B9A-8D71-7CA83CC39C82}" destId="{1A132C62-EDDE-4846-953C-B8025DC41C69}" srcOrd="1" destOrd="0" presId="urn:microsoft.com/office/officeart/2005/8/layout/hierarchy3"/>
    <dgm:cxn modelId="{57B8B5DE-C9D1-4129-87EA-087FCDA4C813}" type="presParOf" srcId="{EC971EF5-E538-4F09-AEF9-7595F5D3ED66}" destId="{8D5B6B87-E435-4297-AC9A-B15E731EFF40}" srcOrd="1" destOrd="0" presId="urn:microsoft.com/office/officeart/2005/8/layout/hierarchy3"/>
    <dgm:cxn modelId="{E1FB01E1-1598-467C-8D37-2096989FAF2C}" type="presParOf" srcId="{8D5B6B87-E435-4297-AC9A-B15E731EFF40}" destId="{9277F5B0-13A1-46EB-A889-04ED506E781F}" srcOrd="0" destOrd="0" presId="urn:microsoft.com/office/officeart/2005/8/layout/hierarchy3"/>
    <dgm:cxn modelId="{925707AF-2D2E-456D-B04B-709F3B319899}" type="presParOf" srcId="{8D5B6B87-E435-4297-AC9A-B15E731EFF40}" destId="{DB446D40-BBC2-49A9-A794-B62C0834BC45}" srcOrd="1" destOrd="0" presId="urn:microsoft.com/office/officeart/2005/8/layout/hierarchy3"/>
    <dgm:cxn modelId="{7A9899C9-D0E6-450A-BF13-CDAAAE7507C3}" type="presParOf" srcId="{8D5B6B87-E435-4297-AC9A-B15E731EFF40}" destId="{1641ED71-6844-43C4-AFFC-5BC8F146CB38}" srcOrd="2" destOrd="0" presId="urn:microsoft.com/office/officeart/2005/8/layout/hierarchy3"/>
    <dgm:cxn modelId="{3280C245-F225-4B9A-BE9A-871F30E560A5}" type="presParOf" srcId="{8D5B6B87-E435-4297-AC9A-B15E731EFF40}" destId="{ABA7D1BF-B2B0-41A1-B8B1-20E56765643E}" srcOrd="3" destOrd="0" presId="urn:microsoft.com/office/officeart/2005/8/layout/hierarchy3"/>
    <dgm:cxn modelId="{9B56BBD9-3B78-4EC1-857B-82845F3EC9F4}" type="presParOf" srcId="{8D5B6B87-E435-4297-AC9A-B15E731EFF40}" destId="{AD56CA98-3484-45F6-9E6A-6AC130E3F141}" srcOrd="4" destOrd="0" presId="urn:microsoft.com/office/officeart/2005/8/layout/hierarchy3"/>
    <dgm:cxn modelId="{D28F598A-BC10-4DF9-B5DB-8CBAF2E0BAC7}" type="presParOf" srcId="{8D5B6B87-E435-4297-AC9A-B15E731EFF40}" destId="{D7736C52-C244-474A-8276-8AA5A47848F0}" srcOrd="5" destOrd="0" presId="urn:microsoft.com/office/officeart/2005/8/layout/hierarchy3"/>
    <dgm:cxn modelId="{092DBD85-5BFA-4443-9CDB-B6783B242A5D}" type="presParOf" srcId="{8D5B6B87-E435-4297-AC9A-B15E731EFF40}" destId="{91138976-D350-4530-ADDC-239D039B07DE}" srcOrd="6" destOrd="0" presId="urn:microsoft.com/office/officeart/2005/8/layout/hierarchy3"/>
    <dgm:cxn modelId="{BA6A2E8A-84B2-4772-AE48-1FC3ACEFCF41}" type="presParOf" srcId="{8D5B6B87-E435-4297-AC9A-B15E731EFF40}" destId="{4B72E26E-C62D-4004-9D58-49C2B08927C3}" srcOrd="7" destOrd="0" presId="urn:microsoft.com/office/officeart/2005/8/layout/hierarchy3"/>
    <dgm:cxn modelId="{5278F7EE-99C9-41B9-878A-8D84FF87A751}" type="presParOf" srcId="{8D5B6B87-E435-4297-AC9A-B15E731EFF40}" destId="{B92AE0D1-1DB8-4B30-A480-CCD4B5E2320C}" srcOrd="8" destOrd="0" presId="urn:microsoft.com/office/officeart/2005/8/layout/hierarchy3"/>
    <dgm:cxn modelId="{08850DBE-73A4-478C-915C-45D999122C83}" type="presParOf" srcId="{8D5B6B87-E435-4297-AC9A-B15E731EFF40}" destId="{625BBA62-3BDA-4D37-8294-1DDB4A24B415}" srcOrd="9" destOrd="0" presId="urn:microsoft.com/office/officeart/2005/8/layout/hierarchy3"/>
    <dgm:cxn modelId="{8FE631CF-48CC-4F6E-856B-176C6B7971DB}" type="presParOf" srcId="{8D5B6B87-E435-4297-AC9A-B15E731EFF40}" destId="{5E0AF0AF-664B-4161-96F9-C3CE7C78E6FB}" srcOrd="10" destOrd="0" presId="urn:microsoft.com/office/officeart/2005/8/layout/hierarchy3"/>
    <dgm:cxn modelId="{3C5BC71D-09C6-4430-949D-BBC6969A893F}" type="presParOf" srcId="{8D5B6B87-E435-4297-AC9A-B15E731EFF40}" destId="{DFFEA8EF-3403-45B0-9501-0B10EF36974B}" srcOrd="11" destOrd="0" presId="urn:microsoft.com/office/officeart/2005/8/layout/hierarchy3"/>
    <dgm:cxn modelId="{657EBD9D-B6E0-46D0-963F-4D453BC0969F}" type="presParOf" srcId="{F508ED15-ACAC-4FAE-B3C6-45472094EBC8}" destId="{130B9615-8E9E-4E03-BDE7-98DA4878AA7B}" srcOrd="2" destOrd="0" presId="urn:microsoft.com/office/officeart/2005/8/layout/hierarchy3"/>
    <dgm:cxn modelId="{8F9D8732-3CB1-4BE7-9E2A-E3D14B6C7D99}" type="presParOf" srcId="{130B9615-8E9E-4E03-BDE7-98DA4878AA7B}" destId="{A35DCCBE-0C60-4DDE-8BCE-FBC3232F442F}" srcOrd="0" destOrd="0" presId="urn:microsoft.com/office/officeart/2005/8/layout/hierarchy3"/>
    <dgm:cxn modelId="{88861B61-E2C6-4A52-B357-6D2D09B2279D}" type="presParOf" srcId="{A35DCCBE-0C60-4DDE-8BCE-FBC3232F442F}" destId="{E2890772-D67E-4A42-8CD9-1DCA0BF49BD7}" srcOrd="0" destOrd="0" presId="urn:microsoft.com/office/officeart/2005/8/layout/hierarchy3"/>
    <dgm:cxn modelId="{E88CF5AA-820A-4AB1-9D78-42B87FC87D22}" type="presParOf" srcId="{A35DCCBE-0C60-4DDE-8BCE-FBC3232F442F}" destId="{F0B62086-E342-4295-98C6-620957351E24}" srcOrd="1" destOrd="0" presId="urn:microsoft.com/office/officeart/2005/8/layout/hierarchy3"/>
    <dgm:cxn modelId="{D1CF774B-2FE2-4C0B-B51D-1533F0B806BF}" type="presParOf" srcId="{130B9615-8E9E-4E03-BDE7-98DA4878AA7B}" destId="{9FCC4002-C5C1-48E8-83B6-A8EC561B7D73}" srcOrd="1" destOrd="0" presId="urn:microsoft.com/office/officeart/2005/8/layout/hierarchy3"/>
    <dgm:cxn modelId="{4DC3DF0D-4672-4AFC-BBF8-B0097B714196}" type="presParOf" srcId="{9FCC4002-C5C1-48E8-83B6-A8EC561B7D73}" destId="{EEAE8528-CC25-4D3E-858A-CB8E7D7F1803}" srcOrd="0" destOrd="0" presId="urn:microsoft.com/office/officeart/2005/8/layout/hierarchy3"/>
    <dgm:cxn modelId="{EAEEAF7A-BCDC-4AD9-81F4-228C4ACCBD28}" type="presParOf" srcId="{9FCC4002-C5C1-48E8-83B6-A8EC561B7D73}" destId="{7174B72E-C835-42DE-987A-D468A85F9C58}" srcOrd="1" destOrd="0" presId="urn:microsoft.com/office/officeart/2005/8/layout/hierarchy3"/>
    <dgm:cxn modelId="{F38B4062-ABC4-4356-8A79-BF861723FE25}" type="presParOf" srcId="{9FCC4002-C5C1-48E8-83B6-A8EC561B7D73}" destId="{B012B603-B700-4C9A-BB56-B178BADD76D1}" srcOrd="2" destOrd="0" presId="urn:microsoft.com/office/officeart/2005/8/layout/hierarchy3"/>
    <dgm:cxn modelId="{FCC75047-2926-41A0-A611-3FAA282E0D09}" type="presParOf" srcId="{9FCC4002-C5C1-48E8-83B6-A8EC561B7D73}" destId="{B8558BB8-121A-4D2C-8E07-6D4D04694998}" srcOrd="3" destOrd="0" presId="urn:microsoft.com/office/officeart/2005/8/layout/hierarchy3"/>
    <dgm:cxn modelId="{AF4DF048-5C09-4616-BAD5-1138A471C425}" type="presParOf" srcId="{9FCC4002-C5C1-48E8-83B6-A8EC561B7D73}" destId="{138AB23F-CEAC-402B-B079-27BC9C42E454}" srcOrd="4" destOrd="0" presId="urn:microsoft.com/office/officeart/2005/8/layout/hierarchy3"/>
    <dgm:cxn modelId="{4BC90528-AA8B-467D-A1EE-6C4862C19F14}" type="presParOf" srcId="{9FCC4002-C5C1-48E8-83B6-A8EC561B7D73}" destId="{F65470EB-1398-4EA9-BB8E-36C62FDC5AE1}" srcOrd="5" destOrd="0" presId="urn:microsoft.com/office/officeart/2005/8/layout/hierarchy3"/>
    <dgm:cxn modelId="{8B10A1FC-8801-4376-A56D-25B721E8C3A4}" type="presParOf" srcId="{9FCC4002-C5C1-48E8-83B6-A8EC561B7D73}" destId="{B636C71D-586B-456C-9A21-0E8E29A1A80A}" srcOrd="6" destOrd="0" presId="urn:microsoft.com/office/officeart/2005/8/layout/hierarchy3"/>
    <dgm:cxn modelId="{D25A5957-9602-4E7E-845E-8168A91C6738}" type="presParOf" srcId="{9FCC4002-C5C1-48E8-83B6-A8EC561B7D73}" destId="{F03EBC84-6990-4532-AC7A-FBBD288F50E1}" srcOrd="7" destOrd="0" presId="urn:microsoft.com/office/officeart/2005/8/layout/hierarchy3"/>
    <dgm:cxn modelId="{160213B0-452F-49AD-97F1-E2BBC9D99813}" type="presParOf" srcId="{9FCC4002-C5C1-48E8-83B6-A8EC561B7D73}" destId="{1767C15B-8F5B-4510-8826-5FBFA591EBEC}" srcOrd="8" destOrd="0" presId="urn:microsoft.com/office/officeart/2005/8/layout/hierarchy3"/>
    <dgm:cxn modelId="{AB312E33-3569-4B88-B1FB-ABE5F30B2F7B}" type="presParOf" srcId="{9FCC4002-C5C1-48E8-83B6-A8EC561B7D73}" destId="{D931408C-66AF-4F9F-BCC8-107DE088A17D}" srcOrd="9" destOrd="0" presId="urn:microsoft.com/office/officeart/2005/8/layout/hierarchy3"/>
    <dgm:cxn modelId="{27E97BEE-574E-40BF-B0F5-E9C286713639}" type="presParOf" srcId="{9FCC4002-C5C1-48E8-83B6-A8EC561B7D73}" destId="{D60E4E37-C677-42A0-A05A-BAB6F34F5543}" srcOrd="10" destOrd="0" presId="urn:microsoft.com/office/officeart/2005/8/layout/hierarchy3"/>
    <dgm:cxn modelId="{7D2365BF-3C17-4C22-AF59-FCFCF16F8196}" type="presParOf" srcId="{9FCC4002-C5C1-48E8-83B6-A8EC561B7D73}" destId="{52E27884-81E6-4AAD-BFC3-C0CD3529F2E7}" srcOrd="11" destOrd="0" presId="urn:microsoft.com/office/officeart/2005/8/layout/hierarchy3"/>
    <dgm:cxn modelId="{6F1ED335-3F0C-4EE1-B93E-A8A31FBF6F46}" type="presParOf" srcId="{9FCC4002-C5C1-48E8-83B6-A8EC561B7D73}" destId="{AD5F733E-2DC8-44C1-9FB8-32A0014270F3}" srcOrd="12" destOrd="0" presId="urn:microsoft.com/office/officeart/2005/8/layout/hierarchy3"/>
    <dgm:cxn modelId="{FA18956B-0511-4FEA-87D6-EF9708945AC6}" type="presParOf" srcId="{9FCC4002-C5C1-48E8-83B6-A8EC561B7D73}" destId="{064DA932-38E7-4D88-8C96-73107F08BCF5}" srcOrd="13" destOrd="0" presId="urn:microsoft.com/office/officeart/2005/8/layout/hierarchy3"/>
    <dgm:cxn modelId="{76DC2E00-2603-4B7D-A04A-A42FB0427BAB}" type="presParOf" srcId="{9FCC4002-C5C1-48E8-83B6-A8EC561B7D73}" destId="{B3531AA9-16C8-49D8-A63E-8FC87D6D4E83}" srcOrd="14" destOrd="0" presId="urn:microsoft.com/office/officeart/2005/8/layout/hierarchy3"/>
    <dgm:cxn modelId="{24CA4C54-7C3D-4D8C-AEAC-730FC234C13B}" type="presParOf" srcId="{9FCC4002-C5C1-48E8-83B6-A8EC561B7D73}" destId="{DF30CE8F-7182-428E-94BA-1A8F4EDAAC4C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AF92D-3DBB-4154-8C4E-C23DADD69D79}">
      <dsp:nvSpPr>
        <dsp:cNvPr id="0" name=""/>
        <dsp:cNvSpPr/>
      </dsp:nvSpPr>
      <dsp:spPr>
        <a:xfrm>
          <a:off x="-5760240" y="-881656"/>
          <a:ext cx="6857826" cy="685782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F5DCD-ACDD-4C2B-B776-24DD731D4EB4}">
      <dsp:nvSpPr>
        <dsp:cNvPr id="0" name=""/>
        <dsp:cNvSpPr/>
      </dsp:nvSpPr>
      <dsp:spPr>
        <a:xfrm>
          <a:off x="479763" y="228600"/>
          <a:ext cx="8229236" cy="816427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56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1.  Проведение мониторинга рынка труда, потребности в квалификациях, появления новых профессий, изменений в наименованиях и перечнях профессий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в нефтегазовом комплексе</a:t>
          </a:r>
          <a:endParaRPr lang="ru-RU" sz="16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479763" y="228600"/>
        <a:ext cx="8229236" cy="816427"/>
      </dsp:txXfrm>
    </dsp:sp>
    <dsp:sp modelId="{5ACD0491-2EAB-48C7-B415-1607C07474C6}">
      <dsp:nvSpPr>
        <dsp:cNvPr id="0" name=""/>
        <dsp:cNvSpPr/>
      </dsp:nvSpPr>
      <dsp:spPr>
        <a:xfrm>
          <a:off x="112061" y="269111"/>
          <a:ext cx="735405" cy="735405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59A0A-B2A5-448A-85B6-4CC082E10889}">
      <dsp:nvSpPr>
        <dsp:cNvPr id="0" name=""/>
        <dsp:cNvSpPr/>
      </dsp:nvSpPr>
      <dsp:spPr>
        <a:xfrm>
          <a:off x="936232" y="1186544"/>
          <a:ext cx="7772768" cy="810981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56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2.  Разработка, актуализация и организация применения профессиональных стандартов в нефтегазовом комплексе</a:t>
          </a:r>
          <a:endParaRPr lang="ru-RU" sz="16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936232" y="1186544"/>
        <a:ext cx="7772768" cy="810981"/>
      </dsp:txXfrm>
    </dsp:sp>
    <dsp:sp modelId="{108F4FC3-E832-4796-B8AB-C6CD482D422D}">
      <dsp:nvSpPr>
        <dsp:cNvPr id="0" name=""/>
        <dsp:cNvSpPr/>
      </dsp:nvSpPr>
      <dsp:spPr>
        <a:xfrm>
          <a:off x="568529" y="1224332"/>
          <a:ext cx="735405" cy="735405"/>
        </a:xfrm>
        <a:prstGeom prst="ellipse">
          <a:avLst/>
        </a:prstGeom>
        <a:solidFill>
          <a:srgbClr val="FF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ADC0D-B2BF-49EE-9DF6-4E70C31260F0}">
      <dsp:nvSpPr>
        <dsp:cNvPr id="0" name=""/>
        <dsp:cNvSpPr/>
      </dsp:nvSpPr>
      <dsp:spPr>
        <a:xfrm>
          <a:off x="1076331" y="2133599"/>
          <a:ext cx="7632668" cy="827314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56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3.  Разработка, актуализация и организация применения отраслевой рамки квалификаций и квалификационных требований в нефтегазовом комплексе</a:t>
          </a:r>
          <a:endParaRPr lang="ru-RU" sz="16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1076331" y="2133599"/>
        <a:ext cx="7632668" cy="827314"/>
      </dsp:txXfrm>
    </dsp:sp>
    <dsp:sp modelId="{6E80EB28-A57D-496E-BEF3-F5CC3B311937}">
      <dsp:nvSpPr>
        <dsp:cNvPr id="0" name=""/>
        <dsp:cNvSpPr/>
      </dsp:nvSpPr>
      <dsp:spPr>
        <a:xfrm>
          <a:off x="708628" y="2179554"/>
          <a:ext cx="735405" cy="735405"/>
        </a:xfrm>
        <a:prstGeom prst="ellipse">
          <a:avLst/>
        </a:prstGeom>
        <a:solidFill>
          <a:srgbClr val="00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44933-4F8A-41AC-8BC0-723DE2498F8A}">
      <dsp:nvSpPr>
        <dsp:cNvPr id="0" name=""/>
        <dsp:cNvSpPr/>
      </dsp:nvSpPr>
      <dsp:spPr>
        <a:xfrm>
          <a:off x="936232" y="3129641"/>
          <a:ext cx="7772768" cy="745674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56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4.  Установление требований для подтверждения профессиональной квалификации, организация, координация и контроль деятельности по оценке и присвоению профессиональных квалификаций в нефтегазовом комплексе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36232" y="3129641"/>
        <a:ext cx="7772768" cy="745674"/>
      </dsp:txXfrm>
    </dsp:sp>
    <dsp:sp modelId="{83808C5E-F00E-4A7B-A204-AFFE36448C6E}">
      <dsp:nvSpPr>
        <dsp:cNvPr id="0" name=""/>
        <dsp:cNvSpPr/>
      </dsp:nvSpPr>
      <dsp:spPr>
        <a:xfrm>
          <a:off x="568529" y="3134775"/>
          <a:ext cx="735405" cy="735405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B05B8-B205-4260-A61D-91EF8E98A967}">
      <dsp:nvSpPr>
        <dsp:cNvPr id="0" name=""/>
        <dsp:cNvSpPr/>
      </dsp:nvSpPr>
      <dsp:spPr>
        <a:xfrm>
          <a:off x="479763" y="4052581"/>
          <a:ext cx="8229236" cy="984422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563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5.  Участие в определении потребностей в образовании и обучении, в разработке образовательных стандартов профессионального образования, в обновлении и профессионально-общественной аккредитации профессиональных образовательных программ в интересах нефтегазового комплекса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9763" y="4052581"/>
        <a:ext cx="8229236" cy="984422"/>
      </dsp:txXfrm>
    </dsp:sp>
    <dsp:sp modelId="{E09D315B-9CE8-4CD7-850F-FE776BF4392E}">
      <dsp:nvSpPr>
        <dsp:cNvPr id="0" name=""/>
        <dsp:cNvSpPr/>
      </dsp:nvSpPr>
      <dsp:spPr>
        <a:xfrm>
          <a:off x="112061" y="4166192"/>
          <a:ext cx="735405" cy="73540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88532-8D74-4B2E-BA21-498C5443DCB4}">
      <dsp:nvSpPr>
        <dsp:cNvPr id="0" name=""/>
        <dsp:cNvSpPr/>
      </dsp:nvSpPr>
      <dsp:spPr>
        <a:xfrm>
          <a:off x="1711329" y="398129"/>
          <a:ext cx="2659051" cy="2659051"/>
        </a:xfrm>
        <a:prstGeom prst="blockArc">
          <a:avLst>
            <a:gd name="adj1" fmla="val 10795840"/>
            <a:gd name="adj2" fmla="val 16193443"/>
            <a:gd name="adj3" fmla="val 4644"/>
          </a:avLst>
        </a:prstGeom>
        <a:solidFill>
          <a:srgbClr val="F792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51806-7FD6-4BCF-822C-14B26D8A0026}">
      <dsp:nvSpPr>
        <dsp:cNvPr id="0" name=""/>
        <dsp:cNvSpPr/>
      </dsp:nvSpPr>
      <dsp:spPr>
        <a:xfrm>
          <a:off x="1711330" y="399700"/>
          <a:ext cx="2659051" cy="2659051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F792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94668-DC06-4E30-ABEE-5B4857CBD737}">
      <dsp:nvSpPr>
        <dsp:cNvPr id="0" name=""/>
        <dsp:cNvSpPr/>
      </dsp:nvSpPr>
      <dsp:spPr>
        <a:xfrm>
          <a:off x="1711330" y="399700"/>
          <a:ext cx="2659051" cy="2659051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F792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7A1B4-D913-47D0-B70E-3DA2B9DFECF3}">
      <dsp:nvSpPr>
        <dsp:cNvPr id="0" name=""/>
        <dsp:cNvSpPr/>
      </dsp:nvSpPr>
      <dsp:spPr>
        <a:xfrm>
          <a:off x="1711331" y="398129"/>
          <a:ext cx="2659051" cy="2659051"/>
        </a:xfrm>
        <a:prstGeom prst="blockArc">
          <a:avLst>
            <a:gd name="adj1" fmla="val 16193438"/>
            <a:gd name="adj2" fmla="val 4160"/>
            <a:gd name="adj3" fmla="val 4644"/>
          </a:avLst>
        </a:prstGeom>
        <a:solidFill>
          <a:srgbClr val="F792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4B4E6-C71D-4993-B0C2-F58517375962}">
      <dsp:nvSpPr>
        <dsp:cNvPr id="0" name=""/>
        <dsp:cNvSpPr/>
      </dsp:nvSpPr>
      <dsp:spPr>
        <a:xfrm>
          <a:off x="2276472" y="942971"/>
          <a:ext cx="1528767" cy="1572510"/>
        </a:xfrm>
        <a:prstGeom prst="ellipse">
          <a:avLst/>
        </a:prstGeom>
        <a:solidFill>
          <a:srgbClr val="0079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Газпром ЦНИС</a:t>
          </a:r>
        </a:p>
      </dsp:txBody>
      <dsp:txXfrm>
        <a:off x="2500355" y="1173260"/>
        <a:ext cx="1081001" cy="1111932"/>
      </dsp:txXfrm>
    </dsp:sp>
    <dsp:sp modelId="{E37A0672-28D4-405D-BD72-EEE476942134}">
      <dsp:nvSpPr>
        <dsp:cNvPr id="0" name=""/>
        <dsp:cNvSpPr/>
      </dsp:nvSpPr>
      <dsp:spPr>
        <a:xfrm>
          <a:off x="2692779" y="84152"/>
          <a:ext cx="691196" cy="6896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692779" y="84152"/>
        <a:ext cx="691196" cy="689695"/>
      </dsp:txXfrm>
    </dsp:sp>
    <dsp:sp modelId="{887482D0-C805-4533-8A30-D9FD5FE2DC58}">
      <dsp:nvSpPr>
        <dsp:cNvPr id="0" name=""/>
        <dsp:cNvSpPr/>
      </dsp:nvSpPr>
      <dsp:spPr>
        <a:xfrm>
          <a:off x="3993914" y="1384378"/>
          <a:ext cx="691196" cy="6896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993914" y="1384378"/>
        <a:ext cx="691196" cy="689695"/>
      </dsp:txXfrm>
    </dsp:sp>
    <dsp:sp modelId="{36634D89-70BE-4FED-9896-D983EBF1384A}">
      <dsp:nvSpPr>
        <dsp:cNvPr id="0" name=""/>
        <dsp:cNvSpPr/>
      </dsp:nvSpPr>
      <dsp:spPr>
        <a:xfrm>
          <a:off x="2695257" y="2683035"/>
          <a:ext cx="691196" cy="6896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695257" y="2683035"/>
        <a:ext cx="691196" cy="689695"/>
      </dsp:txXfrm>
    </dsp:sp>
    <dsp:sp modelId="{C48BAE5A-BA83-42C8-B02B-1C743E5FF8C1}">
      <dsp:nvSpPr>
        <dsp:cNvPr id="0" name=""/>
        <dsp:cNvSpPr/>
      </dsp:nvSpPr>
      <dsp:spPr>
        <a:xfrm>
          <a:off x="1396600" y="1384378"/>
          <a:ext cx="691196" cy="6896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396600" y="1384378"/>
        <a:ext cx="691196" cy="689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AF92D-3DBB-4154-8C4E-C23DADD69D79}">
      <dsp:nvSpPr>
        <dsp:cNvPr id="0" name=""/>
        <dsp:cNvSpPr/>
      </dsp:nvSpPr>
      <dsp:spPr>
        <a:xfrm>
          <a:off x="-3189431" y="-490825"/>
          <a:ext cx="3803890" cy="3803890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F5DCD-ACDD-4C2B-B776-24DD731D4EB4}">
      <dsp:nvSpPr>
        <dsp:cNvPr id="0" name=""/>
        <dsp:cNvSpPr/>
      </dsp:nvSpPr>
      <dsp:spPr>
        <a:xfrm>
          <a:off x="395099" y="202738"/>
          <a:ext cx="8349789" cy="723419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480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ООО «Газпром Персонал» </a:t>
          </a:r>
          <a:br>
            <a:rPr lang="ru-RU" sz="1600" b="1" kern="1200" dirty="0" smtClean="0">
              <a:solidFill>
                <a:srgbClr val="0070C0"/>
              </a:solidFill>
            </a:rPr>
          </a:br>
          <a:r>
            <a:rPr lang="ru-RU" sz="1600" b="1" kern="1200" dirty="0" smtClean="0">
              <a:solidFill>
                <a:srgbClr val="0070C0"/>
              </a:solidFill>
            </a:rPr>
            <a:t>(11 профессиональных квалификаций)   </a:t>
          </a:r>
        </a:p>
      </dsp:txBody>
      <dsp:txXfrm>
        <a:off x="395099" y="202738"/>
        <a:ext cx="8349789" cy="723419"/>
      </dsp:txXfrm>
    </dsp:sp>
    <dsp:sp modelId="{5ACD0491-2EAB-48C7-B415-1607C07474C6}">
      <dsp:nvSpPr>
        <dsp:cNvPr id="0" name=""/>
        <dsp:cNvSpPr/>
      </dsp:nvSpPr>
      <dsp:spPr>
        <a:xfrm>
          <a:off x="69286" y="238634"/>
          <a:ext cx="651626" cy="651626"/>
        </a:xfrm>
        <a:prstGeom prst="ellipse">
          <a:avLst/>
        </a:prstGeom>
        <a:solidFill>
          <a:srgbClr val="0066C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59A0A-B2A5-448A-85B6-4CC082E10889}">
      <dsp:nvSpPr>
        <dsp:cNvPr id="0" name=""/>
        <dsp:cNvSpPr/>
      </dsp:nvSpPr>
      <dsp:spPr>
        <a:xfrm>
          <a:off x="600276" y="1051823"/>
          <a:ext cx="8144612" cy="718593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480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ООО «ЛУКОЙЛ-ИНФОРМ» </a:t>
          </a:r>
          <a:br>
            <a:rPr lang="ru-RU" sz="1600" b="1" kern="1200" dirty="0" smtClean="0">
              <a:solidFill>
                <a:srgbClr val="0070C0"/>
              </a:solidFill>
            </a:rPr>
          </a:br>
          <a:r>
            <a:rPr lang="ru-RU" sz="1600" b="1" kern="1200" dirty="0" smtClean="0">
              <a:solidFill>
                <a:srgbClr val="0070C0"/>
              </a:solidFill>
            </a:rPr>
            <a:t>(4 профессиональных квалификации)</a:t>
          </a:r>
          <a:endParaRPr lang="ru-RU" sz="16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600276" y="1051823"/>
        <a:ext cx="8144612" cy="718593"/>
      </dsp:txXfrm>
    </dsp:sp>
    <dsp:sp modelId="{108F4FC3-E832-4796-B8AB-C6CD482D422D}">
      <dsp:nvSpPr>
        <dsp:cNvPr id="0" name=""/>
        <dsp:cNvSpPr/>
      </dsp:nvSpPr>
      <dsp:spPr>
        <a:xfrm>
          <a:off x="274462" y="1085306"/>
          <a:ext cx="651626" cy="651626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ADC0D-B2BF-49EE-9DF6-4E70C31260F0}">
      <dsp:nvSpPr>
        <dsp:cNvPr id="0" name=""/>
        <dsp:cNvSpPr/>
      </dsp:nvSpPr>
      <dsp:spPr>
        <a:xfrm>
          <a:off x="395099" y="1947523"/>
          <a:ext cx="8349789" cy="733065"/>
        </a:xfrm>
        <a:prstGeom prst="rect">
          <a:avLst/>
        </a:prstGeom>
        <a:gradFill flip="none"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4803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ООО «Региональный центр оценки квалификаций нефтегазового комплекса» </a:t>
          </a:r>
          <a:br>
            <a:rPr lang="ru-RU" sz="1600" b="1" kern="1200" dirty="0" smtClean="0">
              <a:solidFill>
                <a:srgbClr val="0070C0"/>
              </a:solidFill>
            </a:rPr>
          </a:br>
          <a:r>
            <a:rPr lang="ru-RU" sz="1600" b="1" kern="1200" dirty="0" smtClean="0">
              <a:solidFill>
                <a:srgbClr val="0070C0"/>
              </a:solidFill>
            </a:rPr>
            <a:t>(2 профессиональных квалификации) </a:t>
          </a:r>
        </a:p>
      </dsp:txBody>
      <dsp:txXfrm>
        <a:off x="395099" y="1947523"/>
        <a:ext cx="8349789" cy="733065"/>
      </dsp:txXfrm>
    </dsp:sp>
    <dsp:sp modelId="{6E80EB28-A57D-496E-BEF3-F5CC3B311937}">
      <dsp:nvSpPr>
        <dsp:cNvPr id="0" name=""/>
        <dsp:cNvSpPr/>
      </dsp:nvSpPr>
      <dsp:spPr>
        <a:xfrm>
          <a:off x="69286" y="1931978"/>
          <a:ext cx="651626" cy="651626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A6B8B-1F61-45C7-99A4-3A497C48CAD5}">
      <dsp:nvSpPr>
        <dsp:cNvPr id="0" name=""/>
        <dsp:cNvSpPr/>
      </dsp:nvSpPr>
      <dsp:spPr>
        <a:xfrm>
          <a:off x="291054" y="0"/>
          <a:ext cx="1816407" cy="441878"/>
        </a:xfrm>
        <a:prstGeom prst="roundRect">
          <a:avLst>
            <a:gd name="adj" fmla="val 10000"/>
          </a:avLst>
        </a:prstGeom>
        <a:solidFill>
          <a:srgbClr val="006C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2016 год</a:t>
          </a:r>
          <a:endParaRPr lang="ru-RU" sz="1400" b="1" kern="1200" dirty="0"/>
        </a:p>
      </dsp:txBody>
      <dsp:txXfrm>
        <a:off x="303996" y="12942"/>
        <a:ext cx="1790523" cy="415994"/>
      </dsp:txXfrm>
    </dsp:sp>
    <dsp:sp modelId="{8EAB0F9B-4A49-4817-8800-2E5183D2AAA6}">
      <dsp:nvSpPr>
        <dsp:cNvPr id="0" name=""/>
        <dsp:cNvSpPr/>
      </dsp:nvSpPr>
      <dsp:spPr>
        <a:xfrm>
          <a:off x="472695" y="441878"/>
          <a:ext cx="469150" cy="34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30"/>
              </a:lnTo>
              <a:lnTo>
                <a:pt x="469150" y="348730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7DFC6-82FD-461E-8077-7D9AC399006C}">
      <dsp:nvSpPr>
        <dsp:cNvPr id="0" name=""/>
        <dsp:cNvSpPr/>
      </dsp:nvSpPr>
      <dsp:spPr>
        <a:xfrm>
          <a:off x="941846" y="603796"/>
          <a:ext cx="194233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</a:rPr>
            <a:t>Тюменский индустриальный </a:t>
          </a:r>
          <a:br>
            <a:rPr lang="ru-RU" sz="1200" b="0" kern="1200" dirty="0" smtClean="0">
              <a:effectLst/>
            </a:rPr>
          </a:br>
          <a:r>
            <a:rPr lang="ru-RU" sz="1200" b="0" kern="1200" dirty="0" smtClean="0">
              <a:effectLst/>
            </a:rPr>
            <a:t>университет – 1</a:t>
          </a:r>
          <a:endParaRPr lang="ru-RU" sz="1200" b="0" kern="1200" dirty="0">
            <a:effectLst/>
          </a:endParaRPr>
        </a:p>
      </dsp:txBody>
      <dsp:txXfrm>
        <a:off x="952789" y="614739"/>
        <a:ext cx="1920452" cy="351739"/>
      </dsp:txXfrm>
    </dsp:sp>
    <dsp:sp modelId="{49CDF213-962B-4DBA-8925-CD40CBC2FED6}">
      <dsp:nvSpPr>
        <dsp:cNvPr id="0" name=""/>
        <dsp:cNvSpPr/>
      </dsp:nvSpPr>
      <dsp:spPr>
        <a:xfrm>
          <a:off x="472695" y="441878"/>
          <a:ext cx="472269" cy="81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125"/>
              </a:lnTo>
              <a:lnTo>
                <a:pt x="472269" y="811125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8AC53-FCB4-4065-BC27-5EAB4C63D0C8}">
      <dsp:nvSpPr>
        <dsp:cNvPr id="0" name=""/>
        <dsp:cNvSpPr/>
      </dsp:nvSpPr>
      <dsp:spPr>
        <a:xfrm>
          <a:off x="944964" y="1066190"/>
          <a:ext cx="194233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</a:rPr>
            <a:t>Газпром техникум Новый Уренгой – 3</a:t>
          </a:r>
          <a:endParaRPr lang="ru-RU" sz="1200" b="0" kern="1200" dirty="0">
            <a:effectLst/>
          </a:endParaRPr>
        </a:p>
      </dsp:txBody>
      <dsp:txXfrm>
        <a:off x="955907" y="1077133"/>
        <a:ext cx="1920452" cy="351739"/>
      </dsp:txXfrm>
    </dsp:sp>
    <dsp:sp modelId="{4F4F4AF6-5FFE-48B7-8FC9-23E00899C509}">
      <dsp:nvSpPr>
        <dsp:cNvPr id="0" name=""/>
        <dsp:cNvSpPr/>
      </dsp:nvSpPr>
      <dsp:spPr>
        <a:xfrm>
          <a:off x="472695" y="441878"/>
          <a:ext cx="472269" cy="1266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058"/>
              </a:lnTo>
              <a:lnTo>
                <a:pt x="472269" y="1266058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A1DA5-E8CF-4472-BDF9-7CCB42B4E515}">
      <dsp:nvSpPr>
        <dsp:cNvPr id="0" name=""/>
        <dsp:cNvSpPr/>
      </dsp:nvSpPr>
      <dsp:spPr>
        <a:xfrm>
          <a:off x="944964" y="1521124"/>
          <a:ext cx="194233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</a:rPr>
            <a:t>Газпром колледж Волгоград – 2</a:t>
          </a:r>
          <a:endParaRPr lang="ru-RU" sz="1200" b="0" kern="1200" dirty="0">
            <a:solidFill>
              <a:schemeClr val="tx1"/>
            </a:solidFill>
            <a:effectLst/>
          </a:endParaRPr>
        </a:p>
      </dsp:txBody>
      <dsp:txXfrm>
        <a:off x="955907" y="1532067"/>
        <a:ext cx="1920452" cy="351739"/>
      </dsp:txXfrm>
    </dsp:sp>
    <dsp:sp modelId="{C7EADC21-4C9E-4FF0-8D5E-445AEFE43001}">
      <dsp:nvSpPr>
        <dsp:cNvPr id="0" name=""/>
        <dsp:cNvSpPr/>
      </dsp:nvSpPr>
      <dsp:spPr>
        <a:xfrm>
          <a:off x="2875327" y="0"/>
          <a:ext cx="1805844" cy="440401"/>
        </a:xfrm>
        <a:prstGeom prst="roundRect">
          <a:avLst>
            <a:gd name="adj" fmla="val 10000"/>
          </a:avLst>
        </a:prstGeom>
        <a:solidFill>
          <a:srgbClr val="006C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2017 год</a:t>
          </a:r>
          <a:endParaRPr lang="ru-RU" sz="1400" b="1" kern="1200" dirty="0"/>
        </a:p>
      </dsp:txBody>
      <dsp:txXfrm>
        <a:off x="2888226" y="12899"/>
        <a:ext cx="1780046" cy="414603"/>
      </dsp:txXfrm>
    </dsp:sp>
    <dsp:sp modelId="{9277F5B0-13A1-46EB-A889-04ED506E781F}">
      <dsp:nvSpPr>
        <dsp:cNvPr id="0" name=""/>
        <dsp:cNvSpPr/>
      </dsp:nvSpPr>
      <dsp:spPr>
        <a:xfrm>
          <a:off x="3055912" y="440401"/>
          <a:ext cx="124375" cy="33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96"/>
              </a:lnTo>
              <a:lnTo>
                <a:pt x="124375" y="335796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46D40-BBC2-49A9-A794-B62C0834BC45}">
      <dsp:nvSpPr>
        <dsp:cNvPr id="0" name=""/>
        <dsp:cNvSpPr/>
      </dsp:nvSpPr>
      <dsp:spPr>
        <a:xfrm>
          <a:off x="3180287" y="589384"/>
          <a:ext cx="207692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РГУ нефти и газа (НИУ) имени </a:t>
          </a:r>
          <a:br>
            <a:rPr lang="ru-RU" sz="1200" kern="1200" dirty="0" smtClean="0"/>
          </a:br>
          <a:r>
            <a:rPr lang="ru-RU" sz="1200" kern="1200" dirty="0" err="1" smtClean="0"/>
            <a:t>И.М.Губкина</a:t>
          </a:r>
          <a:r>
            <a:rPr lang="ru-RU" sz="1200" kern="1200" dirty="0" smtClean="0"/>
            <a:t> – 8</a:t>
          </a:r>
        </a:p>
      </dsp:txBody>
      <dsp:txXfrm>
        <a:off x="3191230" y="600327"/>
        <a:ext cx="2055042" cy="351739"/>
      </dsp:txXfrm>
    </dsp:sp>
    <dsp:sp modelId="{1641ED71-6844-43C4-AFFC-5BC8F146CB38}">
      <dsp:nvSpPr>
        <dsp:cNvPr id="0" name=""/>
        <dsp:cNvSpPr/>
      </dsp:nvSpPr>
      <dsp:spPr>
        <a:xfrm>
          <a:off x="3055912" y="440401"/>
          <a:ext cx="124375" cy="85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55"/>
              </a:lnTo>
              <a:lnTo>
                <a:pt x="124375" y="857255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7D1BF-B2B0-41A1-B8B1-20E56765643E}">
      <dsp:nvSpPr>
        <dsp:cNvPr id="0" name=""/>
        <dsp:cNvSpPr/>
      </dsp:nvSpPr>
      <dsp:spPr>
        <a:xfrm>
          <a:off x="3180287" y="1052070"/>
          <a:ext cx="2076928" cy="49117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Национальный исследовательский Томский политехнический университет – 6 </a:t>
          </a:r>
        </a:p>
      </dsp:txBody>
      <dsp:txXfrm>
        <a:off x="3194673" y="1066456"/>
        <a:ext cx="2048156" cy="462401"/>
      </dsp:txXfrm>
    </dsp:sp>
    <dsp:sp modelId="{AD56CA98-3484-45F6-9E6A-6AC130E3F141}">
      <dsp:nvSpPr>
        <dsp:cNvPr id="0" name=""/>
        <dsp:cNvSpPr/>
      </dsp:nvSpPr>
      <dsp:spPr>
        <a:xfrm>
          <a:off x="3055912" y="440401"/>
          <a:ext cx="124375" cy="138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746"/>
              </a:lnTo>
              <a:lnTo>
                <a:pt x="124375" y="1386746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36C52-C244-474A-8276-8AA5A47848F0}">
      <dsp:nvSpPr>
        <dsp:cNvPr id="0" name=""/>
        <dsp:cNvSpPr/>
      </dsp:nvSpPr>
      <dsp:spPr>
        <a:xfrm>
          <a:off x="3180287" y="1640335"/>
          <a:ext cx="207692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Тюменский индустриальный </a:t>
          </a:r>
          <a:br>
            <a:rPr lang="ru-RU" sz="1200" kern="1200" dirty="0" smtClean="0"/>
          </a:br>
          <a:r>
            <a:rPr lang="ru-RU" sz="1200" kern="1200" dirty="0" smtClean="0"/>
            <a:t>университет – 6</a:t>
          </a:r>
        </a:p>
      </dsp:txBody>
      <dsp:txXfrm>
        <a:off x="3191230" y="1651278"/>
        <a:ext cx="2055042" cy="351739"/>
      </dsp:txXfrm>
    </dsp:sp>
    <dsp:sp modelId="{91138976-D350-4530-ADDC-239D039B07DE}">
      <dsp:nvSpPr>
        <dsp:cNvPr id="0" name=""/>
        <dsp:cNvSpPr/>
      </dsp:nvSpPr>
      <dsp:spPr>
        <a:xfrm>
          <a:off x="3055912" y="440401"/>
          <a:ext cx="130646" cy="18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80"/>
              </a:lnTo>
              <a:lnTo>
                <a:pt x="130646" y="1867280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2E26E-C62D-4004-9D58-49C2B08927C3}">
      <dsp:nvSpPr>
        <dsp:cNvPr id="0" name=""/>
        <dsp:cNvSpPr/>
      </dsp:nvSpPr>
      <dsp:spPr>
        <a:xfrm>
          <a:off x="3186559" y="2120869"/>
          <a:ext cx="207692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Санкт-Петербургский горный </a:t>
          </a:r>
          <a:br>
            <a:rPr lang="ru-RU" sz="1200" b="0" kern="1200" dirty="0" smtClean="0"/>
          </a:br>
          <a:r>
            <a:rPr lang="ru-RU" sz="1200" b="0" kern="1200" dirty="0" smtClean="0"/>
            <a:t>университет – 3</a:t>
          </a:r>
          <a:r>
            <a:rPr lang="ru-RU" sz="1200" kern="1200" dirty="0" smtClean="0"/>
            <a:t> </a:t>
          </a:r>
        </a:p>
      </dsp:txBody>
      <dsp:txXfrm>
        <a:off x="3197502" y="2131812"/>
        <a:ext cx="2055042" cy="351739"/>
      </dsp:txXfrm>
    </dsp:sp>
    <dsp:sp modelId="{B92AE0D1-1DB8-4B30-A480-CCD4B5E2320C}">
      <dsp:nvSpPr>
        <dsp:cNvPr id="0" name=""/>
        <dsp:cNvSpPr/>
      </dsp:nvSpPr>
      <dsp:spPr>
        <a:xfrm>
          <a:off x="3055912" y="440401"/>
          <a:ext cx="139387" cy="2346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260"/>
              </a:lnTo>
              <a:lnTo>
                <a:pt x="139387" y="2346260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BBA62-3BDA-4D37-8294-1DDB4A24B415}">
      <dsp:nvSpPr>
        <dsp:cNvPr id="0" name=""/>
        <dsp:cNvSpPr/>
      </dsp:nvSpPr>
      <dsp:spPr>
        <a:xfrm>
          <a:off x="3195299" y="2599849"/>
          <a:ext cx="207692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</a:rPr>
            <a:t>Газпром техникум Новый Уренгой – 3</a:t>
          </a:r>
          <a:r>
            <a:rPr lang="ru-RU" sz="1200" b="0" kern="1200" dirty="0" smtClean="0"/>
            <a:t> </a:t>
          </a:r>
        </a:p>
      </dsp:txBody>
      <dsp:txXfrm>
        <a:off x="3206242" y="2610792"/>
        <a:ext cx="2055042" cy="351739"/>
      </dsp:txXfrm>
    </dsp:sp>
    <dsp:sp modelId="{5E0AF0AF-664B-4161-96F9-C3CE7C78E6FB}">
      <dsp:nvSpPr>
        <dsp:cNvPr id="0" name=""/>
        <dsp:cNvSpPr/>
      </dsp:nvSpPr>
      <dsp:spPr>
        <a:xfrm>
          <a:off x="3055912" y="440401"/>
          <a:ext cx="137920" cy="2825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356"/>
              </a:lnTo>
              <a:lnTo>
                <a:pt x="137920" y="2825356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A8EF-3403-45B0-9501-0B10EF36974B}">
      <dsp:nvSpPr>
        <dsp:cNvPr id="0" name=""/>
        <dsp:cNvSpPr/>
      </dsp:nvSpPr>
      <dsp:spPr>
        <a:xfrm>
          <a:off x="3193832" y="3078944"/>
          <a:ext cx="2076928" cy="37362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</a:rPr>
            <a:t>Газпром колледж Волгоград – 2</a:t>
          </a:r>
          <a:endParaRPr lang="ru-RU" sz="1200" b="0" kern="1200" dirty="0" smtClean="0"/>
        </a:p>
      </dsp:txBody>
      <dsp:txXfrm>
        <a:off x="3204775" y="3089887"/>
        <a:ext cx="2055042" cy="351739"/>
      </dsp:txXfrm>
    </dsp:sp>
    <dsp:sp modelId="{E2890772-D67E-4A42-8CD9-1DCA0BF49BD7}">
      <dsp:nvSpPr>
        <dsp:cNvPr id="0" name=""/>
        <dsp:cNvSpPr/>
      </dsp:nvSpPr>
      <dsp:spPr>
        <a:xfrm>
          <a:off x="5197385" y="619"/>
          <a:ext cx="2307756" cy="447412"/>
        </a:xfrm>
        <a:prstGeom prst="roundRect">
          <a:avLst>
            <a:gd name="adj" fmla="val 10000"/>
          </a:avLst>
        </a:prstGeom>
        <a:solidFill>
          <a:srgbClr val="006CB4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2018 год </a:t>
          </a:r>
          <a:br>
            <a:rPr lang="ru-RU" sz="1400" b="1" kern="1200" dirty="0" smtClean="0"/>
          </a:br>
          <a:r>
            <a:rPr lang="ru-RU" sz="1200" b="1" kern="1200" dirty="0" smtClean="0"/>
            <a:t>(по состоянию на 15.04.2018)</a:t>
          </a:r>
          <a:endParaRPr lang="ru-RU" sz="1200" b="1" kern="1200" dirty="0"/>
        </a:p>
      </dsp:txBody>
      <dsp:txXfrm>
        <a:off x="5210489" y="13723"/>
        <a:ext cx="2281548" cy="421204"/>
      </dsp:txXfrm>
    </dsp:sp>
    <dsp:sp modelId="{EEAE8528-CC25-4D3E-858A-CB8E7D7F1803}">
      <dsp:nvSpPr>
        <dsp:cNvPr id="0" name=""/>
        <dsp:cNvSpPr/>
      </dsp:nvSpPr>
      <dsp:spPr>
        <a:xfrm>
          <a:off x="5428160" y="448032"/>
          <a:ext cx="172679" cy="342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285"/>
              </a:lnTo>
              <a:lnTo>
                <a:pt x="172679" y="342285"/>
              </a:lnTo>
            </a:path>
          </a:pathLst>
        </a:custGeom>
        <a:noFill/>
        <a:ln w="25400" cap="flat" cmpd="sng" algn="ctr">
          <a:solidFill>
            <a:srgbClr val="0066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4B72E-C835-42DE-987A-D468A85F9C58}">
      <dsp:nvSpPr>
        <dsp:cNvPr id="0" name=""/>
        <dsp:cNvSpPr/>
      </dsp:nvSpPr>
      <dsp:spPr>
        <a:xfrm>
          <a:off x="5600840" y="586205"/>
          <a:ext cx="2550707" cy="4082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РГУ нефти и газа (НИУ) имени </a:t>
          </a:r>
          <a:br>
            <a:rPr lang="ru-RU" sz="1200" kern="1200" dirty="0" smtClean="0"/>
          </a:br>
          <a:r>
            <a:rPr lang="ru-RU" sz="1200" kern="1200" dirty="0" err="1" smtClean="0"/>
            <a:t>И.М.Губкина</a:t>
          </a:r>
          <a:r>
            <a:rPr lang="ru-RU" sz="1200" kern="1200" dirty="0" smtClean="0"/>
            <a:t> – 8 (1 этап - 3, 2 этап - 5)</a:t>
          </a:r>
          <a:endParaRPr lang="ru-RU" sz="1200" kern="1200" dirty="0"/>
        </a:p>
      </dsp:txBody>
      <dsp:txXfrm>
        <a:off x="5612796" y="598161"/>
        <a:ext cx="2526795" cy="384312"/>
      </dsp:txXfrm>
    </dsp:sp>
    <dsp:sp modelId="{B012B603-B700-4C9A-BB56-B178BADD76D1}">
      <dsp:nvSpPr>
        <dsp:cNvPr id="0" name=""/>
        <dsp:cNvSpPr/>
      </dsp:nvSpPr>
      <dsp:spPr>
        <a:xfrm>
          <a:off x="5428160" y="448032"/>
          <a:ext cx="183712" cy="831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592"/>
              </a:lnTo>
              <a:lnTo>
                <a:pt x="183712" y="831592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8BB8-121A-4D2C-8E07-6D4D04694998}">
      <dsp:nvSpPr>
        <dsp:cNvPr id="0" name=""/>
        <dsp:cNvSpPr/>
      </dsp:nvSpPr>
      <dsp:spPr>
        <a:xfrm>
          <a:off x="5611873" y="1074749"/>
          <a:ext cx="2560299" cy="409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Северо-Восточный федеральный университет имени М.К. </a:t>
          </a:r>
          <a:r>
            <a:rPr lang="ru-RU" sz="1200" kern="1200" dirty="0" err="1" smtClean="0"/>
            <a:t>Аммосова</a:t>
          </a:r>
          <a:r>
            <a:rPr lang="ru-RU" sz="1200" kern="1200" dirty="0" smtClean="0"/>
            <a:t> – 1 </a:t>
          </a:r>
          <a:endParaRPr lang="ru-RU" sz="1200" kern="1200" dirty="0"/>
        </a:p>
      </dsp:txBody>
      <dsp:txXfrm>
        <a:off x="5623874" y="1086750"/>
        <a:ext cx="2536297" cy="385748"/>
      </dsp:txXfrm>
    </dsp:sp>
    <dsp:sp modelId="{138AB23F-CEAC-402B-B079-27BC9C42E454}">
      <dsp:nvSpPr>
        <dsp:cNvPr id="0" name=""/>
        <dsp:cNvSpPr/>
      </dsp:nvSpPr>
      <dsp:spPr>
        <a:xfrm>
          <a:off x="5428160" y="448032"/>
          <a:ext cx="172679" cy="132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127"/>
              </a:lnTo>
              <a:lnTo>
                <a:pt x="172679" y="1328127"/>
              </a:lnTo>
            </a:path>
          </a:pathLst>
        </a:custGeom>
        <a:noFill/>
        <a:ln w="25400" cap="flat" cmpd="sng" algn="ctr">
          <a:solidFill>
            <a:srgbClr val="0066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470EB-1398-4EA9-BB8E-36C62FDC5AE1}">
      <dsp:nvSpPr>
        <dsp:cNvPr id="0" name=""/>
        <dsp:cNvSpPr/>
      </dsp:nvSpPr>
      <dsp:spPr>
        <a:xfrm>
          <a:off x="5600840" y="1570512"/>
          <a:ext cx="2594434" cy="41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Тюменский индустриальный </a:t>
          </a:r>
          <a:br>
            <a:rPr lang="ru-RU" sz="1200" kern="1200" dirty="0" smtClean="0"/>
          </a:br>
          <a:r>
            <a:rPr lang="ru-RU" sz="1200" kern="1200" dirty="0" smtClean="0"/>
            <a:t>университет – 8</a:t>
          </a:r>
          <a:endParaRPr lang="ru-RU" sz="1200" kern="1200" dirty="0"/>
        </a:p>
      </dsp:txBody>
      <dsp:txXfrm>
        <a:off x="5612886" y="1582558"/>
        <a:ext cx="2570342" cy="387201"/>
      </dsp:txXfrm>
    </dsp:sp>
    <dsp:sp modelId="{B636C71D-586B-456C-9A21-0E8E29A1A80A}">
      <dsp:nvSpPr>
        <dsp:cNvPr id="0" name=""/>
        <dsp:cNvSpPr/>
      </dsp:nvSpPr>
      <dsp:spPr>
        <a:xfrm>
          <a:off x="5428160" y="448032"/>
          <a:ext cx="166636" cy="1819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836"/>
              </a:lnTo>
              <a:lnTo>
                <a:pt x="166636" y="1819836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EBC84-6990-4532-AC7A-FBBD288F50E1}">
      <dsp:nvSpPr>
        <dsp:cNvPr id="0" name=""/>
        <dsp:cNvSpPr/>
      </dsp:nvSpPr>
      <dsp:spPr>
        <a:xfrm>
          <a:off x="5594797" y="2059479"/>
          <a:ext cx="2599388" cy="41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Национальный исследовательский Томский политехнический университет – 2</a:t>
          </a:r>
          <a:endParaRPr lang="ru-RU" sz="1200" kern="1200" dirty="0"/>
        </a:p>
      </dsp:txBody>
      <dsp:txXfrm>
        <a:off x="5607004" y="2071686"/>
        <a:ext cx="2574974" cy="392363"/>
      </dsp:txXfrm>
    </dsp:sp>
    <dsp:sp modelId="{1767C15B-8F5B-4510-8826-5FBFA591EBEC}">
      <dsp:nvSpPr>
        <dsp:cNvPr id="0" name=""/>
        <dsp:cNvSpPr/>
      </dsp:nvSpPr>
      <dsp:spPr>
        <a:xfrm>
          <a:off x="5428160" y="448032"/>
          <a:ext cx="149472" cy="2324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347"/>
              </a:lnTo>
              <a:lnTo>
                <a:pt x="149472" y="2324347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1408C-66AF-4F9F-BCC8-107DE088A17D}">
      <dsp:nvSpPr>
        <dsp:cNvPr id="0" name=""/>
        <dsp:cNvSpPr/>
      </dsp:nvSpPr>
      <dsp:spPr>
        <a:xfrm>
          <a:off x="5577633" y="2563592"/>
          <a:ext cx="2609349" cy="417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Ухтинский</a:t>
          </a:r>
          <a:r>
            <a:rPr lang="ru-RU" sz="1200" kern="1200" dirty="0" smtClean="0"/>
            <a:t> государственный технический университет – 6</a:t>
          </a:r>
          <a:endParaRPr lang="ru-RU" sz="1200" kern="1200" dirty="0"/>
        </a:p>
      </dsp:txBody>
      <dsp:txXfrm>
        <a:off x="5589863" y="2575822"/>
        <a:ext cx="2584889" cy="393113"/>
      </dsp:txXfrm>
    </dsp:sp>
    <dsp:sp modelId="{D60E4E37-C677-42A0-A05A-BAB6F34F5543}">
      <dsp:nvSpPr>
        <dsp:cNvPr id="0" name=""/>
        <dsp:cNvSpPr/>
      </dsp:nvSpPr>
      <dsp:spPr>
        <a:xfrm>
          <a:off x="5428160" y="448032"/>
          <a:ext cx="172679" cy="2903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268"/>
              </a:lnTo>
              <a:lnTo>
                <a:pt x="172679" y="2903268"/>
              </a:lnTo>
            </a:path>
          </a:pathLst>
        </a:custGeom>
        <a:noFill/>
        <a:ln w="25400" cap="flat" cmpd="sng" algn="ctr">
          <a:solidFill>
            <a:srgbClr val="0066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27884-81E6-4AAD-BFC3-C0CD3529F2E7}">
      <dsp:nvSpPr>
        <dsp:cNvPr id="0" name=""/>
        <dsp:cNvSpPr/>
      </dsp:nvSpPr>
      <dsp:spPr>
        <a:xfrm>
          <a:off x="5600840" y="3076797"/>
          <a:ext cx="2609349" cy="549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Пермский национальный исследовательский политехнический университет – 1 </a:t>
          </a:r>
          <a:endParaRPr lang="ru-RU" sz="1200" kern="1200" dirty="0"/>
        </a:p>
      </dsp:txBody>
      <dsp:txXfrm>
        <a:off x="5616920" y="3092877"/>
        <a:ext cx="2577189" cy="516845"/>
      </dsp:txXfrm>
    </dsp:sp>
    <dsp:sp modelId="{AD5F733E-2DC8-44C1-9FB8-32A0014270F3}">
      <dsp:nvSpPr>
        <dsp:cNvPr id="0" name=""/>
        <dsp:cNvSpPr/>
      </dsp:nvSpPr>
      <dsp:spPr>
        <a:xfrm>
          <a:off x="5428160" y="448032"/>
          <a:ext cx="161242" cy="3471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481"/>
              </a:lnTo>
              <a:lnTo>
                <a:pt x="161242" y="3471481"/>
              </a:lnTo>
            </a:path>
          </a:pathLst>
        </a:custGeom>
        <a:noFill/>
        <a:ln w="25400" cap="flat" cmpd="sng" algn="ctr">
          <a:solidFill>
            <a:srgbClr val="0066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DA932-38E7-4D88-8C96-73107F08BCF5}">
      <dsp:nvSpPr>
        <dsp:cNvPr id="0" name=""/>
        <dsp:cNvSpPr/>
      </dsp:nvSpPr>
      <dsp:spPr>
        <a:xfrm>
          <a:off x="5589403" y="3709927"/>
          <a:ext cx="2609349" cy="419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Самарский государственный технический университет – 8 </a:t>
          </a:r>
          <a:endParaRPr lang="ru-RU" sz="1200" kern="1200" dirty="0"/>
        </a:p>
      </dsp:txBody>
      <dsp:txXfrm>
        <a:off x="5601680" y="3722204"/>
        <a:ext cx="2584795" cy="394617"/>
      </dsp:txXfrm>
    </dsp:sp>
    <dsp:sp modelId="{B3531AA9-16C8-49D8-A63E-8FC87D6D4E83}">
      <dsp:nvSpPr>
        <dsp:cNvPr id="0" name=""/>
        <dsp:cNvSpPr/>
      </dsp:nvSpPr>
      <dsp:spPr>
        <a:xfrm>
          <a:off x="5428160" y="448032"/>
          <a:ext cx="183537" cy="3976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053"/>
              </a:lnTo>
              <a:lnTo>
                <a:pt x="183537" y="3976053"/>
              </a:lnTo>
            </a:path>
          </a:pathLst>
        </a:custGeom>
        <a:noFill/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0CE8F-7182-428E-94BA-1A8F4EDAAC4C}">
      <dsp:nvSpPr>
        <dsp:cNvPr id="0" name=""/>
        <dsp:cNvSpPr/>
      </dsp:nvSpPr>
      <dsp:spPr>
        <a:xfrm>
          <a:off x="5611697" y="4208298"/>
          <a:ext cx="2552604" cy="431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C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Газпром техникум Новый Уренгой – 1</a:t>
          </a:r>
          <a:endParaRPr lang="ru-RU" sz="1200" kern="1200" dirty="0"/>
        </a:p>
      </dsp:txBody>
      <dsp:txXfrm>
        <a:off x="5624337" y="4220938"/>
        <a:ext cx="2527324" cy="40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0.18313</cdr:y>
    </cdr:from>
    <cdr:to>
      <cdr:x>0.40656</cdr:x>
      <cdr:y>0.27159</cdr:y>
    </cdr:to>
    <cdr:sp macro="" textlink="">
      <cdr:nvSpPr>
        <cdr:cNvPr id="3" name="TextBox 41"/>
        <cdr:cNvSpPr txBox="1"/>
      </cdr:nvSpPr>
      <cdr:spPr>
        <a:xfrm xmlns:a="http://schemas.openxmlformats.org/drawingml/2006/main">
          <a:off x="-4834641" y="700867"/>
          <a:ext cx="1831837" cy="3385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ПАО «Транснефть»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0.18678</cdr:x>
      <cdr:y>0.11169</cdr:y>
    </cdr:from>
    <cdr:to>
      <cdr:x>0.6853</cdr:x>
      <cdr:y>0.20015</cdr:y>
    </cdr:to>
    <cdr:sp macro="" textlink="">
      <cdr:nvSpPr>
        <cdr:cNvPr id="5" name="TextBox 41"/>
        <cdr:cNvSpPr txBox="1"/>
      </cdr:nvSpPr>
      <cdr:spPr>
        <a:xfrm xmlns:a="http://schemas.openxmlformats.org/drawingml/2006/main">
          <a:off x="841587" y="427446"/>
          <a:ext cx="2246181" cy="3385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ООО «НИИ Тр</a:t>
          </a:r>
          <a:r>
            <a:rPr lang="ru-RU" sz="1600" b="1" dirty="0" smtClean="0">
              <a:solidFill>
                <a:srgbClr val="7575D1"/>
              </a:solidFill>
              <a:latin typeface="+mj-lt"/>
            </a:rPr>
            <a:t>ан</a:t>
          </a:r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снефть»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0.6474</cdr:x>
      <cdr:y>0.20606</cdr:y>
    </cdr:from>
    <cdr:to>
      <cdr:x>0.99391</cdr:x>
      <cdr:y>0.29452</cdr:y>
    </cdr:to>
    <cdr:sp macro="" textlink="">
      <cdr:nvSpPr>
        <cdr:cNvPr id="4" name="TextBox 38"/>
        <cdr:cNvSpPr txBox="1"/>
      </cdr:nvSpPr>
      <cdr:spPr>
        <a:xfrm xmlns:a="http://schemas.openxmlformats.org/drawingml/2006/main">
          <a:off x="2916972" y="788624"/>
          <a:ext cx="156129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7575D1"/>
              </a:solidFill>
              <a:latin typeface="+mj-lt"/>
            </a:rPr>
            <a:t>ПАО «Газпром»</a:t>
          </a:r>
          <a:endParaRPr lang="ru-RU" sz="1600" dirty="0">
            <a:solidFill>
              <a:srgbClr val="7575D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0.04318</cdr:x>
      <cdr:y>0.74269</cdr:y>
    </cdr:from>
    <cdr:to>
      <cdr:x>0.3243</cdr:x>
      <cdr:y>0.83115</cdr:y>
    </cdr:to>
    <cdr:sp macro="" textlink="">
      <cdr:nvSpPr>
        <cdr:cNvPr id="6" name="TextBox 39"/>
        <cdr:cNvSpPr txBox="1"/>
      </cdr:nvSpPr>
      <cdr:spPr>
        <a:xfrm xmlns:a="http://schemas.openxmlformats.org/drawingml/2006/main">
          <a:off x="194541" y="2842440"/>
          <a:ext cx="1266642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НП «</a:t>
          </a:r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НИНГ»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0.41262</cdr:y>
    </cdr:from>
    <cdr:to>
      <cdr:x>0.25133</cdr:x>
      <cdr:y>0.50108</cdr:y>
    </cdr:to>
    <cdr:sp macro="" textlink="">
      <cdr:nvSpPr>
        <cdr:cNvPr id="7" name="TextBox 40"/>
        <cdr:cNvSpPr txBox="1"/>
      </cdr:nvSpPr>
      <cdr:spPr>
        <a:xfrm xmlns:a="http://schemas.openxmlformats.org/drawingml/2006/main">
          <a:off x="-4770633" y="1579199"/>
          <a:ext cx="113239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СОПКОР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0.01452</cdr:x>
      <cdr:y>0.28258</cdr:y>
    </cdr:from>
    <cdr:to>
      <cdr:x>0.26702</cdr:x>
      <cdr:y>0.37104</cdr:y>
    </cdr:to>
    <cdr:sp macro="" textlink="">
      <cdr:nvSpPr>
        <cdr:cNvPr id="8" name="TextBox 41"/>
        <cdr:cNvSpPr txBox="1"/>
      </cdr:nvSpPr>
      <cdr:spPr>
        <a:xfrm xmlns:a="http://schemas.openxmlformats.org/drawingml/2006/main">
          <a:off x="65414" y="1081480"/>
          <a:ext cx="1137716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НИУ </a:t>
          </a:r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ВШЭ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0.52503</cdr:y>
    </cdr:from>
    <cdr:to>
      <cdr:x>0.29275</cdr:x>
      <cdr:y>0.61349</cdr:y>
    </cdr:to>
    <cdr:sp macro="" textlink="">
      <cdr:nvSpPr>
        <cdr:cNvPr id="9" name="TextBox 42"/>
        <cdr:cNvSpPr txBox="1"/>
      </cdr:nvSpPr>
      <cdr:spPr>
        <a:xfrm xmlns:a="http://schemas.openxmlformats.org/drawingml/2006/main">
          <a:off x="-4770633" y="2009411"/>
          <a:ext cx="1319043" cy="3385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ООР «</a:t>
          </a:r>
          <a:r>
            <a:rPr lang="ru-RU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rPr>
            <a:t>РСПП»</a:t>
          </a:r>
          <a:endParaRPr lang="ru-RU" sz="1600" b="1" dirty="0">
            <a:solidFill>
              <a:schemeClr val="accent2">
                <a:lumMod val="60000"/>
                <a:lumOff val="40000"/>
              </a:schemeClr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CBE7717-E728-47C6-9E28-3F38206B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9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7218"/>
            <a:ext cx="5435600" cy="44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A49BEB4-8A65-414F-9716-1211483DE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2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9BEB4-8A65-414F-9716-1211483DE1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xfrm>
            <a:off x="513708" y="4716231"/>
            <a:ext cx="5804899" cy="4894303"/>
          </a:xfrm>
          <a:noFill/>
        </p:spPr>
        <p:txBody>
          <a:bodyPr/>
          <a:lstStyle/>
          <a:p>
            <a:pPr indent="357167" algn="just">
              <a:lnSpc>
                <a:spcPct val="100000"/>
              </a:lnSpc>
              <a:spcBef>
                <a:spcPts val="297"/>
              </a:spcBef>
              <a:spcAft>
                <a:spcPts val="297"/>
              </a:spcAft>
            </a:pPr>
            <a:r>
              <a:rPr lang="ru-RU" sz="1600" dirty="0" smtClean="0"/>
              <a:t>«Газпром», как компания с государственным участием, демонстрирует активную позицию в формировании национальной системы профессиональных квалификаций.</a:t>
            </a:r>
          </a:p>
          <a:p>
            <a:pPr marL="0" marR="0" indent="357167" algn="just" defTabSz="914400" rtl="0" eaLnBrk="0" fontAlgn="base" latinLnBrk="0" hangingPunct="0">
              <a:lnSpc>
                <a:spcPct val="100000"/>
              </a:lnSpc>
              <a:spcBef>
                <a:spcPts val="297"/>
              </a:spcBef>
              <a:spcAft>
                <a:spcPts val="297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70C0"/>
                </a:solidFill>
              </a:rPr>
              <a:t>Частное учреждение «Центр планирования и использования трудовых ресурсов Газпрома» («Газпром ЦНИС») с 01 января 2016 года исполняет полномочия Совета по профессиональным квалификациям в нефтегазовом комплексе.</a:t>
            </a:r>
          </a:p>
          <a:p>
            <a:pPr marL="0" marR="0" indent="357167" algn="just" defTabSz="914400" rtl="0" eaLnBrk="0" fontAlgn="base" latinLnBrk="0" hangingPunct="0">
              <a:lnSpc>
                <a:spcPct val="100000"/>
              </a:lnSpc>
              <a:spcBef>
                <a:spcPts val="297"/>
              </a:spcBef>
              <a:spcAft>
                <a:spcPts val="297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70C0"/>
                </a:solidFill>
              </a:rPr>
              <a:t>А в июне текущего года решением Национального совета при Президенте Российской Федерации по профессиональным квалификациям «Газпром ЦНИС» предоставлено право проведения профессионально-общественной аккредитации образовательных программ в интересах нефтегазового комплекса нашей страны.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1pPr>
            <a:lvl2pPr marL="743295" indent="-285883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1143530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600942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2058355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  <a:lvl6pPr marL="2515767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6pPr>
            <a:lvl7pPr marL="2973178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7pPr>
            <a:lvl8pPr marL="3430591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8pPr>
            <a:lvl9pPr marL="3888003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98041C5-90F5-4B7E-855A-CC5EEA707EBA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66" indent="-285756" defTabSz="955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25" indent="-228605" defTabSz="955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36" indent="-228605" defTabSz="955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46" indent="-228605" defTabSz="9556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56" indent="-228605" defTabSz="955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67" indent="-228605" defTabSz="955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77" indent="-228605" defTabSz="955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87" indent="-228605" defTabSz="9556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1C8DD-7463-48FF-BF11-B06B19E75751}" type="slidenum">
              <a:rPr lang="ru-RU" altLang="ru-RU" sz="1300"/>
              <a:pPr eaLnBrk="1" hangingPunct="1">
                <a:spcBef>
                  <a:spcPct val="0"/>
                </a:spcBef>
              </a:pPr>
              <a:t>9</a:t>
            </a:fld>
            <a:endParaRPr lang="ru-RU" altLang="ru-RU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7217"/>
            <a:ext cx="5438775" cy="4464764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727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612" lvl="1"/>
            <a:endParaRPr lang="ru-RU" dirty="0" smtClean="0">
              <a:solidFill>
                <a:schemeClr val="accent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CBBB43-FED2-44AD-AF20-5F46E119FC4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7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6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A10C-C04A-4A5B-B722-A517A5949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1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7DB6-1DA7-41BA-BFAA-F8FC616FA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1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9A89-BA96-46DB-8673-A9E9AD0AB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4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1628-C881-46EA-9763-17FC8F0A0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3129-9FA6-4730-A32A-D7683E425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77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81D5-DE71-450E-996D-A728D1D8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05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9E8D-1C08-44E3-A6AB-FBDAA948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07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0D91-D4C3-48C7-9DF8-13003BA8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86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F84C-E5DC-40E2-90C4-177D8B229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3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3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7171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Надпись 2"/>
          <p:cNvSpPr txBox="1">
            <a:spLocks noChangeArrowheads="1"/>
          </p:cNvSpPr>
          <p:nvPr userDrawn="1"/>
        </p:nvSpPr>
        <p:spPr bwMode="auto">
          <a:xfrm>
            <a:off x="0" y="86998"/>
            <a:ext cx="2163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spc="140" baseline="0" dirty="0">
                <a:effectLst/>
                <a:latin typeface="HeliosCondC"/>
                <a:ea typeface="Times New Roman"/>
              </a:rPr>
              <a:t>С О В Е Т</a:t>
            </a:r>
            <a:endParaRPr lang="ru-RU" sz="1200" b="1" kern="0" spc="140" baseline="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spc="-20" dirty="0">
                <a:effectLst/>
                <a:latin typeface="HeliosCondC"/>
                <a:ea typeface="Times New Roman"/>
              </a:rPr>
              <a:t>по профессиональным </a:t>
            </a:r>
            <a:r>
              <a:rPr lang="ru-RU" sz="900" b="1" spc="-20" baseline="0" dirty="0" smtClean="0">
                <a:effectLst/>
                <a:latin typeface="HeliosCondC"/>
                <a:ea typeface="Times New Roman"/>
              </a:rPr>
              <a:t>квалификациям</a:t>
            </a:r>
            <a:endParaRPr lang="ru-RU" sz="900" b="1" spc="-20" baseline="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spc="0" baseline="0" dirty="0">
                <a:effectLst/>
                <a:latin typeface="HeliosCondC"/>
                <a:ea typeface="Times New Roman"/>
              </a:rPr>
              <a:t>в нефтегазовом комплексе</a:t>
            </a:r>
            <a:endParaRPr lang="ru-RU" sz="900" b="1" spc="0" baseline="0" dirty="0">
              <a:effectLst/>
              <a:latin typeface="Times New Roman"/>
              <a:ea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40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3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127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27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32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26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26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331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764FAD-3B40-4C0C-9DAB-464153644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2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Надпись 2"/>
          <p:cNvSpPr txBox="1">
            <a:spLocks noChangeArrowheads="1"/>
          </p:cNvSpPr>
          <p:nvPr userDrawn="1"/>
        </p:nvSpPr>
        <p:spPr bwMode="auto">
          <a:xfrm>
            <a:off x="0" y="86998"/>
            <a:ext cx="2163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kern="0" spc="140" baseline="0" dirty="0">
                <a:effectLst/>
                <a:latin typeface="HeliosCondC"/>
                <a:ea typeface="Times New Roman"/>
              </a:rPr>
              <a:t>С О В Е Т</a:t>
            </a:r>
            <a:endParaRPr lang="ru-RU" sz="1200" b="1" kern="0" spc="140" baseline="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spc="-20" dirty="0">
                <a:effectLst/>
                <a:latin typeface="HeliosCondC"/>
                <a:ea typeface="Times New Roman"/>
              </a:rPr>
              <a:t>по профессиональным </a:t>
            </a:r>
            <a:r>
              <a:rPr lang="ru-RU" sz="900" b="1" spc="-20" baseline="0" dirty="0" smtClean="0">
                <a:effectLst/>
                <a:latin typeface="HeliosCondC"/>
                <a:ea typeface="Times New Roman"/>
              </a:rPr>
              <a:t>квалификациям</a:t>
            </a:r>
            <a:endParaRPr lang="ru-RU" sz="900" b="1" spc="-20" baseline="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spc="0" baseline="0" dirty="0">
                <a:effectLst/>
                <a:latin typeface="HeliosCondC"/>
                <a:ea typeface="Times New Roman"/>
              </a:rPr>
              <a:t>в нефтегазовом комплексе</a:t>
            </a:r>
            <a:endParaRPr lang="ru-RU" sz="900" b="1" spc="0" baseline="0" dirty="0">
              <a:effectLst/>
              <a:latin typeface="Times New Roman"/>
              <a:ea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0"/>
          <p:cNvSpPr>
            <a:spLocks noChangeShapeType="1"/>
          </p:cNvSpPr>
          <p:nvPr/>
        </p:nvSpPr>
        <p:spPr bwMode="auto">
          <a:xfrm>
            <a:off x="74298" y="63274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387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644139" y="6381750"/>
            <a:ext cx="72056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sz="20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114828" y="4616078"/>
            <a:ext cx="7103470" cy="14734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ru-RU" sz="2400" kern="0" dirty="0" smtClean="0">
                <a:solidFill>
                  <a:schemeClr val="bg1"/>
                </a:solidFill>
              </a:rPr>
              <a:t>Председатель Совета по профессиональным квалификациям в нефтегазовом комплексе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kern="0" dirty="0" smtClean="0">
                <a:solidFill>
                  <a:schemeClr val="bg1"/>
                </a:solidFill>
              </a:rPr>
              <a:t>И.А. Матлашов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2114828" y="2141224"/>
            <a:ext cx="6852679" cy="1743074"/>
          </a:xfrm>
          <a:prstGeom prst="rect">
            <a:avLst/>
          </a:prstGeom>
        </p:spPr>
        <p:txBody>
          <a:bodyPr lIns="36000" r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2800" kern="1200" dirty="0" smtClean="0">
                <a:solidFill>
                  <a:schemeClr val="bg1"/>
                </a:solidFill>
              </a:rPr>
              <a:t>О РАЗВИТИИ СИСТЕМЫ ПРОФЕССИОНАЛЬНЫХ КВАЛИФИКАЦИЙ В НЕФТЕГАЗОВОМ КОМПЛЕКСЕ РОССИИ</a:t>
            </a:r>
            <a:endParaRPr lang="ru-RU" sz="2800" kern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4216" y="6327486"/>
            <a:ext cx="721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Человеческий капитал–инвестиции </a:t>
            </a:r>
            <a:r>
              <a:rPr lang="ru-RU" sz="1600" dirty="0"/>
              <a:t>в устойчивую экономику России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1079500"/>
            <a:ext cx="9144000" cy="10858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3AD9-7194-4C8C-89DF-61D6E371B8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63763" y="7951"/>
            <a:ext cx="732492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lvl="1">
              <a:spcBef>
                <a:spcPts val="0"/>
              </a:spcBef>
              <a:buSzPct val="110000"/>
              <a:tabLst>
                <a:tab pos="268288" algn="l"/>
              </a:tabLst>
              <a:defRPr/>
            </a:pPr>
            <a:r>
              <a:rPr lang="ru-RU" sz="2400" dirty="0"/>
              <a:t>Установление требований для профессиональной квалификации, организация деятельности по оценке квалификации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/>
          <a:stretch/>
        </p:blipFill>
        <p:spPr bwMode="auto">
          <a:xfrm>
            <a:off x="223837" y="1979613"/>
            <a:ext cx="2084313" cy="305511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 txBox="1">
            <a:spLocks noChangeArrowheads="1"/>
          </p:cNvSpPr>
          <p:nvPr/>
        </p:nvSpPr>
        <p:spPr>
          <a:xfrm>
            <a:off x="0" y="1136248"/>
            <a:ext cx="9129928" cy="8953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ru-RU" sz="1800" dirty="0" smtClean="0">
                <a:solidFill>
                  <a:srgbClr val="0066CC"/>
                </a:solidFill>
              </a:rPr>
              <a:t>Нормативно-правовая </a:t>
            </a:r>
            <a:r>
              <a:rPr lang="ru-RU" sz="1800" dirty="0">
                <a:solidFill>
                  <a:srgbClr val="0066CC"/>
                </a:solidFill>
              </a:rPr>
              <a:t>основа </a:t>
            </a:r>
            <a:r>
              <a:rPr lang="ru-RU" sz="1800" dirty="0" smtClean="0">
                <a:solidFill>
                  <a:srgbClr val="0066CC"/>
                </a:solidFill>
              </a:rPr>
              <a:t>деятельности по оценке квалификаций</a:t>
            </a:r>
            <a:r>
              <a:rPr lang="ru-RU" sz="1800" kern="0" dirty="0" smtClean="0">
                <a:solidFill>
                  <a:srgbClr val="0066CC"/>
                </a:solidFill>
              </a:rPr>
              <a:t> в нефтегазовом комплексе - </a:t>
            </a:r>
            <a:r>
              <a:rPr lang="ru-RU" sz="1800" dirty="0">
                <a:solidFill>
                  <a:srgbClr val="0066CC"/>
                </a:solidFill>
              </a:rPr>
              <a:t>Федеральный закон от 03.07.2016 № </a:t>
            </a:r>
            <a:r>
              <a:rPr lang="ru-RU" sz="1800" dirty="0" smtClean="0">
                <a:solidFill>
                  <a:srgbClr val="0066CC"/>
                </a:solidFill>
              </a:rPr>
              <a:t>238-ФЗ «</a:t>
            </a:r>
            <a:r>
              <a:rPr lang="ru-RU" sz="1800" dirty="0">
                <a:solidFill>
                  <a:srgbClr val="0066CC"/>
                </a:solidFill>
              </a:rPr>
              <a:t>О независимой оценки квалификации»</a:t>
            </a:r>
            <a:endParaRPr lang="ru-RU" altLang="ru-RU" sz="1800" kern="0" dirty="0">
              <a:solidFill>
                <a:srgbClr val="0066CC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63763" y="2362383"/>
            <a:ext cx="6834187" cy="39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72000" rIns="0" bIns="72000" anchor="t"/>
          <a:lstStyle>
            <a:lvl1pPr marL="355600" indent="-355600" eaLnBrk="0" hangingPunct="0">
              <a:spcBef>
                <a:spcPct val="20000"/>
              </a:spcBef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360000">
              <a:spcBef>
                <a:spcPts val="1800"/>
              </a:spcBef>
            </a:pPr>
            <a:r>
              <a:rPr lang="ru-RU" sz="1600" dirty="0" smtClean="0">
                <a:solidFill>
                  <a:srgbClr val="0066CC"/>
                </a:solidFill>
              </a:rPr>
              <a:t>Функции </a:t>
            </a:r>
            <a:r>
              <a:rPr lang="ru-RU" sz="1600" dirty="0">
                <a:solidFill>
                  <a:srgbClr val="0066CC"/>
                </a:solidFill>
              </a:rPr>
              <a:t>СПК НГК: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66CC"/>
                </a:solidFill>
              </a:rPr>
              <a:t>Представление в Национальное агентство развития квалификаций проектов наименований квалификаций и требования к квалификации, на соответствие которым планируется проводить оценку квалификации;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66CC"/>
                </a:solidFill>
              </a:rPr>
              <a:t>Утверждение оценочных средств по соответствующим квалификациям; </a:t>
            </a:r>
            <a:endParaRPr lang="ru-RU" altLang="ru-RU" sz="1600" b="0" dirty="0">
              <a:solidFill>
                <a:srgbClr val="0066CC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70C0"/>
                </a:solidFill>
              </a:rPr>
              <a:t>Отбор организаций для выполнения ими функций центров оценки квалификаций, наделение их полномочиями по проведению независимой оценки квалификации;</a:t>
            </a:r>
            <a:endParaRPr lang="ru-RU" sz="1600" b="0" dirty="0">
              <a:solidFill>
                <a:srgbClr val="0070C0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66CC"/>
                </a:solidFill>
              </a:rPr>
              <a:t>Мониторинг деятельности центров оценки квалификаций и контроль за их деятельностью;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66CC"/>
                </a:solidFill>
              </a:rPr>
              <a:t>Проверка и утверждение результатов оценки квалификации, принятие решения о выдаче центрами оценки квалификаций свидетельств о квалификации;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600" b="0" dirty="0" smtClean="0">
                <a:solidFill>
                  <a:srgbClr val="0066CC"/>
                </a:solidFill>
              </a:rPr>
              <a:t>Принятие решений о прекращении полномочий центров оценки квалификаций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ru-RU" sz="1500" b="0" dirty="0">
              <a:solidFill>
                <a:srgbClr val="0066CC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22530"/>
          <a:stretch/>
        </p:blipFill>
        <p:spPr bwMode="auto">
          <a:xfrm>
            <a:off x="2324" y="5116749"/>
            <a:ext cx="2231351" cy="11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6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17B6C26-C86C-49EE-B481-30D904AD54B3}" type="slidenum">
              <a:rPr lang="ru-RU" altLang="ru-RU" sz="20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22530"/>
          <a:stretch/>
        </p:blipFill>
        <p:spPr bwMode="auto">
          <a:xfrm>
            <a:off x="295489" y="4612189"/>
            <a:ext cx="2961182" cy="15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3"/>
          <p:cNvSpPr txBox="1">
            <a:spLocks noChangeArrowheads="1"/>
          </p:cNvSpPr>
          <p:nvPr/>
        </p:nvSpPr>
        <p:spPr>
          <a:xfrm>
            <a:off x="358725" y="1026462"/>
            <a:ext cx="8840542" cy="89532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СПК </a:t>
            </a:r>
            <a:r>
              <a:rPr lang="ru-RU" sz="1800" dirty="0">
                <a:solidFill>
                  <a:srgbClr val="0070C0"/>
                </a:solidFill>
              </a:rPr>
              <a:t>НГК наделил полномочиями по проведению независимой </a:t>
            </a:r>
            <a:r>
              <a:rPr lang="ru-RU" sz="1800" dirty="0" smtClean="0">
                <a:solidFill>
                  <a:srgbClr val="0070C0"/>
                </a:solidFill>
              </a:rPr>
              <a:t>оценки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квалификации  3  организации</a:t>
            </a:r>
            <a:r>
              <a:rPr lang="ru-RU" sz="1800" dirty="0">
                <a:solidFill>
                  <a:srgbClr val="0070C0"/>
                </a:solidFill>
              </a:rPr>
              <a:t>: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46585" y="5508658"/>
            <a:ext cx="5569803" cy="6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72000" rIns="0" bIns="72000" anchor="t"/>
          <a:lstStyle>
            <a:lvl1pPr marL="355600" indent="-355600" eaLnBrk="0" hangingPunct="0">
              <a:spcBef>
                <a:spcPct val="20000"/>
              </a:spcBef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По состоянию на 15.04.2018 проведена процедура независимой оценки квалификации более 170 соискателей 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altLang="ru-RU" sz="1600" dirty="0">
              <a:solidFill>
                <a:srgbClr val="0066CC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18612017"/>
              </p:ext>
            </p:extLst>
          </p:nvPr>
        </p:nvGraphicFramePr>
        <p:xfrm>
          <a:off x="152393" y="1679003"/>
          <a:ext cx="8780463" cy="282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28799" y="62346"/>
            <a:ext cx="7301129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defTabSz="457200">
              <a:defRPr/>
            </a:pPr>
            <a:r>
              <a:rPr lang="ru-RU" sz="2800" kern="0" dirty="0" smtClean="0"/>
              <a:t>Проведение </a:t>
            </a:r>
            <a:r>
              <a:rPr lang="ru-RU" sz="2800" dirty="0" smtClean="0"/>
              <a:t> </a:t>
            </a:r>
            <a:r>
              <a:rPr lang="ru-RU" sz="2800" dirty="0"/>
              <a:t>независимой </a:t>
            </a:r>
            <a:r>
              <a:rPr lang="ru-RU" sz="2800" dirty="0" smtClean="0"/>
              <a:t>оценки квалификации в нефтегазовом комплексе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7065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4" y="1514475"/>
            <a:ext cx="1811465" cy="2289335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b="1"/>
          <a:stretch/>
        </p:blipFill>
        <p:spPr bwMode="auto">
          <a:xfrm>
            <a:off x="1121242" y="3982131"/>
            <a:ext cx="1546830" cy="2169432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04764" y="0"/>
            <a:ext cx="7125164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sz="2600">
                <a:latin typeface="+mj-lt"/>
                <a:ea typeface="+mj-ea"/>
                <a:cs typeface="+mj-cs"/>
              </a:defRPr>
            </a:lvl1pPr>
            <a:lvl2pPr marL="0" lvl="1" eaLnBrk="0" hangingPunct="0">
              <a:spcBef>
                <a:spcPts val="0"/>
              </a:spcBef>
              <a:buSzPct val="110000"/>
              <a:tabLst>
                <a:tab pos="268288" algn="l"/>
              </a:tabLst>
              <a:defRPr sz="1800"/>
            </a:lvl2pPr>
            <a:lvl3pPr eaLnBrk="0" hangingPunct="0">
              <a:defRPr sz="2600"/>
            </a:lvl3pPr>
            <a:lvl4pPr eaLnBrk="0" hangingPunct="0">
              <a:defRPr sz="2600"/>
            </a:lvl4pPr>
            <a:lvl5pPr eaLnBrk="0" hangingPunct="0"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lvl="1">
              <a:lnSpc>
                <a:spcPct val="90000"/>
              </a:lnSpc>
            </a:pPr>
            <a:r>
              <a:rPr lang="ru-RU" sz="2700" dirty="0"/>
              <a:t>Проведение профессионально-общественной аккредитации образовательных программ</a:t>
            </a:r>
          </a:p>
        </p:txBody>
      </p:sp>
      <p:grpSp>
        <p:nvGrpSpPr>
          <p:cNvPr id="29" name="Group 5"/>
          <p:cNvGrpSpPr>
            <a:grpSpLocks noChangeAspect="1"/>
          </p:cNvGrpSpPr>
          <p:nvPr/>
        </p:nvGrpSpPr>
        <p:grpSpPr bwMode="auto">
          <a:xfrm>
            <a:off x="128498" y="1140147"/>
            <a:ext cx="1690778" cy="2440416"/>
            <a:chOff x="358" y="1373"/>
            <a:chExt cx="1358" cy="1896"/>
          </a:xfrm>
        </p:grpSpPr>
        <p:sp>
          <p:nvSpPr>
            <p:cNvPr id="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58" y="1373"/>
              <a:ext cx="1358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1373"/>
              <a:ext cx="1359" cy="1897"/>
            </a:xfrm>
            <a:prstGeom prst="rect">
              <a:avLst/>
            </a:prstGeom>
            <a:effectLst>
              <a:outerShdw blurRad="177800" dist="38100" dir="2700000" algn="tl" rotWithShape="0">
                <a:prstClr val="black">
                  <a:alpha val="3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"/>
          <a:stretch/>
        </p:blipFill>
        <p:spPr bwMode="auto">
          <a:xfrm>
            <a:off x="347193" y="3236229"/>
            <a:ext cx="1748308" cy="245564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 bwMode="auto">
          <a:xfrm>
            <a:off x="2502353" y="1502966"/>
            <a:ext cx="6641647" cy="415776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8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Порядок 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проведения ПОА образовательных программ в интересах нефтегазового </a:t>
            </a: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комплекса</a:t>
            </a:r>
          </a:p>
          <a:p>
            <a:pPr>
              <a:spcBef>
                <a:spcPts val="400"/>
              </a:spcBef>
            </a:pPr>
            <a:endParaRPr lang="ru-RU" sz="1600" b="1" dirty="0">
              <a:solidFill>
                <a:srgbClr val="00B05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Инструктивно-методические материалы для экспертов, привлекаемых к проведению процедуры </a:t>
            </a: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ПОА образовательных 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программ в интересах нефтегазового </a:t>
            </a: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комплекса</a:t>
            </a:r>
          </a:p>
          <a:p>
            <a:pPr>
              <a:spcBef>
                <a:spcPts val="400"/>
              </a:spcBef>
            </a:pPr>
            <a:endParaRPr lang="ru-RU" sz="1600" b="1" dirty="0">
              <a:solidFill>
                <a:srgbClr val="00B05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Инструктивно-методические 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материалы по проведению </a:t>
            </a:r>
            <a:r>
              <a:rPr lang="ru-RU" sz="1600" b="1" dirty="0" err="1">
                <a:solidFill>
                  <a:srgbClr val="00B050"/>
                </a:solidFill>
                <a:latin typeface="Arial Narrow" pitchFamily="34" charset="0"/>
              </a:rPr>
              <a:t>самообследования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 профессиональной образовательной программы при </a:t>
            </a: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проведении ПОА в 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интересах нефтегазового </a:t>
            </a:r>
            <a:r>
              <a:rPr lang="ru-RU" sz="1600" b="1" dirty="0" smtClean="0">
                <a:solidFill>
                  <a:srgbClr val="00B050"/>
                </a:solidFill>
                <a:latin typeface="Arial Narrow" pitchFamily="34" charset="0"/>
              </a:rPr>
              <a:t>комплекса.</a:t>
            </a:r>
          </a:p>
          <a:p>
            <a:pPr>
              <a:spcBef>
                <a:spcPts val="400"/>
              </a:spcBef>
            </a:pPr>
            <a:endParaRPr lang="ru-RU" sz="1600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Штат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экспертов по проведению ПОА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включает более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500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человек - руководителей </a:t>
            </a:r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и высококвалифицированных специалистов крупнейших организаций нефтегазового комплекса </a:t>
            </a:r>
            <a:r>
              <a:rPr lang="ru-RU" sz="1600" b="1" dirty="0" smtClean="0">
                <a:solidFill>
                  <a:srgbClr val="0070C0"/>
                </a:solidFill>
                <a:latin typeface="Arial Narrow" pitchFamily="34" charset="0"/>
              </a:rPr>
              <a:t>в различных регионах Российской Федерации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759E8D-1C08-44E3-A6AB-FBDAA948BAA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2467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17B6C26-C86C-49EE-B481-30D904AD54B3}" type="slidenum">
              <a:rPr lang="ru-RU" altLang="ru-RU" sz="20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952119" y="-17738"/>
            <a:ext cx="709101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2800" b="0"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Профессионально-общественная аккредитация профессиональных образовательных программ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14315630"/>
              </p:ext>
            </p:extLst>
          </p:nvPr>
        </p:nvGraphicFramePr>
        <p:xfrm>
          <a:off x="114300" y="1135567"/>
          <a:ext cx="8879477" cy="501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596900" y="3191910"/>
            <a:ext cx="2371385" cy="529190"/>
          </a:xfrm>
          <a:prstGeom prst="rect">
            <a:avLst/>
          </a:prstGeom>
          <a:solidFill>
            <a:srgbClr val="0073E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Всего аккредитовано </a:t>
            </a:r>
            <a:br>
              <a:rPr lang="ru-RU" sz="1400" b="1" dirty="0" smtClean="0"/>
            </a:br>
            <a:r>
              <a:rPr lang="ru-RU" sz="1400" b="1" dirty="0" smtClean="0"/>
              <a:t>6 программ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87899" y="5835650"/>
            <a:ext cx="3524251" cy="451971"/>
          </a:xfrm>
          <a:prstGeom prst="rect">
            <a:avLst/>
          </a:prstGeom>
          <a:solidFill>
            <a:srgbClr val="0073E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50" b="1" dirty="0" smtClean="0"/>
              <a:t>Аккредитовано 3 программы, запланировано  к аккредитации 32 программы</a:t>
            </a:r>
            <a:endParaRPr lang="ru-RU" sz="1350" b="1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35300" y="4760360"/>
            <a:ext cx="2371385" cy="529190"/>
          </a:xfrm>
          <a:prstGeom prst="rect">
            <a:avLst/>
          </a:prstGeom>
          <a:solidFill>
            <a:srgbClr val="0073E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/>
              <a:t>Всего аккредитовано </a:t>
            </a:r>
            <a:br>
              <a:rPr lang="ru-RU" sz="1400" b="1" dirty="0" smtClean="0"/>
            </a:br>
            <a:r>
              <a:rPr lang="ru-RU" sz="1400" b="1" dirty="0" smtClean="0"/>
              <a:t>28 программ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98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E81D5-DE71-450E-996D-A728D1D83CB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004764" y="0"/>
            <a:ext cx="7125164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sz="2600">
                <a:latin typeface="+mj-lt"/>
                <a:ea typeface="+mj-ea"/>
                <a:cs typeface="+mj-cs"/>
              </a:defRPr>
            </a:lvl1pPr>
            <a:lvl2pPr marL="0" lvl="1" eaLnBrk="0" hangingPunct="0">
              <a:spcBef>
                <a:spcPts val="0"/>
              </a:spcBef>
              <a:buSzPct val="110000"/>
              <a:tabLst>
                <a:tab pos="268288" algn="l"/>
              </a:tabLst>
              <a:defRPr sz="1800"/>
            </a:lvl2pPr>
            <a:lvl3pPr eaLnBrk="0" hangingPunct="0">
              <a:defRPr sz="2600"/>
            </a:lvl3pPr>
            <a:lvl4pPr eaLnBrk="0" hangingPunct="0">
              <a:defRPr sz="2600"/>
            </a:lvl4pPr>
            <a:lvl5pPr eaLnBrk="0" hangingPunct="0"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pPr lvl="1">
              <a:lnSpc>
                <a:spcPct val="90000"/>
              </a:lnSpc>
            </a:pPr>
            <a:r>
              <a:rPr lang="ru-RU" sz="2800" dirty="0" smtClean="0"/>
              <a:t>Основные задачи по совершенствованию системы  профессиональных квалификаций в 2017-2018 году</a:t>
            </a:r>
            <a:endParaRPr lang="ru-RU" sz="2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   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27634"/>
              </p:ext>
            </p:extLst>
          </p:nvPr>
        </p:nvGraphicFramePr>
        <p:xfrm>
          <a:off x="107105" y="1304014"/>
          <a:ext cx="8824169" cy="461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572"/>
                <a:gridCol w="5633597"/>
              </a:tblGrid>
              <a:tr h="1321552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1. Проведение мониторинга рынка труда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актуализировать Справочник профессий рабочих и должностей служащих нефтегазового комплекса;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актуализировать перечень новых должностей и профессий в нефтегазовом комплексе на период до 2030 года в соответствии со стратегией развития нефтегазовой отрасли;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6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2. Разработка, актуализация и организация применения профессиональных стандартов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разработку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профессиональных стандартов;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актуализацию 8 профессиональных стандартов;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6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3. Разработка, актуализация и организация применения квалификационных требований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актуализировать перечень квалификаций в соответствие с утвержденными в 2017-2018 гг. профессиональными стандартами;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6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4. Оценка профессиональных квалификаций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аккредитовать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3 центра оценки квалификации (9 мест проведения профессионального экзамена в 9 субъектах России);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провести оценку не менее 150 соискателей;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6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5. Профессионально-общественная аккредитация профессиональных образовательных программ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провести профессионально-общественную аккредитацию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профессиональных образовательных программ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образовательных организаций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204783" y="1558455"/>
            <a:ext cx="6796088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sz="2800" b="1" dirty="0" smtClean="0"/>
              <a:t>БЛАГОДАРЮ ЗА ВНИМАНИЕ!</a:t>
            </a:r>
            <a:endParaRPr lang="ru-RU" altLang="ru-RU" sz="3600" b="1" dirty="0"/>
          </a:p>
          <a:p>
            <a:pPr eaLnBrk="1" hangingPunct="1"/>
            <a:endParaRPr lang="ru-RU" altLang="ru-RU" sz="1800" dirty="0" smtClean="0">
              <a:solidFill>
                <a:srgbClr val="FFFFFF"/>
              </a:solidFill>
            </a:endParaRPr>
          </a:p>
          <a:p>
            <a:pPr eaLnBrk="1" hangingPunct="1"/>
            <a:endParaRPr lang="ru-RU" altLang="ru-RU" sz="1800" dirty="0">
              <a:solidFill>
                <a:srgbClr val="FFFFFF"/>
              </a:solidFill>
            </a:endParaRPr>
          </a:p>
          <a:p>
            <a:r>
              <a:rPr lang="ru-RU" sz="1800" dirty="0">
                <a:solidFill>
                  <a:srgbClr val="FFFFFF"/>
                </a:solidFill>
              </a:rPr>
              <a:t>Адрес: 119415, г. Москва, пр-т Вернадского, д.41, стр.1 </a:t>
            </a:r>
          </a:p>
          <a:p>
            <a:r>
              <a:rPr lang="ru-RU" sz="1800" dirty="0" err="1">
                <a:solidFill>
                  <a:srgbClr val="FFFFFF"/>
                </a:solidFill>
              </a:rPr>
              <a:t>Tел</a:t>
            </a:r>
            <a:r>
              <a:rPr lang="ru-RU" sz="1800" dirty="0">
                <a:solidFill>
                  <a:srgbClr val="FFFFFF"/>
                </a:solidFill>
              </a:rPr>
              <a:t>./факс (499) </a:t>
            </a:r>
            <a:r>
              <a:rPr lang="ru-RU" sz="1800" dirty="0" smtClean="0">
                <a:solidFill>
                  <a:srgbClr val="FFFFFF"/>
                </a:solidFill>
              </a:rPr>
              <a:t>580-40-17 * *</a:t>
            </a:r>
            <a:r>
              <a:rPr lang="en-US" sz="1800" dirty="0" smtClean="0">
                <a:solidFill>
                  <a:srgbClr val="FFFFFF"/>
                </a:solidFill>
              </a:rPr>
              <a:t>http</a:t>
            </a:r>
            <a:r>
              <a:rPr lang="en-US" sz="1800" dirty="0">
                <a:solidFill>
                  <a:srgbClr val="FFFFFF"/>
                </a:solidFill>
              </a:rPr>
              <a:t>://www.spkngk.ru</a:t>
            </a:r>
          </a:p>
          <a:p>
            <a:r>
              <a:rPr lang="ru-RU" sz="1800" dirty="0">
                <a:solidFill>
                  <a:srgbClr val="FFFFFF"/>
                </a:solidFill>
              </a:rPr>
              <a:t>e-</a:t>
            </a:r>
            <a:r>
              <a:rPr lang="ru-RU" sz="1800" dirty="0" err="1">
                <a:solidFill>
                  <a:srgbClr val="FFFFFF"/>
                </a:solidFill>
              </a:rPr>
              <a:t>mail</a:t>
            </a:r>
            <a:r>
              <a:rPr lang="ru-RU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rgbClr val="FFFFFF"/>
                </a:solidFill>
              </a:rPr>
              <a:t>info</a:t>
            </a:r>
            <a:r>
              <a:rPr lang="ru-RU" sz="1800" dirty="0">
                <a:solidFill>
                  <a:srgbClr val="FFFFFF"/>
                </a:solidFill>
              </a:rPr>
              <a:t>@</a:t>
            </a:r>
            <a:r>
              <a:rPr lang="en-US" sz="1800" dirty="0" err="1">
                <a:solidFill>
                  <a:srgbClr val="FFFFFF"/>
                </a:solidFill>
              </a:rPr>
              <a:t>spkngk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  <a:r>
              <a:rPr lang="ru-RU" sz="1800" dirty="0" err="1">
                <a:solidFill>
                  <a:srgbClr val="FFFFFF"/>
                </a:solidFill>
              </a:rPr>
              <a:t>ru</a:t>
            </a:r>
            <a:endParaRPr lang="ru-RU" sz="1800" dirty="0">
              <a:solidFill>
                <a:srgbClr val="FFFFFF"/>
              </a:solidFill>
            </a:endParaRPr>
          </a:p>
          <a:p>
            <a:pPr eaLnBrk="1" hangingPunct="1"/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2542" y="1178830"/>
            <a:ext cx="3513990" cy="5085485"/>
            <a:chOff x="297748" y="1178830"/>
            <a:chExt cx="3513990" cy="508548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" y="1178830"/>
              <a:ext cx="3302504" cy="4609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476545" y="2843936"/>
              <a:ext cx="3335193" cy="3383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432125" y="2611047"/>
              <a:ext cx="3374790" cy="365326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11" name="Рисунок 10" descr="C:\Documents and Settings\seleznevaip\Рабочий стол\газпром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3"/>
            <a:stretch/>
          </p:blipFill>
          <p:spPr bwMode="auto">
            <a:xfrm>
              <a:off x="466631" y="2650345"/>
              <a:ext cx="941854" cy="6751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 descr="C:\Documents and Settings\seleznevaip\Рабочий стол\ЛУКОЙЛ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39" b="29439"/>
            <a:stretch/>
          </p:blipFill>
          <p:spPr bwMode="auto">
            <a:xfrm>
              <a:off x="2562836" y="3292848"/>
              <a:ext cx="1149749" cy="3616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C:\Documents and Settings\seleznevaip\Рабочий стол\Зарубежнефть.jpe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1" b="25294"/>
            <a:stretch/>
          </p:blipFill>
          <p:spPr bwMode="auto">
            <a:xfrm>
              <a:off x="493888" y="4264498"/>
              <a:ext cx="1046372" cy="4215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13" descr="C:\Documents and Settings\seleznevaip\Рабочий стол\Башнефть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958" y="2669233"/>
              <a:ext cx="714926" cy="500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 descr="C:\Documents and Settings\seleznevaip\Рабочий стол\Новатэк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050" y="3406882"/>
              <a:ext cx="977900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C:\Documents and Settings\seleznevaip\Рабочий стол\Татнефть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702" y="3705197"/>
              <a:ext cx="977871" cy="398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C:\Documents and Settings\seleznevaip\Рабочий стол\Роснефть.pn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713" y="2611047"/>
              <a:ext cx="1070052" cy="558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C:\Documents and Settings\seleznevaip\Рабочий стол\Транснефть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44" y="3406882"/>
              <a:ext cx="988955" cy="580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93" y="5588352"/>
              <a:ext cx="898067" cy="62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2" r="8191"/>
            <a:stretch/>
          </p:blipFill>
          <p:spPr bwMode="auto">
            <a:xfrm>
              <a:off x="537497" y="4835401"/>
              <a:ext cx="601551" cy="59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1" t="6383" r="21901" b="6822"/>
            <a:stretch/>
          </p:blipFill>
          <p:spPr bwMode="auto">
            <a:xfrm>
              <a:off x="1452200" y="4835401"/>
              <a:ext cx="691172" cy="58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095" y="4094863"/>
              <a:ext cx="1025607" cy="51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6" t="5962" r="8864" b="12542"/>
            <a:stretch/>
          </p:blipFill>
          <p:spPr bwMode="auto">
            <a:xfrm>
              <a:off x="2456765" y="2637611"/>
              <a:ext cx="612385" cy="5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5" r="9890"/>
            <a:stretch/>
          </p:blipFill>
          <p:spPr bwMode="auto">
            <a:xfrm>
              <a:off x="2318361" y="4941586"/>
              <a:ext cx="488950" cy="51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2" y="5620512"/>
              <a:ext cx="493929" cy="58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436" y="4817567"/>
              <a:ext cx="651678" cy="6299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24" y="5681346"/>
              <a:ext cx="858203" cy="53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7454" r="7218" b="6849"/>
            <a:stretch/>
          </p:blipFill>
          <p:spPr bwMode="auto">
            <a:xfrm>
              <a:off x="3008016" y="4234856"/>
              <a:ext cx="471253" cy="48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520" y="5586860"/>
              <a:ext cx="622163" cy="62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Прямоугольник 29"/>
          <p:cNvSpPr/>
          <p:nvPr/>
        </p:nvSpPr>
        <p:spPr bwMode="auto">
          <a:xfrm>
            <a:off x="3759049" y="2981139"/>
            <a:ext cx="5358456" cy="328317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8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q"/>
              <a:tabLst>
                <a:tab pos="714375" algn="l"/>
              </a:tabLst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>
                <a:solidFill>
                  <a:srgbClr val="0070C0"/>
                </a:solidFill>
              </a:rPr>
              <a:t>состав входят </a:t>
            </a:r>
            <a:r>
              <a:rPr lang="ru-RU" sz="1600" b="1" dirty="0" smtClean="0">
                <a:solidFill>
                  <a:srgbClr val="0070C0"/>
                </a:solidFill>
              </a:rPr>
              <a:t>29 </a:t>
            </a:r>
            <a:r>
              <a:rPr lang="ru-RU" sz="1600" b="1" dirty="0">
                <a:solidFill>
                  <a:srgbClr val="0070C0"/>
                </a:solidFill>
              </a:rPr>
              <a:t>членов</a:t>
            </a:r>
            <a:r>
              <a:rPr lang="ru-RU" sz="1600" dirty="0">
                <a:solidFill>
                  <a:srgbClr val="0070C0"/>
                </a:solidFill>
              </a:rPr>
              <a:t>, из которых: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500" dirty="0" smtClean="0">
                <a:solidFill>
                  <a:srgbClr val="0070C0"/>
                </a:solidFill>
              </a:rPr>
              <a:t>        </a:t>
            </a:r>
            <a:r>
              <a:rPr lang="ru-RU" sz="1400" b="0" dirty="0" smtClean="0">
                <a:solidFill>
                  <a:srgbClr val="0070C0"/>
                </a:solidFill>
              </a:rPr>
              <a:t>1 </a:t>
            </a:r>
            <a:r>
              <a:rPr lang="ru-RU" sz="1400" b="0" dirty="0">
                <a:solidFill>
                  <a:srgbClr val="0070C0"/>
                </a:solidFill>
              </a:rPr>
              <a:t>– статс-секретарь – заместитель Министра </a:t>
            </a:r>
            <a:r>
              <a:rPr lang="ru-RU" sz="1400" b="0" dirty="0" smtClean="0">
                <a:solidFill>
                  <a:srgbClr val="0070C0"/>
                </a:solidFill>
              </a:rPr>
              <a:t>энергетики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b="0" dirty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</a:rPr>
              <a:t>              </a:t>
            </a:r>
            <a:r>
              <a:rPr lang="ru-RU" sz="1400" b="0" dirty="0">
                <a:solidFill>
                  <a:srgbClr val="0070C0"/>
                </a:solidFill>
              </a:rPr>
              <a:t>Российской </a:t>
            </a:r>
            <a:r>
              <a:rPr lang="ru-RU" sz="1400" b="0" dirty="0" smtClean="0">
                <a:solidFill>
                  <a:srgbClr val="0070C0"/>
                </a:solidFill>
              </a:rPr>
              <a:t>Федерации?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        1 - Председатель комитета Госдумы </a:t>
            </a:r>
            <a:r>
              <a:rPr lang="ru-RU" sz="1400" dirty="0">
                <a:solidFill>
                  <a:srgbClr val="0070C0"/>
                </a:solidFill>
              </a:rPr>
              <a:t>по энергетике (Президент </a:t>
            </a:r>
            <a:r>
              <a:rPr lang="ru-RU" sz="1400" dirty="0" smtClean="0">
                <a:solidFill>
                  <a:srgbClr val="0070C0"/>
                </a:solidFill>
              </a:rPr>
              <a:t>     	Российского </a:t>
            </a:r>
            <a:r>
              <a:rPr lang="ru-RU" sz="1400" dirty="0">
                <a:solidFill>
                  <a:srgbClr val="0070C0"/>
                </a:solidFill>
              </a:rPr>
              <a:t>газового общества) 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       </a:t>
            </a:r>
            <a:r>
              <a:rPr lang="ru-RU" sz="1400" b="0" dirty="0" smtClean="0">
                <a:solidFill>
                  <a:srgbClr val="0070C0"/>
                </a:solidFill>
              </a:rPr>
              <a:t>17 – представители работодателей:</a:t>
            </a:r>
          </a:p>
          <a:p>
            <a:pPr marL="361950" lvl="1" indent="-361950">
              <a:buSzPct val="100000"/>
              <a:tabLst>
                <a:tab pos="714375" algn="l"/>
              </a:tabLst>
              <a:defRPr/>
            </a:pPr>
            <a:r>
              <a:rPr lang="ru-RU" sz="1400" b="0" dirty="0" smtClean="0">
                <a:solidFill>
                  <a:srgbClr val="0070C0"/>
                </a:solidFill>
              </a:rPr>
              <a:t>        ПАО </a:t>
            </a:r>
            <a:r>
              <a:rPr lang="ru-RU" sz="1400" b="0" dirty="0">
                <a:solidFill>
                  <a:srgbClr val="0070C0"/>
                </a:solidFill>
              </a:rPr>
              <a:t>«Газпром», </a:t>
            </a:r>
            <a:r>
              <a:rPr lang="ru-RU" sz="1400" b="0" dirty="0" smtClean="0">
                <a:solidFill>
                  <a:srgbClr val="0070C0"/>
                </a:solidFill>
              </a:rPr>
              <a:t>ПАО </a:t>
            </a:r>
            <a:r>
              <a:rPr lang="ru-RU" sz="1400" b="0" dirty="0">
                <a:solidFill>
                  <a:srgbClr val="0070C0"/>
                </a:solidFill>
              </a:rPr>
              <a:t>«Газпром нефть</a:t>
            </a:r>
            <a:r>
              <a:rPr lang="ru-RU" sz="1400" b="0" dirty="0" smtClean="0">
                <a:solidFill>
                  <a:srgbClr val="0070C0"/>
                </a:solidFill>
              </a:rPr>
              <a:t>», ПАО «ЛУКОЙЛ», </a:t>
            </a:r>
            <a:br>
              <a:rPr lang="ru-RU" sz="1400" b="0" dirty="0" smtClean="0">
                <a:solidFill>
                  <a:srgbClr val="0070C0"/>
                </a:solidFill>
              </a:rPr>
            </a:br>
            <a:r>
              <a:rPr lang="ru-RU" sz="1400" b="0" dirty="0" smtClean="0">
                <a:solidFill>
                  <a:srgbClr val="0070C0"/>
                </a:solidFill>
              </a:rPr>
              <a:t>ПАО </a:t>
            </a:r>
            <a:r>
              <a:rPr lang="ru-RU" sz="1400" b="0" dirty="0">
                <a:solidFill>
                  <a:srgbClr val="0070C0"/>
                </a:solidFill>
              </a:rPr>
              <a:t>«НК «Роснефть», </a:t>
            </a:r>
            <a:r>
              <a:rPr lang="ru-RU" sz="1400" b="0" dirty="0" smtClean="0">
                <a:solidFill>
                  <a:srgbClr val="0070C0"/>
                </a:solidFill>
              </a:rPr>
              <a:t>ПАО «</a:t>
            </a:r>
            <a:r>
              <a:rPr lang="ru-RU" sz="1400" b="0" dirty="0">
                <a:solidFill>
                  <a:srgbClr val="0070C0"/>
                </a:solidFill>
              </a:rPr>
              <a:t>Транснефть</a:t>
            </a:r>
            <a:r>
              <a:rPr lang="ru-RU" sz="1400" b="0" dirty="0" smtClean="0">
                <a:solidFill>
                  <a:srgbClr val="0070C0"/>
                </a:solidFill>
              </a:rPr>
              <a:t>», </a:t>
            </a:r>
            <a:r>
              <a:rPr lang="ru-RU" sz="1400" b="0" dirty="0" err="1" smtClean="0">
                <a:solidFill>
                  <a:srgbClr val="0070C0"/>
                </a:solidFill>
              </a:rPr>
              <a:t>АО«Зарубежнефть</a:t>
            </a:r>
            <a:r>
              <a:rPr lang="ru-RU" sz="1400" b="0" dirty="0">
                <a:solidFill>
                  <a:srgbClr val="0070C0"/>
                </a:solidFill>
              </a:rPr>
              <a:t>», </a:t>
            </a:r>
            <a:r>
              <a:rPr lang="ru-RU" sz="1400" b="0" dirty="0" smtClean="0">
                <a:solidFill>
                  <a:srgbClr val="0070C0"/>
                </a:solidFill>
              </a:rPr>
              <a:t>                      ПАО </a:t>
            </a:r>
            <a:r>
              <a:rPr lang="ru-RU" sz="1400" b="0" dirty="0">
                <a:solidFill>
                  <a:srgbClr val="0070C0"/>
                </a:solidFill>
              </a:rPr>
              <a:t>АНК «</a:t>
            </a:r>
            <a:r>
              <a:rPr lang="ru-RU" sz="1400" b="0" dirty="0" err="1">
                <a:solidFill>
                  <a:srgbClr val="0070C0"/>
                </a:solidFill>
              </a:rPr>
              <a:t>Башнефть</a:t>
            </a:r>
            <a:r>
              <a:rPr lang="ru-RU" sz="1400" b="0" dirty="0">
                <a:solidFill>
                  <a:srgbClr val="0070C0"/>
                </a:solidFill>
              </a:rPr>
              <a:t>», </a:t>
            </a:r>
            <a:r>
              <a:rPr lang="ru-RU" sz="1400" b="0" dirty="0" smtClean="0">
                <a:solidFill>
                  <a:srgbClr val="0070C0"/>
                </a:solidFill>
              </a:rPr>
              <a:t>ПАО </a:t>
            </a:r>
            <a:r>
              <a:rPr lang="ru-RU" sz="1400" b="0" dirty="0">
                <a:solidFill>
                  <a:srgbClr val="0070C0"/>
                </a:solidFill>
              </a:rPr>
              <a:t>«Татнефть</a:t>
            </a:r>
            <a:r>
              <a:rPr lang="ru-RU" sz="1400" b="0" dirty="0" smtClean="0">
                <a:solidFill>
                  <a:srgbClr val="0070C0"/>
                </a:solidFill>
              </a:rPr>
              <a:t>», ПАО «СИБУР Холдинг», ПАО  «НОВАТЭК»; ООО «Газпром </a:t>
            </a:r>
            <a:r>
              <a:rPr lang="ru-RU" sz="1400" b="0" dirty="0" err="1" smtClean="0">
                <a:solidFill>
                  <a:srgbClr val="0070C0"/>
                </a:solidFill>
              </a:rPr>
              <a:t>межрегионгаз</a:t>
            </a:r>
            <a:r>
              <a:rPr lang="ru-RU" sz="1400" b="0" dirty="0" smtClean="0">
                <a:solidFill>
                  <a:srgbClr val="0070C0"/>
                </a:solidFill>
              </a:rPr>
              <a:t>»</a:t>
            </a:r>
            <a:endParaRPr lang="ru-RU" sz="1400" b="0" dirty="0">
              <a:solidFill>
                <a:srgbClr val="0070C0"/>
              </a:solidFill>
            </a:endParaRP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b="0" dirty="0" smtClean="0">
                <a:solidFill>
                  <a:srgbClr val="0070C0"/>
                </a:solidFill>
              </a:rPr>
              <a:t>        2 </a:t>
            </a:r>
            <a:r>
              <a:rPr lang="ru-RU" sz="1400" b="0" dirty="0">
                <a:solidFill>
                  <a:srgbClr val="0070C0"/>
                </a:solidFill>
              </a:rPr>
              <a:t>– руководители образовательных  организаций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b="0" dirty="0" smtClean="0">
                <a:solidFill>
                  <a:srgbClr val="0070C0"/>
                </a:solidFill>
              </a:rPr>
              <a:t>        8 </a:t>
            </a:r>
            <a:r>
              <a:rPr lang="ru-RU" sz="1400" b="0" dirty="0">
                <a:solidFill>
                  <a:srgbClr val="0070C0"/>
                </a:solidFill>
              </a:rPr>
              <a:t>– представители общественных, </a:t>
            </a:r>
            <a:r>
              <a:rPr lang="ru-RU" sz="1400" b="0" dirty="0" smtClean="0">
                <a:solidFill>
                  <a:srgbClr val="0070C0"/>
                </a:solidFill>
              </a:rPr>
              <a:t>саморегулируемых</a:t>
            </a:r>
          </a:p>
          <a:p>
            <a:pPr marL="0" lvl="1">
              <a:buSzPct val="100000"/>
              <a:tabLst>
                <a:tab pos="714375" algn="l"/>
              </a:tabLst>
              <a:defRPr/>
            </a:pPr>
            <a:r>
              <a:rPr lang="ru-RU" sz="1400" b="0" dirty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</a:rPr>
              <a:t>               </a:t>
            </a:r>
            <a:r>
              <a:rPr lang="ru-RU" sz="1400" b="0" dirty="0">
                <a:solidFill>
                  <a:srgbClr val="0070C0"/>
                </a:solidFill>
              </a:rPr>
              <a:t>организаций и объединений профсоюзов</a:t>
            </a:r>
            <a:endParaRPr lang="ru-RU" sz="1500" b="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941930" y="2209800"/>
            <a:ext cx="5175575" cy="84466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8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</a:rPr>
              <a:t>Председатель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       </a:t>
            </a:r>
            <a:r>
              <a:rPr lang="ru-RU" sz="1600" b="0" dirty="0" smtClean="0">
                <a:solidFill>
                  <a:srgbClr val="0070C0"/>
                </a:solidFill>
              </a:rPr>
              <a:t>И.А</a:t>
            </a:r>
            <a:r>
              <a:rPr lang="ru-RU" sz="1600" b="0" dirty="0">
                <a:solidFill>
                  <a:srgbClr val="0070C0"/>
                </a:solidFill>
              </a:rPr>
              <a:t>. Матлашов, советник генерального директора </a:t>
            </a:r>
            <a:endParaRPr lang="ru-RU" sz="1600" b="0" dirty="0" smtClean="0">
              <a:solidFill>
                <a:srgbClr val="0070C0"/>
              </a:solidFill>
            </a:endParaRPr>
          </a:p>
          <a:p>
            <a:r>
              <a:rPr lang="ru-RU" sz="1600" b="0" dirty="0">
                <a:solidFill>
                  <a:srgbClr val="0070C0"/>
                </a:solidFill>
              </a:rPr>
              <a:t> </a:t>
            </a:r>
            <a:r>
              <a:rPr lang="ru-RU" sz="1600" b="0" dirty="0" smtClean="0">
                <a:solidFill>
                  <a:srgbClr val="0070C0"/>
                </a:solidFill>
              </a:rPr>
              <a:t>      ПАО </a:t>
            </a:r>
            <a:r>
              <a:rPr lang="ru-RU" sz="1600" b="0" dirty="0">
                <a:solidFill>
                  <a:srgbClr val="0070C0"/>
                </a:solidFill>
              </a:rPr>
              <a:t>«Газпром нефть</a:t>
            </a:r>
            <a:r>
              <a:rPr lang="ru-RU" sz="1600" b="0" dirty="0" smtClean="0">
                <a:solidFill>
                  <a:srgbClr val="0070C0"/>
                </a:solidFill>
              </a:rPr>
              <a:t>»</a:t>
            </a:r>
            <a:endParaRPr lang="ru-RU" sz="1600" b="0" dirty="0">
              <a:solidFill>
                <a:srgbClr val="0070C0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972150" y="143635"/>
            <a:ext cx="717184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800" kern="0" dirty="0" smtClean="0"/>
              <a:t>Совет по профессиональным квалификациям</a:t>
            </a:r>
            <a:br>
              <a:rPr lang="ru-RU" sz="2800" kern="0" dirty="0" smtClean="0"/>
            </a:br>
            <a:r>
              <a:rPr lang="ru-RU" sz="2800" kern="0" dirty="0" smtClean="0"/>
              <a:t>в нефтегазовом комплексе</a:t>
            </a:r>
            <a:endParaRPr lang="ru-RU" sz="2800" kern="0"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968425" y="1377835"/>
            <a:ext cx="5175575" cy="84466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8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kern="0" dirty="0">
                <a:solidFill>
                  <a:srgbClr val="0070C0"/>
                </a:solidFill>
              </a:rPr>
              <a:t>создан</a:t>
            </a:r>
            <a:r>
              <a:rPr lang="ru-RU" sz="1600" kern="0" dirty="0">
                <a:solidFill>
                  <a:srgbClr val="0070C0"/>
                </a:solidFill>
              </a:rPr>
              <a:t> Решением Национального совета при Президенте Российской Федерации </a:t>
            </a:r>
            <a:r>
              <a:rPr lang="ru-RU" sz="1600" kern="0" dirty="0" smtClean="0">
                <a:solidFill>
                  <a:srgbClr val="0070C0"/>
                </a:solidFill>
              </a:rPr>
              <a:t>по </a:t>
            </a:r>
            <a:r>
              <a:rPr lang="ru-RU" sz="1600" kern="0" dirty="0">
                <a:solidFill>
                  <a:srgbClr val="0070C0"/>
                </a:solidFill>
              </a:rPr>
              <a:t>профессиональным квалификациям от 27.03.2015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803489" y="644481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endParaRPr lang="ru-RU" sz="1600" dirty="0"/>
          </a:p>
        </p:txBody>
      </p:sp>
      <p:sp>
        <p:nvSpPr>
          <p:cNvPr id="3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pPr>
              <a:defRPr/>
            </a:pPr>
            <a:fld id="{0D759E8D-1C08-44E3-A6AB-FBDAA948BAA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53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8171417"/>
              </p:ext>
            </p:extLst>
          </p:nvPr>
        </p:nvGraphicFramePr>
        <p:xfrm>
          <a:off x="223838" y="1186543"/>
          <a:ext cx="8780463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972150" y="143635"/>
            <a:ext cx="7171849" cy="90872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800" kern="0" smtClean="0"/>
              <a:t>Полномочия Совета по профессиональным квалификациям в нефтегазовом комплексе</a:t>
            </a:r>
            <a:endParaRPr lang="ru-RU" sz="2800" kern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759E8D-1C08-44E3-A6AB-FBDAA948BAA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12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3924300" y="1309688"/>
            <a:ext cx="4940653" cy="1114545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Частное учреждение </a:t>
            </a:r>
            <a:endParaRPr lang="ru-RU" sz="1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«Центр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планирования и использования трудовых ресурсов </a:t>
            </a:r>
            <a:r>
              <a:rPr lang="ru-RU" sz="1800" b="1" dirty="0" smtClean="0">
                <a:solidFill>
                  <a:schemeClr val="bg1"/>
                </a:solidFill>
                <a:latin typeface="Arial Narrow" pitchFamily="34" charset="0"/>
              </a:rPr>
              <a:t>Газпрома» </a:t>
            </a:r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(ЧУ «Газпром ЦНИС»)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0058204"/>
              </p:ext>
            </p:extLst>
          </p:nvPr>
        </p:nvGraphicFramePr>
        <p:xfrm>
          <a:off x="-818467" y="1750950"/>
          <a:ext cx="6081712" cy="345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30" y="1875247"/>
            <a:ext cx="290511" cy="63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9" y="3265906"/>
            <a:ext cx="558000" cy="45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21" y="3169530"/>
            <a:ext cx="304800" cy="62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00" y="4553413"/>
            <a:ext cx="556920" cy="47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72150" y="143635"/>
            <a:ext cx="7171849" cy="908720"/>
          </a:xfrm>
        </p:spPr>
        <p:txBody>
          <a:bodyPr anchor="b"/>
          <a:lstStyle/>
          <a:p>
            <a:r>
              <a:rPr lang="ru-RU" sz="2400" dirty="0"/>
              <a:t>Юридическая организация  </a:t>
            </a:r>
            <a:r>
              <a:rPr lang="ru-RU" sz="2400" dirty="0" smtClean="0"/>
              <a:t>наделенная </a:t>
            </a:r>
            <a:r>
              <a:rPr lang="ru-RU" sz="2400" dirty="0"/>
              <a:t>полномочиями СПК </a:t>
            </a:r>
            <a:r>
              <a:rPr lang="ru-RU" sz="2400" dirty="0" smtClean="0"/>
              <a:t> </a:t>
            </a:r>
            <a:r>
              <a:rPr lang="ru-RU" sz="2400" dirty="0"/>
              <a:t>осуществляющая  </a:t>
            </a:r>
            <a:r>
              <a:rPr lang="ru-RU" sz="2400" dirty="0" smtClean="0"/>
              <a:t>организационную, </a:t>
            </a:r>
            <a:r>
              <a:rPr lang="ru-RU" sz="2400" dirty="0"/>
              <a:t>материальную  и функциональную поддержку деятельности СПК </a:t>
            </a:r>
            <a:r>
              <a:rPr lang="ru-RU" sz="2400" dirty="0" smtClean="0"/>
              <a:t>НГК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924300" y="2770187"/>
            <a:ext cx="5105399" cy="32972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08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70C0"/>
                </a:solidFill>
                <a:latin typeface="Arial Narrow" pitchFamily="34" charset="0"/>
              </a:rPr>
              <a:t>С 01.01.2016 наделено полномочиями СПК НГК </a:t>
            </a:r>
            <a:r>
              <a:rPr lang="ru-RU" sz="1800" dirty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ru-RU" sz="1800" dirty="0">
                <a:solidFill>
                  <a:srgbClr val="0070C0"/>
                </a:solidFill>
              </a:rPr>
              <a:t>решение </a:t>
            </a:r>
            <a:r>
              <a:rPr lang="ru-RU" sz="1800" dirty="0" smtClean="0">
                <a:solidFill>
                  <a:srgbClr val="0070C0"/>
                </a:solidFill>
              </a:rPr>
              <a:t>НСПК </a:t>
            </a:r>
            <a:r>
              <a:rPr lang="ru-RU" sz="1800" dirty="0">
                <a:solidFill>
                  <a:srgbClr val="0070C0"/>
                </a:solidFill>
              </a:rPr>
              <a:t>от 30.09.2015 № 12)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70C0"/>
                </a:solidFill>
              </a:rPr>
              <a:t>Включено в Национальный реестр профессионально-общественной аккредитации </a:t>
            </a:r>
            <a:r>
              <a:rPr lang="ru-RU" sz="1800" dirty="0" smtClean="0">
                <a:solidFill>
                  <a:srgbClr val="0070C0"/>
                </a:solidFill>
              </a:rPr>
              <a:t>(</a:t>
            </a:r>
            <a:r>
              <a:rPr lang="ru-RU" sz="1800" dirty="0">
                <a:solidFill>
                  <a:srgbClr val="0070C0"/>
                </a:solidFill>
              </a:rPr>
              <a:t>решение НСПК от 28.06.2016 № 15)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0070C0"/>
                </a:solidFill>
              </a:rPr>
              <a:t>Наделено полномочиями по установлению требований для подтверждения профессиональной квалификации                                </a:t>
            </a:r>
            <a:r>
              <a:rPr lang="ru-RU" sz="1800" dirty="0">
                <a:solidFill>
                  <a:srgbClr val="0070C0"/>
                </a:solidFill>
              </a:rPr>
              <a:t>(решение НСПК от 27.09.2016 №</a:t>
            </a:r>
            <a:r>
              <a:rPr lang="ru-RU" sz="1800" dirty="0">
                <a:solidFill>
                  <a:srgbClr val="0070C0"/>
                </a:solidFill>
                <a:latin typeface="Times New Roman"/>
                <a:cs typeface="Times New Roman"/>
              </a:rPr>
              <a:t> </a:t>
            </a:r>
            <a:r>
              <a:rPr lang="ru-RU" sz="1800" dirty="0">
                <a:solidFill>
                  <a:srgbClr val="0070C0"/>
                </a:solidFill>
              </a:rPr>
              <a:t>16)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E81D5-DE71-450E-996D-A728D1D83CB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92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578E9E1-59C0-439B-BF3C-27BD9F250ABC}" type="slidenum">
              <a:rPr lang="ru-RU" altLang="ru-RU" sz="2000" smtClean="0">
                <a:solidFill>
                  <a:schemeClr val="bg1"/>
                </a:solidFill>
              </a:rPr>
              <a:pPr eaLnBrk="1" hangingPunct="1">
                <a:defRPr/>
              </a:pPr>
              <a:t>5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0"/>
            <a:ext cx="7124700" cy="1009650"/>
          </a:xfrm>
        </p:spPr>
        <p:txBody>
          <a:bodyPr anchor="ctr"/>
          <a:lstStyle/>
          <a:p>
            <a:pPr lvl="0" eaLnBrk="1" hangingPunct="1"/>
            <a:r>
              <a:rPr lang="ru-RU" sz="2800" dirty="0" smtClean="0"/>
              <a:t>Проведение </a:t>
            </a:r>
            <a:r>
              <a:rPr lang="ru-RU" sz="2800" dirty="0"/>
              <a:t>мониторинга рынка труда, потребности в квалификациях, появления новых </a:t>
            </a:r>
            <a:r>
              <a:rPr lang="ru-RU" sz="2800" dirty="0" smtClean="0"/>
              <a:t>профессий</a:t>
            </a:r>
            <a:endParaRPr lang="ru-RU" altLang="ru-RU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0595" y="3244171"/>
            <a:ext cx="8802810" cy="264774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lIns="216000" tIns="0" rIns="216000" bIns="0" anchor="t"/>
          <a:lstStyle>
            <a:lvl1pPr marL="342900" indent="-342900" eaLnBrk="0" hangingPunct="0">
              <a:spcBef>
                <a:spcPct val="20000"/>
              </a:spcBef>
              <a:defRPr sz="20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800" b="0" dirty="0" smtClean="0">
                <a:solidFill>
                  <a:srgbClr val="0066CC"/>
                </a:solidFill>
              </a:rPr>
              <a:t>Сформирован </a:t>
            </a:r>
            <a:r>
              <a:rPr lang="ru-RU" sz="1800" b="0" dirty="0">
                <a:solidFill>
                  <a:srgbClr val="0066CC"/>
                </a:solidFill>
              </a:rPr>
              <a:t>Справочник профессий рабочих и должностей служащих нефтегазового </a:t>
            </a:r>
            <a:r>
              <a:rPr lang="ru-RU" sz="1800" b="0" dirty="0" smtClean="0">
                <a:solidFill>
                  <a:srgbClr val="0066CC"/>
                </a:solidFill>
              </a:rPr>
              <a:t>комплекса;</a:t>
            </a:r>
            <a:endParaRPr lang="ru-RU" sz="1800" b="0" dirty="0">
              <a:solidFill>
                <a:srgbClr val="0066CC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solidFill>
                  <a:srgbClr val="0066CC"/>
                </a:solidFill>
              </a:rPr>
              <a:t> </a:t>
            </a:r>
            <a:r>
              <a:rPr lang="ru-RU" sz="1800" b="0" dirty="0" smtClean="0">
                <a:solidFill>
                  <a:srgbClr val="0066CC"/>
                </a:solidFill>
              </a:rPr>
              <a:t>Сформирован </a:t>
            </a:r>
            <a:r>
              <a:rPr lang="ru-RU" sz="1800" b="0" dirty="0">
                <a:solidFill>
                  <a:srgbClr val="0066CC"/>
                </a:solidFill>
              </a:rPr>
              <a:t>перечень профессий и должностей нефтегазового комплекса, к трудовым функциям которых установлены Трудовым кодексом Российской Федерации, иными правовыми актами требования к </a:t>
            </a:r>
            <a:r>
              <a:rPr lang="ru-RU" sz="1800" b="0" dirty="0" smtClean="0">
                <a:solidFill>
                  <a:srgbClr val="0066CC"/>
                </a:solidFill>
              </a:rPr>
              <a:t>квалификации;</a:t>
            </a:r>
            <a:endParaRPr lang="ru-RU" sz="1800" b="0" dirty="0">
              <a:solidFill>
                <a:srgbClr val="0066CC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1800" b="0" dirty="0" smtClean="0">
                <a:solidFill>
                  <a:srgbClr val="0066CC"/>
                </a:solidFill>
              </a:rPr>
              <a:t>Сформирован </a:t>
            </a:r>
            <a:r>
              <a:rPr lang="ru-RU" sz="1800" b="0" dirty="0">
                <a:solidFill>
                  <a:srgbClr val="0066CC"/>
                </a:solidFill>
              </a:rPr>
              <a:t>Перечень новых должностей и профессий в нефтегазовом комплексе на период до 2030 года в соответствии со стратегией развития нефтегазовой </a:t>
            </a:r>
            <a:r>
              <a:rPr lang="ru-RU" sz="1800" b="0" dirty="0" smtClean="0">
                <a:solidFill>
                  <a:srgbClr val="0066CC"/>
                </a:solidFill>
              </a:rPr>
              <a:t>отрасли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b="10708"/>
          <a:stretch/>
        </p:blipFill>
        <p:spPr bwMode="auto">
          <a:xfrm>
            <a:off x="-17484" y="1060243"/>
            <a:ext cx="3046909" cy="18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1162"/>
          <a:stretch/>
        </p:blipFill>
        <p:spPr bwMode="auto">
          <a:xfrm>
            <a:off x="6077425" y="1060243"/>
            <a:ext cx="3066575" cy="18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"/>
          <a:stretch/>
        </p:blipFill>
        <p:spPr bwMode="auto">
          <a:xfrm>
            <a:off x="3029425" y="1060243"/>
            <a:ext cx="3048000" cy="18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7249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4339085" y="1423357"/>
            <a:ext cx="4537496" cy="4641011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1199072"/>
            <a:ext cx="3881887" cy="5063705"/>
          </a:xfrm>
          <a:prstGeom prst="rect">
            <a:avLst/>
          </a:prstGeom>
          <a:noFill/>
          <a:ln w="3175">
            <a:solidFill>
              <a:srgbClr val="99CCFF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7DB6-1DA7-41BA-BFAA-F8FC616FA5B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5" y="3134201"/>
            <a:ext cx="1426507" cy="12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4824650" y="1655180"/>
            <a:ext cx="3255818" cy="1014152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>
                <a:solidFill>
                  <a:sysClr val="window" lastClr="FFFFFF"/>
                </a:solidFill>
              </a:rPr>
              <a:t>Формирование Справочника должностей и профессий </a:t>
            </a:r>
            <a:br>
              <a:rPr lang="ru-RU" sz="1800" b="1" kern="0" dirty="0">
                <a:solidFill>
                  <a:sysClr val="window" lastClr="FFFFFF"/>
                </a:solidFill>
              </a:rPr>
            </a:br>
            <a:r>
              <a:rPr lang="ru-RU" sz="1800" b="1" kern="0" dirty="0">
                <a:solidFill>
                  <a:sysClr val="window" lastClr="FFFFFF"/>
                </a:solidFill>
              </a:rPr>
              <a:t>нефтегазового комплекса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Прямоугольный треугольник 59"/>
          <p:cNvSpPr/>
          <p:nvPr/>
        </p:nvSpPr>
        <p:spPr>
          <a:xfrm rot="18852523">
            <a:off x="5995359" y="2351573"/>
            <a:ext cx="914400" cy="9144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23758" y="3519577"/>
            <a:ext cx="3881886" cy="199270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ysClr val="window" lastClr="FFFFFF"/>
                </a:solidFill>
              </a:rPr>
              <a:t>Определение основных профессий рабочих и должностей служащих в нефтегазовом комплексе с учетом современных организационно-технических условий развития комплекса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59000" y="120770"/>
            <a:ext cx="6985000" cy="88888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800" dirty="0" smtClean="0"/>
              <a:t>Справочник профессий и должностей нефтегазового комплекса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6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759E8D-1C08-44E3-A6AB-FBDAA948BA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6175" r="3224" b="23276"/>
          <a:stretch/>
        </p:blipFill>
        <p:spPr bwMode="auto">
          <a:xfrm>
            <a:off x="92925" y="1350819"/>
            <a:ext cx="8921348" cy="276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" y="4333874"/>
            <a:ext cx="8843962" cy="19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 bwMode="auto">
          <a:xfrm>
            <a:off x="4592292" y="4828309"/>
            <a:ext cx="4024315" cy="8797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>
                    <a:lumMod val="50000"/>
                  </a:srgbClr>
                </a:solidFill>
                <a:effectLst/>
                <a:uLnTx/>
                <a:uFillTx/>
              </a:rPr>
              <a:t>Профессии рабочих – 121 ед.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>
                    <a:lumMod val="50000"/>
                  </a:srgbClr>
                </a:solidFill>
                <a:effectLst/>
                <a:uLnTx/>
                <a:uFillTx/>
              </a:rPr>
              <a:t>Должности служащих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399FF">
                    <a:lumMod val="50000"/>
                  </a:srgbClr>
                </a:solidFill>
                <a:effectLst/>
                <a:uLnTx/>
                <a:uFillTx/>
              </a:rPr>
              <a:t>–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>
                    <a:lumMod val="50000"/>
                  </a:srgbClr>
                </a:solidFill>
                <a:effectLst/>
                <a:uLnTx/>
                <a:uFillTx/>
              </a:rPr>
              <a:t> 454 ед.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59000" y="120770"/>
            <a:ext cx="6985000" cy="88888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800" dirty="0"/>
              <a:t>Структура Справочника рабочих и должностей служащих в НГК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956675" y="5023571"/>
            <a:ext cx="832193" cy="489238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</a:rPr>
              <a:t>Всего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575 ед.</a:t>
            </a:r>
            <a:endParaRPr kumimoji="0" lang="ru-RU" sz="17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4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759E8D-1C08-44E3-A6AB-FBDAA948BA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499" y="5568287"/>
            <a:ext cx="4298374" cy="400110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Разведка </a:t>
            </a:r>
            <a:r>
              <a:rPr lang="ru-RU" sz="2000" dirty="0">
                <a:solidFill>
                  <a:schemeClr val="tx1"/>
                </a:solidFill>
              </a:rPr>
              <a:t>нефти и </a:t>
            </a:r>
            <a:r>
              <a:rPr lang="ru-RU" sz="2000" dirty="0" smtClean="0">
                <a:solidFill>
                  <a:schemeClr val="tx1"/>
                </a:solidFill>
              </a:rPr>
              <a:t>газа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51" y="3047596"/>
            <a:ext cx="2134368" cy="29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436" y="1276895"/>
            <a:ext cx="7526483" cy="707886"/>
          </a:xfrm>
          <a:prstGeom prst="rect">
            <a:avLst/>
          </a:prstGeom>
          <a:solidFill>
            <a:srgbClr val="0066CC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Количество профессий (рабочих и служащих) и распределение их по  основным сферам производственной деятельности в НГК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436" y="4962492"/>
            <a:ext cx="4665118" cy="400110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Бурение </a:t>
            </a:r>
            <a:r>
              <a:rPr lang="ru-RU" sz="2000" dirty="0">
                <a:solidFill>
                  <a:schemeClr val="tx1"/>
                </a:solidFill>
              </a:rPr>
              <a:t>нефтегазовых </a:t>
            </a:r>
            <a:r>
              <a:rPr lang="ru-RU" sz="2000" dirty="0" smtClean="0">
                <a:solidFill>
                  <a:schemeClr val="tx1"/>
                </a:solidFill>
              </a:rPr>
              <a:t>скважин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499" y="3047596"/>
            <a:ext cx="5992090" cy="400110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Добыча </a:t>
            </a:r>
            <a:r>
              <a:rPr lang="ru-RU" sz="2000" dirty="0">
                <a:solidFill>
                  <a:schemeClr val="tx1"/>
                </a:solidFill>
              </a:rPr>
              <a:t>нефти и </a:t>
            </a:r>
            <a:r>
              <a:rPr lang="ru-RU" sz="2000" dirty="0" smtClean="0">
                <a:solidFill>
                  <a:schemeClr val="tx1"/>
                </a:solidFill>
              </a:rPr>
              <a:t>газа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498" y="4335832"/>
            <a:ext cx="5163893" cy="400110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Переработка </a:t>
            </a:r>
            <a:r>
              <a:rPr lang="ru-RU" sz="2000" dirty="0">
                <a:solidFill>
                  <a:schemeClr val="tx1"/>
                </a:solidFill>
              </a:rPr>
              <a:t>нефти и </a:t>
            </a:r>
            <a:r>
              <a:rPr lang="ru-RU" sz="2000" dirty="0" smtClean="0">
                <a:solidFill>
                  <a:schemeClr val="tx1"/>
                </a:solidFill>
              </a:rPr>
              <a:t>газа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497" y="3696960"/>
            <a:ext cx="5704609" cy="400110"/>
          </a:xfrm>
          <a:prstGeom prst="rect">
            <a:avLst/>
          </a:prstGeom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Реализация</a:t>
            </a:r>
            <a:r>
              <a:rPr lang="ru-RU" sz="2000" dirty="0">
                <a:solidFill>
                  <a:schemeClr val="tx1"/>
                </a:solidFill>
              </a:rPr>
              <a:t>, хранение нефти, нефтепродуктов и </a:t>
            </a:r>
            <a:r>
              <a:rPr lang="ru-RU" sz="2000" dirty="0" smtClean="0">
                <a:solidFill>
                  <a:schemeClr val="tx1"/>
                </a:solidFill>
              </a:rPr>
              <a:t>газа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488873" y="5568287"/>
            <a:ext cx="574964" cy="407038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48 ед.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52554" y="4962492"/>
            <a:ext cx="574964" cy="40011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71 ед.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182589" y="3047596"/>
            <a:ext cx="574964" cy="40011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98 ед.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354391" y="4335832"/>
            <a:ext cx="574964" cy="40011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8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2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ед.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337178" y="2438411"/>
            <a:ext cx="686187" cy="40011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189 ед.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895107" y="3696960"/>
            <a:ext cx="574964" cy="40011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8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7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ед.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90498" y="2438411"/>
            <a:ext cx="6146680" cy="400110"/>
          </a:xfrm>
          <a:prstGeom prst="rect">
            <a:avLst/>
          </a:prstGeom>
          <a:noFill/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Транспортировка </a:t>
            </a:r>
            <a:r>
              <a:rPr lang="ru-RU" sz="2000" dirty="0">
                <a:solidFill>
                  <a:schemeClr val="tx1"/>
                </a:solidFill>
              </a:rPr>
              <a:t>нефти и газа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62019" y="98417"/>
            <a:ext cx="6985000" cy="88888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800" dirty="0"/>
              <a:t>Количество наименований профессий (рабочих и служащих)  в НГК – 575 ед.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955354" y="6370047"/>
            <a:ext cx="7171849" cy="4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ru-RU" sz="1600" dirty="0" smtClean="0"/>
              <a:t>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7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19B6DA2D-2286-4469-ADEA-86D4DB9180CB}" type="slidenum">
              <a:rPr lang="ru-RU" altLang="ru-RU" sz="2000" smtClean="0">
                <a:solidFill>
                  <a:srgbClr val="FFFFFF"/>
                </a:solidFill>
              </a:rPr>
              <a:pPr eaLnBrk="1" hangingPunct="1"/>
              <a:t>9</a:t>
            </a:fld>
            <a:endParaRPr lang="ru-RU" altLang="ru-RU" sz="2000" dirty="0" smtClean="0">
              <a:solidFill>
                <a:srgbClr val="FFFFFF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052990" y="0"/>
            <a:ext cx="7091010" cy="1073150"/>
          </a:xfrm>
          <a:prstGeom prst="rect">
            <a:avLst/>
          </a:prstGeom>
          <a:extLst/>
        </p:spPr>
        <p:txBody>
          <a:bodyPr anchor="t"/>
          <a:lstStyle>
            <a:defPPr>
              <a:defRPr lang="ru-RU"/>
            </a:defPPr>
            <a:lvl1pPr algn="r" eaLnBrk="0" hangingPunct="0">
              <a:defRPr sz="2800" kern="0">
                <a:latin typeface="+mj-lt"/>
                <a:ea typeface="+mj-ea"/>
                <a:cs typeface="+mj-cs"/>
              </a:defRPr>
            </a:lvl1pPr>
            <a:lvl2pPr eaLnBrk="0" hangingPunct="0">
              <a:defRPr sz="2600"/>
            </a:lvl2pPr>
            <a:lvl3pPr eaLnBrk="0" hangingPunct="0">
              <a:defRPr sz="2600"/>
            </a:lvl3pPr>
            <a:lvl4pPr eaLnBrk="0" hangingPunct="0">
              <a:defRPr sz="2600"/>
            </a:lvl4pPr>
            <a:lvl5pPr eaLnBrk="0" hangingPunct="0"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/>
              <a:t>Разработка, актуализация  и организация применения профессиональных стандартов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4565013" y="1786596"/>
            <a:ext cx="1" cy="395325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Rectangle 13"/>
          <p:cNvSpPr txBox="1">
            <a:spLocks noChangeArrowheads="1"/>
          </p:cNvSpPr>
          <p:nvPr/>
        </p:nvSpPr>
        <p:spPr>
          <a:xfrm>
            <a:off x="13869" y="1084382"/>
            <a:ext cx="4565014" cy="71186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</a:rPr>
              <a:t>Количество утвержденных профессиональных </a:t>
            </a:r>
            <a:r>
              <a:rPr lang="ru-RU" sz="1600" dirty="0" smtClean="0">
                <a:solidFill>
                  <a:srgbClr val="0070C0"/>
                </a:solidFill>
              </a:rPr>
              <a:t>стандартов, ед.,  </a:t>
            </a:r>
            <a:r>
              <a:rPr lang="ru-RU" sz="1600" dirty="0">
                <a:solidFill>
                  <a:srgbClr val="0070C0"/>
                </a:solidFill>
              </a:rPr>
              <a:t>на </a:t>
            </a:r>
            <a:r>
              <a:rPr lang="ru-RU" sz="1600" dirty="0" smtClean="0">
                <a:solidFill>
                  <a:srgbClr val="0070C0"/>
                </a:solidFill>
              </a:rPr>
              <a:t>15.04.2018</a:t>
            </a:r>
            <a:r>
              <a:rPr lang="ru-RU" altLang="ru-RU" sz="1600" dirty="0" smtClean="0">
                <a:solidFill>
                  <a:srgbClr val="0070C0"/>
                </a:solidFill>
              </a:rPr>
              <a:t> 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34" name="Rectangle 13"/>
          <p:cNvSpPr txBox="1">
            <a:spLocks noChangeArrowheads="1"/>
          </p:cNvSpPr>
          <p:nvPr/>
        </p:nvSpPr>
        <p:spPr>
          <a:xfrm>
            <a:off x="4565014" y="1074737"/>
            <a:ext cx="4578985" cy="71186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Организации - разработчики </a:t>
            </a:r>
            <a:r>
              <a:rPr lang="ru-RU" sz="1600" dirty="0">
                <a:solidFill>
                  <a:srgbClr val="0070C0"/>
                </a:solidFill>
              </a:rPr>
              <a:t>утвержденных профессиональных стандартов 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681558" y="1939931"/>
            <a:ext cx="97498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dirty="0" smtClean="0"/>
              <a:t>Количество, ед.</a:t>
            </a:r>
            <a:endParaRPr lang="ru-RU" altLang="ru-RU" sz="1200" baseline="30000" dirty="0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-91440" y="4490855"/>
            <a:ext cx="9179879" cy="183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72000" rIns="0" bIns="72000" anchor="t"/>
          <a:lstStyle>
            <a:lvl1pPr marL="355600" indent="-355600" eaLnBrk="0" hangingPunct="0">
              <a:spcBef>
                <a:spcPct val="20000"/>
              </a:spcBef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CC"/>
                </a:solidFill>
              </a:rPr>
              <a:t>СПК НГК наделен полномочиями по установлению требований для подтверждения профессиональной квалификации в области профессиональной деятельности «Добыча, переработка, транспортировка нефти и газа» (протокол № 16 от 27.09.2016)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CC"/>
                </a:solidFill>
              </a:rPr>
              <a:t>За СПК НГК закреплен </a:t>
            </a:r>
            <a:r>
              <a:rPr lang="ru-RU" sz="1600" dirty="0" smtClean="0">
                <a:solidFill>
                  <a:srgbClr val="FF0000"/>
                </a:solidFill>
              </a:rPr>
              <a:t>61</a:t>
            </a:r>
            <a:r>
              <a:rPr lang="ru-RU" sz="1600" dirty="0" smtClean="0">
                <a:solidFill>
                  <a:srgbClr val="0066CC"/>
                </a:solidFill>
              </a:rPr>
              <a:t> вид профессиональной деятельности;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66CC"/>
                </a:solidFill>
              </a:rPr>
              <a:t>За СПК НГК </a:t>
            </a:r>
            <a:r>
              <a:rPr lang="ru-RU" sz="1600" smtClean="0">
                <a:solidFill>
                  <a:srgbClr val="0066CC"/>
                </a:solidFill>
              </a:rPr>
              <a:t>закреплено </a:t>
            </a:r>
            <a:r>
              <a:rPr lang="ru-RU" sz="1600" smtClean="0">
                <a:solidFill>
                  <a:srgbClr val="FF0000"/>
                </a:solidFill>
              </a:rPr>
              <a:t>72</a:t>
            </a:r>
            <a:r>
              <a:rPr lang="ru-RU" sz="1600" smtClean="0">
                <a:solidFill>
                  <a:srgbClr val="0066CC"/>
                </a:solidFill>
              </a:rPr>
              <a:t> профессиональных стандарта;</a:t>
            </a:r>
            <a:endParaRPr lang="ru-RU" sz="1600" dirty="0" smtClean="0">
              <a:solidFill>
                <a:srgbClr val="0066CC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66CC"/>
                </a:solidFill>
              </a:rPr>
              <a:t>Утверждены </a:t>
            </a:r>
            <a:r>
              <a:rPr lang="ru-RU" sz="1600" dirty="0" smtClean="0">
                <a:solidFill>
                  <a:srgbClr val="FF0000"/>
                </a:solidFill>
              </a:rPr>
              <a:t>129</a:t>
            </a:r>
            <a:r>
              <a:rPr lang="ru-RU" sz="1600" dirty="0" smtClean="0">
                <a:solidFill>
                  <a:srgbClr val="0066CC"/>
                </a:solidFill>
              </a:rPr>
              <a:t> профессиональных квалификаций  СПК НГК по 38 профессиональным стандартам;</a:t>
            </a:r>
            <a:endParaRPr lang="ru-RU" altLang="ru-RU" sz="1600" dirty="0">
              <a:solidFill>
                <a:srgbClr val="0066CC"/>
              </a:solidFill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63062511"/>
              </p:ext>
            </p:extLst>
          </p:nvPr>
        </p:nvGraphicFramePr>
        <p:xfrm>
          <a:off x="4770633" y="1190989"/>
          <a:ext cx="4505699" cy="382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074198541"/>
              </p:ext>
            </p:extLst>
          </p:nvPr>
        </p:nvGraphicFramePr>
        <p:xfrm>
          <a:off x="151456" y="639200"/>
          <a:ext cx="4289840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80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18464</TotalTime>
  <Words>1240</Words>
  <Application>Microsoft Office PowerPoint</Application>
  <PresentationFormat>Экран (4:3)</PresentationFormat>
  <Paragraphs>175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9_Специальное оформление</vt:lpstr>
      <vt:lpstr>14_Специальное оформление</vt:lpstr>
      <vt:lpstr>Презентация PowerPoint</vt:lpstr>
      <vt:lpstr>Презентация PowerPoint</vt:lpstr>
      <vt:lpstr>Презентация PowerPoint</vt:lpstr>
      <vt:lpstr>Юридическая организация  наделенная полномочиями СПК  осуществляющая  организационную, материальную  и функциональную поддержку деятельности СПК НГК</vt:lpstr>
      <vt:lpstr>Проведение мониторинга рынка труда, потребности в квалификациях, появления новых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Матлашов Иван Андреевич</cp:lastModifiedBy>
  <cp:revision>728</cp:revision>
  <cp:lastPrinted>2017-09-19T08:19:32Z</cp:lastPrinted>
  <dcterms:created xsi:type="dcterms:W3CDTF">2009-07-15T11:37:47Z</dcterms:created>
  <dcterms:modified xsi:type="dcterms:W3CDTF">2018-04-18T12:08:23Z</dcterms:modified>
</cp:coreProperties>
</file>