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48" r:id="rId3"/>
    <p:sldMasterId id="2147483761" r:id="rId4"/>
    <p:sldMasterId id="2147483774" r:id="rId5"/>
    <p:sldMasterId id="2147483788" r:id="rId6"/>
    <p:sldMasterId id="2147483804" r:id="rId7"/>
    <p:sldMasterId id="2147483811" r:id="rId8"/>
    <p:sldMasterId id="2147483818" r:id="rId9"/>
  </p:sldMasterIdLst>
  <p:notesMasterIdLst>
    <p:notesMasterId r:id="rId32"/>
  </p:notesMasterIdLst>
  <p:sldIdLst>
    <p:sldId id="307" r:id="rId10"/>
    <p:sldId id="256" r:id="rId11"/>
    <p:sldId id="308" r:id="rId12"/>
    <p:sldId id="274" r:id="rId13"/>
    <p:sldId id="278" r:id="rId14"/>
    <p:sldId id="279" r:id="rId15"/>
    <p:sldId id="303" r:id="rId16"/>
    <p:sldId id="304" r:id="rId17"/>
    <p:sldId id="309" r:id="rId18"/>
    <p:sldId id="290" r:id="rId19"/>
    <p:sldId id="269" r:id="rId20"/>
    <p:sldId id="270" r:id="rId21"/>
    <p:sldId id="312" r:id="rId22"/>
    <p:sldId id="311" r:id="rId23"/>
    <p:sldId id="299" r:id="rId24"/>
    <p:sldId id="295" r:id="rId25"/>
    <p:sldId id="296" r:id="rId26"/>
    <p:sldId id="297" r:id="rId27"/>
    <p:sldId id="298" r:id="rId28"/>
    <p:sldId id="305" r:id="rId29"/>
    <p:sldId id="306" r:id="rId30"/>
    <p:sldId id="294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AE898-7C48-4B95-A09A-7A341D27F3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23601-0FA9-4B0E-845E-C04FD220D8E4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NOV</a:t>
          </a:r>
          <a:r>
            <a:rPr lang="ru-RU" dirty="0">
              <a:solidFill>
                <a:srgbClr val="FF0000"/>
              </a:solidFill>
            </a:rPr>
            <a:t>-производство</a:t>
          </a:r>
          <a:endParaRPr lang="en-US" dirty="0">
            <a:solidFill>
              <a:srgbClr val="FF0000"/>
            </a:solidFill>
          </a:endParaRPr>
        </a:p>
      </dgm:t>
    </dgm:pt>
    <dgm:pt modelId="{5BAABB96-7149-4495-89B9-9ED0207C4EF7}" type="parTrans" cxnId="{99AAD9E6-89C5-409E-9DDF-4F1AD21CA205}">
      <dgm:prSet/>
      <dgm:spPr/>
      <dgm:t>
        <a:bodyPr/>
        <a:lstStyle/>
        <a:p>
          <a:endParaRPr lang="en-US"/>
        </a:p>
      </dgm:t>
    </dgm:pt>
    <dgm:pt modelId="{80428152-3C27-4429-B52C-90ABC3DF73F2}" type="sibTrans" cxnId="{99AAD9E6-89C5-409E-9DDF-4F1AD21CA205}">
      <dgm:prSet/>
      <dgm:spPr/>
      <dgm:t>
        <a:bodyPr/>
        <a:lstStyle/>
        <a:p>
          <a:endParaRPr lang="en-US"/>
        </a:p>
      </dgm:t>
    </dgm:pt>
    <dgm:pt modelId="{375B877F-4D33-49D3-B859-FE84042B54BD}">
      <dgm:prSet phldrT="[Text]"/>
      <dgm:spPr/>
      <dgm:t>
        <a:bodyPr/>
        <a:lstStyle/>
        <a:p>
          <a:r>
            <a:rPr lang="ru-RU" b="1" dirty="0"/>
            <a:t>Кострома</a:t>
          </a:r>
          <a:endParaRPr lang="en-US" b="1" dirty="0"/>
        </a:p>
      </dgm:t>
    </dgm:pt>
    <dgm:pt modelId="{5996E778-E423-4F08-918E-411C7098E4B3}" type="parTrans" cxnId="{E48A5F88-B92B-438C-A02C-1A2B225AAC99}">
      <dgm:prSet/>
      <dgm:spPr/>
      <dgm:t>
        <a:bodyPr/>
        <a:lstStyle/>
        <a:p>
          <a:endParaRPr lang="en-US"/>
        </a:p>
      </dgm:t>
    </dgm:pt>
    <dgm:pt modelId="{D2E320BA-E23E-4497-94A8-818BE619071A}" type="sibTrans" cxnId="{E48A5F88-B92B-438C-A02C-1A2B225AAC99}">
      <dgm:prSet/>
      <dgm:spPr/>
      <dgm:t>
        <a:bodyPr/>
        <a:lstStyle/>
        <a:p>
          <a:endParaRPr lang="en-US"/>
        </a:p>
      </dgm:t>
    </dgm:pt>
    <dgm:pt modelId="{06AC3EA2-3F34-4437-8C98-134F43D27DBE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NOV</a:t>
          </a:r>
          <a:r>
            <a:rPr lang="ru-RU" dirty="0">
              <a:solidFill>
                <a:srgbClr val="FF0000"/>
              </a:solidFill>
            </a:rPr>
            <a:t>-обмен знаниями</a:t>
          </a:r>
          <a:endParaRPr lang="en-US" dirty="0">
            <a:solidFill>
              <a:srgbClr val="FF0000"/>
            </a:solidFill>
          </a:endParaRPr>
        </a:p>
      </dgm:t>
    </dgm:pt>
    <dgm:pt modelId="{57F7A675-BEAE-48DD-91B6-C3EC66318C36}" type="parTrans" cxnId="{F3FF9BF2-1C41-4FE7-A334-165E1B0444BA}">
      <dgm:prSet/>
      <dgm:spPr/>
      <dgm:t>
        <a:bodyPr/>
        <a:lstStyle/>
        <a:p>
          <a:endParaRPr lang="en-US"/>
        </a:p>
      </dgm:t>
    </dgm:pt>
    <dgm:pt modelId="{A83D974C-BB1E-4FCE-B9B5-B50EA31F5B36}" type="sibTrans" cxnId="{F3FF9BF2-1C41-4FE7-A334-165E1B0444BA}">
      <dgm:prSet/>
      <dgm:spPr/>
      <dgm:t>
        <a:bodyPr/>
        <a:lstStyle/>
        <a:p>
          <a:endParaRPr lang="en-US"/>
        </a:p>
      </dgm:t>
    </dgm:pt>
    <dgm:pt modelId="{A8C3FD0E-D712-431E-8E55-FEDD033ABC81}">
      <dgm:prSet phldrT="[Text]"/>
      <dgm:spPr/>
      <dgm:t>
        <a:bodyPr/>
        <a:lstStyle/>
        <a:p>
          <a:r>
            <a:rPr lang="ru-RU" dirty="0"/>
            <a:t>Подготовка специалистов по Глобальной системе обучения </a:t>
          </a:r>
          <a:r>
            <a:rPr lang="en-US" dirty="0"/>
            <a:t>NOV</a:t>
          </a:r>
        </a:p>
      </dgm:t>
    </dgm:pt>
    <dgm:pt modelId="{9D515F73-9651-4A24-A4A8-9C35FE9F65F2}" type="parTrans" cxnId="{082F3D5C-BA2A-4860-994A-95558E871DFC}">
      <dgm:prSet/>
      <dgm:spPr/>
      <dgm:t>
        <a:bodyPr/>
        <a:lstStyle/>
        <a:p>
          <a:endParaRPr lang="en-US"/>
        </a:p>
      </dgm:t>
    </dgm:pt>
    <dgm:pt modelId="{0CA16858-F88A-4014-AF49-1837E214FDC2}" type="sibTrans" cxnId="{082F3D5C-BA2A-4860-994A-95558E871DFC}">
      <dgm:prSet/>
      <dgm:spPr/>
      <dgm:t>
        <a:bodyPr/>
        <a:lstStyle/>
        <a:p>
          <a:endParaRPr lang="en-US"/>
        </a:p>
      </dgm:t>
    </dgm:pt>
    <dgm:pt modelId="{EB222AD7-63CE-44F4-B98C-3B975ABC9F2C}">
      <dgm:prSet phldrT="[Text]"/>
      <dgm:spPr/>
      <dgm:t>
        <a:bodyPr/>
        <a:lstStyle/>
        <a:p>
          <a:r>
            <a:rPr lang="ru-RU" dirty="0"/>
            <a:t>Постоянный обмен опытом и знаниями</a:t>
          </a:r>
          <a:endParaRPr lang="en-US" dirty="0"/>
        </a:p>
      </dgm:t>
    </dgm:pt>
    <dgm:pt modelId="{A3AA26E7-DC70-42E2-B615-D31E26F61089}" type="parTrans" cxnId="{6D6BE8A4-1E4D-464F-B820-DC89A266C82F}">
      <dgm:prSet/>
      <dgm:spPr/>
      <dgm:t>
        <a:bodyPr/>
        <a:lstStyle/>
        <a:p>
          <a:endParaRPr lang="en-US"/>
        </a:p>
      </dgm:t>
    </dgm:pt>
    <dgm:pt modelId="{A207B377-C036-413B-B484-DBE37DC5175C}" type="sibTrans" cxnId="{6D6BE8A4-1E4D-464F-B820-DC89A266C82F}">
      <dgm:prSet/>
      <dgm:spPr/>
      <dgm:t>
        <a:bodyPr/>
        <a:lstStyle/>
        <a:p>
          <a:endParaRPr lang="en-US"/>
        </a:p>
      </dgm:t>
    </dgm:pt>
    <dgm:pt modelId="{FCF28BA3-A3FF-4214-B0CA-82CC9BC2F736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NOV</a:t>
          </a:r>
          <a:r>
            <a:rPr lang="en-US" dirty="0">
              <a:solidFill>
                <a:srgbClr val="FF0000"/>
              </a:solidFill>
            </a:rPr>
            <a:t>-</a:t>
          </a:r>
          <a:r>
            <a:rPr lang="ru-RU" dirty="0">
              <a:solidFill>
                <a:srgbClr val="FF0000"/>
              </a:solidFill>
            </a:rPr>
            <a:t>совместное производство</a:t>
          </a:r>
          <a:endParaRPr lang="en-US" dirty="0">
            <a:solidFill>
              <a:srgbClr val="FF0000"/>
            </a:solidFill>
          </a:endParaRPr>
        </a:p>
      </dgm:t>
    </dgm:pt>
    <dgm:pt modelId="{D1C90054-EACC-4D2A-91CE-C94B690BE86F}" type="parTrans" cxnId="{1424A99B-A4A0-401D-A8FA-3236859A83B5}">
      <dgm:prSet/>
      <dgm:spPr/>
      <dgm:t>
        <a:bodyPr/>
        <a:lstStyle/>
        <a:p>
          <a:endParaRPr lang="en-US"/>
        </a:p>
      </dgm:t>
    </dgm:pt>
    <dgm:pt modelId="{5665B9D7-8AC8-43AD-901E-1F5D67F8574C}" type="sibTrans" cxnId="{1424A99B-A4A0-401D-A8FA-3236859A83B5}">
      <dgm:prSet/>
      <dgm:spPr/>
      <dgm:t>
        <a:bodyPr/>
        <a:lstStyle/>
        <a:p>
          <a:endParaRPr lang="en-US"/>
        </a:p>
      </dgm:t>
    </dgm:pt>
    <dgm:pt modelId="{F6C6DF67-273B-4A44-9CCA-8E5337EC6E52}">
      <dgm:prSet phldrT="[Text]"/>
      <dgm:spPr/>
      <dgm:t>
        <a:bodyPr/>
        <a:lstStyle/>
        <a:p>
          <a:r>
            <a:rPr lang="ru-RU" dirty="0"/>
            <a:t>Изготовление узлов и деталей у Партнеров в РФ  </a:t>
          </a:r>
          <a:endParaRPr lang="en-US" dirty="0"/>
        </a:p>
      </dgm:t>
    </dgm:pt>
    <dgm:pt modelId="{E993C593-22D1-4409-BF15-833301FE7F28}" type="parTrans" cxnId="{92C5AE89-4F9B-467C-B4F1-5777278998E4}">
      <dgm:prSet/>
      <dgm:spPr/>
      <dgm:t>
        <a:bodyPr/>
        <a:lstStyle/>
        <a:p>
          <a:endParaRPr lang="en-US"/>
        </a:p>
      </dgm:t>
    </dgm:pt>
    <dgm:pt modelId="{BDDA276B-042D-4D5B-BAC3-57B8FFDC67CA}" type="sibTrans" cxnId="{92C5AE89-4F9B-467C-B4F1-5777278998E4}">
      <dgm:prSet/>
      <dgm:spPr/>
      <dgm:t>
        <a:bodyPr/>
        <a:lstStyle/>
        <a:p>
          <a:endParaRPr lang="en-US"/>
        </a:p>
      </dgm:t>
    </dgm:pt>
    <dgm:pt modelId="{2C072B6D-EEF0-4774-A12A-445495416C28}">
      <dgm:prSet phldrT="[Text]"/>
      <dgm:spPr/>
      <dgm:t>
        <a:bodyPr/>
        <a:lstStyle/>
        <a:p>
          <a:r>
            <a:rPr lang="ru-RU" dirty="0"/>
            <a:t>Совместные конструкторские разработки</a:t>
          </a:r>
          <a:endParaRPr lang="en-US" dirty="0"/>
        </a:p>
      </dgm:t>
    </dgm:pt>
    <dgm:pt modelId="{CAF62FE9-1BB5-410C-897A-890B7848C844}" type="parTrans" cxnId="{D6F95638-DD60-4FE9-B921-BC834AA4017E}">
      <dgm:prSet/>
      <dgm:spPr/>
      <dgm:t>
        <a:bodyPr/>
        <a:lstStyle/>
        <a:p>
          <a:endParaRPr lang="en-US"/>
        </a:p>
      </dgm:t>
    </dgm:pt>
    <dgm:pt modelId="{B48FB0AB-E608-4863-BAE2-B1572FCBB6C9}" type="sibTrans" cxnId="{D6F95638-DD60-4FE9-B921-BC834AA4017E}">
      <dgm:prSet/>
      <dgm:spPr/>
      <dgm:t>
        <a:bodyPr/>
        <a:lstStyle/>
        <a:p>
          <a:endParaRPr lang="en-US"/>
        </a:p>
      </dgm:t>
    </dgm:pt>
    <dgm:pt modelId="{2C269B04-F06D-4D50-879E-2F15502FAF53}">
      <dgm:prSet phldrT="[Text]"/>
      <dgm:spPr/>
      <dgm:t>
        <a:bodyPr/>
        <a:lstStyle/>
        <a:p>
          <a:r>
            <a:rPr lang="ru-RU" dirty="0"/>
            <a:t>Конечная сборка и тестирование</a:t>
          </a:r>
          <a:endParaRPr lang="en-US" dirty="0"/>
        </a:p>
      </dgm:t>
    </dgm:pt>
    <dgm:pt modelId="{7AD7E2D3-FC0B-4EB2-BD9C-999755821915}" type="parTrans" cxnId="{5D1194B8-60D4-43D9-8B52-1B94BF80E26B}">
      <dgm:prSet/>
      <dgm:spPr/>
      <dgm:t>
        <a:bodyPr/>
        <a:lstStyle/>
        <a:p>
          <a:endParaRPr lang="en-US"/>
        </a:p>
      </dgm:t>
    </dgm:pt>
    <dgm:pt modelId="{A46E9E46-8A4B-4C61-A6C5-E9650F103BBE}" type="sibTrans" cxnId="{5D1194B8-60D4-43D9-8B52-1B94BF80E26B}">
      <dgm:prSet/>
      <dgm:spPr/>
      <dgm:t>
        <a:bodyPr/>
        <a:lstStyle/>
        <a:p>
          <a:endParaRPr lang="en-US"/>
        </a:p>
      </dgm:t>
    </dgm:pt>
    <dgm:pt modelId="{1FDE743E-BCCB-44CD-B754-A1469D26FFD8}">
      <dgm:prSet phldrT="[Text]"/>
      <dgm:spPr/>
      <dgm:t>
        <a:bodyPr/>
        <a:lstStyle/>
        <a:p>
          <a:r>
            <a:rPr lang="ru-RU" dirty="0"/>
            <a:t>Сертификация</a:t>
          </a:r>
          <a:endParaRPr lang="en-US" dirty="0"/>
        </a:p>
      </dgm:t>
    </dgm:pt>
    <dgm:pt modelId="{7AA2AA2B-CCEB-41E9-8AA2-55FB2D04BC43}" type="parTrans" cxnId="{7AFE430D-6F27-480A-9C09-734D83C36D0C}">
      <dgm:prSet/>
      <dgm:spPr/>
      <dgm:t>
        <a:bodyPr/>
        <a:lstStyle/>
        <a:p>
          <a:endParaRPr lang="en-US"/>
        </a:p>
      </dgm:t>
    </dgm:pt>
    <dgm:pt modelId="{B3C16F15-46AE-4A13-A1B2-328E687FA4C3}" type="sibTrans" cxnId="{7AFE430D-6F27-480A-9C09-734D83C36D0C}">
      <dgm:prSet/>
      <dgm:spPr/>
      <dgm:t>
        <a:bodyPr/>
        <a:lstStyle/>
        <a:p>
          <a:endParaRPr lang="en-US"/>
        </a:p>
      </dgm:t>
    </dgm:pt>
    <dgm:pt modelId="{2BB0BE90-BE9E-4761-AE6C-8148A3528DFE}">
      <dgm:prSet phldrT="[Text]"/>
      <dgm:spPr/>
      <dgm:t>
        <a:bodyPr/>
        <a:lstStyle/>
        <a:p>
          <a:r>
            <a:rPr lang="ru-RU" dirty="0"/>
            <a:t>Технологии по стандартам РФ</a:t>
          </a:r>
          <a:endParaRPr lang="en-US" dirty="0"/>
        </a:p>
      </dgm:t>
    </dgm:pt>
    <dgm:pt modelId="{8E29830B-B166-4498-8C9B-3ECF08791F88}" type="parTrans" cxnId="{B76FD68A-EAC0-4B5B-9F7D-0990F773B52C}">
      <dgm:prSet/>
      <dgm:spPr/>
      <dgm:t>
        <a:bodyPr/>
        <a:lstStyle/>
        <a:p>
          <a:endParaRPr lang="en-US"/>
        </a:p>
      </dgm:t>
    </dgm:pt>
    <dgm:pt modelId="{811DF384-1004-4804-9D32-31E5CC631588}" type="sibTrans" cxnId="{B76FD68A-EAC0-4B5B-9F7D-0990F773B52C}">
      <dgm:prSet/>
      <dgm:spPr/>
      <dgm:t>
        <a:bodyPr/>
        <a:lstStyle/>
        <a:p>
          <a:endParaRPr lang="en-US"/>
        </a:p>
      </dgm:t>
    </dgm:pt>
    <dgm:pt modelId="{4A6E14BE-24C0-4230-8B79-B8DF4F2BB42E}">
      <dgm:prSet phldrT="[Text]"/>
      <dgm:spPr/>
      <dgm:t>
        <a:bodyPr/>
        <a:lstStyle/>
        <a:p>
          <a:r>
            <a:rPr lang="ru-RU" dirty="0"/>
            <a:t>Локализация и импорт-замещение</a:t>
          </a:r>
          <a:endParaRPr lang="en-US" dirty="0"/>
        </a:p>
      </dgm:t>
    </dgm:pt>
    <dgm:pt modelId="{E8437B67-D4F3-4882-87E0-989FACBAEDDB}" type="parTrans" cxnId="{61820E2C-7712-46C8-92C3-F156D67BF780}">
      <dgm:prSet/>
      <dgm:spPr/>
      <dgm:t>
        <a:bodyPr/>
        <a:lstStyle/>
        <a:p>
          <a:endParaRPr lang="en-US"/>
        </a:p>
      </dgm:t>
    </dgm:pt>
    <dgm:pt modelId="{2EB2745A-D1EB-477E-B3F5-5AEAF6DB7373}" type="sibTrans" cxnId="{61820E2C-7712-46C8-92C3-F156D67BF780}">
      <dgm:prSet/>
      <dgm:spPr/>
      <dgm:t>
        <a:bodyPr/>
        <a:lstStyle/>
        <a:p>
          <a:endParaRPr lang="en-US"/>
        </a:p>
      </dgm:t>
    </dgm:pt>
    <dgm:pt modelId="{43BF483B-611F-4539-87F8-55E3E0D41F11}">
      <dgm:prSet phldrT="[Text]"/>
      <dgm:spPr/>
      <dgm:t>
        <a:bodyPr/>
        <a:lstStyle/>
        <a:p>
          <a:r>
            <a:rPr lang="ru-RU" dirty="0"/>
            <a:t>Сервисное обслуживание и ремонт оборудования</a:t>
          </a:r>
          <a:endParaRPr lang="en-US" dirty="0"/>
        </a:p>
      </dgm:t>
    </dgm:pt>
    <dgm:pt modelId="{20FC3907-E4F9-4E63-9D45-F9C6CD21D7B2}" type="parTrans" cxnId="{021EC047-EA5E-4ACB-A03B-3F8125E8C177}">
      <dgm:prSet/>
      <dgm:spPr/>
      <dgm:t>
        <a:bodyPr/>
        <a:lstStyle/>
        <a:p>
          <a:endParaRPr lang="en-US"/>
        </a:p>
      </dgm:t>
    </dgm:pt>
    <dgm:pt modelId="{918C2E01-DCCE-4DF8-8ACA-DCBA0DBA6355}" type="sibTrans" cxnId="{021EC047-EA5E-4ACB-A03B-3F8125E8C177}">
      <dgm:prSet/>
      <dgm:spPr/>
      <dgm:t>
        <a:bodyPr/>
        <a:lstStyle/>
        <a:p>
          <a:endParaRPr lang="en-US"/>
        </a:p>
      </dgm:t>
    </dgm:pt>
    <dgm:pt modelId="{0AACBFC5-F8BF-4151-8BE4-EEB772C68783}">
      <dgm:prSet phldrT="[Text]"/>
      <dgm:spPr/>
      <dgm:t>
        <a:bodyPr/>
        <a:lstStyle/>
        <a:p>
          <a:r>
            <a:rPr lang="ru-RU" dirty="0"/>
            <a:t>Обучение персонала</a:t>
          </a:r>
          <a:endParaRPr lang="en-US" dirty="0"/>
        </a:p>
      </dgm:t>
    </dgm:pt>
    <dgm:pt modelId="{9DBD27A0-4BEE-48CF-8387-7BF433E9E1AA}" type="parTrans" cxnId="{2152777C-3AAB-4038-A159-ECFF6FA54182}">
      <dgm:prSet/>
      <dgm:spPr/>
      <dgm:t>
        <a:bodyPr/>
        <a:lstStyle/>
        <a:p>
          <a:endParaRPr lang="en-US"/>
        </a:p>
      </dgm:t>
    </dgm:pt>
    <dgm:pt modelId="{2AF73C8E-7A46-4C89-91C0-F54DB10F9EE9}" type="sibTrans" cxnId="{2152777C-3AAB-4038-A159-ECFF6FA54182}">
      <dgm:prSet/>
      <dgm:spPr/>
      <dgm:t>
        <a:bodyPr/>
        <a:lstStyle/>
        <a:p>
          <a:endParaRPr lang="en-US"/>
        </a:p>
      </dgm:t>
    </dgm:pt>
    <dgm:pt modelId="{8838CCCB-3622-4EA4-80E3-E343AC83EF48}">
      <dgm:prSet phldrT="[Text]"/>
      <dgm:spPr/>
      <dgm:t>
        <a:bodyPr/>
        <a:lstStyle/>
        <a:p>
          <a:r>
            <a:rPr lang="ru-RU" b="1" dirty="0"/>
            <a:t>Беларусь</a:t>
          </a:r>
          <a:endParaRPr lang="en-US" b="1" dirty="0"/>
        </a:p>
      </dgm:t>
    </dgm:pt>
    <dgm:pt modelId="{3AAE5DAD-7946-4AD4-9F0B-42C196803A9D}" type="parTrans" cxnId="{057D7962-432F-4CFF-81A5-7352BEC5BD91}">
      <dgm:prSet/>
      <dgm:spPr/>
      <dgm:t>
        <a:bodyPr/>
        <a:lstStyle/>
        <a:p>
          <a:endParaRPr lang="ru-RU"/>
        </a:p>
      </dgm:t>
    </dgm:pt>
    <dgm:pt modelId="{5589F234-AFD7-49EC-B66F-145DED2E318B}" type="sibTrans" cxnId="{057D7962-432F-4CFF-81A5-7352BEC5BD91}">
      <dgm:prSet/>
      <dgm:spPr/>
      <dgm:t>
        <a:bodyPr/>
        <a:lstStyle/>
        <a:p>
          <a:endParaRPr lang="ru-RU"/>
        </a:p>
      </dgm:t>
    </dgm:pt>
    <dgm:pt modelId="{8933D721-FFF4-4A40-AEB3-791563FA0456}" type="pres">
      <dgm:prSet presAssocID="{D7EAE898-7C48-4B95-A09A-7A341D27F3B4}" presName="Name0" presStyleCnt="0">
        <dgm:presLayoutVars>
          <dgm:dir/>
          <dgm:animLvl val="lvl"/>
          <dgm:resizeHandles val="exact"/>
        </dgm:presLayoutVars>
      </dgm:prSet>
      <dgm:spPr/>
    </dgm:pt>
    <dgm:pt modelId="{E4B50B44-871C-402B-B7B5-7D4230E6AF06}" type="pres">
      <dgm:prSet presAssocID="{3BC23601-0FA9-4B0E-845E-C04FD220D8E4}" presName="composite" presStyleCnt="0"/>
      <dgm:spPr/>
    </dgm:pt>
    <dgm:pt modelId="{30BD9223-705F-4DC9-BA87-D178AFB7604D}" type="pres">
      <dgm:prSet presAssocID="{3BC23601-0FA9-4B0E-845E-C04FD220D8E4}" presName="parTx" presStyleLbl="alignNode1" presStyleIdx="0" presStyleCnt="3" custLinFactNeighborX="-103" custLinFactNeighborY="469">
        <dgm:presLayoutVars>
          <dgm:chMax val="0"/>
          <dgm:chPref val="0"/>
          <dgm:bulletEnabled val="1"/>
        </dgm:presLayoutVars>
      </dgm:prSet>
      <dgm:spPr/>
    </dgm:pt>
    <dgm:pt modelId="{7AD60120-14B5-40A7-98D9-374C230E4C43}" type="pres">
      <dgm:prSet presAssocID="{3BC23601-0FA9-4B0E-845E-C04FD220D8E4}" presName="desTx" presStyleLbl="alignAccFollowNode1" presStyleIdx="0" presStyleCnt="3">
        <dgm:presLayoutVars>
          <dgm:bulletEnabled val="1"/>
        </dgm:presLayoutVars>
      </dgm:prSet>
      <dgm:spPr/>
    </dgm:pt>
    <dgm:pt modelId="{80B922F4-510E-4915-AD2A-D2F68FDF4BBE}" type="pres">
      <dgm:prSet presAssocID="{80428152-3C27-4429-B52C-90ABC3DF73F2}" presName="space" presStyleCnt="0"/>
      <dgm:spPr/>
    </dgm:pt>
    <dgm:pt modelId="{A9327A2D-0660-4BB9-82D7-37617F972A56}" type="pres">
      <dgm:prSet presAssocID="{06AC3EA2-3F34-4437-8C98-134F43D27DBE}" presName="composite" presStyleCnt="0"/>
      <dgm:spPr/>
    </dgm:pt>
    <dgm:pt modelId="{93C7C259-E10B-4551-BA76-18F7354BA419}" type="pres">
      <dgm:prSet presAssocID="{06AC3EA2-3F34-4437-8C98-134F43D27DBE}" presName="parTx" presStyleLbl="alignNode1" presStyleIdx="1" presStyleCnt="3" custScaleX="106648" custLinFactNeighborX="563" custLinFactNeighborY="-1154">
        <dgm:presLayoutVars>
          <dgm:chMax val="0"/>
          <dgm:chPref val="0"/>
          <dgm:bulletEnabled val="1"/>
        </dgm:presLayoutVars>
      </dgm:prSet>
      <dgm:spPr/>
    </dgm:pt>
    <dgm:pt modelId="{C0AEBC03-4EA8-4F3B-BE9D-E9FCEE2A8184}" type="pres">
      <dgm:prSet presAssocID="{06AC3EA2-3F34-4437-8C98-134F43D27DBE}" presName="desTx" presStyleLbl="alignAccFollowNode1" presStyleIdx="1" presStyleCnt="3">
        <dgm:presLayoutVars>
          <dgm:bulletEnabled val="1"/>
        </dgm:presLayoutVars>
      </dgm:prSet>
      <dgm:spPr/>
    </dgm:pt>
    <dgm:pt modelId="{6950BCF2-BF28-46EB-9581-E275354E85FE}" type="pres">
      <dgm:prSet presAssocID="{A83D974C-BB1E-4FCE-B9B5-B50EA31F5B36}" presName="space" presStyleCnt="0"/>
      <dgm:spPr/>
    </dgm:pt>
    <dgm:pt modelId="{F24E3514-1E29-47E8-B1E3-87580BDE0C84}" type="pres">
      <dgm:prSet presAssocID="{FCF28BA3-A3FF-4214-B0CA-82CC9BC2F736}" presName="composite" presStyleCnt="0"/>
      <dgm:spPr/>
    </dgm:pt>
    <dgm:pt modelId="{FD7F6C02-4586-4116-A73D-3D428C72F009}" type="pres">
      <dgm:prSet presAssocID="{FCF28BA3-A3FF-4214-B0CA-82CC9BC2F736}" presName="parTx" presStyleLbl="alignNode1" presStyleIdx="2" presStyleCnt="3" custLinFactNeighborX="2857" custLinFactNeighborY="-5343">
        <dgm:presLayoutVars>
          <dgm:chMax val="0"/>
          <dgm:chPref val="0"/>
          <dgm:bulletEnabled val="1"/>
        </dgm:presLayoutVars>
      </dgm:prSet>
      <dgm:spPr/>
    </dgm:pt>
    <dgm:pt modelId="{D76D50AC-C07E-46A3-9349-3302E89DAD24}" type="pres">
      <dgm:prSet presAssocID="{FCF28BA3-A3FF-4214-B0CA-82CC9BC2F73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AFE430D-6F27-480A-9C09-734D83C36D0C}" srcId="{FCF28BA3-A3FF-4214-B0CA-82CC9BC2F736}" destId="{1FDE743E-BCCB-44CD-B754-A1469D26FFD8}" srcOrd="3" destOrd="0" parTransId="{7AA2AA2B-CCEB-41E9-8AA2-55FB2D04BC43}" sibTransId="{B3C16F15-46AE-4A13-A1B2-328E687FA4C3}"/>
    <dgm:cxn modelId="{8D152F1D-36AE-4E5E-AD1D-28C6B16E094C}" type="presOf" srcId="{1FDE743E-BCCB-44CD-B754-A1469D26FFD8}" destId="{D76D50AC-C07E-46A3-9349-3302E89DAD24}" srcOrd="0" destOrd="3" presId="urn:microsoft.com/office/officeart/2005/8/layout/hList1"/>
    <dgm:cxn modelId="{097ED122-9609-4901-8743-3747C21ABEF0}" type="presOf" srcId="{A8C3FD0E-D712-431E-8E55-FEDD033ABC81}" destId="{C0AEBC03-4EA8-4F3B-BE9D-E9FCEE2A8184}" srcOrd="0" destOrd="0" presId="urn:microsoft.com/office/officeart/2005/8/layout/hList1"/>
    <dgm:cxn modelId="{61820E2C-7712-46C8-92C3-F156D67BF780}" srcId="{3BC23601-0FA9-4B0E-845E-C04FD220D8E4}" destId="{4A6E14BE-24C0-4230-8B79-B8DF4F2BB42E}" srcOrd="2" destOrd="0" parTransId="{E8437B67-D4F3-4882-87E0-989FACBAEDDB}" sibTransId="{2EB2745A-D1EB-477E-B3F5-5AEAF6DB7373}"/>
    <dgm:cxn modelId="{171D0C30-578C-4F23-B6BA-FB36A3BFF97A}" type="presOf" srcId="{2C269B04-F06D-4D50-879E-2F15502FAF53}" destId="{D76D50AC-C07E-46A3-9349-3302E89DAD24}" srcOrd="0" destOrd="2" presId="urn:microsoft.com/office/officeart/2005/8/layout/hList1"/>
    <dgm:cxn modelId="{9493C833-26CD-4B40-9B99-E7232C6CD204}" type="presOf" srcId="{0AACBFC5-F8BF-4151-8BE4-EEB772C68783}" destId="{7AD60120-14B5-40A7-98D9-374C230E4C43}" srcOrd="0" destOrd="4" presId="urn:microsoft.com/office/officeart/2005/8/layout/hList1"/>
    <dgm:cxn modelId="{D6F95638-DD60-4FE9-B921-BC834AA4017E}" srcId="{FCF28BA3-A3FF-4214-B0CA-82CC9BC2F736}" destId="{2C072B6D-EEF0-4774-A12A-445495416C28}" srcOrd="1" destOrd="0" parTransId="{CAF62FE9-1BB5-410C-897A-890B7848C844}" sibTransId="{B48FB0AB-E608-4863-BAE2-B1572FCBB6C9}"/>
    <dgm:cxn modelId="{3E9A0A3E-2F02-4306-92CE-B28DF1BCC79F}" type="presOf" srcId="{FCF28BA3-A3FF-4214-B0CA-82CC9BC2F736}" destId="{FD7F6C02-4586-4116-A73D-3D428C72F009}" srcOrd="0" destOrd="0" presId="urn:microsoft.com/office/officeart/2005/8/layout/hList1"/>
    <dgm:cxn modelId="{082F3D5C-BA2A-4860-994A-95558E871DFC}" srcId="{06AC3EA2-3F34-4437-8C98-134F43D27DBE}" destId="{A8C3FD0E-D712-431E-8E55-FEDD033ABC81}" srcOrd="0" destOrd="0" parTransId="{9D515F73-9651-4A24-A4A8-9C35FE9F65F2}" sibTransId="{0CA16858-F88A-4014-AF49-1837E214FDC2}"/>
    <dgm:cxn modelId="{057D7962-432F-4CFF-81A5-7352BEC5BD91}" srcId="{3BC23601-0FA9-4B0E-845E-C04FD220D8E4}" destId="{8838CCCB-3622-4EA4-80E3-E343AC83EF48}" srcOrd="1" destOrd="0" parTransId="{3AAE5DAD-7946-4AD4-9F0B-42C196803A9D}" sibTransId="{5589F234-AFD7-49EC-B66F-145DED2E318B}"/>
    <dgm:cxn modelId="{021EC047-EA5E-4ACB-A03B-3F8125E8C177}" srcId="{3BC23601-0FA9-4B0E-845E-C04FD220D8E4}" destId="{43BF483B-611F-4539-87F8-55E3E0D41F11}" srcOrd="3" destOrd="0" parTransId="{20FC3907-E4F9-4E63-9D45-F9C6CD21D7B2}" sibTransId="{918C2E01-DCCE-4DF8-8ACA-DCBA0DBA6355}"/>
    <dgm:cxn modelId="{5658B06B-C9BB-40FC-9497-EE6924063B39}" type="presOf" srcId="{4A6E14BE-24C0-4230-8B79-B8DF4F2BB42E}" destId="{7AD60120-14B5-40A7-98D9-374C230E4C43}" srcOrd="0" destOrd="2" presId="urn:microsoft.com/office/officeart/2005/8/layout/hList1"/>
    <dgm:cxn modelId="{26CA2D4D-DC97-4A38-8331-38372C1BD28C}" type="presOf" srcId="{EB222AD7-63CE-44F4-B98C-3B975ABC9F2C}" destId="{C0AEBC03-4EA8-4F3B-BE9D-E9FCEE2A8184}" srcOrd="0" destOrd="1" presId="urn:microsoft.com/office/officeart/2005/8/layout/hList1"/>
    <dgm:cxn modelId="{3D6ED276-67FE-4313-9CD1-5A2FEF2EBED1}" type="presOf" srcId="{375B877F-4D33-49D3-B859-FE84042B54BD}" destId="{7AD60120-14B5-40A7-98D9-374C230E4C43}" srcOrd="0" destOrd="0" presId="urn:microsoft.com/office/officeart/2005/8/layout/hList1"/>
    <dgm:cxn modelId="{2152777C-3AAB-4038-A159-ECFF6FA54182}" srcId="{3BC23601-0FA9-4B0E-845E-C04FD220D8E4}" destId="{0AACBFC5-F8BF-4151-8BE4-EEB772C68783}" srcOrd="4" destOrd="0" parTransId="{9DBD27A0-4BEE-48CF-8387-7BF433E9E1AA}" sibTransId="{2AF73C8E-7A46-4C89-91C0-F54DB10F9EE9}"/>
    <dgm:cxn modelId="{AC260381-12F0-4A78-B608-8A53F9E24A87}" type="presOf" srcId="{8838CCCB-3622-4EA4-80E3-E343AC83EF48}" destId="{7AD60120-14B5-40A7-98D9-374C230E4C43}" srcOrd="0" destOrd="1" presId="urn:microsoft.com/office/officeart/2005/8/layout/hList1"/>
    <dgm:cxn modelId="{E48A5F88-B92B-438C-A02C-1A2B225AAC99}" srcId="{3BC23601-0FA9-4B0E-845E-C04FD220D8E4}" destId="{375B877F-4D33-49D3-B859-FE84042B54BD}" srcOrd="0" destOrd="0" parTransId="{5996E778-E423-4F08-918E-411C7098E4B3}" sibTransId="{D2E320BA-E23E-4497-94A8-818BE619071A}"/>
    <dgm:cxn modelId="{92C5AE89-4F9B-467C-B4F1-5777278998E4}" srcId="{FCF28BA3-A3FF-4214-B0CA-82CC9BC2F736}" destId="{F6C6DF67-273B-4A44-9CCA-8E5337EC6E52}" srcOrd="0" destOrd="0" parTransId="{E993C593-22D1-4409-BF15-833301FE7F28}" sibTransId="{BDDA276B-042D-4D5B-BAC3-57B8FFDC67CA}"/>
    <dgm:cxn modelId="{B76FD68A-EAC0-4B5B-9F7D-0990F773B52C}" srcId="{06AC3EA2-3F34-4437-8C98-134F43D27DBE}" destId="{2BB0BE90-BE9E-4761-AE6C-8148A3528DFE}" srcOrd="2" destOrd="0" parTransId="{8E29830B-B166-4498-8C9B-3ECF08791F88}" sibTransId="{811DF384-1004-4804-9D32-31E5CC631588}"/>
    <dgm:cxn modelId="{1424A99B-A4A0-401D-A8FA-3236859A83B5}" srcId="{D7EAE898-7C48-4B95-A09A-7A341D27F3B4}" destId="{FCF28BA3-A3FF-4214-B0CA-82CC9BC2F736}" srcOrd="2" destOrd="0" parTransId="{D1C90054-EACC-4D2A-91CE-C94B690BE86F}" sibTransId="{5665B9D7-8AC8-43AD-901E-1F5D67F8574C}"/>
    <dgm:cxn modelId="{6D6BE8A4-1E4D-464F-B820-DC89A266C82F}" srcId="{06AC3EA2-3F34-4437-8C98-134F43D27DBE}" destId="{EB222AD7-63CE-44F4-B98C-3B975ABC9F2C}" srcOrd="1" destOrd="0" parTransId="{A3AA26E7-DC70-42E2-B615-D31E26F61089}" sibTransId="{A207B377-C036-413B-B484-DBE37DC5175C}"/>
    <dgm:cxn modelId="{A62B86A6-8920-42FA-BFF3-36B00136C91A}" type="presOf" srcId="{43BF483B-611F-4539-87F8-55E3E0D41F11}" destId="{7AD60120-14B5-40A7-98D9-374C230E4C43}" srcOrd="0" destOrd="3" presId="urn:microsoft.com/office/officeart/2005/8/layout/hList1"/>
    <dgm:cxn modelId="{5D1194B8-60D4-43D9-8B52-1B94BF80E26B}" srcId="{FCF28BA3-A3FF-4214-B0CA-82CC9BC2F736}" destId="{2C269B04-F06D-4D50-879E-2F15502FAF53}" srcOrd="2" destOrd="0" parTransId="{7AD7E2D3-FC0B-4EB2-BD9C-999755821915}" sibTransId="{A46E9E46-8A4B-4C61-A6C5-E9650F103BBE}"/>
    <dgm:cxn modelId="{972BE6B8-0A33-43AA-AA3D-1E04C77B783B}" type="presOf" srcId="{3BC23601-0FA9-4B0E-845E-C04FD220D8E4}" destId="{30BD9223-705F-4DC9-BA87-D178AFB7604D}" srcOrd="0" destOrd="0" presId="urn:microsoft.com/office/officeart/2005/8/layout/hList1"/>
    <dgm:cxn modelId="{7F5F7AD1-560A-42DD-A2E1-5281E83F3D71}" type="presOf" srcId="{D7EAE898-7C48-4B95-A09A-7A341D27F3B4}" destId="{8933D721-FFF4-4A40-AEB3-791563FA0456}" srcOrd="0" destOrd="0" presId="urn:microsoft.com/office/officeart/2005/8/layout/hList1"/>
    <dgm:cxn modelId="{7807FCE4-A57B-4973-8761-A9D0CD7A2FE2}" type="presOf" srcId="{2BB0BE90-BE9E-4761-AE6C-8148A3528DFE}" destId="{C0AEBC03-4EA8-4F3B-BE9D-E9FCEE2A8184}" srcOrd="0" destOrd="2" presId="urn:microsoft.com/office/officeart/2005/8/layout/hList1"/>
    <dgm:cxn modelId="{BF5A5CE5-B4CB-4B7B-ADC8-6DE4E38CAD7E}" type="presOf" srcId="{2C072B6D-EEF0-4774-A12A-445495416C28}" destId="{D76D50AC-C07E-46A3-9349-3302E89DAD24}" srcOrd="0" destOrd="1" presId="urn:microsoft.com/office/officeart/2005/8/layout/hList1"/>
    <dgm:cxn modelId="{99AAD9E6-89C5-409E-9DDF-4F1AD21CA205}" srcId="{D7EAE898-7C48-4B95-A09A-7A341D27F3B4}" destId="{3BC23601-0FA9-4B0E-845E-C04FD220D8E4}" srcOrd="0" destOrd="0" parTransId="{5BAABB96-7149-4495-89B9-9ED0207C4EF7}" sibTransId="{80428152-3C27-4429-B52C-90ABC3DF73F2}"/>
    <dgm:cxn modelId="{19E900ED-3156-475F-BD05-8F7EBA9BE315}" type="presOf" srcId="{F6C6DF67-273B-4A44-9CCA-8E5337EC6E52}" destId="{D76D50AC-C07E-46A3-9349-3302E89DAD24}" srcOrd="0" destOrd="0" presId="urn:microsoft.com/office/officeart/2005/8/layout/hList1"/>
    <dgm:cxn modelId="{F3FF9BF2-1C41-4FE7-A334-165E1B0444BA}" srcId="{D7EAE898-7C48-4B95-A09A-7A341D27F3B4}" destId="{06AC3EA2-3F34-4437-8C98-134F43D27DBE}" srcOrd="1" destOrd="0" parTransId="{57F7A675-BEAE-48DD-91B6-C3EC66318C36}" sibTransId="{A83D974C-BB1E-4FCE-B9B5-B50EA31F5B36}"/>
    <dgm:cxn modelId="{E70A90FA-1745-4A27-9768-9F6065DFF4F3}" type="presOf" srcId="{06AC3EA2-3F34-4437-8C98-134F43D27DBE}" destId="{93C7C259-E10B-4551-BA76-18F7354BA419}" srcOrd="0" destOrd="0" presId="urn:microsoft.com/office/officeart/2005/8/layout/hList1"/>
    <dgm:cxn modelId="{72C1FD26-26D0-4D89-872C-037D21161C52}" type="presParOf" srcId="{8933D721-FFF4-4A40-AEB3-791563FA0456}" destId="{E4B50B44-871C-402B-B7B5-7D4230E6AF06}" srcOrd="0" destOrd="0" presId="urn:microsoft.com/office/officeart/2005/8/layout/hList1"/>
    <dgm:cxn modelId="{3F412A61-6352-4642-8EA5-B55390DF1BCE}" type="presParOf" srcId="{E4B50B44-871C-402B-B7B5-7D4230E6AF06}" destId="{30BD9223-705F-4DC9-BA87-D178AFB7604D}" srcOrd="0" destOrd="0" presId="urn:microsoft.com/office/officeart/2005/8/layout/hList1"/>
    <dgm:cxn modelId="{ED695270-8ECA-4109-B44C-D07DACC7BE12}" type="presParOf" srcId="{E4B50B44-871C-402B-B7B5-7D4230E6AF06}" destId="{7AD60120-14B5-40A7-98D9-374C230E4C43}" srcOrd="1" destOrd="0" presId="urn:microsoft.com/office/officeart/2005/8/layout/hList1"/>
    <dgm:cxn modelId="{E8F39728-EACF-4491-94F3-1B4139C0545A}" type="presParOf" srcId="{8933D721-FFF4-4A40-AEB3-791563FA0456}" destId="{80B922F4-510E-4915-AD2A-D2F68FDF4BBE}" srcOrd="1" destOrd="0" presId="urn:microsoft.com/office/officeart/2005/8/layout/hList1"/>
    <dgm:cxn modelId="{E1FACC36-82EC-4F81-9089-6DDC7BD82A4B}" type="presParOf" srcId="{8933D721-FFF4-4A40-AEB3-791563FA0456}" destId="{A9327A2D-0660-4BB9-82D7-37617F972A56}" srcOrd="2" destOrd="0" presId="urn:microsoft.com/office/officeart/2005/8/layout/hList1"/>
    <dgm:cxn modelId="{62FE9E0A-3EF1-4E86-8009-CDCC5B920B85}" type="presParOf" srcId="{A9327A2D-0660-4BB9-82D7-37617F972A56}" destId="{93C7C259-E10B-4551-BA76-18F7354BA419}" srcOrd="0" destOrd="0" presId="urn:microsoft.com/office/officeart/2005/8/layout/hList1"/>
    <dgm:cxn modelId="{941165DB-3685-4C58-A107-32D7F97FC5FA}" type="presParOf" srcId="{A9327A2D-0660-4BB9-82D7-37617F972A56}" destId="{C0AEBC03-4EA8-4F3B-BE9D-E9FCEE2A8184}" srcOrd="1" destOrd="0" presId="urn:microsoft.com/office/officeart/2005/8/layout/hList1"/>
    <dgm:cxn modelId="{0DBCC239-DF07-4FDD-9F53-EF8F0FEFA2A4}" type="presParOf" srcId="{8933D721-FFF4-4A40-AEB3-791563FA0456}" destId="{6950BCF2-BF28-46EB-9581-E275354E85FE}" srcOrd="3" destOrd="0" presId="urn:microsoft.com/office/officeart/2005/8/layout/hList1"/>
    <dgm:cxn modelId="{68C4B193-ED0C-4B0B-95E4-8F5EC92B4092}" type="presParOf" srcId="{8933D721-FFF4-4A40-AEB3-791563FA0456}" destId="{F24E3514-1E29-47E8-B1E3-87580BDE0C84}" srcOrd="4" destOrd="0" presId="urn:microsoft.com/office/officeart/2005/8/layout/hList1"/>
    <dgm:cxn modelId="{49C70AFA-B370-4350-A052-DD56B7F8A5C1}" type="presParOf" srcId="{F24E3514-1E29-47E8-B1E3-87580BDE0C84}" destId="{FD7F6C02-4586-4116-A73D-3D428C72F009}" srcOrd="0" destOrd="0" presId="urn:microsoft.com/office/officeart/2005/8/layout/hList1"/>
    <dgm:cxn modelId="{2E0C1141-BAE3-43A6-8FEB-70698EB060E5}" type="presParOf" srcId="{F24E3514-1E29-47E8-B1E3-87580BDE0C84}" destId="{D76D50AC-C07E-46A3-9349-3302E89DAD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96ACA-2CFC-413D-84E6-75C01DCC1631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83028F-759D-4209-9A27-F71540040B19}">
      <dgm:prSet phldrT="[Текст]"/>
      <dgm:spPr/>
      <dgm:t>
        <a:bodyPr/>
        <a:lstStyle/>
        <a:p>
          <a:r>
            <a:rPr lang="ru-RU" b="1" dirty="0"/>
            <a:t>Группа </a:t>
          </a:r>
        </a:p>
        <a:p>
          <a:r>
            <a:rPr lang="en-US" b="1" dirty="0"/>
            <a:t>NOV </a:t>
          </a:r>
          <a:r>
            <a:rPr lang="en-US" b="1" dirty="0" err="1"/>
            <a:t>Fidmash</a:t>
          </a:r>
          <a:endParaRPr lang="ru-RU" b="1" dirty="0"/>
        </a:p>
      </dgm:t>
    </dgm:pt>
    <dgm:pt modelId="{DB7C5A58-8C59-4A02-9445-B49F23854240}" type="parTrans" cxnId="{E3CB8BDA-CB48-4FC0-A00E-EC145B6EB851}">
      <dgm:prSet/>
      <dgm:spPr/>
      <dgm:t>
        <a:bodyPr/>
        <a:lstStyle/>
        <a:p>
          <a:endParaRPr lang="ru-RU"/>
        </a:p>
      </dgm:t>
    </dgm:pt>
    <dgm:pt modelId="{B03A47EB-50D4-4E6F-BFAE-4B9BE9D63DCF}" type="sibTrans" cxnId="{E3CB8BDA-CB48-4FC0-A00E-EC145B6EB851}">
      <dgm:prSet/>
      <dgm:spPr/>
      <dgm:t>
        <a:bodyPr/>
        <a:lstStyle/>
        <a:p>
          <a:endParaRPr lang="ru-RU"/>
        </a:p>
      </dgm:t>
    </dgm:pt>
    <dgm:pt modelId="{7566DACA-855F-4FB9-82C9-1207A5BC3930}">
      <dgm:prSet phldrT="[Текст]" custT="1"/>
      <dgm:spPr/>
      <dgm:t>
        <a:bodyPr/>
        <a:lstStyle/>
        <a:p>
          <a:r>
            <a:rPr lang="en-US" sz="2200" dirty="0"/>
            <a:t>NOV </a:t>
          </a:r>
          <a:r>
            <a:rPr lang="en-US" sz="2200" dirty="0" err="1"/>
            <a:t>Fidmash</a:t>
          </a:r>
          <a:endParaRPr lang="en-US" sz="2200" dirty="0"/>
        </a:p>
        <a:p>
          <a:r>
            <a:rPr lang="ru-RU" sz="1500" b="1" dirty="0"/>
            <a:t>г. Минск</a:t>
          </a:r>
          <a:r>
            <a:rPr lang="en-US" sz="1500" b="1" dirty="0"/>
            <a:t>, </a:t>
          </a:r>
          <a:r>
            <a:rPr lang="ru-RU" sz="1500" b="1" dirty="0"/>
            <a:t>Беларусь</a:t>
          </a:r>
          <a:r>
            <a:rPr lang="en-US" sz="1500" b="1" dirty="0"/>
            <a:t> </a:t>
          </a:r>
        </a:p>
      </dgm:t>
    </dgm:pt>
    <dgm:pt modelId="{F28525DF-396F-4120-AEE3-30F0CA1D7AD2}" type="parTrans" cxnId="{793034C3-7FA9-44B8-A7B4-5D817328BF33}">
      <dgm:prSet/>
      <dgm:spPr/>
      <dgm:t>
        <a:bodyPr/>
        <a:lstStyle/>
        <a:p>
          <a:endParaRPr lang="ru-RU"/>
        </a:p>
      </dgm:t>
    </dgm:pt>
    <dgm:pt modelId="{42857987-96B2-49CB-AAB2-A247D917E3D3}" type="sibTrans" cxnId="{793034C3-7FA9-44B8-A7B4-5D817328BF33}">
      <dgm:prSet/>
      <dgm:spPr/>
      <dgm:t>
        <a:bodyPr/>
        <a:lstStyle/>
        <a:p>
          <a:endParaRPr lang="ru-RU"/>
        </a:p>
      </dgm:t>
    </dgm:pt>
    <dgm:pt modelId="{8EE1CE80-A99E-47A4-9637-F519FB38BC73}">
      <dgm:prSet phldrT="[Текст]" custT="1"/>
      <dgm:spPr/>
      <dgm:t>
        <a:bodyPr/>
        <a:lstStyle/>
        <a:p>
          <a:r>
            <a:rPr lang="en-US" sz="2200" dirty="0"/>
            <a:t>NOV </a:t>
          </a:r>
          <a:r>
            <a:rPr lang="en-US" sz="2200" dirty="0" err="1"/>
            <a:t>Novmash</a:t>
          </a:r>
          <a:endParaRPr lang="en-US" sz="2200" dirty="0"/>
        </a:p>
        <a:p>
          <a:r>
            <a:rPr lang="ru-RU" sz="1500" b="1" dirty="0"/>
            <a:t>г. Витебск</a:t>
          </a:r>
          <a:r>
            <a:rPr lang="en-US" sz="1500" b="1" dirty="0"/>
            <a:t>, </a:t>
          </a:r>
          <a:r>
            <a:rPr lang="ru-RU" sz="1500" b="1" dirty="0"/>
            <a:t>Беларусь</a:t>
          </a:r>
          <a:r>
            <a:rPr lang="en-US" sz="1500" b="1" dirty="0"/>
            <a:t> </a:t>
          </a:r>
          <a:endParaRPr lang="ru-RU" sz="1500" b="1" dirty="0"/>
        </a:p>
      </dgm:t>
    </dgm:pt>
    <dgm:pt modelId="{83A4902A-C9BB-449C-B9D9-4CE33D5936AC}" type="parTrans" cxnId="{D6CBB477-CD0D-4EFA-AA91-A0C6E06EB5C6}">
      <dgm:prSet/>
      <dgm:spPr/>
      <dgm:t>
        <a:bodyPr/>
        <a:lstStyle/>
        <a:p>
          <a:endParaRPr lang="ru-RU"/>
        </a:p>
      </dgm:t>
    </dgm:pt>
    <dgm:pt modelId="{BAA8177A-F177-44B2-A27F-2A39A47ABBFF}" type="sibTrans" cxnId="{D6CBB477-CD0D-4EFA-AA91-A0C6E06EB5C6}">
      <dgm:prSet/>
      <dgm:spPr/>
      <dgm:t>
        <a:bodyPr/>
        <a:lstStyle/>
        <a:p>
          <a:endParaRPr lang="ru-RU"/>
        </a:p>
      </dgm:t>
    </dgm:pt>
    <dgm:pt modelId="{C267219C-3C91-4431-9ACD-4A887166FC47}">
      <dgm:prSet phldrT="[Текст]" custT="1"/>
      <dgm:spPr/>
      <dgm:t>
        <a:bodyPr/>
        <a:lstStyle/>
        <a:p>
          <a:r>
            <a:rPr lang="en-US" sz="2200" dirty="0"/>
            <a:t>NOV </a:t>
          </a:r>
          <a:r>
            <a:rPr lang="en-US" sz="2200" dirty="0" err="1"/>
            <a:t>FIDservice</a:t>
          </a:r>
          <a:endParaRPr lang="en-US" sz="2200" dirty="0"/>
        </a:p>
        <a:p>
          <a:r>
            <a:rPr lang="ru-RU" sz="1500" b="1" dirty="0"/>
            <a:t>Россия</a:t>
          </a:r>
        </a:p>
      </dgm:t>
    </dgm:pt>
    <dgm:pt modelId="{F68DC6A9-F4F4-4C8C-ACE5-C072B02CF64E}" type="parTrans" cxnId="{F6E8674A-1801-4DCD-8CC5-1B8EC7FE66F7}">
      <dgm:prSet/>
      <dgm:spPr/>
      <dgm:t>
        <a:bodyPr/>
        <a:lstStyle/>
        <a:p>
          <a:endParaRPr lang="ru-RU"/>
        </a:p>
      </dgm:t>
    </dgm:pt>
    <dgm:pt modelId="{4455BCB5-14E1-4798-9EF6-D2E7E54B83DF}" type="sibTrans" cxnId="{F6E8674A-1801-4DCD-8CC5-1B8EC7FE66F7}">
      <dgm:prSet/>
      <dgm:spPr/>
      <dgm:t>
        <a:bodyPr/>
        <a:lstStyle/>
        <a:p>
          <a:endParaRPr lang="ru-RU"/>
        </a:p>
      </dgm:t>
    </dgm:pt>
    <dgm:pt modelId="{9BCCAD11-AF99-433D-BC1D-F60826DECF5F}" type="pres">
      <dgm:prSet presAssocID="{E7B96ACA-2CFC-413D-84E6-75C01DCC16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0969E5-F2D8-471E-AC8E-D2418BDF8905}" type="pres">
      <dgm:prSet presAssocID="{9A83028F-759D-4209-9A27-F71540040B19}" presName="hierRoot1" presStyleCnt="0">
        <dgm:presLayoutVars>
          <dgm:hierBranch val="init"/>
        </dgm:presLayoutVars>
      </dgm:prSet>
      <dgm:spPr/>
    </dgm:pt>
    <dgm:pt modelId="{92325E99-0E50-4727-873E-C83047999D4E}" type="pres">
      <dgm:prSet presAssocID="{9A83028F-759D-4209-9A27-F71540040B19}" presName="rootComposite1" presStyleCnt="0"/>
      <dgm:spPr/>
    </dgm:pt>
    <dgm:pt modelId="{080AF1BF-10A1-47E1-8E44-2AAE58E9203A}" type="pres">
      <dgm:prSet presAssocID="{9A83028F-759D-4209-9A27-F71540040B19}" presName="rootText1" presStyleLbl="alignAcc1" presStyleIdx="0" presStyleCnt="0" custLinFactNeighborX="-12899" custLinFactNeighborY="1209">
        <dgm:presLayoutVars>
          <dgm:chPref val="3"/>
        </dgm:presLayoutVars>
      </dgm:prSet>
      <dgm:spPr/>
    </dgm:pt>
    <dgm:pt modelId="{E7443530-26FA-47B1-ABD5-419C2E5FA44E}" type="pres">
      <dgm:prSet presAssocID="{9A83028F-759D-4209-9A27-F71540040B19}" presName="topArc1" presStyleLbl="parChTrans1D1" presStyleIdx="0" presStyleCnt="8"/>
      <dgm:spPr/>
    </dgm:pt>
    <dgm:pt modelId="{18833294-AAC9-4E06-BB5F-EB68CB0E6EBC}" type="pres">
      <dgm:prSet presAssocID="{9A83028F-759D-4209-9A27-F71540040B19}" presName="bottomArc1" presStyleLbl="parChTrans1D1" presStyleIdx="1" presStyleCnt="8"/>
      <dgm:spPr/>
    </dgm:pt>
    <dgm:pt modelId="{F341AA4C-0305-4AA6-97B4-862757A3BBB4}" type="pres">
      <dgm:prSet presAssocID="{9A83028F-759D-4209-9A27-F71540040B19}" presName="topConnNode1" presStyleLbl="node1" presStyleIdx="0" presStyleCnt="0"/>
      <dgm:spPr/>
    </dgm:pt>
    <dgm:pt modelId="{D94E2FE0-4752-4D62-948C-43CCBFCC146B}" type="pres">
      <dgm:prSet presAssocID="{9A83028F-759D-4209-9A27-F71540040B19}" presName="hierChild2" presStyleCnt="0"/>
      <dgm:spPr/>
    </dgm:pt>
    <dgm:pt modelId="{F42073D0-DE5A-4130-BD0E-0ED458685E25}" type="pres">
      <dgm:prSet presAssocID="{F28525DF-396F-4120-AEE3-30F0CA1D7AD2}" presName="Name28" presStyleLbl="parChTrans1D2" presStyleIdx="0" presStyleCnt="3"/>
      <dgm:spPr/>
    </dgm:pt>
    <dgm:pt modelId="{C344F2CD-9008-4273-B759-03E93856697B}" type="pres">
      <dgm:prSet presAssocID="{7566DACA-855F-4FB9-82C9-1207A5BC3930}" presName="hierRoot2" presStyleCnt="0">
        <dgm:presLayoutVars>
          <dgm:hierBranch val="init"/>
        </dgm:presLayoutVars>
      </dgm:prSet>
      <dgm:spPr/>
    </dgm:pt>
    <dgm:pt modelId="{30864DFC-A2E9-4BC7-AA72-D5F433B123A2}" type="pres">
      <dgm:prSet presAssocID="{7566DACA-855F-4FB9-82C9-1207A5BC3930}" presName="rootComposite2" presStyleCnt="0"/>
      <dgm:spPr/>
    </dgm:pt>
    <dgm:pt modelId="{47BE3FAA-32AC-4730-8F90-C3C2AF5E06D7}" type="pres">
      <dgm:prSet presAssocID="{7566DACA-855F-4FB9-82C9-1207A5BC3930}" presName="rootText2" presStyleLbl="alignAcc1" presStyleIdx="0" presStyleCnt="0">
        <dgm:presLayoutVars>
          <dgm:chPref val="3"/>
        </dgm:presLayoutVars>
      </dgm:prSet>
      <dgm:spPr/>
    </dgm:pt>
    <dgm:pt modelId="{2DDC416E-9208-4ED4-AC21-515376B94F56}" type="pres">
      <dgm:prSet presAssocID="{7566DACA-855F-4FB9-82C9-1207A5BC3930}" presName="topArc2" presStyleLbl="parChTrans1D1" presStyleIdx="2" presStyleCnt="8"/>
      <dgm:spPr/>
    </dgm:pt>
    <dgm:pt modelId="{05952817-C62E-4214-9F04-3518602074D6}" type="pres">
      <dgm:prSet presAssocID="{7566DACA-855F-4FB9-82C9-1207A5BC3930}" presName="bottomArc2" presStyleLbl="parChTrans1D1" presStyleIdx="3" presStyleCnt="8"/>
      <dgm:spPr/>
    </dgm:pt>
    <dgm:pt modelId="{11F2058E-6F51-4F79-B700-8E2486B216A9}" type="pres">
      <dgm:prSet presAssocID="{7566DACA-855F-4FB9-82C9-1207A5BC3930}" presName="topConnNode2" presStyleLbl="node2" presStyleIdx="0" presStyleCnt="0"/>
      <dgm:spPr/>
    </dgm:pt>
    <dgm:pt modelId="{49CEF211-418A-43C8-BDB9-2B0AAFE1CA8C}" type="pres">
      <dgm:prSet presAssocID="{7566DACA-855F-4FB9-82C9-1207A5BC3930}" presName="hierChild4" presStyleCnt="0"/>
      <dgm:spPr/>
    </dgm:pt>
    <dgm:pt modelId="{95DA42E1-89D7-4975-887F-992E95454BEB}" type="pres">
      <dgm:prSet presAssocID="{7566DACA-855F-4FB9-82C9-1207A5BC3930}" presName="hierChild5" presStyleCnt="0"/>
      <dgm:spPr/>
    </dgm:pt>
    <dgm:pt modelId="{9B830146-C6DE-4F49-B44E-B296D6D031C0}" type="pres">
      <dgm:prSet presAssocID="{83A4902A-C9BB-449C-B9D9-4CE33D5936AC}" presName="Name28" presStyleLbl="parChTrans1D2" presStyleIdx="1" presStyleCnt="3"/>
      <dgm:spPr/>
    </dgm:pt>
    <dgm:pt modelId="{F4524E77-5A39-4E20-9AB7-A32E0B03B0FC}" type="pres">
      <dgm:prSet presAssocID="{8EE1CE80-A99E-47A4-9637-F519FB38BC73}" presName="hierRoot2" presStyleCnt="0">
        <dgm:presLayoutVars>
          <dgm:hierBranch val="init"/>
        </dgm:presLayoutVars>
      </dgm:prSet>
      <dgm:spPr/>
    </dgm:pt>
    <dgm:pt modelId="{80AF9CBC-1933-4D98-927D-DF384F2D2A8B}" type="pres">
      <dgm:prSet presAssocID="{8EE1CE80-A99E-47A4-9637-F519FB38BC73}" presName="rootComposite2" presStyleCnt="0"/>
      <dgm:spPr/>
    </dgm:pt>
    <dgm:pt modelId="{6E978E59-69A6-4110-8ABD-ABED37B3DE54}" type="pres">
      <dgm:prSet presAssocID="{8EE1CE80-A99E-47A4-9637-F519FB38BC73}" presName="rootText2" presStyleLbl="alignAcc1" presStyleIdx="0" presStyleCnt="0" custLinFactNeighborX="-296" custLinFactNeighborY="-2505">
        <dgm:presLayoutVars>
          <dgm:chPref val="3"/>
        </dgm:presLayoutVars>
      </dgm:prSet>
      <dgm:spPr/>
    </dgm:pt>
    <dgm:pt modelId="{9FA93DFF-4F8B-4439-BC1E-438E97FFE4FB}" type="pres">
      <dgm:prSet presAssocID="{8EE1CE80-A99E-47A4-9637-F519FB38BC73}" presName="topArc2" presStyleLbl="parChTrans1D1" presStyleIdx="4" presStyleCnt="8"/>
      <dgm:spPr/>
    </dgm:pt>
    <dgm:pt modelId="{B3725F4D-2038-4663-8F89-4095421A252A}" type="pres">
      <dgm:prSet presAssocID="{8EE1CE80-A99E-47A4-9637-F519FB38BC73}" presName="bottomArc2" presStyleLbl="parChTrans1D1" presStyleIdx="5" presStyleCnt="8"/>
      <dgm:spPr/>
    </dgm:pt>
    <dgm:pt modelId="{FA45B7A7-3A28-4D83-B172-73AC63E5190F}" type="pres">
      <dgm:prSet presAssocID="{8EE1CE80-A99E-47A4-9637-F519FB38BC73}" presName="topConnNode2" presStyleLbl="node2" presStyleIdx="0" presStyleCnt="0"/>
      <dgm:spPr/>
    </dgm:pt>
    <dgm:pt modelId="{1104A87F-F045-4FBB-BD8E-640C591E9471}" type="pres">
      <dgm:prSet presAssocID="{8EE1CE80-A99E-47A4-9637-F519FB38BC73}" presName="hierChild4" presStyleCnt="0"/>
      <dgm:spPr/>
    </dgm:pt>
    <dgm:pt modelId="{A8B998BB-9793-43A4-80E1-0C6B8586053B}" type="pres">
      <dgm:prSet presAssocID="{8EE1CE80-A99E-47A4-9637-F519FB38BC73}" presName="hierChild5" presStyleCnt="0"/>
      <dgm:spPr/>
    </dgm:pt>
    <dgm:pt modelId="{EA8F6098-027C-40A1-AF33-EE9D8E516524}" type="pres">
      <dgm:prSet presAssocID="{F68DC6A9-F4F4-4C8C-ACE5-C072B02CF64E}" presName="Name28" presStyleLbl="parChTrans1D2" presStyleIdx="2" presStyleCnt="3"/>
      <dgm:spPr/>
    </dgm:pt>
    <dgm:pt modelId="{0320A9D3-48E6-447B-AAD0-65E234D74BF9}" type="pres">
      <dgm:prSet presAssocID="{C267219C-3C91-4431-9ACD-4A887166FC47}" presName="hierRoot2" presStyleCnt="0">
        <dgm:presLayoutVars>
          <dgm:hierBranch val="init"/>
        </dgm:presLayoutVars>
      </dgm:prSet>
      <dgm:spPr/>
    </dgm:pt>
    <dgm:pt modelId="{C23E26F8-1395-4EFB-BE59-B98B05FD57EC}" type="pres">
      <dgm:prSet presAssocID="{C267219C-3C91-4431-9ACD-4A887166FC47}" presName="rootComposite2" presStyleCnt="0"/>
      <dgm:spPr/>
    </dgm:pt>
    <dgm:pt modelId="{CD3633F4-D0A7-4A55-A640-5E6153B1770C}" type="pres">
      <dgm:prSet presAssocID="{C267219C-3C91-4431-9ACD-4A887166FC47}" presName="rootText2" presStyleLbl="alignAcc1" presStyleIdx="0" presStyleCnt="0" custScaleX="125206">
        <dgm:presLayoutVars>
          <dgm:chPref val="3"/>
        </dgm:presLayoutVars>
      </dgm:prSet>
      <dgm:spPr/>
    </dgm:pt>
    <dgm:pt modelId="{A5287040-D371-46A5-9411-AD07BB3A1565}" type="pres">
      <dgm:prSet presAssocID="{C267219C-3C91-4431-9ACD-4A887166FC47}" presName="topArc2" presStyleLbl="parChTrans1D1" presStyleIdx="6" presStyleCnt="8"/>
      <dgm:spPr/>
    </dgm:pt>
    <dgm:pt modelId="{F7511F23-9D7D-4DC6-9818-037E56622BF4}" type="pres">
      <dgm:prSet presAssocID="{C267219C-3C91-4431-9ACD-4A887166FC47}" presName="bottomArc2" presStyleLbl="parChTrans1D1" presStyleIdx="7" presStyleCnt="8"/>
      <dgm:spPr/>
    </dgm:pt>
    <dgm:pt modelId="{C5388340-E533-4BB3-B42F-A3DE88F6E5E8}" type="pres">
      <dgm:prSet presAssocID="{C267219C-3C91-4431-9ACD-4A887166FC47}" presName="topConnNode2" presStyleLbl="node2" presStyleIdx="0" presStyleCnt="0"/>
      <dgm:spPr/>
    </dgm:pt>
    <dgm:pt modelId="{49B58830-9A8E-45C3-9059-1E2B0DFA0F13}" type="pres">
      <dgm:prSet presAssocID="{C267219C-3C91-4431-9ACD-4A887166FC47}" presName="hierChild4" presStyleCnt="0"/>
      <dgm:spPr/>
    </dgm:pt>
    <dgm:pt modelId="{C1124086-A2A8-4C34-BD46-002E34E69B69}" type="pres">
      <dgm:prSet presAssocID="{C267219C-3C91-4431-9ACD-4A887166FC47}" presName="hierChild5" presStyleCnt="0"/>
      <dgm:spPr/>
    </dgm:pt>
    <dgm:pt modelId="{4CDFA3B4-F99B-4D1A-AD7B-D39F3CC90FB5}" type="pres">
      <dgm:prSet presAssocID="{9A83028F-759D-4209-9A27-F71540040B19}" presName="hierChild3" presStyleCnt="0"/>
      <dgm:spPr/>
    </dgm:pt>
  </dgm:ptLst>
  <dgm:cxnLst>
    <dgm:cxn modelId="{47500E0B-D545-4731-BB8E-EB4DC5E07614}" type="presOf" srcId="{8EE1CE80-A99E-47A4-9637-F519FB38BC73}" destId="{6E978E59-69A6-4110-8ABD-ABED37B3DE54}" srcOrd="0" destOrd="0" presId="urn:microsoft.com/office/officeart/2008/layout/HalfCircleOrganizationChart"/>
    <dgm:cxn modelId="{F6E8674A-1801-4DCD-8CC5-1B8EC7FE66F7}" srcId="{9A83028F-759D-4209-9A27-F71540040B19}" destId="{C267219C-3C91-4431-9ACD-4A887166FC47}" srcOrd="2" destOrd="0" parTransId="{F68DC6A9-F4F4-4C8C-ACE5-C072B02CF64E}" sibTransId="{4455BCB5-14E1-4798-9EF6-D2E7E54B83DF}"/>
    <dgm:cxn modelId="{568D8952-424D-495D-B996-A882C064C1A1}" type="presOf" srcId="{C267219C-3C91-4431-9ACD-4A887166FC47}" destId="{CD3633F4-D0A7-4A55-A640-5E6153B1770C}" srcOrd="0" destOrd="0" presId="urn:microsoft.com/office/officeart/2008/layout/HalfCircleOrganizationChart"/>
    <dgm:cxn modelId="{EFC66457-D141-470D-9D7D-A07F031EB493}" type="presOf" srcId="{9A83028F-759D-4209-9A27-F71540040B19}" destId="{F341AA4C-0305-4AA6-97B4-862757A3BBB4}" srcOrd="1" destOrd="0" presId="urn:microsoft.com/office/officeart/2008/layout/HalfCircleOrganizationChart"/>
    <dgm:cxn modelId="{D6CBB477-CD0D-4EFA-AA91-A0C6E06EB5C6}" srcId="{9A83028F-759D-4209-9A27-F71540040B19}" destId="{8EE1CE80-A99E-47A4-9637-F519FB38BC73}" srcOrd="1" destOrd="0" parTransId="{83A4902A-C9BB-449C-B9D9-4CE33D5936AC}" sibTransId="{BAA8177A-F177-44B2-A27F-2A39A47ABBFF}"/>
    <dgm:cxn modelId="{AEF5247B-C60A-4E1B-B94B-1CB143761A4A}" type="presOf" srcId="{9A83028F-759D-4209-9A27-F71540040B19}" destId="{080AF1BF-10A1-47E1-8E44-2AAE58E9203A}" srcOrd="0" destOrd="0" presId="urn:microsoft.com/office/officeart/2008/layout/HalfCircleOrganizationChart"/>
    <dgm:cxn modelId="{282523A6-5F5F-4ED2-952D-AC8F89411CCE}" type="presOf" srcId="{E7B96ACA-2CFC-413D-84E6-75C01DCC1631}" destId="{9BCCAD11-AF99-433D-BC1D-F60826DECF5F}" srcOrd="0" destOrd="0" presId="urn:microsoft.com/office/officeart/2008/layout/HalfCircleOrganizationChart"/>
    <dgm:cxn modelId="{712115AE-5F7D-476C-A5A7-62DE8AE38F36}" type="presOf" srcId="{7566DACA-855F-4FB9-82C9-1207A5BC3930}" destId="{11F2058E-6F51-4F79-B700-8E2486B216A9}" srcOrd="1" destOrd="0" presId="urn:microsoft.com/office/officeart/2008/layout/HalfCircleOrganizationChart"/>
    <dgm:cxn modelId="{0935DDB5-D2CE-4079-A298-6037B7557706}" type="presOf" srcId="{7566DACA-855F-4FB9-82C9-1207A5BC3930}" destId="{47BE3FAA-32AC-4730-8F90-C3C2AF5E06D7}" srcOrd="0" destOrd="0" presId="urn:microsoft.com/office/officeart/2008/layout/HalfCircleOrganizationChart"/>
    <dgm:cxn modelId="{EDF441C1-B392-4EA0-8D23-76B9001CDF7C}" type="presOf" srcId="{83A4902A-C9BB-449C-B9D9-4CE33D5936AC}" destId="{9B830146-C6DE-4F49-B44E-B296D6D031C0}" srcOrd="0" destOrd="0" presId="urn:microsoft.com/office/officeart/2008/layout/HalfCircleOrganizationChart"/>
    <dgm:cxn modelId="{793034C3-7FA9-44B8-A7B4-5D817328BF33}" srcId="{9A83028F-759D-4209-9A27-F71540040B19}" destId="{7566DACA-855F-4FB9-82C9-1207A5BC3930}" srcOrd="0" destOrd="0" parTransId="{F28525DF-396F-4120-AEE3-30F0CA1D7AD2}" sibTransId="{42857987-96B2-49CB-AAB2-A247D917E3D3}"/>
    <dgm:cxn modelId="{CD7612CA-7243-4DEE-8178-3402A87F9040}" type="presOf" srcId="{C267219C-3C91-4431-9ACD-4A887166FC47}" destId="{C5388340-E533-4BB3-B42F-A3DE88F6E5E8}" srcOrd="1" destOrd="0" presId="urn:microsoft.com/office/officeart/2008/layout/HalfCircleOrganizationChart"/>
    <dgm:cxn modelId="{E3CB8BDA-CB48-4FC0-A00E-EC145B6EB851}" srcId="{E7B96ACA-2CFC-413D-84E6-75C01DCC1631}" destId="{9A83028F-759D-4209-9A27-F71540040B19}" srcOrd="0" destOrd="0" parTransId="{DB7C5A58-8C59-4A02-9445-B49F23854240}" sibTransId="{B03A47EB-50D4-4E6F-BFAE-4B9BE9D63DCF}"/>
    <dgm:cxn modelId="{68B5F3F3-26E1-42C9-BA2A-538C5B32436E}" type="presOf" srcId="{F68DC6A9-F4F4-4C8C-ACE5-C072B02CF64E}" destId="{EA8F6098-027C-40A1-AF33-EE9D8E516524}" srcOrd="0" destOrd="0" presId="urn:microsoft.com/office/officeart/2008/layout/HalfCircleOrganizationChart"/>
    <dgm:cxn modelId="{4EE6B0F6-4B60-4E8C-9645-C8383F129BB1}" type="presOf" srcId="{8EE1CE80-A99E-47A4-9637-F519FB38BC73}" destId="{FA45B7A7-3A28-4D83-B172-73AC63E5190F}" srcOrd="1" destOrd="0" presId="urn:microsoft.com/office/officeart/2008/layout/HalfCircleOrganizationChart"/>
    <dgm:cxn modelId="{33F60EF8-320F-4CDA-803E-EFAC752C97EB}" type="presOf" srcId="{F28525DF-396F-4120-AEE3-30F0CA1D7AD2}" destId="{F42073D0-DE5A-4130-BD0E-0ED458685E25}" srcOrd="0" destOrd="0" presId="urn:microsoft.com/office/officeart/2008/layout/HalfCircleOrganizationChart"/>
    <dgm:cxn modelId="{86AD8DA0-8560-4EAB-A344-C5CDF504B220}" type="presParOf" srcId="{9BCCAD11-AF99-433D-BC1D-F60826DECF5F}" destId="{E10969E5-F2D8-471E-AC8E-D2418BDF8905}" srcOrd="0" destOrd="0" presId="urn:microsoft.com/office/officeart/2008/layout/HalfCircleOrganizationChart"/>
    <dgm:cxn modelId="{7ADDA320-8F8E-4242-845F-48AE9E875132}" type="presParOf" srcId="{E10969E5-F2D8-471E-AC8E-D2418BDF8905}" destId="{92325E99-0E50-4727-873E-C83047999D4E}" srcOrd="0" destOrd="0" presId="urn:microsoft.com/office/officeart/2008/layout/HalfCircleOrganizationChart"/>
    <dgm:cxn modelId="{69EEAEC7-B1A8-441D-850A-A28982DF549B}" type="presParOf" srcId="{92325E99-0E50-4727-873E-C83047999D4E}" destId="{080AF1BF-10A1-47E1-8E44-2AAE58E9203A}" srcOrd="0" destOrd="0" presId="urn:microsoft.com/office/officeart/2008/layout/HalfCircleOrganizationChart"/>
    <dgm:cxn modelId="{A46F4ED8-1667-4BBA-82EF-11C578B5E68B}" type="presParOf" srcId="{92325E99-0E50-4727-873E-C83047999D4E}" destId="{E7443530-26FA-47B1-ABD5-419C2E5FA44E}" srcOrd="1" destOrd="0" presId="urn:microsoft.com/office/officeart/2008/layout/HalfCircleOrganizationChart"/>
    <dgm:cxn modelId="{F114E19B-7ADB-4A95-B701-A260C345D1D4}" type="presParOf" srcId="{92325E99-0E50-4727-873E-C83047999D4E}" destId="{18833294-AAC9-4E06-BB5F-EB68CB0E6EBC}" srcOrd="2" destOrd="0" presId="urn:microsoft.com/office/officeart/2008/layout/HalfCircleOrganizationChart"/>
    <dgm:cxn modelId="{18D6F21E-2CA0-4805-8F77-1F6943758433}" type="presParOf" srcId="{92325E99-0E50-4727-873E-C83047999D4E}" destId="{F341AA4C-0305-4AA6-97B4-862757A3BBB4}" srcOrd="3" destOrd="0" presId="urn:microsoft.com/office/officeart/2008/layout/HalfCircleOrganizationChart"/>
    <dgm:cxn modelId="{E166CA48-048D-4F7D-8487-2DCBACFADD7A}" type="presParOf" srcId="{E10969E5-F2D8-471E-AC8E-D2418BDF8905}" destId="{D94E2FE0-4752-4D62-948C-43CCBFCC146B}" srcOrd="1" destOrd="0" presId="urn:microsoft.com/office/officeart/2008/layout/HalfCircleOrganizationChart"/>
    <dgm:cxn modelId="{A73BA92C-1381-4839-839F-07FA47F19A09}" type="presParOf" srcId="{D94E2FE0-4752-4D62-948C-43CCBFCC146B}" destId="{F42073D0-DE5A-4130-BD0E-0ED458685E25}" srcOrd="0" destOrd="0" presId="urn:microsoft.com/office/officeart/2008/layout/HalfCircleOrganizationChart"/>
    <dgm:cxn modelId="{D2304189-83C8-4779-9760-055EF0C31A69}" type="presParOf" srcId="{D94E2FE0-4752-4D62-948C-43CCBFCC146B}" destId="{C344F2CD-9008-4273-B759-03E93856697B}" srcOrd="1" destOrd="0" presId="urn:microsoft.com/office/officeart/2008/layout/HalfCircleOrganizationChart"/>
    <dgm:cxn modelId="{7329210B-E48F-4DDB-B192-1BA89732410E}" type="presParOf" srcId="{C344F2CD-9008-4273-B759-03E93856697B}" destId="{30864DFC-A2E9-4BC7-AA72-D5F433B123A2}" srcOrd="0" destOrd="0" presId="urn:microsoft.com/office/officeart/2008/layout/HalfCircleOrganizationChart"/>
    <dgm:cxn modelId="{07443427-4AF9-4846-8070-A2D7E02DA87F}" type="presParOf" srcId="{30864DFC-A2E9-4BC7-AA72-D5F433B123A2}" destId="{47BE3FAA-32AC-4730-8F90-C3C2AF5E06D7}" srcOrd="0" destOrd="0" presId="urn:microsoft.com/office/officeart/2008/layout/HalfCircleOrganizationChart"/>
    <dgm:cxn modelId="{6D385A30-B3AE-49DA-94D5-EAA8A810FE70}" type="presParOf" srcId="{30864DFC-A2E9-4BC7-AA72-D5F433B123A2}" destId="{2DDC416E-9208-4ED4-AC21-515376B94F56}" srcOrd="1" destOrd="0" presId="urn:microsoft.com/office/officeart/2008/layout/HalfCircleOrganizationChart"/>
    <dgm:cxn modelId="{85C44C47-B466-4167-86BB-50F28119C28E}" type="presParOf" srcId="{30864DFC-A2E9-4BC7-AA72-D5F433B123A2}" destId="{05952817-C62E-4214-9F04-3518602074D6}" srcOrd="2" destOrd="0" presId="urn:microsoft.com/office/officeart/2008/layout/HalfCircleOrganizationChart"/>
    <dgm:cxn modelId="{28CA65D5-67C4-495E-A428-3C21235B004B}" type="presParOf" srcId="{30864DFC-A2E9-4BC7-AA72-D5F433B123A2}" destId="{11F2058E-6F51-4F79-B700-8E2486B216A9}" srcOrd="3" destOrd="0" presId="urn:microsoft.com/office/officeart/2008/layout/HalfCircleOrganizationChart"/>
    <dgm:cxn modelId="{CD5D2273-033B-4009-80F3-5C345DC99D3D}" type="presParOf" srcId="{C344F2CD-9008-4273-B759-03E93856697B}" destId="{49CEF211-418A-43C8-BDB9-2B0AAFE1CA8C}" srcOrd="1" destOrd="0" presId="urn:microsoft.com/office/officeart/2008/layout/HalfCircleOrganizationChart"/>
    <dgm:cxn modelId="{1A27D4DF-5062-46B2-B944-55F58E1B1F12}" type="presParOf" srcId="{C344F2CD-9008-4273-B759-03E93856697B}" destId="{95DA42E1-89D7-4975-887F-992E95454BEB}" srcOrd="2" destOrd="0" presId="urn:microsoft.com/office/officeart/2008/layout/HalfCircleOrganizationChart"/>
    <dgm:cxn modelId="{2D7564CC-D2F8-4227-8451-55EE3D3E3881}" type="presParOf" srcId="{D94E2FE0-4752-4D62-948C-43CCBFCC146B}" destId="{9B830146-C6DE-4F49-B44E-B296D6D031C0}" srcOrd="2" destOrd="0" presId="urn:microsoft.com/office/officeart/2008/layout/HalfCircleOrganizationChart"/>
    <dgm:cxn modelId="{EBCE6F50-7905-4F8E-8153-3A7A84370990}" type="presParOf" srcId="{D94E2FE0-4752-4D62-948C-43CCBFCC146B}" destId="{F4524E77-5A39-4E20-9AB7-A32E0B03B0FC}" srcOrd="3" destOrd="0" presId="urn:microsoft.com/office/officeart/2008/layout/HalfCircleOrganizationChart"/>
    <dgm:cxn modelId="{018420DF-7866-459B-8A25-7B9B72490F0A}" type="presParOf" srcId="{F4524E77-5A39-4E20-9AB7-A32E0B03B0FC}" destId="{80AF9CBC-1933-4D98-927D-DF384F2D2A8B}" srcOrd="0" destOrd="0" presId="urn:microsoft.com/office/officeart/2008/layout/HalfCircleOrganizationChart"/>
    <dgm:cxn modelId="{F3214787-B9D8-46FA-A28D-C9ECD4C9F345}" type="presParOf" srcId="{80AF9CBC-1933-4D98-927D-DF384F2D2A8B}" destId="{6E978E59-69A6-4110-8ABD-ABED37B3DE54}" srcOrd="0" destOrd="0" presId="urn:microsoft.com/office/officeart/2008/layout/HalfCircleOrganizationChart"/>
    <dgm:cxn modelId="{82F369B9-A812-4BFF-A6E7-D9B8FE3B3585}" type="presParOf" srcId="{80AF9CBC-1933-4D98-927D-DF384F2D2A8B}" destId="{9FA93DFF-4F8B-4439-BC1E-438E97FFE4FB}" srcOrd="1" destOrd="0" presId="urn:microsoft.com/office/officeart/2008/layout/HalfCircleOrganizationChart"/>
    <dgm:cxn modelId="{388FCB13-7DC3-4D7C-A778-B7CC07E41F70}" type="presParOf" srcId="{80AF9CBC-1933-4D98-927D-DF384F2D2A8B}" destId="{B3725F4D-2038-4663-8F89-4095421A252A}" srcOrd="2" destOrd="0" presId="urn:microsoft.com/office/officeart/2008/layout/HalfCircleOrganizationChart"/>
    <dgm:cxn modelId="{AA6BF6AE-CA00-4E38-8D0B-5F2439C53400}" type="presParOf" srcId="{80AF9CBC-1933-4D98-927D-DF384F2D2A8B}" destId="{FA45B7A7-3A28-4D83-B172-73AC63E5190F}" srcOrd="3" destOrd="0" presId="urn:microsoft.com/office/officeart/2008/layout/HalfCircleOrganizationChart"/>
    <dgm:cxn modelId="{F53503B6-6235-493C-A502-9C9BFAE3D0F8}" type="presParOf" srcId="{F4524E77-5A39-4E20-9AB7-A32E0B03B0FC}" destId="{1104A87F-F045-4FBB-BD8E-640C591E9471}" srcOrd="1" destOrd="0" presId="urn:microsoft.com/office/officeart/2008/layout/HalfCircleOrganizationChart"/>
    <dgm:cxn modelId="{6987A740-A0CB-4952-BC76-E5140047733D}" type="presParOf" srcId="{F4524E77-5A39-4E20-9AB7-A32E0B03B0FC}" destId="{A8B998BB-9793-43A4-80E1-0C6B8586053B}" srcOrd="2" destOrd="0" presId="urn:microsoft.com/office/officeart/2008/layout/HalfCircleOrganizationChart"/>
    <dgm:cxn modelId="{118C34C1-4607-46FC-8E5B-161EB28A9377}" type="presParOf" srcId="{D94E2FE0-4752-4D62-948C-43CCBFCC146B}" destId="{EA8F6098-027C-40A1-AF33-EE9D8E516524}" srcOrd="4" destOrd="0" presId="urn:microsoft.com/office/officeart/2008/layout/HalfCircleOrganizationChart"/>
    <dgm:cxn modelId="{B4164185-D3E5-489A-8604-5841C8C44748}" type="presParOf" srcId="{D94E2FE0-4752-4D62-948C-43CCBFCC146B}" destId="{0320A9D3-48E6-447B-AAD0-65E234D74BF9}" srcOrd="5" destOrd="0" presId="urn:microsoft.com/office/officeart/2008/layout/HalfCircleOrganizationChart"/>
    <dgm:cxn modelId="{AFB37A03-DC86-424D-A0CC-F72756EF44E4}" type="presParOf" srcId="{0320A9D3-48E6-447B-AAD0-65E234D74BF9}" destId="{C23E26F8-1395-4EFB-BE59-B98B05FD57EC}" srcOrd="0" destOrd="0" presId="urn:microsoft.com/office/officeart/2008/layout/HalfCircleOrganizationChart"/>
    <dgm:cxn modelId="{3F5311EC-296A-42EF-8C9F-D70BA9F60456}" type="presParOf" srcId="{C23E26F8-1395-4EFB-BE59-B98B05FD57EC}" destId="{CD3633F4-D0A7-4A55-A640-5E6153B1770C}" srcOrd="0" destOrd="0" presId="urn:microsoft.com/office/officeart/2008/layout/HalfCircleOrganizationChart"/>
    <dgm:cxn modelId="{DC36637A-5A32-4C8A-893D-46F4BFC4EE10}" type="presParOf" srcId="{C23E26F8-1395-4EFB-BE59-B98B05FD57EC}" destId="{A5287040-D371-46A5-9411-AD07BB3A1565}" srcOrd="1" destOrd="0" presId="urn:microsoft.com/office/officeart/2008/layout/HalfCircleOrganizationChart"/>
    <dgm:cxn modelId="{53AD8C42-C427-474D-8001-89051B310BB7}" type="presParOf" srcId="{C23E26F8-1395-4EFB-BE59-B98B05FD57EC}" destId="{F7511F23-9D7D-4DC6-9818-037E56622BF4}" srcOrd="2" destOrd="0" presId="urn:microsoft.com/office/officeart/2008/layout/HalfCircleOrganizationChart"/>
    <dgm:cxn modelId="{9001B496-9BC7-40D0-A4B1-2F1B1287C5B2}" type="presParOf" srcId="{C23E26F8-1395-4EFB-BE59-B98B05FD57EC}" destId="{C5388340-E533-4BB3-B42F-A3DE88F6E5E8}" srcOrd="3" destOrd="0" presId="urn:microsoft.com/office/officeart/2008/layout/HalfCircleOrganizationChart"/>
    <dgm:cxn modelId="{916E8793-B9A0-4B5E-9E98-6AE15CC7A4EA}" type="presParOf" srcId="{0320A9D3-48E6-447B-AAD0-65E234D74BF9}" destId="{49B58830-9A8E-45C3-9059-1E2B0DFA0F13}" srcOrd="1" destOrd="0" presId="urn:microsoft.com/office/officeart/2008/layout/HalfCircleOrganizationChart"/>
    <dgm:cxn modelId="{74D90316-A625-40AF-B10F-48F67E445FE1}" type="presParOf" srcId="{0320A9D3-48E6-447B-AAD0-65E234D74BF9}" destId="{C1124086-A2A8-4C34-BD46-002E34E69B69}" srcOrd="2" destOrd="0" presId="urn:microsoft.com/office/officeart/2008/layout/HalfCircleOrganizationChart"/>
    <dgm:cxn modelId="{BD276AA6-0AA6-4286-8965-FC97721DC337}" type="presParOf" srcId="{E10969E5-F2D8-471E-AC8E-D2418BDF8905}" destId="{4CDFA3B4-F99B-4D1A-AD7B-D39F3CC90FB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9223-705F-4DC9-BA87-D178AFB7604D}">
      <dsp:nvSpPr>
        <dsp:cNvPr id="0" name=""/>
        <dsp:cNvSpPr/>
      </dsp:nvSpPr>
      <dsp:spPr>
        <a:xfrm>
          <a:off x="4102" y="246662"/>
          <a:ext cx="2455217" cy="690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NOV</a:t>
          </a:r>
          <a:r>
            <a:rPr lang="ru-RU" sz="2000" kern="1200" dirty="0">
              <a:solidFill>
                <a:srgbClr val="FF0000"/>
              </a:solidFill>
            </a:rPr>
            <a:t>-производство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4102" y="246662"/>
        <a:ext cx="2455217" cy="690211"/>
      </dsp:txXfrm>
    </dsp:sp>
    <dsp:sp modelId="{7AD60120-14B5-40A7-98D9-374C230E4C43}">
      <dsp:nvSpPr>
        <dsp:cNvPr id="0" name=""/>
        <dsp:cNvSpPr/>
      </dsp:nvSpPr>
      <dsp:spPr>
        <a:xfrm>
          <a:off x="6631" y="933637"/>
          <a:ext cx="2455217" cy="3348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Кострома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Беларусь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Локализация и импорт-замещение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Сервисное обслуживание и ремонт оборудования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Обучение персонала</a:t>
          </a:r>
          <a:endParaRPr lang="en-US" sz="2000" kern="1200" dirty="0"/>
        </a:p>
      </dsp:txBody>
      <dsp:txXfrm>
        <a:off x="6631" y="933637"/>
        <a:ext cx="2455217" cy="3348899"/>
      </dsp:txXfrm>
    </dsp:sp>
    <dsp:sp modelId="{93C7C259-E10B-4551-BA76-18F7354BA419}">
      <dsp:nvSpPr>
        <dsp:cNvPr id="0" name=""/>
        <dsp:cNvSpPr/>
      </dsp:nvSpPr>
      <dsp:spPr>
        <a:xfrm>
          <a:off x="2819402" y="235460"/>
          <a:ext cx="2618440" cy="690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NOV</a:t>
          </a:r>
          <a:r>
            <a:rPr lang="ru-RU" sz="2000" kern="1200" dirty="0">
              <a:solidFill>
                <a:srgbClr val="FF0000"/>
              </a:solidFill>
            </a:rPr>
            <a:t>-обмен знаниями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819402" y="235460"/>
        <a:ext cx="2618440" cy="690211"/>
      </dsp:txXfrm>
    </dsp:sp>
    <dsp:sp modelId="{C0AEBC03-4EA8-4F3B-BE9D-E9FCEE2A8184}">
      <dsp:nvSpPr>
        <dsp:cNvPr id="0" name=""/>
        <dsp:cNvSpPr/>
      </dsp:nvSpPr>
      <dsp:spPr>
        <a:xfrm>
          <a:off x="2887191" y="933637"/>
          <a:ext cx="2455217" cy="3348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Подготовка специалистов по Глобальной системе обучения </a:t>
          </a:r>
          <a:r>
            <a:rPr lang="en-US" sz="2000" kern="1200" dirty="0"/>
            <a:t>NOV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Постоянный обмен опытом и знаниями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Технологии по стандартам РФ</a:t>
          </a:r>
          <a:endParaRPr lang="en-US" sz="2000" kern="1200" dirty="0"/>
        </a:p>
      </dsp:txBody>
      <dsp:txXfrm>
        <a:off x="2887191" y="933637"/>
        <a:ext cx="2455217" cy="3348899"/>
      </dsp:txXfrm>
    </dsp:sp>
    <dsp:sp modelId="{FD7F6C02-4586-4116-A73D-3D428C72F009}">
      <dsp:nvSpPr>
        <dsp:cNvPr id="0" name=""/>
        <dsp:cNvSpPr/>
      </dsp:nvSpPr>
      <dsp:spPr>
        <a:xfrm>
          <a:off x="5774382" y="206547"/>
          <a:ext cx="2455217" cy="690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NOV</a:t>
          </a:r>
          <a:r>
            <a:rPr lang="en-US" sz="2000" kern="1200" dirty="0">
              <a:solidFill>
                <a:srgbClr val="FF0000"/>
              </a:solidFill>
            </a:rPr>
            <a:t>-</a:t>
          </a:r>
          <a:r>
            <a:rPr lang="ru-RU" sz="2000" kern="1200" dirty="0">
              <a:solidFill>
                <a:srgbClr val="FF0000"/>
              </a:solidFill>
            </a:rPr>
            <a:t>совместное производство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5774382" y="206547"/>
        <a:ext cx="2455217" cy="690211"/>
      </dsp:txXfrm>
    </dsp:sp>
    <dsp:sp modelId="{D76D50AC-C07E-46A3-9349-3302E89DAD24}">
      <dsp:nvSpPr>
        <dsp:cNvPr id="0" name=""/>
        <dsp:cNvSpPr/>
      </dsp:nvSpPr>
      <dsp:spPr>
        <a:xfrm>
          <a:off x="5767750" y="933637"/>
          <a:ext cx="2455217" cy="3348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Изготовление узлов и деталей у Партнеров в РФ 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Совместные конструкторские разработки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Конечная сборка и тестирование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Сертификация</a:t>
          </a:r>
          <a:endParaRPr lang="en-US" sz="2000" kern="1200" dirty="0"/>
        </a:p>
      </dsp:txBody>
      <dsp:txXfrm>
        <a:off x="5767750" y="933637"/>
        <a:ext cx="2455217" cy="3348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F6098-027C-40A1-AF33-EE9D8E516524}">
      <dsp:nvSpPr>
        <dsp:cNvPr id="0" name=""/>
        <dsp:cNvSpPr/>
      </dsp:nvSpPr>
      <dsp:spPr>
        <a:xfrm>
          <a:off x="3875335" y="1501751"/>
          <a:ext cx="3038465" cy="467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89"/>
              </a:lnTo>
              <a:lnTo>
                <a:pt x="3038465" y="229489"/>
              </a:lnTo>
              <a:lnTo>
                <a:pt x="3038465" y="4677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30146-C6DE-4F49-B44E-B296D6D031C0}">
      <dsp:nvSpPr>
        <dsp:cNvPr id="0" name=""/>
        <dsp:cNvSpPr/>
      </dsp:nvSpPr>
      <dsp:spPr>
        <a:xfrm>
          <a:off x="3829615" y="1501751"/>
          <a:ext cx="91440" cy="449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073D0-DE5A-4130-BD0E-0ED458685E25}">
      <dsp:nvSpPr>
        <dsp:cNvPr id="0" name=""/>
        <dsp:cNvSpPr/>
      </dsp:nvSpPr>
      <dsp:spPr>
        <a:xfrm>
          <a:off x="1136293" y="1501751"/>
          <a:ext cx="2739041" cy="467757"/>
        </a:xfrm>
        <a:custGeom>
          <a:avLst/>
          <a:gdLst/>
          <a:ahLst/>
          <a:cxnLst/>
          <a:rect l="0" t="0" r="0" b="0"/>
          <a:pathLst>
            <a:path>
              <a:moveTo>
                <a:pt x="2739041" y="0"/>
              </a:moveTo>
              <a:lnTo>
                <a:pt x="2739041" y="229489"/>
              </a:lnTo>
              <a:lnTo>
                <a:pt x="0" y="229489"/>
              </a:lnTo>
              <a:lnTo>
                <a:pt x="0" y="4677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43530-26FA-47B1-ABD5-419C2E5FA44E}">
      <dsp:nvSpPr>
        <dsp:cNvPr id="0" name=""/>
        <dsp:cNvSpPr/>
      </dsp:nvSpPr>
      <dsp:spPr>
        <a:xfrm>
          <a:off x="3308029" y="367140"/>
          <a:ext cx="1134611" cy="11346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33294-AAC9-4E06-BB5F-EB68CB0E6EBC}">
      <dsp:nvSpPr>
        <dsp:cNvPr id="0" name=""/>
        <dsp:cNvSpPr/>
      </dsp:nvSpPr>
      <dsp:spPr>
        <a:xfrm>
          <a:off x="3308029" y="367140"/>
          <a:ext cx="1134611" cy="11346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AF1BF-10A1-47E1-8E44-2AAE58E9203A}">
      <dsp:nvSpPr>
        <dsp:cNvPr id="0" name=""/>
        <dsp:cNvSpPr/>
      </dsp:nvSpPr>
      <dsp:spPr>
        <a:xfrm>
          <a:off x="2740724" y="571370"/>
          <a:ext cx="2269222" cy="72615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Группа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NOV </a:t>
          </a:r>
          <a:r>
            <a:rPr lang="en-US" sz="2000" b="1" kern="1200" dirty="0" err="1"/>
            <a:t>Fidmash</a:t>
          </a:r>
          <a:endParaRPr lang="ru-RU" sz="2000" b="1" kern="1200" dirty="0"/>
        </a:p>
      </dsp:txBody>
      <dsp:txXfrm>
        <a:off x="2740724" y="571370"/>
        <a:ext cx="2269222" cy="726151"/>
      </dsp:txXfrm>
    </dsp:sp>
    <dsp:sp modelId="{2DDC416E-9208-4ED4-AC21-515376B94F56}">
      <dsp:nvSpPr>
        <dsp:cNvPr id="0" name=""/>
        <dsp:cNvSpPr/>
      </dsp:nvSpPr>
      <dsp:spPr>
        <a:xfrm>
          <a:off x="568987" y="1969508"/>
          <a:ext cx="1134611" cy="11346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52817-C62E-4214-9F04-3518602074D6}">
      <dsp:nvSpPr>
        <dsp:cNvPr id="0" name=""/>
        <dsp:cNvSpPr/>
      </dsp:nvSpPr>
      <dsp:spPr>
        <a:xfrm>
          <a:off x="568987" y="1969508"/>
          <a:ext cx="1134611" cy="11346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E3FAA-32AC-4730-8F90-C3C2AF5E06D7}">
      <dsp:nvSpPr>
        <dsp:cNvPr id="0" name=""/>
        <dsp:cNvSpPr/>
      </dsp:nvSpPr>
      <dsp:spPr>
        <a:xfrm>
          <a:off x="1682" y="2173738"/>
          <a:ext cx="2269222" cy="72615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NOV </a:t>
          </a:r>
          <a:r>
            <a:rPr lang="en-US" sz="2200" kern="1200" dirty="0" err="1"/>
            <a:t>Fidmash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г. Минск</a:t>
          </a:r>
          <a:r>
            <a:rPr lang="en-US" sz="1500" b="1" kern="1200" dirty="0"/>
            <a:t>, </a:t>
          </a:r>
          <a:r>
            <a:rPr lang="ru-RU" sz="1500" b="1" kern="1200" dirty="0"/>
            <a:t>Беларусь</a:t>
          </a:r>
          <a:r>
            <a:rPr lang="en-US" sz="1500" b="1" kern="1200" dirty="0"/>
            <a:t> </a:t>
          </a:r>
        </a:p>
      </dsp:txBody>
      <dsp:txXfrm>
        <a:off x="1682" y="2173738"/>
        <a:ext cx="2269222" cy="726151"/>
      </dsp:txXfrm>
    </dsp:sp>
    <dsp:sp modelId="{9FA93DFF-4F8B-4439-BC1E-438E97FFE4FB}">
      <dsp:nvSpPr>
        <dsp:cNvPr id="0" name=""/>
        <dsp:cNvSpPr/>
      </dsp:nvSpPr>
      <dsp:spPr>
        <a:xfrm>
          <a:off x="3308029" y="1951318"/>
          <a:ext cx="1134611" cy="11346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25F4D-2038-4663-8F89-4095421A252A}">
      <dsp:nvSpPr>
        <dsp:cNvPr id="0" name=""/>
        <dsp:cNvSpPr/>
      </dsp:nvSpPr>
      <dsp:spPr>
        <a:xfrm>
          <a:off x="3308029" y="1951318"/>
          <a:ext cx="1134611" cy="11346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78E59-69A6-4110-8ABD-ABED37B3DE54}">
      <dsp:nvSpPr>
        <dsp:cNvPr id="0" name=""/>
        <dsp:cNvSpPr/>
      </dsp:nvSpPr>
      <dsp:spPr>
        <a:xfrm>
          <a:off x="2740724" y="2155548"/>
          <a:ext cx="2269222" cy="72615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NOV </a:t>
          </a:r>
          <a:r>
            <a:rPr lang="en-US" sz="2200" kern="1200" dirty="0" err="1"/>
            <a:t>Novmash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г. Витебск</a:t>
          </a:r>
          <a:r>
            <a:rPr lang="en-US" sz="1500" b="1" kern="1200" dirty="0"/>
            <a:t>, </a:t>
          </a:r>
          <a:r>
            <a:rPr lang="ru-RU" sz="1500" b="1" kern="1200" dirty="0"/>
            <a:t>Беларусь</a:t>
          </a:r>
          <a:r>
            <a:rPr lang="en-US" sz="1500" b="1" kern="1200" dirty="0"/>
            <a:t> </a:t>
          </a:r>
          <a:endParaRPr lang="ru-RU" sz="1500" b="1" kern="1200" dirty="0"/>
        </a:p>
      </dsp:txBody>
      <dsp:txXfrm>
        <a:off x="2740724" y="2155548"/>
        <a:ext cx="2269222" cy="726151"/>
      </dsp:txXfrm>
    </dsp:sp>
    <dsp:sp modelId="{A5287040-D371-46A5-9411-AD07BB3A1565}">
      <dsp:nvSpPr>
        <dsp:cNvPr id="0" name=""/>
        <dsp:cNvSpPr/>
      </dsp:nvSpPr>
      <dsp:spPr>
        <a:xfrm>
          <a:off x="6203500" y="1969508"/>
          <a:ext cx="1420601" cy="11346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11F23-9D7D-4DC6-9818-037E56622BF4}">
      <dsp:nvSpPr>
        <dsp:cNvPr id="0" name=""/>
        <dsp:cNvSpPr/>
      </dsp:nvSpPr>
      <dsp:spPr>
        <a:xfrm>
          <a:off x="6203500" y="1969508"/>
          <a:ext cx="1420601" cy="11346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633F4-D0A7-4A55-A640-5E6153B1770C}">
      <dsp:nvSpPr>
        <dsp:cNvPr id="0" name=""/>
        <dsp:cNvSpPr/>
      </dsp:nvSpPr>
      <dsp:spPr>
        <a:xfrm>
          <a:off x="5493199" y="2173738"/>
          <a:ext cx="2841202" cy="72615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NOV </a:t>
          </a:r>
          <a:r>
            <a:rPr lang="en-US" sz="2200" kern="1200" dirty="0" err="1"/>
            <a:t>FIDservice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Россия</a:t>
          </a:r>
        </a:p>
      </dsp:txBody>
      <dsp:txXfrm>
        <a:off x="5493199" y="2173738"/>
        <a:ext cx="2841202" cy="726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7587A-0134-40A6-804A-749897D227F3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050E-1D48-43C9-8486-B6C55B570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8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F950A-0E84-44B1-A247-3B23D9D5BB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BD7ED-A1C8-4360-9622-E72171FF75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BD7ED-A1C8-4360-9622-E72171FF75C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1st leve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©2014 NOV | Proprietary and confidential.</a:t>
            </a:r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 - 00/00/00    |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>
              <a:spcBef>
                <a:spcPts val="1300"/>
              </a:spcBef>
              <a:spcAft>
                <a:spcPts val="600"/>
              </a:spcAft>
              <a:defRPr/>
            </a:lvl1pPr>
            <a:lvl2pPr>
              <a:defRPr baseline="0"/>
            </a:lvl2pPr>
            <a:lvl3pPr>
              <a:spcAft>
                <a:spcPts val="8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25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8CAF-03A7-4A63-83C1-ECCBE12644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81680-35E5-476F-8F4D-6DB53AE0BB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7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0C2F5-731C-4236-8B98-B693378E7F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4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F8190-2CB9-41B5-9CC1-34E5207B43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1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01BEC-6A57-457E-85DA-633A630761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8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06FBD-496B-4E6B-934A-75975AE59A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6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40C00-C475-4E4D-9B9D-5287820049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46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1D2ED-C2EB-41A3-860D-BB8EF2B73E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8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23760-1428-4FF1-B806-CCAF133393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45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4C2C32-E189-43C7-82D1-DEB903EB2F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1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1st level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©2014 NOV | Proprietary and confidential.</a:t>
            </a:r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 - 00/00/00    |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7408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7323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625751-1A12-48A4-9D76-E098184CBE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0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BBD8C1-4E88-4B84-ACCF-111B2B645E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8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5909E1-FC96-405C-97F3-8157AFBE96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62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9FD924-ABFC-4334-89A8-4ABB6D3A0D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5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1, 1st leve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©2014 NOV | Proprietary and confidential.</a:t>
            </a:r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 - 00/00/00    |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>
              <a:spcBef>
                <a:spcPts val="1300"/>
              </a:spcBef>
              <a:spcAft>
                <a:spcPts val="600"/>
              </a:spcAft>
              <a:defRPr/>
            </a:lvl1pPr>
            <a:lvl2pPr>
              <a:defRPr baseline="0"/>
            </a:lvl2pPr>
            <a:lvl3pPr>
              <a:spcAft>
                <a:spcPts val="8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250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Tool Manufacturing Study</a:t>
            </a: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3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460375" indent="-228600">
              <a:spcAft>
                <a:spcPts val="1200"/>
              </a:spcAft>
              <a:buFont typeface="Calibri" panose="020F0502020204030204" pitchFamily="34" charset="0"/>
              <a:buChar char="–"/>
              <a:defRPr sz="2400" baseline="0"/>
            </a:lvl2pPr>
            <a:lvl3pPr marL="682625" indent="-227013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lvl3pPr>
            <a:lvl4pPr>
              <a:spcAft>
                <a:spcPts val="1000"/>
              </a:spcAft>
              <a:defRPr sz="16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758" y="46392"/>
            <a:ext cx="1352549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25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ter, Graphic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401638" y="675039"/>
            <a:ext cx="8340725" cy="1229963"/>
          </a:xfrm>
        </p:spPr>
        <p:txBody>
          <a:bodyPr anchor="t" anchorCtr="0"/>
          <a:lstStyle>
            <a:lvl1pPr>
              <a:lnSpc>
                <a:spcPct val="88000"/>
              </a:lnSpc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t-PT" dirty="0"/>
              <a:t>Insert title here</a:t>
            </a:r>
            <a:endParaRPr lang="en-GB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01639" y="2447926"/>
            <a:ext cx="4084954" cy="2208855"/>
          </a:xfrm>
          <a:noFill/>
        </p:spPr>
        <p:txBody>
          <a:bodyPr wrap="square" bIns="914400"/>
          <a:lstStyle>
            <a:lvl1pPr marL="0" indent="0" algn="l">
              <a:lnSpc>
                <a:spcPct val="91000"/>
              </a:lnSpc>
              <a:spcAft>
                <a:spcPts val="1350"/>
              </a:spcAft>
              <a:buNone/>
              <a:defRPr sz="25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275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Insert subhead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4935340"/>
            <a:ext cx="4087812" cy="371675"/>
          </a:xfrm>
          <a:noFill/>
        </p:spPr>
        <p:txBody>
          <a:bodyPr/>
          <a:lstStyle>
            <a:lvl1pPr>
              <a:lnSpc>
                <a:spcPct val="100000"/>
              </a:lnSpc>
              <a:defRPr sz="15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1026" name="Picture 2" descr="W:\a_Client_Work_In_Progress\Siegel+Gale\NOV\01_source files\artwork_exports\NOV_Logo600dpi_White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b="9272"/>
          <a:stretch/>
        </p:blipFill>
        <p:spPr bwMode="auto">
          <a:xfrm>
            <a:off x="0" y="6028382"/>
            <a:ext cx="1684144" cy="8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a_Client_Work_In_Progress\Siegel+Gale\NOV\01_source files\artwork_exports\NOV_Title-Hub600dpi_White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76" y="3072376"/>
            <a:ext cx="3785624" cy="37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61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©2015 NOV | Proprietary and confidential.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Presentation Name - 00/00/00    |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1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2019256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277" y="757459"/>
            <a:ext cx="9153277" cy="385542"/>
          </a:xfrm>
          <a:solidFill>
            <a:schemeClr val="tx1"/>
          </a:solidFill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7" y="0"/>
            <a:ext cx="9153277" cy="75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39730"/>
            <a:ext cx="9144001" cy="91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2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638" y="116632"/>
            <a:ext cx="3225850" cy="3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 userDrawn="1"/>
        </p:nvGrpSpPr>
        <p:grpSpPr>
          <a:xfrm>
            <a:off x="0" y="274320"/>
            <a:ext cx="9144000" cy="231052"/>
            <a:chOff x="0" y="274320"/>
            <a:chExt cx="9144000" cy="231052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0" y="274320"/>
              <a:ext cx="5580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10800000">
              <a:off x="5580112" y="505372"/>
              <a:ext cx="3563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5470050" y="395310"/>
              <a:ext cx="2201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35" y="6446000"/>
            <a:ext cx="2133600" cy="365125"/>
          </a:xfrm>
        </p:spPr>
        <p:txBody>
          <a:bodyPr/>
          <a:lstStyle>
            <a:lvl1pPr>
              <a:defRPr sz="900"/>
            </a:lvl1pPr>
          </a:lstStyle>
          <a:p>
            <a:fld id="{DF084DEE-24DE-4A09-AC30-BFEA0D2FC7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©2014 NOV | Proprietary and confidential.</a:t>
            </a:r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 - 00/00/00    |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 marL="230188" indent="-230188">
              <a:spcBef>
                <a:spcPts val="1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2pPr marL="460375" indent="-230188">
              <a:spcAft>
                <a:spcPts val="1000"/>
              </a:spcAft>
              <a:buFont typeface="Source Sans Pro" panose="020B0503030403020204" pitchFamily="34" charset="0"/>
              <a:buChar char="‒"/>
              <a:defRPr sz="2000" baseline="0"/>
            </a:lvl2pPr>
            <a:lvl3pPr marL="682625" indent="-227013"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 marL="230188" indent="0">
              <a:spcAft>
                <a:spcPts val="800"/>
              </a:spcAft>
              <a:defRPr sz="1800"/>
            </a:lvl4pPr>
            <a:lvl5pPr marL="230188" indent="0">
              <a:spcAft>
                <a:spcPts val="800"/>
              </a:spcAft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5300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460375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 baseline="0">
                <a:solidFill>
                  <a:schemeClr val="bg1"/>
                </a:solidFill>
              </a:defRPr>
            </a:lvl2pPr>
            <a:lvl3pPr marL="682625" indent="-2270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4080407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3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460375" indent="-228600">
              <a:spcAft>
                <a:spcPts val="1200"/>
              </a:spcAft>
              <a:buFont typeface="Calibri" panose="020F0502020204030204" pitchFamily="34" charset="0"/>
              <a:buChar char="–"/>
              <a:defRPr sz="2400" baseline="0"/>
            </a:lvl2pPr>
            <a:lvl3pPr marL="682625" indent="-227013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lvl3pPr>
            <a:lvl4pPr>
              <a:spcAft>
                <a:spcPts val="1000"/>
              </a:spcAft>
              <a:defRPr sz="16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112591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left"/>
          <p:cNvSpPr>
            <a:spLocks noGrp="1"/>
          </p:cNvSpPr>
          <p:nvPr>
            <p:ph sz="quarter" idx="13"/>
          </p:nvPr>
        </p:nvSpPr>
        <p:spPr>
          <a:xfrm>
            <a:off x="401639" y="1238250"/>
            <a:ext cx="4084954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right"/>
          <p:cNvSpPr>
            <a:spLocks noGrp="1"/>
          </p:cNvSpPr>
          <p:nvPr>
            <p:ph sz="quarter" idx="16"/>
          </p:nvPr>
        </p:nvSpPr>
        <p:spPr>
          <a:xfrm>
            <a:off x="4660900" y="1238250"/>
            <a:ext cx="4084954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65966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with takeaw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left"/>
          <p:cNvSpPr>
            <a:spLocks noGrp="1"/>
          </p:cNvSpPr>
          <p:nvPr>
            <p:ph sz="quarter" idx="13"/>
          </p:nvPr>
        </p:nvSpPr>
        <p:spPr>
          <a:xfrm>
            <a:off x="401639" y="1238250"/>
            <a:ext cx="5499100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right"/>
          <p:cNvSpPr>
            <a:spLocks noGrp="1"/>
          </p:cNvSpPr>
          <p:nvPr>
            <p:ph sz="quarter" idx="16" hasCustomPrompt="1"/>
          </p:nvPr>
        </p:nvSpPr>
        <p:spPr>
          <a:xfrm>
            <a:off x="6083300" y="1238250"/>
            <a:ext cx="2662554" cy="52959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230188" indent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  <a:defRPr sz="3600" baseline="0">
                <a:solidFill>
                  <a:schemeClr val="accent2"/>
                </a:solidFill>
              </a:defRPr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9712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full-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top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4215" cy="3618365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bottom"/>
          <p:cNvSpPr>
            <a:spLocks noGrp="1"/>
          </p:cNvSpPr>
          <p:nvPr>
            <p:ph sz="quarter" idx="16"/>
          </p:nvPr>
        </p:nvSpPr>
        <p:spPr>
          <a:xfrm>
            <a:off x="401637" y="4917171"/>
            <a:ext cx="8344217" cy="1616979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/>
            </a:lvl1pPr>
            <a:lvl2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–"/>
              <a:defRPr sz="16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7875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 hasCustomPrompt="1"/>
          </p:nvPr>
        </p:nvSpPr>
        <p:spPr>
          <a:xfrm>
            <a:off x="401639" y="1238250"/>
            <a:ext cx="4084954" cy="52959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 baseline="0"/>
            </a:lvl2pPr>
            <a:lvl3pPr marL="458788" indent="-227013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1800" baseline="0"/>
            </a:lvl3pPr>
            <a:lvl4pPr marL="684213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60900" y="1238250"/>
            <a:ext cx="4081463" cy="53038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11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 hasCustomPrompt="1"/>
          </p:nvPr>
        </p:nvSpPr>
        <p:spPr>
          <a:xfrm>
            <a:off x="6083299" y="1238250"/>
            <a:ext cx="2659063" cy="511651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 baseline="0"/>
            </a:lvl2pPr>
            <a:lvl3pPr marL="458788" indent="-227013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1800" baseline="0"/>
            </a:lvl3pPr>
            <a:lvl4pPr marL="684213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7987" y="1238249"/>
            <a:ext cx="5492751" cy="24669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01637" y="3887787"/>
            <a:ext cx="5492751" cy="24669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9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: 3 columns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1"/>
          <p:cNvSpPr>
            <a:spLocks noGrp="1"/>
          </p:cNvSpPr>
          <p:nvPr>
            <p:ph sz="quarter" idx="13" hasCustomPrompt="1"/>
          </p:nvPr>
        </p:nvSpPr>
        <p:spPr>
          <a:xfrm>
            <a:off x="407965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6400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268980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135801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Content area 2"/>
          <p:cNvSpPr>
            <a:spLocks noGrp="1"/>
          </p:cNvSpPr>
          <p:nvPr>
            <p:ph sz="quarter" idx="21" hasCustomPrompt="1"/>
          </p:nvPr>
        </p:nvSpPr>
        <p:spPr>
          <a:xfrm>
            <a:off x="3268980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area 3"/>
          <p:cNvSpPr>
            <a:spLocks noGrp="1"/>
          </p:cNvSpPr>
          <p:nvPr>
            <p:ph sz="quarter" idx="22" hasCustomPrompt="1"/>
          </p:nvPr>
        </p:nvSpPr>
        <p:spPr>
          <a:xfrm>
            <a:off x="6136322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5182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4 columns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1"/>
          <p:cNvSpPr>
            <a:spLocks noGrp="1"/>
          </p:cNvSpPr>
          <p:nvPr>
            <p:ph sz="quarter" idx="13" hasCustomPrompt="1"/>
          </p:nvPr>
        </p:nvSpPr>
        <p:spPr>
          <a:xfrm>
            <a:off x="40320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231775" indent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None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1637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541799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681961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822122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Content area 2"/>
          <p:cNvSpPr>
            <a:spLocks noGrp="1"/>
          </p:cNvSpPr>
          <p:nvPr>
            <p:ph sz="quarter" idx="21" hasCustomPrompt="1"/>
          </p:nvPr>
        </p:nvSpPr>
        <p:spPr>
          <a:xfrm>
            <a:off x="254284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area 3"/>
          <p:cNvSpPr>
            <a:spLocks noGrp="1"/>
          </p:cNvSpPr>
          <p:nvPr>
            <p:ph sz="quarter" idx="22" hasCustomPrompt="1"/>
          </p:nvPr>
        </p:nvSpPr>
        <p:spPr>
          <a:xfrm>
            <a:off x="468248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area 4"/>
          <p:cNvSpPr>
            <a:spLocks noGrp="1"/>
          </p:cNvSpPr>
          <p:nvPr>
            <p:ph sz="quarter" idx="23" hasCustomPrompt="1"/>
          </p:nvPr>
        </p:nvSpPr>
        <p:spPr>
          <a:xfrm>
            <a:off x="682212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0810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346735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©2014 NOV | Proprietary and confidential.</a:t>
            </a:r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 - 00/00/00    |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4550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9052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407"/>
            <a:ext cx="2133600" cy="274324"/>
          </a:xfrm>
          <a:prstGeom prst="rect">
            <a:avLst/>
          </a:prstGeom>
        </p:spPr>
        <p:txBody>
          <a:bodyPr/>
          <a:lstStyle/>
          <a:p>
            <a:fld id="{BB5A7881-FF6F-BF47-9719-671BB45F34E8}" type="datetime3">
              <a:rPr lang="en-CA" smtClean="0">
                <a:solidFill>
                  <a:srgbClr val="75787B"/>
                </a:solidFill>
              </a:rPr>
              <a:pPr/>
              <a:t>3 April 2018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327" y="6569407"/>
            <a:ext cx="5857346" cy="27432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2900, 645 – 7th Avenue SW  |  Calgary  |  AB  |  T2P 4G8  |  403.266.0202  |  www.trican.ca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407"/>
            <a:ext cx="2133600" cy="274324"/>
          </a:xfrm>
          <a:prstGeom prst="rect">
            <a:avLst/>
          </a:prstGeom>
        </p:spPr>
        <p:txBody>
          <a:bodyPr/>
          <a:lstStyle/>
          <a:p>
            <a:fld id="{CB26AACB-F174-7641-96AA-92C7589392E3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90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©2015 NOV | Proprietary and confidential.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Presentation Name - 00/00/00    |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1639" y="1150570"/>
            <a:ext cx="8340724" cy="514520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800"/>
              </a:spcAft>
              <a:buNone/>
              <a:defRPr sz="2800"/>
            </a:lvl1pPr>
            <a:lvl2pPr marL="231775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4065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460375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 baseline="0">
                <a:solidFill>
                  <a:schemeClr val="bg1"/>
                </a:solidFill>
              </a:defRPr>
            </a:lvl2pPr>
            <a:lvl3pPr marL="682625" indent="-2270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3147919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3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460375" indent="-228600">
              <a:spcAft>
                <a:spcPts val="1200"/>
              </a:spcAft>
              <a:buFont typeface="Calibri" panose="020F0502020204030204" pitchFamily="34" charset="0"/>
              <a:buChar char="–"/>
              <a:defRPr sz="2400" baseline="0"/>
            </a:lvl2pPr>
            <a:lvl3pPr marL="682625" indent="-227013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lvl3pPr>
            <a:lvl4pPr>
              <a:spcAft>
                <a:spcPts val="1000"/>
              </a:spcAft>
              <a:defRPr sz="16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478580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left"/>
          <p:cNvSpPr>
            <a:spLocks noGrp="1"/>
          </p:cNvSpPr>
          <p:nvPr>
            <p:ph sz="quarter" idx="13"/>
          </p:nvPr>
        </p:nvSpPr>
        <p:spPr>
          <a:xfrm>
            <a:off x="401639" y="1238250"/>
            <a:ext cx="4084954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right"/>
          <p:cNvSpPr>
            <a:spLocks noGrp="1"/>
          </p:cNvSpPr>
          <p:nvPr>
            <p:ph sz="quarter" idx="16"/>
          </p:nvPr>
        </p:nvSpPr>
        <p:spPr>
          <a:xfrm>
            <a:off x="4660900" y="1238250"/>
            <a:ext cx="4084954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2934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with takeaw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left"/>
          <p:cNvSpPr>
            <a:spLocks noGrp="1"/>
          </p:cNvSpPr>
          <p:nvPr>
            <p:ph sz="quarter" idx="13"/>
          </p:nvPr>
        </p:nvSpPr>
        <p:spPr>
          <a:xfrm>
            <a:off x="401639" y="1238250"/>
            <a:ext cx="5499100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right"/>
          <p:cNvSpPr>
            <a:spLocks noGrp="1"/>
          </p:cNvSpPr>
          <p:nvPr>
            <p:ph sz="quarter" idx="16" hasCustomPrompt="1"/>
          </p:nvPr>
        </p:nvSpPr>
        <p:spPr>
          <a:xfrm>
            <a:off x="6083300" y="1238250"/>
            <a:ext cx="2662554" cy="52959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230188" indent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  <a:defRPr sz="3600" baseline="0">
                <a:solidFill>
                  <a:schemeClr val="accent2"/>
                </a:solidFill>
              </a:defRPr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5810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full-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top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4215" cy="3618365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bottom"/>
          <p:cNvSpPr>
            <a:spLocks noGrp="1"/>
          </p:cNvSpPr>
          <p:nvPr>
            <p:ph sz="quarter" idx="16"/>
          </p:nvPr>
        </p:nvSpPr>
        <p:spPr>
          <a:xfrm>
            <a:off x="401637" y="4917171"/>
            <a:ext cx="8344217" cy="1616979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/>
            </a:lvl1pPr>
            <a:lvl2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–"/>
              <a:defRPr sz="16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4285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 hasCustomPrompt="1"/>
          </p:nvPr>
        </p:nvSpPr>
        <p:spPr>
          <a:xfrm>
            <a:off x="401639" y="1238250"/>
            <a:ext cx="4084954" cy="52959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 baseline="0"/>
            </a:lvl2pPr>
            <a:lvl3pPr marL="458788" indent="-227013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1800" baseline="0"/>
            </a:lvl3pPr>
            <a:lvl4pPr marL="684213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60900" y="1238250"/>
            <a:ext cx="4081463" cy="53038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90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 hasCustomPrompt="1"/>
          </p:nvPr>
        </p:nvSpPr>
        <p:spPr>
          <a:xfrm>
            <a:off x="6083299" y="1238250"/>
            <a:ext cx="2659063" cy="511651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 baseline="0"/>
            </a:lvl2pPr>
            <a:lvl3pPr marL="458788" indent="-227013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1800" baseline="0"/>
            </a:lvl3pPr>
            <a:lvl4pPr marL="684213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7987" y="1238249"/>
            <a:ext cx="5492751" cy="24669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01637" y="3887787"/>
            <a:ext cx="5492751" cy="24669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71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: 3 columns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1"/>
          <p:cNvSpPr>
            <a:spLocks noGrp="1"/>
          </p:cNvSpPr>
          <p:nvPr>
            <p:ph sz="quarter" idx="13" hasCustomPrompt="1"/>
          </p:nvPr>
        </p:nvSpPr>
        <p:spPr>
          <a:xfrm>
            <a:off x="407965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6400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268980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135801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Content area 2"/>
          <p:cNvSpPr>
            <a:spLocks noGrp="1"/>
          </p:cNvSpPr>
          <p:nvPr>
            <p:ph sz="quarter" idx="21" hasCustomPrompt="1"/>
          </p:nvPr>
        </p:nvSpPr>
        <p:spPr>
          <a:xfrm>
            <a:off x="3268980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area 3"/>
          <p:cNvSpPr>
            <a:spLocks noGrp="1"/>
          </p:cNvSpPr>
          <p:nvPr>
            <p:ph sz="quarter" idx="22" hasCustomPrompt="1"/>
          </p:nvPr>
        </p:nvSpPr>
        <p:spPr>
          <a:xfrm>
            <a:off x="6136322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68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©2014 NOV | Proprietary and confidential.</a:t>
            </a:r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Name - 00/00/00    |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074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4 columns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1"/>
          <p:cNvSpPr>
            <a:spLocks noGrp="1"/>
          </p:cNvSpPr>
          <p:nvPr>
            <p:ph sz="quarter" idx="13" hasCustomPrompt="1"/>
          </p:nvPr>
        </p:nvSpPr>
        <p:spPr>
          <a:xfrm>
            <a:off x="40320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231775" indent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None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1637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541799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681961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822122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Content area 2"/>
          <p:cNvSpPr>
            <a:spLocks noGrp="1"/>
          </p:cNvSpPr>
          <p:nvPr>
            <p:ph sz="quarter" idx="21" hasCustomPrompt="1"/>
          </p:nvPr>
        </p:nvSpPr>
        <p:spPr>
          <a:xfrm>
            <a:off x="254284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area 3"/>
          <p:cNvSpPr>
            <a:spLocks noGrp="1"/>
          </p:cNvSpPr>
          <p:nvPr>
            <p:ph sz="quarter" idx="22" hasCustomPrompt="1"/>
          </p:nvPr>
        </p:nvSpPr>
        <p:spPr>
          <a:xfrm>
            <a:off x="468248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area 4"/>
          <p:cNvSpPr>
            <a:spLocks noGrp="1"/>
          </p:cNvSpPr>
          <p:nvPr>
            <p:ph sz="quarter" idx="23" hasCustomPrompt="1"/>
          </p:nvPr>
        </p:nvSpPr>
        <p:spPr>
          <a:xfrm>
            <a:off x="682212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837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4010678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407"/>
            <a:ext cx="2133600" cy="274324"/>
          </a:xfrm>
          <a:prstGeom prst="rect">
            <a:avLst/>
          </a:prstGeom>
        </p:spPr>
        <p:txBody>
          <a:bodyPr/>
          <a:lstStyle/>
          <a:p>
            <a:fld id="{BB5A7881-FF6F-BF47-9719-671BB45F34E8}" type="datetime3">
              <a:rPr lang="en-CA" smtClean="0">
                <a:solidFill>
                  <a:srgbClr val="75787B"/>
                </a:solidFill>
              </a:rPr>
              <a:pPr/>
              <a:t>3 April 2018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327" y="6569407"/>
            <a:ext cx="5857346" cy="27432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2900, 645 – 7th Avenue SW  |  Calgary  |  AB  |  T2P 4G8  |  403.266.0202  |  www.trican.ca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407"/>
            <a:ext cx="2133600" cy="274324"/>
          </a:xfrm>
          <a:prstGeom prst="rect">
            <a:avLst/>
          </a:prstGeom>
        </p:spPr>
        <p:txBody>
          <a:bodyPr/>
          <a:lstStyle/>
          <a:p>
            <a:fld id="{CB26AACB-F174-7641-96AA-92C7589392E3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©2015 NOV | Proprietary and confidential.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Presentation Name - 00/00/00    |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1639" y="1150570"/>
            <a:ext cx="8340724" cy="514520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800"/>
              </a:spcAft>
              <a:buNone/>
              <a:defRPr sz="2800"/>
            </a:lvl1pPr>
            <a:lvl2pPr marL="231775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8864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460375" indent="-2286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 baseline="0">
                <a:solidFill>
                  <a:schemeClr val="bg1"/>
                </a:solidFill>
              </a:defRPr>
            </a:lvl2pPr>
            <a:lvl3pPr marL="682625" indent="-2270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2891962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3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460375" indent="-228600">
              <a:spcAft>
                <a:spcPts val="1200"/>
              </a:spcAft>
              <a:buFont typeface="Calibri" panose="020F0502020204030204" pitchFamily="34" charset="0"/>
              <a:buChar char="–"/>
              <a:defRPr sz="2400" baseline="0"/>
            </a:lvl2pPr>
            <a:lvl3pPr marL="682625" indent="-227013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lvl3pPr>
            <a:lvl4pPr>
              <a:spcAft>
                <a:spcPts val="1000"/>
              </a:spcAft>
              <a:defRPr sz="16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1949167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left"/>
          <p:cNvSpPr>
            <a:spLocks noGrp="1"/>
          </p:cNvSpPr>
          <p:nvPr>
            <p:ph sz="quarter" idx="13"/>
          </p:nvPr>
        </p:nvSpPr>
        <p:spPr>
          <a:xfrm>
            <a:off x="401639" y="1238250"/>
            <a:ext cx="4084954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right"/>
          <p:cNvSpPr>
            <a:spLocks noGrp="1"/>
          </p:cNvSpPr>
          <p:nvPr>
            <p:ph sz="quarter" idx="16"/>
          </p:nvPr>
        </p:nvSpPr>
        <p:spPr>
          <a:xfrm>
            <a:off x="4660900" y="1238250"/>
            <a:ext cx="4084954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3823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with takeaw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left"/>
          <p:cNvSpPr>
            <a:spLocks noGrp="1"/>
          </p:cNvSpPr>
          <p:nvPr>
            <p:ph sz="quarter" idx="13"/>
          </p:nvPr>
        </p:nvSpPr>
        <p:spPr>
          <a:xfrm>
            <a:off x="401639" y="1238250"/>
            <a:ext cx="5499100" cy="5295900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right"/>
          <p:cNvSpPr>
            <a:spLocks noGrp="1"/>
          </p:cNvSpPr>
          <p:nvPr>
            <p:ph sz="quarter" idx="16" hasCustomPrompt="1"/>
          </p:nvPr>
        </p:nvSpPr>
        <p:spPr>
          <a:xfrm>
            <a:off x="6083300" y="1238250"/>
            <a:ext cx="2662554" cy="52959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230188" indent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  <a:defRPr sz="3600" baseline="0">
                <a:solidFill>
                  <a:schemeClr val="accent2"/>
                </a:solidFill>
              </a:defRPr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61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full-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top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4215" cy="3618365"/>
          </a:xfrm>
        </p:spPr>
        <p:txBody>
          <a:bodyPr>
            <a:normAutofit/>
          </a:bodyPr>
          <a:lstStyle>
            <a:lvl1pPr marL="230188" indent="-230188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baseline="0"/>
            </a:lvl1pPr>
            <a:lvl2pPr marL="458788" indent="-228600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2000" baseline="0"/>
            </a:lvl2pPr>
            <a:lvl3pPr marL="682625" indent="-2270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12" name="Content area bottom"/>
          <p:cNvSpPr>
            <a:spLocks noGrp="1"/>
          </p:cNvSpPr>
          <p:nvPr>
            <p:ph sz="quarter" idx="16"/>
          </p:nvPr>
        </p:nvSpPr>
        <p:spPr>
          <a:xfrm>
            <a:off x="401637" y="4917171"/>
            <a:ext cx="8344217" cy="1616979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/>
            </a:lvl1pPr>
            <a:lvl2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–"/>
              <a:defRPr sz="1600" baseline="0"/>
            </a:lvl3pPr>
            <a:lvl4pPr>
              <a:lnSpc>
                <a:spcPct val="90000"/>
              </a:lnSpc>
              <a:spcAft>
                <a:spcPts val="800"/>
              </a:spcAft>
              <a:defRPr sz="1400" baseline="0"/>
            </a:lvl4pPr>
            <a:lvl5pPr>
              <a:lnSpc>
                <a:spcPct val="90000"/>
              </a:lnSpc>
              <a:spcAft>
                <a:spcPts val="12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142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 hasCustomPrompt="1"/>
          </p:nvPr>
        </p:nvSpPr>
        <p:spPr>
          <a:xfrm>
            <a:off x="401639" y="1238250"/>
            <a:ext cx="4084954" cy="52959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 baseline="0"/>
            </a:lvl2pPr>
            <a:lvl3pPr marL="458788" indent="-227013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1800" baseline="0"/>
            </a:lvl3pPr>
            <a:lvl4pPr marL="684213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60900" y="1238250"/>
            <a:ext cx="4081463" cy="53038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9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F039-EEDF-43F1-A94A-E71AA17A046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4EDA-2591-4715-B387-DF682A66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18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 hasCustomPrompt="1"/>
          </p:nvPr>
        </p:nvSpPr>
        <p:spPr>
          <a:xfrm>
            <a:off x="6083299" y="1238250"/>
            <a:ext cx="2659063" cy="511651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 baseline="0"/>
            </a:lvl2pPr>
            <a:lvl3pPr marL="458788" indent="-227013">
              <a:lnSpc>
                <a:spcPct val="90000"/>
              </a:lnSpc>
              <a:spcAft>
                <a:spcPts val="1000"/>
              </a:spcAft>
              <a:buFont typeface="Calibri" panose="020F0502020204030204" pitchFamily="34" charset="0"/>
              <a:buChar char="–"/>
              <a:defRPr sz="1800" baseline="0"/>
            </a:lvl3pPr>
            <a:lvl4pPr marL="684213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7987" y="1238249"/>
            <a:ext cx="5492751" cy="24669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01637" y="3887787"/>
            <a:ext cx="5492751" cy="24669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37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: 3 columns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1"/>
          <p:cNvSpPr>
            <a:spLocks noGrp="1"/>
          </p:cNvSpPr>
          <p:nvPr>
            <p:ph sz="quarter" idx="13" hasCustomPrompt="1"/>
          </p:nvPr>
        </p:nvSpPr>
        <p:spPr>
          <a:xfrm>
            <a:off x="407965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6400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268980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135801" y="1236358"/>
            <a:ext cx="26060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Content area 2"/>
          <p:cNvSpPr>
            <a:spLocks noGrp="1"/>
          </p:cNvSpPr>
          <p:nvPr>
            <p:ph sz="quarter" idx="21" hasCustomPrompt="1"/>
          </p:nvPr>
        </p:nvSpPr>
        <p:spPr>
          <a:xfrm>
            <a:off x="3268980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area 3"/>
          <p:cNvSpPr>
            <a:spLocks noGrp="1"/>
          </p:cNvSpPr>
          <p:nvPr>
            <p:ph sz="quarter" idx="22" hasCustomPrompt="1"/>
          </p:nvPr>
        </p:nvSpPr>
        <p:spPr>
          <a:xfrm>
            <a:off x="6136322" y="4971673"/>
            <a:ext cx="26060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0424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ase study: 4 columns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 1"/>
          <p:cNvSpPr>
            <a:spLocks noGrp="1"/>
          </p:cNvSpPr>
          <p:nvPr>
            <p:ph sz="quarter" idx="13" hasCustomPrompt="1"/>
          </p:nvPr>
        </p:nvSpPr>
        <p:spPr>
          <a:xfrm>
            <a:off x="40320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231775" indent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None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1637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541799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681961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822122" y="1236358"/>
            <a:ext cx="1920240" cy="36202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14300" indent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Content area 2"/>
          <p:cNvSpPr>
            <a:spLocks noGrp="1"/>
          </p:cNvSpPr>
          <p:nvPr>
            <p:ph sz="quarter" idx="21" hasCustomPrompt="1"/>
          </p:nvPr>
        </p:nvSpPr>
        <p:spPr>
          <a:xfrm>
            <a:off x="254284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area 3"/>
          <p:cNvSpPr>
            <a:spLocks noGrp="1"/>
          </p:cNvSpPr>
          <p:nvPr>
            <p:ph sz="quarter" idx="22" hasCustomPrompt="1"/>
          </p:nvPr>
        </p:nvSpPr>
        <p:spPr>
          <a:xfrm>
            <a:off x="468248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area 4"/>
          <p:cNvSpPr>
            <a:spLocks noGrp="1"/>
          </p:cNvSpPr>
          <p:nvPr>
            <p:ph sz="quarter" idx="23" hasCustomPrompt="1"/>
          </p:nvPr>
        </p:nvSpPr>
        <p:spPr>
          <a:xfrm>
            <a:off x="6822122" y="4971673"/>
            <a:ext cx="1920240" cy="15704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baseline="0"/>
            </a:lvl1pPr>
            <a:lvl2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aseline="0"/>
            </a:lvl2pPr>
            <a:lvl3pPr marL="458788" indent="-227013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Font typeface="Calibri" panose="020F0502020204030204" pitchFamily="34" charset="0"/>
              <a:buChar char="–"/>
              <a:defRPr sz="1600" baseline="0"/>
            </a:lvl3pPr>
            <a:lvl4pPr marL="684213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400" i="0" baseline="0"/>
            </a:lvl4pPr>
            <a:lvl5pPr>
              <a:lnSpc>
                <a:spcPct val="90000"/>
              </a:lnSpc>
              <a:spcAft>
                <a:spcPts val="1200"/>
              </a:spcAft>
              <a:defRPr sz="20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56991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 notic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</p:spTree>
    <p:extLst>
      <p:ext uri="{BB962C8B-B14F-4D97-AF65-F5344CB8AC3E}">
        <p14:creationId xmlns:p14="http://schemas.microsoft.com/office/powerpoint/2010/main" val="214892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407"/>
            <a:ext cx="2133600" cy="274324"/>
          </a:xfrm>
          <a:prstGeom prst="rect">
            <a:avLst/>
          </a:prstGeom>
        </p:spPr>
        <p:txBody>
          <a:bodyPr/>
          <a:lstStyle/>
          <a:p>
            <a:fld id="{BB5A7881-FF6F-BF47-9719-671BB45F34E8}" type="datetime3">
              <a:rPr lang="en-CA" smtClean="0">
                <a:solidFill>
                  <a:srgbClr val="75787B"/>
                </a:solidFill>
              </a:rPr>
              <a:pPr/>
              <a:t>3 April 2018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327" y="6569407"/>
            <a:ext cx="5857346" cy="27432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2900, 645 – 7th Avenue SW  |  Calgary  |  AB  |  T2P 4G8  |  403.266.0202  |  www.trican.ca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407"/>
            <a:ext cx="2133600" cy="274324"/>
          </a:xfrm>
          <a:prstGeom prst="rect">
            <a:avLst/>
          </a:prstGeom>
        </p:spPr>
        <p:txBody>
          <a:bodyPr/>
          <a:lstStyle/>
          <a:p>
            <a:fld id="{CB26AACB-F174-7641-96AA-92C7589392E3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06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©2015 NOV | Proprietary and confidential.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Presentation Name - 00/00/00    |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1639" y="1150570"/>
            <a:ext cx="8340724" cy="514520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800"/>
              </a:spcAft>
              <a:buNone/>
              <a:defRPr sz="2800"/>
            </a:lvl1pPr>
            <a:lvl2pPr marL="231775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9588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44DC36-C44B-4356-9421-C69A9A0B8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33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08B468-924E-4C23-BC8F-BD6E655BE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292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2064CF-ECCE-46E6-92F4-9F6A402F8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62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7EE8B1C-5328-45C5-AC45-A02CEB6A9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3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Tool Manufacturing Study</a:t>
            </a: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3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460375" indent="-228600">
              <a:spcAft>
                <a:spcPts val="1200"/>
              </a:spcAft>
              <a:buFont typeface="Calibri" panose="020F0502020204030204" pitchFamily="34" charset="0"/>
              <a:buChar char="–"/>
              <a:defRPr sz="2400" baseline="0"/>
            </a:lvl2pPr>
            <a:lvl3pPr marL="682625" indent="-227013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lvl3pPr>
            <a:lvl4pPr>
              <a:spcAft>
                <a:spcPts val="1000"/>
              </a:spcAft>
              <a:defRPr sz="16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758" y="46392"/>
            <a:ext cx="1352549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255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0A65E9-6586-4522-84B7-6A47BA85A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610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AF8367-29A2-43C4-8C5C-4B323206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736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49A2C5-929E-41D2-8A18-B75BEE32E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7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0B5CB6-4D6D-42BE-AA75-C1BBA2EE3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47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590DFAC-20D3-4D5F-A7F4-B9645FE0C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199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5B39FEC-CCEE-468B-8D45-DEE23957F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713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06A97A-2C20-4D26-ADFD-1C75103D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707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4A38A0F-ED56-435C-87D3-066BF8274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49BC30-487E-41DC-A3E1-9A429E9DA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433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064A41-8EAE-40B4-94B5-886772BF3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5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2FFBB-86F8-4393-A7FA-5A4FDED218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5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C6ED71-60B8-4375-B653-D32153ADE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948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1st leve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>
              <a:spcBef>
                <a:spcPts val="1300"/>
              </a:spcBef>
              <a:spcAft>
                <a:spcPts val="600"/>
              </a:spcAft>
              <a:defRPr/>
            </a:lvl1pPr>
            <a:lvl2pPr>
              <a:defRPr baseline="0"/>
            </a:lvl2pPr>
            <a:lvl3pPr>
              <a:spcAft>
                <a:spcPts val="8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7532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1st level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7408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03803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 marL="230188" indent="-230188">
              <a:spcBef>
                <a:spcPts val="1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2pPr marL="460375" indent="-230188">
              <a:spcAft>
                <a:spcPts val="1000"/>
              </a:spcAft>
              <a:buFont typeface="Source Sans Pro" panose="020B0503030403020204" pitchFamily="34" charset="0"/>
              <a:buChar char="‒"/>
              <a:defRPr sz="2000" baseline="0"/>
            </a:lvl2pPr>
            <a:lvl3pPr marL="682625" indent="-227013"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 marL="230188" indent="0">
              <a:spcAft>
                <a:spcPts val="800"/>
              </a:spcAft>
              <a:defRPr sz="1800"/>
            </a:lvl4pPr>
            <a:lvl5pPr marL="230188" indent="0">
              <a:spcAft>
                <a:spcPts val="800"/>
              </a:spcAft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5408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4550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3500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306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F039-EEDF-43F1-A94A-E71AA17A046E}" type="datetimeFigureOut">
              <a:rPr lang="en-US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4/3/2018</a:t>
            </a:fld>
            <a:endParaRPr lang="en-US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4EDA-2591-4715-B387-DF682A66EFBF}" type="slidenum">
              <a:rPr lang="en-US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84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1st leve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>
              <a:spcBef>
                <a:spcPts val="1300"/>
              </a:spcBef>
              <a:spcAft>
                <a:spcPts val="600"/>
              </a:spcAft>
              <a:defRPr/>
            </a:lvl1pPr>
            <a:lvl2pPr>
              <a:defRPr baseline="0"/>
            </a:lvl2pPr>
            <a:lvl3pPr>
              <a:spcAft>
                <a:spcPts val="8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5054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1st level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7408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466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 marL="230188" indent="-230188">
              <a:spcBef>
                <a:spcPts val="1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2pPr marL="460375" indent="-230188">
              <a:spcAft>
                <a:spcPts val="1000"/>
              </a:spcAft>
              <a:buFont typeface="Source Sans Pro" panose="020B0503030403020204" pitchFamily="34" charset="0"/>
              <a:buChar char="‒"/>
              <a:defRPr sz="2000" baseline="0"/>
            </a:lvl2pPr>
            <a:lvl3pPr marL="682625" indent="-227013"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 marL="230188" indent="0">
              <a:spcAft>
                <a:spcPts val="800"/>
              </a:spcAft>
              <a:defRPr sz="1800"/>
            </a:lvl4pPr>
            <a:lvl5pPr marL="230188" indent="0">
              <a:spcAft>
                <a:spcPts val="800"/>
              </a:spcAft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8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E093-7CBD-4A98-8CE1-5A45647A27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181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4550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54508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741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75787B">
                    <a:lumMod val="40000"/>
                    <a:lumOff val="60000"/>
                  </a:srgbClr>
                </a:solidFill>
              </a:rPr>
              <a:t>Tool Manufacturing Study</a:t>
            </a: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3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460375" indent="-228600">
              <a:spcAft>
                <a:spcPts val="1200"/>
              </a:spcAft>
              <a:buFont typeface="Calibri" panose="020F0502020204030204" pitchFamily="34" charset="0"/>
              <a:buChar char="–"/>
              <a:defRPr sz="2400" baseline="0"/>
            </a:lvl2pPr>
            <a:lvl3pPr marL="682625" indent="-227013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lvl3pPr>
            <a:lvl4pPr>
              <a:spcAft>
                <a:spcPts val="1000"/>
              </a:spcAft>
              <a:defRPr sz="16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758" y="46392"/>
            <a:ext cx="1352549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803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1st leve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>
              <a:spcBef>
                <a:spcPts val="1300"/>
              </a:spcBef>
              <a:spcAft>
                <a:spcPts val="600"/>
              </a:spcAft>
              <a:defRPr/>
            </a:lvl1pPr>
            <a:lvl2pPr>
              <a:defRPr baseline="0"/>
            </a:lvl2pPr>
            <a:lvl3pPr>
              <a:spcAft>
                <a:spcPts val="8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5348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1st level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7408" y="1028700"/>
            <a:ext cx="4084954" cy="55054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defRPr sz="2000" baseline="0"/>
            </a:lvl1pPr>
            <a:lvl2pPr>
              <a:lnSpc>
                <a:spcPct val="90000"/>
              </a:lnSpc>
              <a:spcAft>
                <a:spcPts val="1000"/>
              </a:spcAft>
              <a:defRPr sz="2000" baseline="0"/>
            </a:lvl2pPr>
            <a:lvl3pPr>
              <a:lnSpc>
                <a:spcPct val="90000"/>
              </a:lnSpc>
              <a:spcAft>
                <a:spcPts val="600"/>
              </a:spcAft>
              <a:defRPr sz="1800" baseline="0"/>
            </a:lvl3pPr>
            <a:lvl4pPr>
              <a:lnSpc>
                <a:spcPct val="90000"/>
              </a:lnSpc>
              <a:spcAft>
                <a:spcPts val="800"/>
              </a:spcAft>
              <a:defRPr sz="1800" baseline="0"/>
            </a:lvl4pPr>
            <a:lvl5pPr>
              <a:lnSpc>
                <a:spcPct val="90000"/>
              </a:lnSpc>
              <a:spcAft>
                <a:spcPts val="800"/>
              </a:spcAft>
              <a:defRPr sz="1800" baseline="0"/>
            </a:lvl5pPr>
            <a:lvl6pPr>
              <a:lnSpc>
                <a:spcPts val="2200"/>
              </a:lnSpc>
              <a:defRPr sz="20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83306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8" y="1028700"/>
            <a:ext cx="8340725" cy="5505450"/>
          </a:xfrm>
        </p:spPr>
        <p:txBody>
          <a:bodyPr/>
          <a:lstStyle>
            <a:lvl1pPr marL="230188" indent="-230188">
              <a:spcBef>
                <a:spcPts val="1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2pPr marL="460375" indent="-230188">
              <a:spcAft>
                <a:spcPts val="1000"/>
              </a:spcAft>
              <a:buFont typeface="Source Sans Pro" panose="020B0503030403020204" pitchFamily="34" charset="0"/>
              <a:buChar char="‒"/>
              <a:defRPr sz="2000" baseline="0"/>
            </a:lvl2pPr>
            <a:lvl3pPr marL="682625" indent="-227013"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 marL="230188" indent="0">
              <a:spcAft>
                <a:spcPts val="800"/>
              </a:spcAft>
              <a:defRPr sz="1800"/>
            </a:lvl4pPr>
            <a:lvl5pPr marL="230188" indent="0">
              <a:spcAft>
                <a:spcPts val="800"/>
              </a:spcAft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24591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1, 2-column 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Marcador de Posição de Conteúdo 5"/>
          <p:cNvSpPr>
            <a:spLocks noGrp="1"/>
          </p:cNvSpPr>
          <p:nvPr>
            <p:ph sz="quarter" idx="13"/>
          </p:nvPr>
        </p:nvSpPr>
        <p:spPr>
          <a:xfrm>
            <a:off x="401639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8" name="Marcador de Posição de Conteúdo 5"/>
          <p:cNvSpPr>
            <a:spLocks noGrp="1"/>
          </p:cNvSpPr>
          <p:nvPr>
            <p:ph sz="quarter" idx="14"/>
          </p:nvPr>
        </p:nvSpPr>
        <p:spPr>
          <a:xfrm>
            <a:off x="4654550" y="1028700"/>
            <a:ext cx="4087812" cy="5505450"/>
          </a:xfrm>
        </p:spPr>
        <p:txBody>
          <a:bodyPr>
            <a:normAutofit/>
          </a:bodyPr>
          <a:lstStyle>
            <a:lvl1pPr marL="230188" indent="-230188"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 marL="460375" indent="-230188">
              <a:spcAft>
                <a:spcPts val="600"/>
              </a:spcAft>
              <a:buFont typeface="Source Sans Pro" panose="020B0503030403020204" pitchFamily="34" charset="0"/>
              <a:buChar char="‒"/>
              <a:defRPr sz="1800" baseline="0"/>
            </a:lvl2pPr>
            <a:lvl3pPr marL="682625" indent="-227013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/>
            </a:lvl3pPr>
            <a:lvl4pPr marL="230188" indent="0">
              <a:lnSpc>
                <a:spcPct val="90000"/>
              </a:lnSpc>
              <a:spcAft>
                <a:spcPts val="600"/>
              </a:spcAft>
              <a:defRPr sz="1600"/>
            </a:lvl4pPr>
            <a:lvl5pPr marL="230188" indent="0">
              <a:lnSpc>
                <a:spcPct val="90000"/>
              </a:lnSpc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23077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1637" y="0"/>
            <a:ext cx="8340725" cy="10287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120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ty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Presentation nam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75787B">
                    <a:lumMod val="40000"/>
                    <a:lumOff val="60000"/>
                  </a:srgbClr>
                </a:solidFill>
              </a:rPr>
              <a:t>Tool Manufacturing Study</a:t>
            </a:r>
          </a:p>
        </p:txBody>
      </p:sp>
      <p:sp>
        <p:nvSpPr>
          <p:cNvPr id="5" name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7" name="Content area"/>
          <p:cNvSpPr>
            <a:spLocks noGrp="1"/>
          </p:cNvSpPr>
          <p:nvPr>
            <p:ph sz="quarter" idx="13"/>
          </p:nvPr>
        </p:nvSpPr>
        <p:spPr>
          <a:xfrm>
            <a:off x="401638" y="1238250"/>
            <a:ext cx="8340725" cy="5295900"/>
          </a:xfrm>
        </p:spPr>
        <p:txBody>
          <a:bodyPr>
            <a:normAutofit/>
          </a:bodyPr>
          <a:lstStyle>
            <a:lvl1pPr marL="230188" indent="-230188">
              <a:spcBef>
                <a:spcPts val="13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460375" indent="-228600">
              <a:spcAft>
                <a:spcPts val="1200"/>
              </a:spcAft>
              <a:buFont typeface="Calibri" panose="020F0502020204030204" pitchFamily="34" charset="0"/>
              <a:buChar char="–"/>
              <a:defRPr sz="2400" baseline="0"/>
            </a:lvl2pPr>
            <a:lvl3pPr marL="682625" indent="-227013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lvl3pPr>
            <a:lvl4pPr>
              <a:spcAft>
                <a:spcPts val="1000"/>
              </a:spcAft>
              <a:defRPr sz="16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769644"/>
            <a:ext cx="6911975" cy="314314"/>
          </a:xfrm>
        </p:spPr>
        <p:txBody>
          <a:bodyPr>
            <a:normAutofit/>
          </a:bodyPr>
          <a:lstStyle>
            <a:lvl1pPr marL="36513" indent="0">
              <a:defRPr sz="1800" baseline="0"/>
            </a:lvl1pPr>
          </a:lstStyle>
          <a:p>
            <a:pPr lvl="0"/>
            <a:r>
              <a:rPr lang="en-US" dirty="0"/>
              <a:t>Click to edit subtitle or delete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758" y="46392"/>
            <a:ext cx="1352549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60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1143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06400" y="1600200"/>
            <a:ext cx="8335962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3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01637" y="6631383"/>
            <a:ext cx="2133600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©2014 NOV | Proprietary and confidential.</a:t>
            </a:r>
            <a:endParaRPr lang="en-GB" dirty="0"/>
          </a:p>
        </p:txBody>
      </p:sp>
      <p:sp>
        <p:nvSpPr>
          <p:cNvPr id="14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631383"/>
            <a:ext cx="5364956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Presentation Name - 00/00/00    |</a:t>
            </a:r>
          </a:p>
        </p:txBody>
      </p:sp>
      <p:sp>
        <p:nvSpPr>
          <p:cNvPr id="1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489155" y="6631383"/>
            <a:ext cx="253207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3059166-117D-4637-8327-6220B26033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1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 baseline="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600"/>
        </a:spcAft>
        <a:buFont typeface="Arial" panose="020B0604020202020204" pitchFamily="34" charset="0"/>
        <a:buNone/>
        <a:defRPr sz="2400" kern="1200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Font typeface="Arial" panose="020B0604020202020204" pitchFamily="34" charset="0"/>
        <a:buChar char="•"/>
        <a:defRPr sz="24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2pPr>
      <a:lvl3pPr marL="4572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Char char="‒"/>
        <a:defRPr sz="20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3pPr>
      <a:lvl4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Tx/>
        <a:buNone/>
        <a:defRPr sz="2000" b="0" i="1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4pPr>
      <a:lvl5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None/>
        <a:defRPr sz="2000" b="1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5pPr>
      <a:lvl6pPr marL="461963" indent="0" algn="l" defTabSz="914400" rtl="0" eaLnBrk="1" latinLnBrk="0" hangingPunct="1">
        <a:lnSpc>
          <a:spcPts val="2700"/>
        </a:lnSpc>
        <a:spcBef>
          <a:spcPts val="0"/>
        </a:spcBef>
        <a:spcAft>
          <a:spcPts val="1300"/>
        </a:spcAft>
        <a:buFontTx/>
        <a:buNone/>
        <a:defRPr sz="2500" b="0" i="1" kern="1200" baseline="0">
          <a:solidFill>
            <a:schemeClr val="bg2"/>
          </a:solidFill>
          <a:latin typeface="Source Sans Pro Black" panose="020B0803030403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2831A3-DA83-450E-94E3-554EAE21ED9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2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45" r:id="rId17"/>
    <p:sldLayoutId id="2147483746" r:id="rId18"/>
    <p:sldLayoutId id="2147483741" r:id="rId19"/>
    <p:sldLayoutId id="2147483742" r:id="rId20"/>
    <p:sldLayoutId id="2147483747" r:id="rId21"/>
    <p:sldLayoutId id="2147483695" r:id="rId2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area"/>
          <p:cNvSpPr>
            <a:spLocks noGrp="1"/>
          </p:cNvSpPr>
          <p:nvPr>
            <p:ph type="body" idx="1"/>
          </p:nvPr>
        </p:nvSpPr>
        <p:spPr>
          <a:xfrm>
            <a:off x="406400" y="1238250"/>
            <a:ext cx="8335962" cy="4887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3" name="Confidentiality notice"/>
          <p:cNvSpPr>
            <a:spLocks noGrp="1"/>
          </p:cNvSpPr>
          <p:nvPr>
            <p:ph type="dt" sz="half" idx="2"/>
          </p:nvPr>
        </p:nvSpPr>
        <p:spPr>
          <a:xfrm>
            <a:off x="401637" y="6631383"/>
            <a:ext cx="2133600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4" name="Presentation name"/>
          <p:cNvSpPr>
            <a:spLocks noGrp="1"/>
          </p:cNvSpPr>
          <p:nvPr>
            <p:ph type="ftr" sz="quarter" idx="3"/>
          </p:nvPr>
        </p:nvSpPr>
        <p:spPr>
          <a:xfrm>
            <a:off x="3124200" y="6631383"/>
            <a:ext cx="5364956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5" name="Page number"/>
          <p:cNvSpPr>
            <a:spLocks noGrp="1"/>
          </p:cNvSpPr>
          <p:nvPr>
            <p:ph type="sldNum" sz="quarter" idx="4"/>
          </p:nvPr>
        </p:nvSpPr>
        <p:spPr>
          <a:xfrm>
            <a:off x="8489155" y="6631383"/>
            <a:ext cx="253207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/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600"/>
        </a:spcAft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Font typeface="Arial" panose="020B0604020202020204" pitchFamily="34" charset="0"/>
        <a:buChar char="•"/>
        <a:defRPr sz="2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572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Char char="‒"/>
        <a:defRPr sz="20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Tx/>
        <a:buNone/>
        <a:defRPr sz="2000" b="0" i="1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None/>
        <a:defRPr sz="2000" b="1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461963" indent="0" algn="l" defTabSz="914400" rtl="0" eaLnBrk="1" latinLnBrk="0" hangingPunct="1">
        <a:lnSpc>
          <a:spcPts val="2700"/>
        </a:lnSpc>
        <a:spcBef>
          <a:spcPts val="0"/>
        </a:spcBef>
        <a:spcAft>
          <a:spcPts val="1300"/>
        </a:spcAft>
        <a:buFontTx/>
        <a:buNone/>
        <a:defRPr sz="2500" b="0" i="1" kern="1200" baseline="0">
          <a:solidFill>
            <a:schemeClr val="bg2"/>
          </a:solidFill>
          <a:latin typeface="Source Sans Pro Black" panose="020B0803030403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area"/>
          <p:cNvSpPr>
            <a:spLocks noGrp="1"/>
          </p:cNvSpPr>
          <p:nvPr>
            <p:ph type="body" idx="1"/>
          </p:nvPr>
        </p:nvSpPr>
        <p:spPr>
          <a:xfrm>
            <a:off x="406400" y="1238250"/>
            <a:ext cx="8335962" cy="4887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3" name="Confidentiality notice"/>
          <p:cNvSpPr>
            <a:spLocks noGrp="1"/>
          </p:cNvSpPr>
          <p:nvPr>
            <p:ph type="dt" sz="half" idx="2"/>
          </p:nvPr>
        </p:nvSpPr>
        <p:spPr>
          <a:xfrm>
            <a:off x="401637" y="6631383"/>
            <a:ext cx="2133600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4" name="Presentation name"/>
          <p:cNvSpPr>
            <a:spLocks noGrp="1"/>
          </p:cNvSpPr>
          <p:nvPr>
            <p:ph type="ftr" sz="quarter" idx="3"/>
          </p:nvPr>
        </p:nvSpPr>
        <p:spPr>
          <a:xfrm>
            <a:off x="3124200" y="6631383"/>
            <a:ext cx="5364956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5" name="Page number"/>
          <p:cNvSpPr>
            <a:spLocks noGrp="1"/>
          </p:cNvSpPr>
          <p:nvPr>
            <p:ph type="sldNum" sz="quarter" idx="4"/>
          </p:nvPr>
        </p:nvSpPr>
        <p:spPr>
          <a:xfrm>
            <a:off x="8489155" y="6631383"/>
            <a:ext cx="253207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1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/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600"/>
        </a:spcAft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Font typeface="Arial" panose="020B0604020202020204" pitchFamily="34" charset="0"/>
        <a:buChar char="•"/>
        <a:defRPr sz="2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572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Char char="‒"/>
        <a:defRPr sz="20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Tx/>
        <a:buNone/>
        <a:defRPr sz="2000" b="0" i="1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None/>
        <a:defRPr sz="2000" b="1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461963" indent="0" algn="l" defTabSz="914400" rtl="0" eaLnBrk="1" latinLnBrk="0" hangingPunct="1">
        <a:lnSpc>
          <a:spcPts val="2700"/>
        </a:lnSpc>
        <a:spcBef>
          <a:spcPts val="0"/>
        </a:spcBef>
        <a:spcAft>
          <a:spcPts val="1300"/>
        </a:spcAft>
        <a:buFontTx/>
        <a:buNone/>
        <a:defRPr sz="2500" b="0" i="1" kern="1200" baseline="0">
          <a:solidFill>
            <a:schemeClr val="bg2"/>
          </a:solidFill>
          <a:latin typeface="Source Sans Pro Black" panose="020B0803030403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4883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area"/>
          <p:cNvSpPr>
            <a:spLocks noGrp="1"/>
          </p:cNvSpPr>
          <p:nvPr>
            <p:ph type="body" idx="1"/>
          </p:nvPr>
        </p:nvSpPr>
        <p:spPr>
          <a:xfrm>
            <a:off x="406400" y="1238250"/>
            <a:ext cx="8335962" cy="4887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3" name="Confidentiality notice"/>
          <p:cNvSpPr>
            <a:spLocks noGrp="1"/>
          </p:cNvSpPr>
          <p:nvPr>
            <p:ph type="dt" sz="half" idx="2"/>
          </p:nvPr>
        </p:nvSpPr>
        <p:spPr>
          <a:xfrm>
            <a:off x="401637" y="6631383"/>
            <a:ext cx="2133600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75787B"/>
                </a:solidFill>
              </a:rPr>
              <a:t>©2015 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4" name="Presentation name"/>
          <p:cNvSpPr>
            <a:spLocks noGrp="1"/>
          </p:cNvSpPr>
          <p:nvPr>
            <p:ph type="ftr" sz="quarter" idx="3"/>
          </p:nvPr>
        </p:nvSpPr>
        <p:spPr>
          <a:xfrm>
            <a:off x="3124200" y="6631383"/>
            <a:ext cx="5364956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5" name="Page number"/>
          <p:cNvSpPr>
            <a:spLocks noGrp="1"/>
          </p:cNvSpPr>
          <p:nvPr>
            <p:ph type="sldNum" sz="quarter" idx="4"/>
          </p:nvPr>
        </p:nvSpPr>
        <p:spPr>
          <a:xfrm>
            <a:off x="8489155" y="6631383"/>
            <a:ext cx="253207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‹#›</a:t>
            </a:fld>
            <a:endParaRPr lang="en-GB" dirty="0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/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600"/>
        </a:spcAft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Font typeface="Arial" panose="020B0604020202020204" pitchFamily="34" charset="0"/>
        <a:buChar char="•"/>
        <a:defRPr sz="2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572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Char char="‒"/>
        <a:defRPr sz="20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Tx/>
        <a:buNone/>
        <a:defRPr sz="2000" b="0" i="1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None/>
        <a:defRPr sz="2000" b="1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461963" indent="0" algn="l" defTabSz="914400" rtl="0" eaLnBrk="1" latinLnBrk="0" hangingPunct="1">
        <a:lnSpc>
          <a:spcPts val="2700"/>
        </a:lnSpc>
        <a:spcBef>
          <a:spcPts val="0"/>
        </a:spcBef>
        <a:spcAft>
          <a:spcPts val="1300"/>
        </a:spcAft>
        <a:buFontTx/>
        <a:buNone/>
        <a:defRPr sz="2500" b="0" i="1" kern="1200" baseline="0">
          <a:solidFill>
            <a:schemeClr val="bg2"/>
          </a:solidFill>
          <a:latin typeface="Source Sans Pro Black" panose="020B0803030403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9FC59-0646-4546-BAC7-104CDCF70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1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1143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06400" y="1600200"/>
            <a:ext cx="8335962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3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01637" y="6631383"/>
            <a:ext cx="2133600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631383"/>
            <a:ext cx="5364956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</a:p>
        </p:txBody>
      </p:sp>
      <p:sp>
        <p:nvSpPr>
          <p:cNvPr id="1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489155" y="6631383"/>
            <a:ext cx="253207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/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 baseline="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600"/>
        </a:spcAft>
        <a:buFont typeface="Arial" panose="020B0604020202020204" pitchFamily="34" charset="0"/>
        <a:buNone/>
        <a:defRPr sz="2400" kern="1200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Font typeface="Arial" panose="020B0604020202020204" pitchFamily="34" charset="0"/>
        <a:buChar char="•"/>
        <a:defRPr sz="24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2pPr>
      <a:lvl3pPr marL="4572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Char char="‒"/>
        <a:defRPr sz="20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3pPr>
      <a:lvl4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Tx/>
        <a:buNone/>
        <a:defRPr sz="2000" b="0" i="1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4pPr>
      <a:lvl5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None/>
        <a:defRPr sz="2000" b="1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5pPr>
      <a:lvl6pPr marL="461963" indent="0" algn="l" defTabSz="914400" rtl="0" eaLnBrk="1" latinLnBrk="0" hangingPunct="1">
        <a:lnSpc>
          <a:spcPts val="2700"/>
        </a:lnSpc>
        <a:spcBef>
          <a:spcPts val="0"/>
        </a:spcBef>
        <a:spcAft>
          <a:spcPts val="1300"/>
        </a:spcAft>
        <a:buFontTx/>
        <a:buNone/>
        <a:defRPr sz="2500" b="0" i="1" kern="1200" baseline="0">
          <a:solidFill>
            <a:schemeClr val="bg2"/>
          </a:solidFill>
          <a:latin typeface="Source Sans Pro Black" panose="020B0803030403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1143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06400" y="1600200"/>
            <a:ext cx="8335962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3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01637" y="6631383"/>
            <a:ext cx="2133600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631383"/>
            <a:ext cx="5364956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</a:p>
        </p:txBody>
      </p:sp>
      <p:sp>
        <p:nvSpPr>
          <p:cNvPr id="1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489155" y="6631383"/>
            <a:ext cx="253207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hf hdr="0"/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 baseline="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600"/>
        </a:spcAft>
        <a:buFont typeface="Arial" panose="020B0604020202020204" pitchFamily="34" charset="0"/>
        <a:buNone/>
        <a:defRPr sz="2400" kern="1200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Font typeface="Arial" panose="020B0604020202020204" pitchFamily="34" charset="0"/>
        <a:buChar char="•"/>
        <a:defRPr sz="24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2pPr>
      <a:lvl3pPr marL="4572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Char char="‒"/>
        <a:defRPr sz="20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3pPr>
      <a:lvl4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Tx/>
        <a:buNone/>
        <a:defRPr sz="2000" b="0" i="1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4pPr>
      <a:lvl5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None/>
        <a:defRPr sz="2000" b="1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5pPr>
      <a:lvl6pPr marL="461963" indent="0" algn="l" defTabSz="914400" rtl="0" eaLnBrk="1" latinLnBrk="0" hangingPunct="1">
        <a:lnSpc>
          <a:spcPts val="2700"/>
        </a:lnSpc>
        <a:spcBef>
          <a:spcPts val="0"/>
        </a:spcBef>
        <a:spcAft>
          <a:spcPts val="1300"/>
        </a:spcAft>
        <a:buFontTx/>
        <a:buNone/>
        <a:defRPr sz="2500" b="0" i="1" kern="1200" baseline="0">
          <a:solidFill>
            <a:schemeClr val="bg2"/>
          </a:solidFill>
          <a:latin typeface="Source Sans Pro Black" panose="020B0803030403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5962" cy="1143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06400" y="1600200"/>
            <a:ext cx="8335962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3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01637" y="6631383"/>
            <a:ext cx="2133600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75787B">
                    <a:lumMod val="40000"/>
                    <a:lumOff val="60000"/>
                  </a:srgbClr>
                </a:solidFill>
              </a:rPr>
              <a:t>©2014 NOV | Proprietary and confidential.</a:t>
            </a:r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631383"/>
            <a:ext cx="5364956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75787B">
                    <a:lumMod val="40000"/>
                    <a:lumOff val="60000"/>
                  </a:srgbClr>
                </a:solidFill>
              </a:rPr>
              <a:t>Presentation Name - 00/00/00    |</a:t>
            </a:r>
          </a:p>
        </p:txBody>
      </p:sp>
      <p:sp>
        <p:nvSpPr>
          <p:cNvPr id="1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489155" y="6631383"/>
            <a:ext cx="253207" cy="900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3059166-117D-4637-8327-6220B26033D6}" type="slidenum">
              <a:rPr lang="en-GB" smtClean="0">
                <a:solidFill>
                  <a:srgbClr val="75787B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8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hf hdr="0"/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 baseline="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600"/>
        </a:spcAft>
        <a:buFont typeface="Arial" panose="020B0604020202020204" pitchFamily="34" charset="0"/>
        <a:buNone/>
        <a:defRPr sz="2400" kern="1200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Font typeface="Arial" panose="020B0604020202020204" pitchFamily="34" charset="0"/>
        <a:buChar char="•"/>
        <a:defRPr sz="24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2pPr>
      <a:lvl3pPr marL="4572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Char char="‒"/>
        <a:defRPr sz="2000" b="0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3pPr>
      <a:lvl4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Tx/>
        <a:buNone/>
        <a:defRPr sz="2000" b="0" i="1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4pPr>
      <a:lvl5pPr marL="1588" indent="0" algn="l" defTabSz="914400" rtl="0" eaLnBrk="1" latinLnBrk="0" hangingPunct="1">
        <a:lnSpc>
          <a:spcPct val="90000"/>
        </a:lnSpc>
        <a:spcBef>
          <a:spcPts val="0"/>
        </a:spcBef>
        <a:spcAft>
          <a:spcPts val="1300"/>
        </a:spcAft>
        <a:buClr>
          <a:schemeClr val="bg2"/>
        </a:buClr>
        <a:buFont typeface="Source Sans Pro" panose="020B0503030403020204" pitchFamily="34" charset="0"/>
        <a:buNone/>
        <a:defRPr sz="2000" b="1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5pPr>
      <a:lvl6pPr marL="461963" indent="0" algn="l" defTabSz="914400" rtl="0" eaLnBrk="1" latinLnBrk="0" hangingPunct="1">
        <a:lnSpc>
          <a:spcPts val="2700"/>
        </a:lnSpc>
        <a:spcBef>
          <a:spcPts val="0"/>
        </a:spcBef>
        <a:spcAft>
          <a:spcPts val="1300"/>
        </a:spcAft>
        <a:buFontTx/>
        <a:buNone/>
        <a:defRPr sz="2500" b="0" i="1" kern="1200" baseline="0">
          <a:solidFill>
            <a:schemeClr val="bg2"/>
          </a:solidFill>
          <a:latin typeface="Source Sans Pro Black" panose="020B0803030403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ítulo 2"/>
          <p:cNvSpPr txBox="1">
            <a:spLocks/>
          </p:cNvSpPr>
          <p:nvPr/>
        </p:nvSpPr>
        <p:spPr bwMode="auto">
          <a:xfrm>
            <a:off x="304800" y="603250"/>
            <a:ext cx="8366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ru-RU" sz="6000">
                <a:solidFill>
                  <a:schemeClr val="bg1"/>
                </a:solidFill>
              </a:rPr>
              <a:t>Компания </a:t>
            </a:r>
            <a:r>
              <a:rPr lang="en-US" sz="6000">
                <a:solidFill>
                  <a:schemeClr val="bg1"/>
                </a:solidFill>
              </a:rPr>
              <a:t>NOV</a:t>
            </a:r>
            <a:endParaRPr lang="ru-RU" sz="6000">
              <a:solidFill>
                <a:schemeClr val="bg1"/>
              </a:solidFill>
              <a:latin typeface="Arial" charset="0"/>
            </a:endParaRPr>
          </a:p>
          <a:p>
            <a:pPr defTabSz="914400"/>
            <a:r>
              <a:rPr lang="ru-RU">
                <a:solidFill>
                  <a:schemeClr val="bg1"/>
                </a:solidFill>
                <a:latin typeface="Arial" charset="0"/>
              </a:rPr>
              <a:t>Обзор деятельности</a:t>
            </a:r>
            <a:endParaRPr lang="en-US" sz="6000">
              <a:solidFill>
                <a:schemeClr val="bg1"/>
              </a:solidFill>
              <a:latin typeface="Arial" charset="0"/>
            </a:endParaRPr>
          </a:p>
          <a:p>
            <a:pPr defTabSz="914400"/>
            <a:r>
              <a:rPr lang="en-US" sz="3000">
                <a:solidFill>
                  <a:schemeClr val="bg1"/>
                </a:solidFill>
              </a:rPr>
              <a:t>2016</a:t>
            </a:r>
          </a:p>
        </p:txBody>
      </p:sp>
      <p:pic>
        <p:nvPicPr>
          <p:cNvPr id="4403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03925"/>
            <a:ext cx="1127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99" y="216028"/>
            <a:ext cx="9245010" cy="694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726158" y="-3212972"/>
            <a:ext cx="6858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2"/>
          <p:cNvSpPr txBox="1">
            <a:spLocks/>
          </p:cNvSpPr>
          <p:nvPr/>
        </p:nvSpPr>
        <p:spPr bwMode="auto">
          <a:xfrm>
            <a:off x="-52699" y="-179326"/>
            <a:ext cx="8366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ru-RU" sz="4000" dirty="0">
              <a:solidFill>
                <a:schemeClr val="bg1"/>
              </a:solidFill>
            </a:endParaRPr>
          </a:p>
          <a:p>
            <a:pPr defTabSz="914400"/>
            <a:r>
              <a:rPr lang="ru-RU" sz="4000" dirty="0">
                <a:solidFill>
                  <a:schemeClr val="bg1"/>
                </a:solidFill>
              </a:rPr>
              <a:t>НОВ- Кострома </a:t>
            </a:r>
            <a:endParaRPr lang="ru-RU" sz="4000" dirty="0">
              <a:solidFill>
                <a:schemeClr val="bg1"/>
              </a:solidFill>
              <a:latin typeface="Arial" charset="0"/>
            </a:endParaRPr>
          </a:p>
          <a:p>
            <a:pPr defTabSz="914400"/>
            <a:r>
              <a:rPr lang="ru-RU" sz="3000" dirty="0">
                <a:solidFill>
                  <a:schemeClr val="bg1"/>
                </a:solidFill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  <a:p>
            <a:pPr defTabSz="914400"/>
            <a:r>
              <a:rPr lang="ru-RU" sz="3600" dirty="0">
                <a:solidFill>
                  <a:schemeClr val="bg1"/>
                </a:solidFill>
              </a:rPr>
              <a:t>Новости 2018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manovVV\Desktop\NOV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50" y="6025373"/>
            <a:ext cx="1153135" cy="5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4688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62" y="53480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 течение ряда последних лет НК «Сургутнефтегаз» закупает 100 МТ МБУ сделанные </a:t>
            </a:r>
            <a:r>
              <a:rPr lang="en-US" sz="1400" dirty="0">
                <a:solidFill>
                  <a:prstClr val="black"/>
                </a:solidFill>
              </a:rPr>
              <a:t>NOV </a:t>
            </a:r>
            <a:r>
              <a:rPr lang="ru-RU" sz="1400" dirty="0">
                <a:solidFill>
                  <a:prstClr val="black"/>
                </a:solidFill>
              </a:rPr>
              <a:t> в США.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По планам локализации, на заводе «НОВ-Кострома»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мы планируем изготавливать основные элементы и узлы шасси, </a:t>
            </a:r>
            <a:r>
              <a:rPr lang="ru-RU" sz="1400" dirty="0" err="1">
                <a:solidFill>
                  <a:prstClr val="black"/>
                </a:solidFill>
              </a:rPr>
              <a:t>вышко</a:t>
            </a:r>
            <a:r>
              <a:rPr lang="ru-RU" sz="1400" dirty="0">
                <a:solidFill>
                  <a:prstClr val="black"/>
                </a:solidFill>
              </a:rPr>
              <a:t>-лебедочного блока, мачты, навесного оборудования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и осуществлять сборку мобильных установок данного типа.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" y="4366220"/>
            <a:ext cx="9056500" cy="24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8660"/>
            <a:ext cx="5042892" cy="27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8328"/>
            <a:ext cx="2664296" cy="237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8"/>
          <p:cNvSpPr txBox="1">
            <a:spLocks noChangeArrowheads="1"/>
          </p:cNvSpPr>
          <p:nvPr/>
        </p:nvSpPr>
        <p:spPr bwMode="auto">
          <a:xfrm>
            <a:off x="2057400" y="44754"/>
            <a:ext cx="663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en-US" sz="2000" b="1" kern="0" dirty="0">
                <a:solidFill>
                  <a:srgbClr val="FF0000"/>
                </a:solidFill>
              </a:rPr>
              <a:t>100 МТ мобильная БУ производимая </a:t>
            </a:r>
            <a:r>
              <a:rPr lang="en-US" altLang="en-US" sz="2000" b="1" kern="0" dirty="0">
                <a:solidFill>
                  <a:srgbClr val="FF0000"/>
                </a:solidFill>
              </a:rPr>
              <a:t>NOV </a:t>
            </a:r>
            <a:endParaRPr lang="en-US" altLang="en-US" sz="2000" b="1" kern="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RomanovVV\Desktop\NOV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06124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8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©201</a:t>
            </a:r>
            <a:r>
              <a:rPr lang="ru-RU" dirty="0">
                <a:solidFill>
                  <a:srgbClr val="75787B"/>
                </a:solidFill>
              </a:rPr>
              <a:t>8</a:t>
            </a:r>
            <a:r>
              <a:rPr lang="en-US" dirty="0">
                <a:solidFill>
                  <a:srgbClr val="75787B"/>
                </a:solidFill>
              </a:rPr>
              <a:t> NOV 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75787B"/>
                </a:solidFill>
              </a:rPr>
              <a:t>12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705824"/>
            <a:ext cx="8321451" cy="455295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Верхний привод</a:t>
            </a:r>
            <a:r>
              <a:rPr lang="en-US" sz="2400" dirty="0"/>
              <a:t>: TDS 11</a:t>
            </a:r>
            <a:r>
              <a:rPr lang="ru-RU" sz="2400" dirty="0"/>
              <a:t> </a:t>
            </a:r>
            <a:r>
              <a:rPr lang="en-US" sz="2400" dirty="0"/>
              <a:t>SA</a:t>
            </a:r>
            <a:endParaRPr lang="ru-RU" sz="2400" dirty="0"/>
          </a:p>
          <a:p>
            <a:r>
              <a:rPr lang="ru-RU" sz="2000" dirty="0"/>
              <a:t>800 (2 х </a:t>
            </a:r>
            <a:r>
              <a:rPr lang="en-US" sz="2000" dirty="0"/>
              <a:t>400 </a:t>
            </a:r>
            <a:r>
              <a:rPr lang="ru-RU" sz="2000" dirty="0" err="1"/>
              <a:t>л.с</a:t>
            </a:r>
            <a:r>
              <a:rPr lang="ru-RU" sz="2000" dirty="0"/>
              <a:t>.)</a:t>
            </a:r>
            <a:r>
              <a:rPr lang="en-US" sz="2000" dirty="0"/>
              <a:t> </a:t>
            </a:r>
            <a:r>
              <a:rPr lang="ru-RU" sz="2000" dirty="0"/>
              <a:t>– макс. пост. мощность</a:t>
            </a:r>
          </a:p>
          <a:p>
            <a:r>
              <a:rPr lang="en-US" sz="2000" dirty="0"/>
              <a:t>500 </a:t>
            </a:r>
            <a:r>
              <a:rPr lang="ru-RU" sz="2000" dirty="0"/>
              <a:t>тонн</a:t>
            </a:r>
            <a:r>
              <a:rPr lang="en-US" sz="2000" dirty="0"/>
              <a:t> </a:t>
            </a:r>
            <a:r>
              <a:rPr lang="ru-RU" sz="2000" dirty="0"/>
              <a:t>–грузоподъемность</a:t>
            </a:r>
          </a:p>
          <a:p>
            <a:r>
              <a:rPr lang="ru-RU" sz="2000" dirty="0"/>
              <a:t>50842 </a:t>
            </a:r>
            <a:r>
              <a:rPr lang="ru-RU" sz="2000" dirty="0" err="1"/>
              <a:t>Нм</a:t>
            </a:r>
            <a:r>
              <a:rPr lang="ru-RU" sz="2000" dirty="0"/>
              <a:t>- макс. пост. крутящий момент</a:t>
            </a:r>
          </a:p>
          <a:p>
            <a:r>
              <a:rPr lang="ru-RU" sz="2000" dirty="0"/>
              <a:t>Рабочая высота</a:t>
            </a:r>
            <a:r>
              <a:rPr lang="en-US" sz="2000" dirty="0"/>
              <a:t>: 19 </a:t>
            </a:r>
            <a:r>
              <a:rPr lang="en-US" sz="2000" dirty="0" err="1"/>
              <a:t>ft</a:t>
            </a:r>
            <a:r>
              <a:rPr lang="en-US" sz="2000" dirty="0"/>
              <a:t> (5.8 m)</a:t>
            </a:r>
            <a:endParaRPr lang="ru-RU" sz="2000" dirty="0"/>
          </a:p>
          <a:p>
            <a:r>
              <a:rPr lang="ru-RU" sz="2000" dirty="0"/>
              <a:t>Вес привода</a:t>
            </a:r>
            <a:r>
              <a:rPr lang="en-US" sz="2000" dirty="0"/>
              <a:t>: 15,876 </a:t>
            </a:r>
            <a:r>
              <a:rPr lang="ru-RU" sz="2000" dirty="0"/>
              <a:t>кг</a:t>
            </a:r>
          </a:p>
          <a:p>
            <a:r>
              <a:rPr lang="en-US" sz="2000" dirty="0"/>
              <a:t>Baldor Reliance </a:t>
            </a:r>
            <a:r>
              <a:rPr lang="ru-RU" sz="2000" dirty="0"/>
              <a:t>- моторы постоянного тока</a:t>
            </a:r>
          </a:p>
          <a:p>
            <a:r>
              <a:rPr lang="ru-RU" sz="2000" dirty="0"/>
              <a:t>Самые популярные в мире верхние приводы</a:t>
            </a:r>
            <a:endParaRPr lang="en-US" sz="2000" dirty="0"/>
          </a:p>
          <a:p>
            <a:pPr lvl="2"/>
            <a:r>
              <a:rPr lang="ru-RU" sz="1600" dirty="0"/>
              <a:t>(реализовано более 2100 приводов)</a:t>
            </a:r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7878762" cy="4572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NOV</a:t>
            </a:r>
            <a:r>
              <a:rPr lang="ru-RU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производство бурового оборудования</a:t>
            </a:r>
            <a:endParaRPr lang="en-US" sz="24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926801"/>
            <a:ext cx="6911975" cy="31431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Локализация на заводе НОВ-Кострома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r="22448"/>
          <a:stretch/>
        </p:blipFill>
        <p:spPr>
          <a:xfrm>
            <a:off x="6248400" y="1733739"/>
            <a:ext cx="2500891" cy="3858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97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©201</a:t>
            </a:r>
            <a:r>
              <a:rPr lang="ru-RU" dirty="0">
                <a:solidFill>
                  <a:srgbClr val="75787B"/>
                </a:solidFill>
              </a:rPr>
              <a:t>8</a:t>
            </a:r>
            <a:r>
              <a:rPr lang="en-US" dirty="0">
                <a:solidFill>
                  <a:srgbClr val="75787B"/>
                </a:solidFill>
              </a:rPr>
              <a:t> NOV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12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4953000" cy="4953000"/>
          </a:xfrm>
        </p:spPr>
        <p:txBody>
          <a:bodyPr>
            <a:noAutofit/>
          </a:bodyPr>
          <a:lstStyle/>
          <a:p>
            <a:r>
              <a:rPr lang="ru-RU" sz="1800" dirty="0"/>
              <a:t>Триплексный буровой насос:  </a:t>
            </a:r>
            <a:r>
              <a:rPr lang="en-US" sz="2000" dirty="0"/>
              <a:t>FD-1600</a:t>
            </a:r>
            <a:r>
              <a:rPr lang="ru-RU" sz="2000" dirty="0"/>
              <a:t>  </a:t>
            </a:r>
            <a:r>
              <a:rPr lang="ru-RU" sz="1800" dirty="0"/>
              <a:t>                                   </a:t>
            </a:r>
            <a:r>
              <a:rPr lang="en-US" sz="2400" dirty="0"/>
              <a:t>  </a:t>
            </a:r>
          </a:p>
          <a:p>
            <a:pPr lvl="1"/>
            <a:r>
              <a:rPr lang="ru-RU" sz="1800" dirty="0"/>
              <a:t>Мощность-</a:t>
            </a:r>
            <a:r>
              <a:rPr lang="en-US" sz="1800" dirty="0"/>
              <a:t>1600 </a:t>
            </a:r>
            <a:r>
              <a:rPr lang="ru-RU" sz="1800" dirty="0" err="1"/>
              <a:t>л.с</a:t>
            </a:r>
            <a:r>
              <a:rPr lang="ru-RU" sz="1800" dirty="0"/>
              <a:t>. при </a:t>
            </a:r>
            <a:r>
              <a:rPr lang="en-US" sz="1800" dirty="0"/>
              <a:t>120 </a:t>
            </a:r>
            <a:r>
              <a:rPr lang="ru-RU" sz="1800" dirty="0"/>
              <a:t> ход./мин</a:t>
            </a:r>
            <a:r>
              <a:rPr lang="en-US" sz="1800" dirty="0"/>
              <a:t>, </a:t>
            </a:r>
            <a:endParaRPr lang="ru-RU" sz="1800" dirty="0"/>
          </a:p>
          <a:p>
            <a:pPr lvl="1"/>
            <a:r>
              <a:rPr lang="en-US" sz="1800" dirty="0"/>
              <a:t>3-</a:t>
            </a:r>
            <a:r>
              <a:rPr lang="ru-RU" sz="1800" dirty="0"/>
              <a:t>х цилиндровый</a:t>
            </a:r>
            <a:r>
              <a:rPr lang="en-US" sz="1800" dirty="0"/>
              <a:t>, </a:t>
            </a:r>
            <a:r>
              <a:rPr lang="ru-RU" sz="1800" dirty="0"/>
              <a:t>насос поршневого типа,</a:t>
            </a:r>
            <a:r>
              <a:rPr lang="en-US" sz="1800" dirty="0"/>
              <a:t> </a:t>
            </a:r>
            <a:r>
              <a:rPr lang="ru-RU" sz="1800" dirty="0"/>
              <a:t>одностороннего действия для подачи бурового раствора</a:t>
            </a:r>
          </a:p>
          <a:p>
            <a:pPr lvl="1"/>
            <a:r>
              <a:rPr lang="ru-RU" sz="1800" dirty="0"/>
              <a:t>Макс. Размер втулки цилиндра, дюйм</a:t>
            </a:r>
            <a:r>
              <a:rPr lang="en-US" sz="1800" dirty="0"/>
              <a:t> (mm): </a:t>
            </a:r>
            <a:br>
              <a:rPr lang="en-US" sz="1800" dirty="0"/>
            </a:br>
            <a:r>
              <a:rPr lang="en-US" sz="1800" dirty="0"/>
              <a:t>7" X 12" (178 X 305)</a:t>
            </a:r>
            <a:endParaRPr lang="ru-RU" sz="1800" dirty="0"/>
          </a:p>
          <a:p>
            <a:pPr lvl="1"/>
            <a:r>
              <a:rPr lang="ru-RU" sz="1800" dirty="0"/>
              <a:t>Передаточное число</a:t>
            </a:r>
            <a:r>
              <a:rPr lang="en-US" sz="1800" dirty="0"/>
              <a:t>: 4.3</a:t>
            </a:r>
            <a:r>
              <a:rPr lang="ru-RU" sz="1800" dirty="0"/>
              <a:t>2</a:t>
            </a:r>
            <a:r>
              <a:rPr lang="en-US" sz="1800" dirty="0"/>
              <a:t>:1</a:t>
            </a:r>
          </a:p>
          <a:p>
            <a:pPr lvl="1"/>
            <a:r>
              <a:rPr lang="ru-RU" sz="1800" dirty="0"/>
              <a:t>Размеры</a:t>
            </a:r>
            <a:r>
              <a:rPr lang="en-US" sz="1800" dirty="0"/>
              <a:t> (W</a:t>
            </a:r>
            <a:r>
              <a:rPr lang="ru-RU" sz="1800" dirty="0"/>
              <a:t> </a:t>
            </a:r>
            <a:r>
              <a:rPr lang="en-US" sz="1800" dirty="0"/>
              <a:t>x</a:t>
            </a:r>
            <a:r>
              <a:rPr lang="ru-RU" sz="1800" dirty="0"/>
              <a:t> </a:t>
            </a:r>
            <a:r>
              <a:rPr lang="en-US" sz="1800" dirty="0"/>
              <a:t>L</a:t>
            </a:r>
            <a:r>
              <a:rPr lang="ru-RU" sz="1800" dirty="0"/>
              <a:t> </a:t>
            </a:r>
            <a:r>
              <a:rPr lang="en-US" sz="1800" dirty="0"/>
              <a:t>x</a:t>
            </a:r>
            <a:r>
              <a:rPr lang="ru-RU" sz="1800" dirty="0"/>
              <a:t> </a:t>
            </a:r>
            <a:r>
              <a:rPr lang="en-US" sz="1800" dirty="0"/>
              <a:t>H)</a:t>
            </a:r>
            <a:r>
              <a:rPr lang="ru-RU" sz="1800" dirty="0"/>
              <a:t>, дюйм ( мм) </a:t>
            </a:r>
            <a:r>
              <a:rPr lang="en-US" sz="1800" dirty="0"/>
              <a:t>: 8’x16’</a:t>
            </a:r>
            <a:r>
              <a:rPr lang="ru-RU" sz="1800" dirty="0"/>
              <a:t>х</a:t>
            </a:r>
            <a:r>
              <a:rPr lang="en-US" sz="1800" dirty="0"/>
              <a:t> 7’(2438mm x</a:t>
            </a:r>
            <a:r>
              <a:rPr lang="ru-RU" sz="1800" dirty="0"/>
              <a:t> </a:t>
            </a:r>
            <a:r>
              <a:rPr lang="en-US" sz="1800" dirty="0"/>
              <a:t>4877mm x 2134mm)</a:t>
            </a:r>
          </a:p>
          <a:p>
            <a:pPr lvl="1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7696200" cy="5334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NOV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производство бурового оборудования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990600"/>
            <a:ext cx="6911975" cy="31431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Локализация на заводе  НОВ-Кострома</a:t>
            </a:r>
            <a:endParaRPr lang="en-US" dirty="0"/>
          </a:p>
        </p:txBody>
      </p:sp>
      <p:pic>
        <p:nvPicPr>
          <p:cNvPr id="2052" name="Picture 4" descr="A Temporary thumbnai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776748" cy="2209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1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50F65D-05C9-471B-B6D8-27F143F7F3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7F202-FB22-4F6E-9C77-72E7D234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293B1-04CA-4AE7-99AF-13EE318099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6B816-31DD-4FA7-A2B9-9A7F98B1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D85648-4CBB-4B4E-9F26-EB2B18F146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A0238-8B8A-4634-A5AC-9F6F8E68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8B94-A874-4EB7-A83A-2F11E200F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18F61-A1A9-4C91-9A33-93D20B4D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7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75787B"/>
                </a:solidFill>
              </a:rPr>
              <a:t>Presentation Name - 00/00/00    |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15</a:t>
            </a:fld>
            <a:endParaRPr lang="en-GB" dirty="0">
              <a:solidFill>
                <a:srgbClr val="75787B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r="1"/>
          <a:stretch/>
        </p:blipFill>
        <p:spPr bwMode="auto">
          <a:xfrm>
            <a:off x="634496" y="4022476"/>
            <a:ext cx="4038601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1" cy="838200"/>
          </a:xfrm>
        </p:spPr>
        <p:txBody>
          <a:bodyPr>
            <a:normAutofit fontScale="90000"/>
          </a:bodyPr>
          <a:lstStyle/>
          <a:p>
            <a:br>
              <a:rPr lang="en-US" sz="1800" dirty="0">
                <a:solidFill>
                  <a:srgbClr val="FF0000"/>
                </a:solidFill>
              </a:rPr>
            </a:br>
            <a:br>
              <a:rPr lang="ru-RU" sz="1800" dirty="0">
                <a:solidFill>
                  <a:srgbClr val="FF0000"/>
                </a:solidFill>
              </a:rPr>
            </a:b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 Производство внутрискважинного оборудования,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бурового инструмента  и оборудования для </a:t>
            </a:r>
            <a:r>
              <a:rPr lang="ru-RU" sz="2000" b="1" dirty="0" err="1">
                <a:solidFill>
                  <a:srgbClr val="FF0000"/>
                </a:solidFill>
              </a:rPr>
              <a:t>заканчивания</a:t>
            </a:r>
            <a:r>
              <a:rPr lang="ru-RU" sz="2000" b="1" dirty="0">
                <a:solidFill>
                  <a:srgbClr val="FF0000"/>
                </a:solidFill>
              </a:rPr>
              <a:t> и эксплуатации скважин на заводе  «НОВ-Кострома»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0000"/>
          <a:stretch/>
        </p:blipFill>
        <p:spPr>
          <a:xfrm>
            <a:off x="5028445" y="1281065"/>
            <a:ext cx="3124201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2" descr="C:\Users\menkeevny\AppData\Local\Microsoft\Windows\Temporary Internet Files\Content.Outlook\B0XGD5VD\WP_20151207_14_12_14_Pr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r="1830"/>
          <a:stretch/>
        </p:blipFill>
        <p:spPr bwMode="auto">
          <a:xfrm>
            <a:off x="634496" y="1295400"/>
            <a:ext cx="4038601" cy="25925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959102"/>
            <a:ext cx="3124201" cy="26477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5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©2018 NOV 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Tool Manufacturing Study</a:t>
            </a:r>
            <a:endParaRPr lang="en-US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16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238250"/>
            <a:ext cx="8361363" cy="57721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Производство стальных   долот   </a:t>
            </a:r>
            <a:r>
              <a:rPr lang="en-US" dirty="0"/>
              <a:t>PDC:</a:t>
            </a:r>
          </a:p>
          <a:p>
            <a:r>
              <a:rPr lang="ru-RU" sz="1900" dirty="0"/>
              <a:t>Разработка ведется инженерами в России</a:t>
            </a:r>
            <a:endParaRPr lang="en-US" sz="1900" dirty="0"/>
          </a:p>
          <a:p>
            <a:r>
              <a:rPr lang="ru-RU" sz="1900" dirty="0"/>
              <a:t>Производство стальных долот </a:t>
            </a:r>
            <a:r>
              <a:rPr lang="en-US" sz="1900" dirty="0"/>
              <a:t>PDC </a:t>
            </a:r>
            <a:r>
              <a:rPr lang="ru-RU" sz="1900" dirty="0"/>
              <a:t>до</a:t>
            </a:r>
            <a:r>
              <a:rPr lang="en-US" sz="1900" dirty="0"/>
              <a:t> 12.25” (~</a:t>
            </a:r>
            <a:r>
              <a:rPr lang="ru-RU" sz="1900" dirty="0"/>
              <a:t>1000</a:t>
            </a:r>
            <a:r>
              <a:rPr lang="en-US" sz="1900" dirty="0"/>
              <a:t> </a:t>
            </a:r>
            <a:r>
              <a:rPr lang="ru-RU" sz="1900" dirty="0"/>
              <a:t>в год</a:t>
            </a:r>
            <a:r>
              <a:rPr lang="en-US" sz="1900" dirty="0"/>
              <a:t>)</a:t>
            </a:r>
            <a:r>
              <a:rPr lang="ru-RU" sz="1900" dirty="0"/>
              <a:t> следующих серий</a:t>
            </a:r>
            <a:r>
              <a:rPr lang="en-US" sz="1900" dirty="0"/>
              <a:t>:</a:t>
            </a:r>
          </a:p>
          <a:p>
            <a:pPr lvl="1"/>
            <a:r>
              <a:rPr lang="en-US" sz="1500" dirty="0"/>
              <a:t> 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r>
              <a:rPr lang="en-US" sz="1500" dirty="0"/>
              <a:t> </a:t>
            </a:r>
          </a:p>
          <a:p>
            <a:pPr lvl="1"/>
            <a:r>
              <a:rPr lang="en-US" sz="1600" dirty="0"/>
              <a:t>Fixed cutter</a:t>
            </a:r>
          </a:p>
          <a:p>
            <a:pPr lvl="1"/>
            <a:r>
              <a:rPr lang="en-US" sz="1600" dirty="0"/>
              <a:t>Speed Drill</a:t>
            </a:r>
          </a:p>
          <a:p>
            <a:pPr lvl="1"/>
            <a:r>
              <a:rPr lang="en-US" sz="1600" dirty="0"/>
              <a:t>Bi-center</a:t>
            </a:r>
            <a:endParaRPr lang="ru-RU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04800"/>
            <a:ext cx="7904162" cy="5334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NOV-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производство бурового инструмента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914400"/>
            <a:ext cx="6911975" cy="31431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Локализация на заводе </a:t>
            </a:r>
            <a:r>
              <a:rPr lang="en-US" dirty="0">
                <a:solidFill>
                  <a:srgbClr val="FF0000"/>
                </a:solidFill>
              </a:rPr>
              <a:t> NOV</a:t>
            </a:r>
            <a:r>
              <a:rPr lang="ru-RU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Kostroma</a:t>
            </a:r>
            <a:endParaRPr lang="en-US" dirty="0"/>
          </a:p>
          <a:p>
            <a:pPr marL="322263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038" y="2887699"/>
            <a:ext cx="1780030" cy="9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16083" y="3793522"/>
            <a:ext cx="249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DA291C"/>
                </a:solidFill>
                <a:latin typeface="BankGothic Lt BT" panose="020B0607020203060204" pitchFamily="34" charset="0"/>
              </a:rPr>
              <a:t>Tektonic</a:t>
            </a:r>
            <a:r>
              <a:rPr lang="en-US" sz="3600" b="1" i="1" dirty="0">
                <a:solidFill>
                  <a:srgbClr val="DA291C"/>
                </a:solidFill>
                <a:latin typeface="BankGothic Lt BT" panose="020B0607020203060204" pitchFamily="34" charset="0"/>
              </a:rPr>
              <a:t>™ </a:t>
            </a:r>
            <a:endParaRPr lang="ru-RU" sz="3600" b="1" i="1" dirty="0">
              <a:solidFill>
                <a:srgbClr val="DA291C"/>
              </a:solidFill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2229">
            <a:off x="5605217" y="3094715"/>
            <a:ext cx="2511158" cy="3170868"/>
          </a:xfrm>
          <a:prstGeom prst="rect">
            <a:avLst/>
          </a:prstGeom>
        </p:spPr>
      </p:pic>
      <p:pic>
        <p:nvPicPr>
          <p:cNvPr id="1026" name="Picture 2" descr="10098081_M_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r="29722"/>
          <a:stretch/>
        </p:blipFill>
        <p:spPr bwMode="auto">
          <a:xfrm rot="16200000">
            <a:off x="3360746" y="4304238"/>
            <a:ext cx="966614" cy="24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6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©2018NOV  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75787B">
                    <a:lumMod val="40000"/>
                    <a:lumOff val="60000"/>
                  </a:srgbClr>
                </a:solidFill>
              </a:rPr>
              <a:t>Tool Manufacturing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17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Ремонт силовых секций моторов</a:t>
            </a:r>
            <a:r>
              <a:rPr lang="en-US" dirty="0"/>
              <a:t> (Reline):</a:t>
            </a:r>
          </a:p>
          <a:p>
            <a:r>
              <a:rPr lang="en-US" sz="1900" dirty="0"/>
              <a:t>2 </a:t>
            </a:r>
            <a:r>
              <a:rPr lang="ru-RU" sz="1900" dirty="0"/>
              <a:t>смены</a:t>
            </a:r>
            <a:r>
              <a:rPr lang="en-US" sz="1900" dirty="0"/>
              <a:t> ~ 1000 </a:t>
            </a:r>
            <a:r>
              <a:rPr lang="ru-RU" sz="1900" dirty="0"/>
              <a:t>в год</a:t>
            </a:r>
            <a:endParaRPr lang="en-US" sz="1900" dirty="0"/>
          </a:p>
          <a:p>
            <a:r>
              <a:rPr lang="ru-RU" sz="1900" dirty="0"/>
              <a:t>2 типа эластомера </a:t>
            </a:r>
            <a:r>
              <a:rPr lang="en-US" sz="1900" dirty="0"/>
              <a:t>PRR </a:t>
            </a:r>
            <a:r>
              <a:rPr lang="ru-RU" sz="1900" dirty="0"/>
              <a:t>и</a:t>
            </a:r>
            <a:r>
              <a:rPr lang="en-US" sz="1900" dirty="0"/>
              <a:t> UF114</a:t>
            </a:r>
          </a:p>
          <a:p>
            <a:r>
              <a:rPr lang="ru-RU" sz="1900" dirty="0"/>
              <a:t>Размеры</a:t>
            </a:r>
            <a:r>
              <a:rPr lang="en-US" sz="1900" dirty="0"/>
              <a:t>: </a:t>
            </a:r>
            <a:r>
              <a:rPr lang="ru-RU" sz="1900" dirty="0"/>
              <a:t>с</a:t>
            </a:r>
            <a:r>
              <a:rPr lang="en-US" sz="1900" dirty="0"/>
              <a:t> 3 ¾” </a:t>
            </a:r>
            <a:r>
              <a:rPr lang="ru-RU" sz="1900" dirty="0"/>
              <a:t>до</a:t>
            </a:r>
            <a:r>
              <a:rPr lang="en-US" sz="1900" dirty="0"/>
              <a:t> 9 5/8” 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02562" cy="5334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NOV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производство бурового инструмента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914400"/>
            <a:ext cx="6911975" cy="3143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Локализация на заводе НОВ-Кострома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174" t="26004" r="9159" b="14340"/>
          <a:stretch/>
        </p:blipFill>
        <p:spPr>
          <a:xfrm>
            <a:off x="1981200" y="3505200"/>
            <a:ext cx="60960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7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©2018 NOV  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5787B">
                    <a:lumMod val="40000"/>
                    <a:lumOff val="60000"/>
                  </a:srgbClr>
                </a:solidFill>
              </a:rPr>
              <a:t>Tool Manufacturing Study</a:t>
            </a:r>
            <a:endParaRPr lang="en-US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9166-117D-4637-8327-6220B26033D6}" type="slidenum">
              <a:rPr lang="en-GB" smtClean="0">
                <a:solidFill>
                  <a:srgbClr val="75787B"/>
                </a:solidFill>
              </a:rPr>
              <a:pPr/>
              <a:t>18</a:t>
            </a:fld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99417" y="1335483"/>
            <a:ext cx="8340725" cy="52959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Производство запасных частей</a:t>
            </a:r>
            <a:r>
              <a:rPr lang="en-US" sz="2400" dirty="0"/>
              <a:t> </a:t>
            </a:r>
            <a:r>
              <a:rPr lang="ru-RU" sz="2400" dirty="0"/>
              <a:t>скважинного  оборудования</a:t>
            </a:r>
            <a:r>
              <a:rPr lang="en-US" sz="2400" dirty="0"/>
              <a:t>:</a:t>
            </a:r>
          </a:p>
          <a:p>
            <a:r>
              <a:rPr lang="ru-RU" sz="1900" dirty="0"/>
              <a:t>Шлицевые валы</a:t>
            </a:r>
            <a:r>
              <a:rPr lang="en-US" sz="1900" dirty="0"/>
              <a:t>, </a:t>
            </a:r>
            <a:r>
              <a:rPr lang="ru-RU" sz="1900" dirty="0"/>
              <a:t>корпусные детали и другие внутренние элементы для скважинного  оборудования</a:t>
            </a:r>
            <a:r>
              <a:rPr lang="en-US" sz="1900" dirty="0"/>
              <a:t>:</a:t>
            </a:r>
          </a:p>
          <a:p>
            <a:pPr lvl="1"/>
            <a:r>
              <a:rPr lang="ru-RU" sz="1600" dirty="0"/>
              <a:t>Винтовых  забойных  двигателей</a:t>
            </a:r>
            <a:endParaRPr lang="en-US" sz="1600" dirty="0"/>
          </a:p>
          <a:p>
            <a:pPr lvl="1"/>
            <a:r>
              <a:rPr lang="ru-RU" sz="1600" dirty="0"/>
              <a:t>Забойных перфораторов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en-US" sz="1600" dirty="0"/>
              <a:t>“Fluid Hammer”</a:t>
            </a:r>
          </a:p>
          <a:p>
            <a:pPr lvl="1"/>
            <a:r>
              <a:rPr lang="ru-RU" sz="1600" dirty="0"/>
              <a:t>Колонных амортизаторов </a:t>
            </a:r>
            <a:r>
              <a:rPr lang="en-US" sz="1600" dirty="0"/>
              <a:t>“Shock Tools”</a:t>
            </a:r>
          </a:p>
          <a:p>
            <a:pPr lvl="1"/>
            <a:r>
              <a:rPr lang="ru-RU" sz="1600" dirty="0"/>
              <a:t>Ясов</a:t>
            </a:r>
            <a:endParaRPr lang="en-US" sz="1600" dirty="0"/>
          </a:p>
          <a:p>
            <a:r>
              <a:rPr lang="ru-RU" sz="1900" dirty="0"/>
              <a:t>Размеры</a:t>
            </a:r>
            <a:r>
              <a:rPr lang="en-US" sz="1900" dirty="0"/>
              <a:t>: </a:t>
            </a:r>
            <a:r>
              <a:rPr lang="ru-RU" sz="1900" dirty="0"/>
              <a:t>с </a:t>
            </a:r>
            <a:r>
              <a:rPr lang="en-US" sz="1900" dirty="0"/>
              <a:t>2 7/8” </a:t>
            </a:r>
            <a:r>
              <a:rPr lang="ru-RU" sz="1900" dirty="0"/>
              <a:t>до</a:t>
            </a:r>
            <a:r>
              <a:rPr lang="en-US" sz="1900" dirty="0"/>
              <a:t> 9 5/8”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58" y="304800"/>
            <a:ext cx="7904162" cy="56356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NOV</a:t>
            </a:r>
            <a:r>
              <a:rPr lang="ru-RU" sz="2400" b="1" dirty="0">
                <a:solidFill>
                  <a:srgbClr val="FF0000"/>
                </a:solidFill>
              </a:rPr>
              <a:t>- производство бурового инструмента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990600"/>
            <a:ext cx="6911975" cy="31431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Локализация на заводе НОВ-Кострома</a:t>
            </a:r>
            <a:endParaRPr lang="en-US" dirty="0"/>
          </a:p>
          <a:p>
            <a:pPr marL="322263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167" t="51531" r="5000" b="27055"/>
          <a:stretch/>
        </p:blipFill>
        <p:spPr>
          <a:xfrm rot="20775570">
            <a:off x="2084871" y="4846857"/>
            <a:ext cx="6934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89962" cy="48837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Производство  гидравлической муфты </a:t>
            </a:r>
            <a:r>
              <a:rPr lang="en-US" sz="2400" b="1" dirty="0">
                <a:solidFill>
                  <a:srgbClr val="FF0000"/>
                </a:solidFill>
              </a:rPr>
              <a:t>BPS </a:t>
            </a:r>
            <a:r>
              <a:rPr lang="ru-RU" sz="2400" b="1" dirty="0">
                <a:solidFill>
                  <a:srgbClr val="FF0000"/>
                </a:solidFill>
              </a:rPr>
              <a:t>в Костроме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401637" y="5742518"/>
            <a:ext cx="2133600" cy="155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75787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30" y="5898357"/>
            <a:ext cx="2582427" cy="303258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6791285" y="5744143"/>
            <a:ext cx="2210144" cy="1746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75787B"/>
              </a:solidFill>
            </a:endParaRPr>
          </a:p>
        </p:txBody>
      </p:sp>
      <p:pic>
        <p:nvPicPr>
          <p:cNvPr id="9" name="Picture 4" descr="C:\Users\ZnackMR\Desktop\BPS Presentation\_MG_2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58" y="1025852"/>
            <a:ext cx="2839757" cy="425963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ZnackMR\Desktop\BPS Presentation\_MG_2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25852"/>
            <a:ext cx="3048000" cy="2032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ZnackMR\Desktop\BPS Presentation\_MG_2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54" y="3276600"/>
            <a:ext cx="3049346" cy="20328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8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37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          – made in Russia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Планы по локализации и импорт-замещению в России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848600" cy="4953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7200" dirty="0">
              <a:solidFill>
                <a:srgbClr val="FF0000"/>
              </a:solidFill>
            </a:endParaRPr>
          </a:p>
          <a:p>
            <a:pPr algn="just"/>
            <a:r>
              <a:rPr lang="en-US" sz="7200" dirty="0">
                <a:solidFill>
                  <a:srgbClr val="FF0000"/>
                </a:solidFill>
              </a:rPr>
              <a:t>National Oilwell Varco (NOV) </a:t>
            </a:r>
            <a:r>
              <a:rPr lang="ru-RU" sz="7200" dirty="0"/>
              <a:t>– история корпорации насчитывает более 170 лет,  а в России уже</a:t>
            </a:r>
            <a:r>
              <a:rPr lang="en-US" sz="7200" dirty="0"/>
              <a:t> 35 </a:t>
            </a:r>
            <a:r>
              <a:rPr lang="ru-RU" sz="7200" dirty="0"/>
              <a:t>лет</a:t>
            </a:r>
            <a:r>
              <a:rPr lang="en-US" sz="7200" dirty="0"/>
              <a:t>, </a:t>
            </a:r>
            <a:r>
              <a:rPr lang="ru-RU" sz="7200" dirty="0"/>
              <a:t>за которые компания продала более </a:t>
            </a:r>
            <a:r>
              <a:rPr lang="en-US" sz="7200" dirty="0"/>
              <a:t>120 </a:t>
            </a:r>
            <a:r>
              <a:rPr lang="ru-RU" sz="7200" dirty="0"/>
              <a:t>буровых установок и тысячи единиц бурового и внутрискважинного оборудования.</a:t>
            </a:r>
          </a:p>
          <a:p>
            <a:pPr algn="just"/>
            <a:r>
              <a:rPr lang="ru-RU" sz="7200" dirty="0"/>
              <a:t>Еще в </a:t>
            </a:r>
            <a:r>
              <a:rPr lang="en-US" sz="7200" dirty="0"/>
              <a:t>8</a:t>
            </a:r>
            <a:r>
              <a:rPr lang="ru-RU" sz="7200" dirty="0"/>
              <a:t>0-х</a:t>
            </a:r>
            <a:r>
              <a:rPr lang="en-US" sz="7200" dirty="0"/>
              <a:t>,</a:t>
            </a:r>
            <a:r>
              <a:rPr lang="ru-RU" sz="7200" dirty="0"/>
              <a:t> </a:t>
            </a:r>
            <a:r>
              <a:rPr lang="en-US" sz="7200" dirty="0"/>
              <a:t>NOV</a:t>
            </a:r>
            <a:r>
              <a:rPr lang="ru-RU" sz="7200" dirty="0"/>
              <a:t>-</a:t>
            </a:r>
            <a:r>
              <a:rPr lang="en-US" sz="7200" dirty="0" err="1"/>
              <a:t>Dreco</a:t>
            </a:r>
            <a:r>
              <a:rPr lang="en-US" sz="7200" dirty="0"/>
              <a:t> </a:t>
            </a:r>
            <a:r>
              <a:rPr lang="ru-RU" sz="7200" dirty="0"/>
              <a:t>работала с Министерством Торговли СССР и ВТО</a:t>
            </a:r>
            <a:r>
              <a:rPr lang="en-US" sz="7200" dirty="0"/>
              <a:t> “</a:t>
            </a:r>
            <a:r>
              <a:rPr lang="ru-RU" sz="7200" dirty="0" err="1"/>
              <a:t>Машиноимпорт</a:t>
            </a:r>
            <a:r>
              <a:rPr lang="en-US" sz="7200" dirty="0"/>
              <a:t>” </a:t>
            </a:r>
            <a:r>
              <a:rPr lang="ru-RU" sz="7200" dirty="0"/>
              <a:t>поставляя буровые установки и технологии из Северной Америки, приспособленные к работе в условиях Крайнего Севера СССР.</a:t>
            </a:r>
          </a:p>
          <a:p>
            <a:pPr algn="just"/>
            <a:r>
              <a:rPr lang="en-US" sz="7200" dirty="0"/>
              <a:t> </a:t>
            </a:r>
            <a:r>
              <a:rPr lang="ru-RU" sz="7200" dirty="0"/>
              <a:t>В </a:t>
            </a:r>
            <a:r>
              <a:rPr lang="en-US" sz="7200" dirty="0"/>
              <a:t>90</a:t>
            </a:r>
            <a:r>
              <a:rPr lang="ru-RU" sz="7200" dirty="0"/>
              <a:t>-е</a:t>
            </a:r>
            <a:r>
              <a:rPr lang="en-US" sz="7200" dirty="0"/>
              <a:t>, NOV </a:t>
            </a:r>
            <a:r>
              <a:rPr lang="ru-RU" sz="7200" dirty="0"/>
              <a:t>начала поставки буровых установок и оборудования напрямую Российским нефтяным компаниям и буровым подрядчикам таким как Сургутнефтегаз, Татнефть, Газпром,</a:t>
            </a:r>
            <a:r>
              <a:rPr lang="en-US" sz="7200" dirty="0"/>
              <a:t> </a:t>
            </a:r>
            <a:r>
              <a:rPr lang="ru-RU" sz="7200" dirty="0"/>
              <a:t>ТНК, Лукойл(БКЕ) и другим, включая международные сервисные компании.</a:t>
            </a:r>
          </a:p>
          <a:p>
            <a:pPr algn="just"/>
            <a:r>
              <a:rPr lang="ru-RU" sz="7200" dirty="0"/>
              <a:t>В настоящее время </a:t>
            </a:r>
            <a:r>
              <a:rPr lang="en-US" sz="7200" dirty="0"/>
              <a:t>NOV </a:t>
            </a:r>
            <a:r>
              <a:rPr lang="ru-RU" sz="7200" dirty="0"/>
              <a:t> сотрудничает с более чем 25 компаниями в Российской Федерации.</a:t>
            </a:r>
          </a:p>
          <a:p>
            <a:pPr algn="just"/>
            <a:endParaRPr lang="en-US" sz="7200" dirty="0"/>
          </a:p>
          <a:p>
            <a:pPr algn="just"/>
            <a:r>
              <a:rPr lang="ru-RU" sz="7200" dirty="0"/>
              <a:t>С целью исполнения Федерального Закона № 223-ФЗ, постановления № 925 и Федерального Закона № 488-ФЗ, </a:t>
            </a:r>
            <a:r>
              <a:rPr lang="en-US" sz="7200" dirty="0"/>
              <a:t>NOV</a:t>
            </a:r>
            <a:r>
              <a:rPr lang="ru-RU" sz="7200" dirty="0"/>
              <a:t> активно  рассматривает вопросы локализации и импорт-замещения при производстве буровых установок, оборудования и инструментов.</a:t>
            </a:r>
            <a:endParaRPr lang="en-US" sz="72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ru-RU" dirty="0"/>
          </a:p>
        </p:txBody>
      </p:sp>
      <p:pic>
        <p:nvPicPr>
          <p:cNvPr id="2050" name="Picture 2" descr="C:\Users\RomanovVV\Desktop\NOV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52" y="228600"/>
            <a:ext cx="1577357" cy="6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5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©2018NOV 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35962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NOV- </a:t>
            </a:r>
            <a:r>
              <a:rPr lang="ru-RU" sz="2400" b="1" dirty="0">
                <a:solidFill>
                  <a:srgbClr val="FF0000"/>
                </a:solidFill>
              </a:rPr>
              <a:t>производство оборудования для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внутрискважинных  работ  и  стимулированию притока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8157" y="1524000"/>
            <a:ext cx="6863243" cy="5334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Локализация на заводах НОВ-</a:t>
            </a:r>
            <a:r>
              <a:rPr lang="ru-RU" sz="2000" dirty="0" err="1">
                <a:solidFill>
                  <a:srgbClr val="FF0000"/>
                </a:solidFill>
              </a:rPr>
              <a:t>Фидмаш</a:t>
            </a:r>
            <a:r>
              <a:rPr lang="ru-RU" sz="2000" dirty="0">
                <a:solidFill>
                  <a:srgbClr val="FF0000"/>
                </a:solidFill>
              </a:rPr>
              <a:t> ( Беларусь)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322263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44146273"/>
              </p:ext>
            </p:extLst>
          </p:nvPr>
        </p:nvGraphicFramePr>
        <p:xfrm>
          <a:off x="717487" y="2047651"/>
          <a:ext cx="8336084" cy="346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1" y="5229323"/>
            <a:ext cx="30606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колтюбинговое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насосное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азотное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для ГРП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цементировочное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5085" y="5229323"/>
            <a:ext cx="3288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buClr>
                <a:srgbClr val="FFFFCC"/>
              </a:buClr>
              <a:buSzPct val="60000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ЗИП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buClr>
                <a:srgbClr val="FFFFCC"/>
              </a:buClr>
              <a:buSzPct val="60000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Послепродажное обслуживание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персонала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1" y="5229323"/>
            <a:ext cx="2697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11113"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специальное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Механообработка</a:t>
            </a:r>
          </a:p>
        </p:txBody>
      </p:sp>
    </p:spTree>
    <p:extLst>
      <p:ext uri="{BB962C8B-B14F-4D97-AF65-F5344CB8AC3E}">
        <p14:creationId xmlns:p14="http://schemas.microsoft.com/office/powerpoint/2010/main" val="214705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2133600" cy="233320"/>
          </a:xfrm>
        </p:spPr>
        <p:txBody>
          <a:bodyPr/>
          <a:lstStyle/>
          <a:p>
            <a:r>
              <a:rPr lang="en-US" dirty="0">
                <a:solidFill>
                  <a:srgbClr val="75787B"/>
                </a:solidFill>
              </a:rPr>
              <a:t>©2018NOV | Proprietary and confidential.</a:t>
            </a:r>
            <a:endParaRPr lang="en-GB" dirty="0">
              <a:solidFill>
                <a:srgbClr val="7578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740" y="1066800"/>
            <a:ext cx="237686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Установки </a:t>
            </a:r>
            <a:r>
              <a:rPr lang="ru-RU" sz="1600" dirty="0" err="1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колтюбинговые</a:t>
            </a:r>
            <a:endParaRPr lang="en-US" sz="14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лёгкий класс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средний класс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тяжелый класс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блочного типа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Противовыбросовое оборудование</a:t>
            </a:r>
            <a:endParaRPr lang="en-US" sz="12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блок </a:t>
            </a:r>
            <a:r>
              <a:rPr lang="ru-RU" sz="1200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превенторов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герметизатор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Вспомогательное</a:t>
            </a:r>
            <a:endParaRPr lang="en-US" sz="12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оборудование</a:t>
            </a:r>
            <a:endParaRPr lang="en-US" sz="12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установка для перемотки трубы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площадка монтажная скважинная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основание устьевое сборное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Инжекторы</a:t>
            </a:r>
            <a:endParaRPr lang="en-US" sz="12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Комплекс измерительно-регистрирующий</a:t>
            </a:r>
            <a:endParaRPr lang="en-US" sz="12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16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304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175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NOV-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Fidmash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 -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Продуктовая линейка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4108" y="2636912"/>
            <a:ext cx="3399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Комплексы и отдельные установки для ГРП</a:t>
            </a:r>
            <a:endParaRPr lang="en-US" sz="15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88900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машины </a:t>
            </a:r>
            <a:r>
              <a:rPr lang="ru-RU" sz="1200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манифольдов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88900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СКУ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88900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установки смесительные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88900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установки для подачи сыпучих материалов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88900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установки гидратационные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88900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установки насосные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76744" y="2060848"/>
            <a:ext cx="293170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Оборудование насосное</a:t>
            </a:r>
            <a:endParaRPr lang="en-US" sz="16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операций с </a:t>
            </a:r>
            <a:r>
              <a:rPr lang="ru-RU" sz="1200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колтюбингом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ГРП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цементировочных операций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6744" y="3852629"/>
            <a:ext cx="31682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rgbClr val="8CC3EA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Цементировочное оборудование</a:t>
            </a:r>
            <a:endParaRPr lang="en-US" sz="1500" dirty="0">
              <a:solidFill>
                <a:srgbClr val="8CC3EA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цементирование эксплуатационных колонн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цементирование хвостовиков на горизонтальных и наклонно-направленных боковых стволах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установка цементных мостов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объёмная закачка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05200" y="891585"/>
            <a:ext cx="5194205" cy="350429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Локализация  на заводах НОВ-</a:t>
            </a:r>
            <a:r>
              <a:rPr lang="ru-RU" dirty="0" err="1">
                <a:solidFill>
                  <a:srgbClr val="FF0000"/>
                </a:solidFill>
              </a:rPr>
              <a:t>Фидмаш</a:t>
            </a:r>
            <a:r>
              <a:rPr lang="ru-RU" dirty="0">
                <a:solidFill>
                  <a:srgbClr val="FF0000"/>
                </a:solidFill>
              </a:rPr>
              <a:t> (Беларусь)</a:t>
            </a:r>
            <a:endParaRPr lang="en-US" dirty="0"/>
          </a:p>
          <a:p>
            <a:pPr marL="322263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002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 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Благодарим за внимание!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         </a:t>
            </a:r>
            <a:br>
              <a:rPr lang="en-US" b="1" dirty="0">
                <a:solidFill>
                  <a:srgbClr val="00B0F0"/>
                </a:solidFill>
              </a:rPr>
            </a:b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National  Oilwell  Varco</a:t>
            </a:r>
            <a:br>
              <a:rPr lang="en-US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52" y="25993"/>
            <a:ext cx="189854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700">
                <a:solidFill>
                  <a:srgbClr val="75787B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©2014 NOV | Proprietary and confidential.</a:t>
            </a:r>
            <a:endParaRPr lang="en-GB" sz="700" dirty="0">
              <a:solidFill>
                <a:srgbClr val="75787B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GB" sz="700" dirty="0">
                <a:solidFill>
                  <a:srgbClr val="75787B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NOV Overview - 2014    |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9166-117D-4637-8327-6220B26033D6}" type="slidenum">
              <a:rPr lang="en-GB" sz="700" smtClean="0">
                <a:solidFill>
                  <a:srgbClr val="75787B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GB" sz="700" dirty="0">
              <a:solidFill>
                <a:srgbClr val="75787B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8111"/>
            <a:ext cx="8340725" cy="10287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         </a:t>
            </a:r>
            <a:r>
              <a:rPr lang="ru-RU" dirty="0">
                <a:solidFill>
                  <a:srgbClr val="FF0000"/>
                </a:solidFill>
              </a:rPr>
              <a:t>в России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97609" y="3034174"/>
            <a:ext cx="2271794" cy="2271794"/>
          </a:xfrm>
          <a:prstGeom prst="ellipse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A291C"/>
              </a:solidFill>
              <a:latin typeface="Calibri"/>
            </a:endParaRPr>
          </a:p>
        </p:txBody>
      </p:sp>
      <p:sp>
        <p:nvSpPr>
          <p:cNvPr id="9" name="Título 21"/>
          <p:cNvSpPr txBox="1">
            <a:spLocks/>
          </p:cNvSpPr>
          <p:nvPr/>
        </p:nvSpPr>
        <p:spPr>
          <a:xfrm>
            <a:off x="1544538" y="3034174"/>
            <a:ext cx="2271794" cy="2271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prstClr val="white"/>
                </a:solidFill>
                <a:latin typeface="Calibri"/>
              </a:rPr>
              <a:t>НОВ-</a:t>
            </a:r>
            <a:r>
              <a:rPr lang="ru-RU" sz="1800" b="1" dirty="0" err="1">
                <a:solidFill>
                  <a:prstClr val="white"/>
                </a:solidFill>
                <a:latin typeface="Calibri"/>
              </a:rPr>
              <a:t>Фидмаш</a:t>
            </a:r>
            <a:r>
              <a:rPr lang="ru-RU" sz="1600" b="1" dirty="0">
                <a:solidFill>
                  <a:prstClr val="white"/>
                </a:solidFill>
                <a:latin typeface="Calibri"/>
              </a:rPr>
              <a:t> (Беларусь)</a:t>
            </a:r>
          </a:p>
          <a:p>
            <a:pPr>
              <a:defRPr/>
            </a:pPr>
            <a:r>
              <a:rPr lang="ru-RU" sz="1600" b="1" dirty="0" err="1">
                <a:solidFill>
                  <a:prstClr val="white"/>
                </a:solidFill>
                <a:latin typeface="Calibri"/>
              </a:rPr>
              <a:t>Колтюбинговое</a:t>
            </a:r>
            <a:r>
              <a:rPr lang="ru-RU" sz="1600" b="1" dirty="0">
                <a:solidFill>
                  <a:prstClr val="white"/>
                </a:solidFill>
                <a:latin typeface="Calibri"/>
              </a:rPr>
              <a:t>, геофизическое, оборудование для </a:t>
            </a:r>
            <a:r>
              <a:rPr lang="ru-RU" sz="1600" b="1" dirty="0" err="1">
                <a:solidFill>
                  <a:prstClr val="white"/>
                </a:solidFill>
                <a:latin typeface="Calibri"/>
              </a:rPr>
              <a:t>гидроразрыва</a:t>
            </a:r>
            <a:r>
              <a:rPr lang="ru-RU" sz="1600" b="1" dirty="0">
                <a:solidFill>
                  <a:prstClr val="white"/>
                </a:solidFill>
                <a:latin typeface="Calibri"/>
              </a:rPr>
              <a:t> пласта азотные установки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4008" y="4229997"/>
            <a:ext cx="1876587" cy="1876587"/>
          </a:xfrm>
          <a:prstGeom prst="ellipse">
            <a:avLst/>
          </a:prstGeom>
          <a:solidFill>
            <a:srgbClr val="009C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9CDE"/>
              </a:solidFill>
              <a:latin typeface="Calibri"/>
            </a:endParaRPr>
          </a:p>
        </p:txBody>
      </p:sp>
      <p:sp>
        <p:nvSpPr>
          <p:cNvPr id="11" name="Título 21"/>
          <p:cNvSpPr txBox="1">
            <a:spLocks/>
          </p:cNvSpPr>
          <p:nvPr/>
        </p:nvSpPr>
        <p:spPr>
          <a:xfrm>
            <a:off x="3802060" y="4245249"/>
            <a:ext cx="1876587" cy="187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prstClr val="white"/>
                </a:solidFill>
                <a:latin typeface="Calibri Light" panose="020F0302020204030204" pitchFamily="34" charset="0"/>
              </a:rPr>
              <a:t>Локальные партнеры</a:t>
            </a:r>
            <a:r>
              <a:rPr lang="en-US" sz="1800" b="1" dirty="0">
                <a:solidFill>
                  <a:prstClr val="white"/>
                </a:solidFill>
                <a:latin typeface="Calibri Light" panose="020F0302020204030204" pitchFamily="34" charset="0"/>
              </a:rPr>
              <a:t>-</a:t>
            </a:r>
          </a:p>
          <a:p>
            <a:pPr>
              <a:defRPr/>
            </a:pPr>
            <a:r>
              <a:rPr lang="ru-RU" sz="1800" dirty="0">
                <a:solidFill>
                  <a:prstClr val="white"/>
                </a:solidFill>
                <a:latin typeface="Calibri Light" panose="020F0302020204030204" pitchFamily="34" charset="0"/>
              </a:rPr>
              <a:t>ф</a:t>
            </a:r>
            <a:r>
              <a:rPr lang="ru-RU" sz="1800" dirty="0" err="1">
                <a:solidFill>
                  <a:prstClr val="white"/>
                </a:solidFill>
                <a:latin typeface="Calibri Light" panose="020F0302020204030204" pitchFamily="34" charset="0"/>
              </a:rPr>
              <a:t>онтанная</a:t>
            </a:r>
            <a:r>
              <a:rPr lang="ru-RU" sz="1800" dirty="0">
                <a:solidFill>
                  <a:prstClr val="white"/>
                </a:solidFill>
                <a:latin typeface="Calibri Light" panose="020F0302020204030204" pitchFamily="34" charset="0"/>
              </a:rPr>
              <a:t> и запорная арматура</a:t>
            </a:r>
            <a:endParaRPr lang="en-US" sz="18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11344" y="1023812"/>
            <a:ext cx="1134606" cy="1134606"/>
          </a:xfrm>
          <a:prstGeom prst="ellipse">
            <a:avLst/>
          </a:prstGeom>
          <a:solidFill>
            <a:srgbClr val="84B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9CDE"/>
              </a:solidFill>
              <a:latin typeface="Calibri"/>
            </a:endParaRPr>
          </a:p>
        </p:txBody>
      </p:sp>
      <p:sp>
        <p:nvSpPr>
          <p:cNvPr id="13" name="Título 21"/>
          <p:cNvSpPr txBox="1">
            <a:spLocks/>
          </p:cNvSpPr>
          <p:nvPr/>
        </p:nvSpPr>
        <p:spPr>
          <a:xfrm>
            <a:off x="5111343" y="1023812"/>
            <a:ext cx="1134607" cy="1134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10 сервисных центров</a:t>
            </a:r>
            <a:endParaRPr lang="en-US" sz="16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353" y="3733800"/>
            <a:ext cx="1134606" cy="1134606"/>
          </a:xfrm>
          <a:prstGeom prst="ellipse">
            <a:avLst/>
          </a:prstGeom>
          <a:solidFill>
            <a:srgbClr val="00A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9CDE"/>
              </a:solidFill>
              <a:latin typeface="Calibri"/>
            </a:endParaRPr>
          </a:p>
        </p:txBody>
      </p:sp>
      <p:sp>
        <p:nvSpPr>
          <p:cNvPr id="15" name="Título 21"/>
          <p:cNvSpPr txBox="1">
            <a:spLocks/>
          </p:cNvSpPr>
          <p:nvPr/>
        </p:nvSpPr>
        <p:spPr>
          <a:xfrm>
            <a:off x="5559788" y="3677946"/>
            <a:ext cx="1124096" cy="1134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white"/>
                </a:solidFill>
                <a:latin typeface="Calibri Light" panose="020F0302020204030204" pitchFamily="34" charset="0"/>
              </a:rPr>
              <a:t>Учебный центр в Университете им. Губкина</a:t>
            </a:r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39895" y="2069071"/>
            <a:ext cx="1487979" cy="1487979"/>
          </a:xfrm>
          <a:prstGeom prst="ellipse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9CD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48774" y="1767801"/>
            <a:ext cx="1134606" cy="1134606"/>
          </a:xfrm>
          <a:prstGeom prst="ellipse">
            <a:avLst/>
          </a:prstGeom>
          <a:solidFill>
            <a:srgbClr val="A609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9CDE"/>
              </a:solidFill>
              <a:latin typeface="Calibri"/>
            </a:endParaRPr>
          </a:p>
        </p:txBody>
      </p:sp>
      <p:sp>
        <p:nvSpPr>
          <p:cNvPr id="18" name="Título 21"/>
          <p:cNvSpPr txBox="1">
            <a:spLocks/>
          </p:cNvSpPr>
          <p:nvPr/>
        </p:nvSpPr>
        <p:spPr>
          <a:xfrm>
            <a:off x="2691702" y="1857128"/>
            <a:ext cx="1077701" cy="95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Из 1000 сотрудников </a:t>
            </a:r>
            <a:r>
              <a:rPr lang="en-US" sz="1400" b="1" dirty="0">
                <a:solidFill>
                  <a:prstClr val="white"/>
                </a:solidFill>
                <a:latin typeface="Calibri"/>
              </a:rPr>
              <a:t>NOV</a:t>
            </a:r>
            <a:r>
              <a:rPr lang="ru-RU" sz="1400" b="1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400" b="1" dirty="0">
                <a:solidFill>
                  <a:prstClr val="white"/>
                </a:solidFill>
                <a:latin typeface="Calibri"/>
              </a:rPr>
              <a:t>97%-</a:t>
            </a:r>
            <a:endParaRPr lang="ru-RU" sz="1400" b="1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Россияне</a:t>
            </a:r>
            <a:endParaRPr lang="en-US" sz="1400" b="1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endParaRPr lang="en-US" sz="12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ítulo 21"/>
          <p:cNvSpPr txBox="1">
            <a:spLocks/>
          </p:cNvSpPr>
          <p:nvPr/>
        </p:nvSpPr>
        <p:spPr>
          <a:xfrm>
            <a:off x="5939895" y="2076213"/>
            <a:ext cx="1487979" cy="1487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35 молодых инженеров по программе </a:t>
            </a:r>
            <a:r>
              <a:rPr lang="en-US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Next Gen </a:t>
            </a:r>
            <a:r>
              <a:rPr lang="ru-RU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в США, Канаде, Дубае,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Мексике</a:t>
            </a:r>
            <a:endParaRPr lang="en-US" sz="14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83381" y="2111433"/>
            <a:ext cx="1968839" cy="1968839"/>
          </a:xfrm>
          <a:prstGeom prst="ellipse">
            <a:avLst/>
          </a:prstGeom>
          <a:solidFill>
            <a:srgbClr val="757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A291C"/>
              </a:solidFill>
              <a:latin typeface="Calibri"/>
            </a:endParaRPr>
          </a:p>
        </p:txBody>
      </p:sp>
      <p:sp>
        <p:nvSpPr>
          <p:cNvPr id="21" name="Título 21"/>
          <p:cNvSpPr txBox="1">
            <a:spLocks/>
          </p:cNvSpPr>
          <p:nvPr/>
        </p:nvSpPr>
        <p:spPr>
          <a:xfrm>
            <a:off x="3783381" y="2111433"/>
            <a:ext cx="1968840" cy="19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prstClr val="white"/>
                </a:solidFill>
                <a:latin typeface="Calibri Light" panose="020F0302020204030204" pitchFamily="34" charset="0"/>
              </a:rPr>
              <a:t>НОВ-Кострома</a:t>
            </a:r>
          </a:p>
          <a:p>
            <a:pPr>
              <a:defRPr/>
            </a:pPr>
            <a:r>
              <a:rPr lang="ru-RU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Завод по производству буровых установок и внутрискважинного оборудования</a:t>
            </a:r>
            <a:endParaRPr lang="en-US" sz="14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RomanovVV\Desktop\NOV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1676400" cy="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6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ru-RU" dirty="0" err="1">
                <a:solidFill>
                  <a:srgbClr val="FF0000"/>
                </a:solidFill>
              </a:rPr>
              <a:t>тратегия</a:t>
            </a:r>
            <a:r>
              <a:rPr lang="ru-RU" dirty="0">
                <a:solidFill>
                  <a:srgbClr val="FF0000"/>
                </a:solidFill>
              </a:rPr>
              <a:t> и направления развития</a:t>
            </a:r>
            <a:endParaRPr lang="nb-NO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948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RomanovVV\Desktop\NOV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96" y="6019800"/>
            <a:ext cx="1291704" cy="5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4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Кустовая буровая установка 5000 / 320 </a:t>
            </a:r>
            <a:r>
              <a:rPr lang="en-US" sz="2000" dirty="0"/>
              <a:t>MT</a:t>
            </a:r>
            <a:r>
              <a:rPr lang="ru-RU" sz="2000" dirty="0"/>
              <a:t> производства ООО НОВ-Кострома</a:t>
            </a:r>
            <a:endParaRPr lang="en-US" sz="2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5635"/>
          <a:stretch>
            <a:fillRect/>
          </a:stretch>
        </p:blipFill>
        <p:spPr>
          <a:xfrm>
            <a:off x="-13531" y="1166293"/>
            <a:ext cx="9144000" cy="57229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70" y="5867400"/>
            <a:ext cx="4028630" cy="815033"/>
            <a:chOff x="457200" y="1792762"/>
            <a:chExt cx="4265744" cy="8150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792762"/>
              <a:ext cx="4265744" cy="406451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57200" y="2238463"/>
              <a:ext cx="1845196" cy="369332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D60C2E"/>
                  </a:solidFill>
                  <a:latin typeface="Arial Black" pitchFamily="34" charset="0"/>
                </a:rPr>
                <a:t>KOSTROMA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50436" y="1676400"/>
            <a:ext cx="59766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lvl="0" indent="-228600">
              <a:buFont typeface="+mj-lt"/>
              <a:buAutoNum type="arabicPeriod"/>
              <a:defRPr sz="1000">
                <a:solidFill>
                  <a:schemeClr val="tx2"/>
                </a:solidFill>
                <a:ea typeface="Times New Roman"/>
                <a:cs typeface="Arial"/>
              </a:defRPr>
            </a:lvl1pPr>
            <a:lvl2pPr marL="685800" lvl="1" indent="-228600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ea typeface="Times New Roman"/>
                <a:cs typeface="Arial"/>
              </a:defRPr>
            </a:lvl2pPr>
          </a:lstStyle>
          <a:p>
            <a:pPr marL="0" indent="0" fontAlgn="base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БУ с электрическим  верхним  приводом  с частотным         регулированием, эшелонным расположением блоков в </a:t>
            </a:r>
            <a:r>
              <a:rPr lang="ru-RU" sz="1800" b="1" dirty="0" err="1">
                <a:solidFill>
                  <a:srgbClr val="000000"/>
                </a:solidFill>
                <a:latin typeface="Calibri Light" panose="020F0302020204030204" pitchFamily="34" charset="0"/>
              </a:rPr>
              <a:t>блочно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-модульном исполнении для кустового бурения скважин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-     Условная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 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глубина 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 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бурения 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– 5000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м</a:t>
            </a:r>
            <a:endParaRPr lang="en-US" sz="18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Допускаемая 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 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нагрузка 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на 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крюке 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– 320</a:t>
            </a: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0кН (320т)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8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8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8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8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                                         БУ №1 – локализация – 50% (2017)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                 Прогноз по локализации на БУ №2 – 60% (2018)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8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18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endParaRPr lang="en-US" sz="1800" b="1" dirty="0">
              <a:solidFill>
                <a:srgbClr val="FF0000"/>
              </a:solidFill>
              <a:latin typeface="Calibri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34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14261" r="50302" b="38692"/>
          <a:stretch/>
        </p:blipFill>
        <p:spPr>
          <a:xfrm>
            <a:off x="35496" y="789736"/>
            <a:ext cx="5137568" cy="5567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0624" y="1293715"/>
            <a:ext cx="680792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FFFFFF"/>
                </a:solidFill>
                <a:latin typeface="Arial"/>
              </a:rPr>
              <a:t>Мачта</a:t>
            </a: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332657" y="1601491"/>
            <a:ext cx="667125" cy="769442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601860" y="2661867"/>
            <a:ext cx="522884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FFFFFF"/>
                </a:solidFill>
                <a:latin typeface="Arial"/>
              </a:rPr>
              <a:t>ВЛБ</a:t>
            </a: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6570" y="3236762"/>
            <a:ext cx="1514094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FFFFFF"/>
                </a:solidFill>
                <a:latin typeface="Arial"/>
              </a:rPr>
              <a:t>Блок очистки БР</a:t>
            </a: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962" y="3976200"/>
            <a:ext cx="1654497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FFFFFF"/>
                </a:solidFill>
                <a:latin typeface="Arial"/>
              </a:rPr>
              <a:t>Блок хранения БР</a:t>
            </a: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4489171"/>
            <a:ext cx="1406897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FFFFFF"/>
                </a:solidFill>
                <a:latin typeface="Arial"/>
              </a:rPr>
              <a:t>Насосный блок</a:t>
            </a: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" name="Straight Connector 17"/>
          <p:cNvCxnSpPr>
            <a:stCxn id="14" idx="2"/>
          </p:cNvCxnSpPr>
          <p:nvPr/>
        </p:nvCxnSpPr>
        <p:spPr>
          <a:xfrm flipH="1">
            <a:off x="1620688" y="2938866"/>
            <a:ext cx="242614" cy="605672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18"/>
          <p:cNvCxnSpPr>
            <a:stCxn id="15" idx="2"/>
          </p:cNvCxnSpPr>
          <p:nvPr/>
        </p:nvCxnSpPr>
        <p:spPr>
          <a:xfrm flipH="1">
            <a:off x="2236570" y="3513761"/>
            <a:ext cx="757047" cy="635319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flipH="1">
            <a:off x="2915816" y="4253199"/>
            <a:ext cx="973395" cy="471945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>
            <a:stCxn id="17" idx="2"/>
          </p:cNvCxnSpPr>
          <p:nvPr/>
        </p:nvCxnSpPr>
        <p:spPr>
          <a:xfrm flipH="1">
            <a:off x="3517439" y="4766170"/>
            <a:ext cx="749898" cy="24561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94248" y="5954697"/>
            <a:ext cx="2421568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FFFFFF"/>
                </a:solidFill>
                <a:latin typeface="Arial"/>
              </a:rPr>
              <a:t>Блок Электрооборудования</a:t>
            </a: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flipV="1">
            <a:off x="1705032" y="5656793"/>
            <a:ext cx="2184178" cy="297904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292080" y="809838"/>
            <a:ext cx="3744416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lvl="0" indent="-228600">
              <a:buFont typeface="+mj-lt"/>
              <a:buAutoNum type="arabicPeriod"/>
              <a:defRPr sz="1000">
                <a:solidFill>
                  <a:schemeClr val="tx2"/>
                </a:solidFill>
                <a:ea typeface="Times New Roman"/>
                <a:cs typeface="Arial"/>
              </a:defRPr>
            </a:lvl1pPr>
            <a:lvl2pPr marL="685800" lvl="1" indent="-228600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ea typeface="Times New Roman"/>
                <a:cs typeface="Arial"/>
              </a:defRPr>
            </a:lvl2pPr>
          </a:lstStyle>
          <a:p>
            <a:pPr marL="0" indent="0" fontAlgn="base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ru-RU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Базовая комплектация БУ </a:t>
            </a:r>
            <a:endParaRPr lang="en-US" sz="24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5000/320 </a:t>
            </a:r>
            <a:r>
              <a:rPr lang="ru-RU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МТ:</a:t>
            </a: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        </a:t>
            </a:r>
            <a:endParaRPr lang="ru-RU" sz="24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Инновационная Мачта А-типа с открытой передней гранью;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err="1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Вышко</a:t>
            </a: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-лебедочный блок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     c</a:t>
            </a: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 кабиной бурильщика </a:t>
            </a:r>
            <a:r>
              <a:rPr lang="en-US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и</a:t>
            </a:r>
            <a:r>
              <a:rPr lang="en-US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 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     </a:t>
            </a: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системой  </a:t>
            </a:r>
            <a:r>
              <a:rPr lang="en-US" sz="2000" b="1" dirty="0" err="1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Amphion</a:t>
            </a:r>
            <a:endParaRPr lang="ru-RU" sz="2000" b="1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Блок очистки БР;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Блок хранения БР;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Насосный блок;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</a:rPr>
              <a:t>Блок Электрооборудования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400" b="1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400" b="1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400" b="1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400" b="1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endParaRPr lang="ru-RU" b="1" dirty="0">
              <a:solidFill>
                <a:srgbClr val="FF0000"/>
              </a:solidFill>
              <a:latin typeface="Calibri Light" panose="020F0302020204030204" pitchFamily="34" charset="0"/>
              <a:ea typeface="+mn-ea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400" b="1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9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28"/>
          <p:cNvSpPr txBox="1">
            <a:spLocks noChangeArrowheads="1"/>
          </p:cNvSpPr>
          <p:nvPr/>
        </p:nvSpPr>
        <p:spPr bwMode="auto">
          <a:xfrm>
            <a:off x="-584" y="0"/>
            <a:ext cx="9269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</a:rPr>
              <a:t>Планы  по производству в Костроме 225 МТ мобильной буровой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</a:rPr>
              <a:t>аналога МБУ  модели К-200 изготовленной </a:t>
            </a:r>
            <a:r>
              <a:rPr lang="en-US" altLang="en-US" sz="2000" b="1" dirty="0">
                <a:solidFill>
                  <a:srgbClr val="FF0000"/>
                </a:solidFill>
              </a:rPr>
              <a:t>NOV-</a:t>
            </a:r>
            <a:r>
              <a:rPr lang="en-US" altLang="en-US" sz="2000" b="1" dirty="0" err="1">
                <a:solidFill>
                  <a:srgbClr val="FF0000"/>
                </a:solidFill>
              </a:rPr>
              <a:t>Dreco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ru-RU" altLang="en-US" sz="2000" b="1" dirty="0">
                <a:solidFill>
                  <a:srgbClr val="FF0000"/>
                </a:solidFill>
              </a:rPr>
              <a:t>в Канаде для РФ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3671" r="11588" b="6131"/>
          <a:stretch/>
        </p:blipFill>
        <p:spPr bwMode="auto">
          <a:xfrm>
            <a:off x="39005" y="1430230"/>
            <a:ext cx="3409442" cy="538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TRLRLAYOUT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97" y="1430230"/>
            <a:ext cx="3522023" cy="264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Mvc-005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/>
          <a:stretch/>
        </p:blipFill>
        <p:spPr bwMode="auto">
          <a:xfrm>
            <a:off x="3500229" y="1430230"/>
            <a:ext cx="2010842" cy="26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05" y="908720"/>
            <a:ext cx="433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Изготовление основания и мачты МБУ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137797"/>
            <a:ext cx="4604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NOV</a:t>
            </a:r>
            <a:r>
              <a:rPr lang="ru-RU" sz="1400" dirty="0">
                <a:solidFill>
                  <a:srgbClr val="000000"/>
                </a:solidFill>
              </a:rPr>
              <a:t>-</a:t>
            </a:r>
            <a:r>
              <a:rPr lang="en-US" sz="1400" dirty="0" err="1">
                <a:solidFill>
                  <a:srgbClr val="000000"/>
                </a:solidFill>
              </a:rPr>
              <a:t>Dreco</a:t>
            </a: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ru-RU" sz="1400" dirty="0">
                <a:solidFill>
                  <a:srgbClr val="000000"/>
                </a:solidFill>
              </a:rPr>
              <a:t>Канада) имеет опыт разработки конструкции, технологии изготовления, производства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МБУ модели К-200 изготовленной  для Российского рынка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Также для РФ  на </a:t>
            </a:r>
            <a:r>
              <a:rPr lang="en-US" sz="1400" dirty="0">
                <a:solidFill>
                  <a:srgbClr val="000000"/>
                </a:solidFill>
              </a:rPr>
              <a:t>NOV </a:t>
            </a:r>
            <a:r>
              <a:rPr lang="ru-RU" sz="1400" dirty="0">
                <a:solidFill>
                  <a:srgbClr val="000000"/>
                </a:solidFill>
              </a:rPr>
              <a:t>в Канаде было изготовлено несколько МБУ наклонного типа.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ru-RU" sz="1400" b="1" u="sng" dirty="0">
                <a:solidFill>
                  <a:srgbClr val="000000"/>
                </a:solidFill>
              </a:rPr>
              <a:t>В наших планах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ru-RU" sz="1400" dirty="0">
                <a:solidFill>
                  <a:srgbClr val="000000"/>
                </a:solidFill>
              </a:rPr>
              <a:t> адаптировать имеющуюся документацию и организовать на заводе «НОВ-Кострома» изготовление и сборку МБУ  225 МТ трейлерного типа, взяв за основу конструкцию бурового модуля К-200 с циркуляционной системой, насосным блоком и блоком электрооборудования.</a:t>
            </a:r>
          </a:p>
        </p:txBody>
      </p:sp>
      <p:pic>
        <p:nvPicPr>
          <p:cNvPr id="5122" name="Picture 2" descr="C:\Users\RomanovVV\Desktop\NOV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01147"/>
            <a:ext cx="988276" cy="4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2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VC-005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b="16458"/>
          <a:stretch/>
        </p:blipFill>
        <p:spPr bwMode="auto">
          <a:xfrm>
            <a:off x="55927" y="1196468"/>
            <a:ext cx="5012263" cy="27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VC-009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5907" r="5106" b="12737"/>
          <a:stretch/>
        </p:blipFill>
        <p:spPr bwMode="auto">
          <a:xfrm>
            <a:off x="5148064" y="4014589"/>
            <a:ext cx="3929261" cy="27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VC-007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1564" r="742" b="16325"/>
          <a:stretch/>
        </p:blipFill>
        <p:spPr bwMode="auto">
          <a:xfrm>
            <a:off x="55158" y="4005064"/>
            <a:ext cx="50225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TRLRLAYOUT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196468"/>
            <a:ext cx="3929261" cy="274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28"/>
          <p:cNvSpPr txBox="1">
            <a:spLocks noChangeArrowheads="1"/>
          </p:cNvSpPr>
          <p:nvPr/>
        </p:nvSpPr>
        <p:spPr bwMode="auto">
          <a:xfrm>
            <a:off x="2249441" y="152400"/>
            <a:ext cx="472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</a:rPr>
              <a:t>Буровой модуль МБУ модели К-225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50" y="764704"/>
            <a:ext cx="688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Буровой модуль трейлерного типа в транспортном положении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RomanovVV\Desktop\NOV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86" y="673145"/>
            <a:ext cx="1251314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0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28"/>
          <p:cNvSpPr txBox="1">
            <a:spLocks noChangeArrowheads="1"/>
          </p:cNvSpPr>
          <p:nvPr/>
        </p:nvSpPr>
        <p:spPr bwMode="auto">
          <a:xfrm>
            <a:off x="-50600" y="0"/>
            <a:ext cx="8344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</a:rPr>
              <a:t>Комплекс циркуляционной системы, насосного блока и блока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</a:rPr>
              <a:t>электрооборудования для МБУ  225 МТ 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3" r="3488" b="13377"/>
          <a:stretch/>
        </p:blipFill>
        <p:spPr bwMode="auto">
          <a:xfrm>
            <a:off x="78929" y="692696"/>
            <a:ext cx="5141143" cy="2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Y:\RS\Design Engineering\Для Алексея\New folder\DSC_13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3631" r="4269"/>
          <a:stretch/>
        </p:blipFill>
        <p:spPr bwMode="auto">
          <a:xfrm>
            <a:off x="4579973" y="3370592"/>
            <a:ext cx="4523004" cy="34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RS\Design Engineering\Для Алексея\New folder\DSC_12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b="57"/>
          <a:stretch/>
        </p:blipFill>
        <p:spPr bwMode="auto">
          <a:xfrm>
            <a:off x="5301197" y="699097"/>
            <a:ext cx="3821383" cy="26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6458217"/>
            <a:ext cx="2295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Модуль буровых насосов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254" y="736129"/>
            <a:ext cx="1285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Ветрозащита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" y="3370592"/>
            <a:ext cx="4459152" cy="344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250" y="6458217"/>
            <a:ext cx="371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Модуль грубой очистки бурового раствора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C:\Users\RomanovVV\Desktop\NOV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04" y="288454"/>
            <a:ext cx="1013996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66371"/>
      </p:ext>
    </p:extLst>
  </p:cSld>
  <p:clrMapOvr>
    <a:masterClrMapping/>
  </p:clrMapOvr>
</p:sld>
</file>

<file path=ppt/theme/theme1.xml><?xml version="1.0" encoding="utf-8"?>
<a:theme xmlns:a="http://schemas.openxmlformats.org/drawingml/2006/main" name="NOV_PPT_2014_1007">
  <a:themeElements>
    <a:clrScheme name="NOV_072414">
      <a:dk1>
        <a:sysClr val="windowText" lastClr="000000"/>
      </a:dk1>
      <a:lt1>
        <a:sysClr val="window" lastClr="FFFFFF"/>
      </a:lt1>
      <a:dk2>
        <a:srgbClr val="DA291C"/>
      </a:dk2>
      <a:lt2>
        <a:srgbClr val="75787B"/>
      </a:lt2>
      <a:accent1>
        <a:srgbClr val="84BD00"/>
      </a:accent1>
      <a:accent2>
        <a:srgbClr val="00A499"/>
      </a:accent2>
      <a:accent3>
        <a:srgbClr val="009CDE"/>
      </a:accent3>
      <a:accent4>
        <a:srgbClr val="BFDD9B"/>
      </a:accent4>
      <a:accent5>
        <a:srgbClr val="82CEC9"/>
      </a:accent5>
      <a:accent6>
        <a:srgbClr val="8CC3EA"/>
      </a:accent6>
      <a:hlink>
        <a:srgbClr val="DA291C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master slides">
  <a:themeElements>
    <a:clrScheme name="NOV PowerPoint 2015">
      <a:dk1>
        <a:sysClr val="windowText" lastClr="000000"/>
      </a:dk1>
      <a:lt1>
        <a:sysClr val="window" lastClr="FFFFFF"/>
      </a:lt1>
      <a:dk2>
        <a:srgbClr val="DA291C"/>
      </a:dk2>
      <a:lt2>
        <a:srgbClr val="75787B"/>
      </a:lt2>
      <a:accent1>
        <a:srgbClr val="8C8279"/>
      </a:accent1>
      <a:accent2>
        <a:srgbClr val="00A499"/>
      </a:accent2>
      <a:accent3>
        <a:srgbClr val="009CDE"/>
      </a:accent3>
      <a:accent4>
        <a:srgbClr val="B7AFAC"/>
      </a:accent4>
      <a:accent5>
        <a:srgbClr val="82CEC9"/>
      </a:accent5>
      <a:accent6>
        <a:srgbClr val="8CC3EA"/>
      </a:accent6>
      <a:hlink>
        <a:srgbClr val="DA291C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Content master slides">
  <a:themeElements>
    <a:clrScheme name="NOV PowerPoint 2015">
      <a:dk1>
        <a:sysClr val="windowText" lastClr="000000"/>
      </a:dk1>
      <a:lt1>
        <a:sysClr val="window" lastClr="FFFFFF"/>
      </a:lt1>
      <a:dk2>
        <a:srgbClr val="DA291C"/>
      </a:dk2>
      <a:lt2>
        <a:srgbClr val="75787B"/>
      </a:lt2>
      <a:accent1>
        <a:srgbClr val="8C8279"/>
      </a:accent1>
      <a:accent2>
        <a:srgbClr val="00A499"/>
      </a:accent2>
      <a:accent3>
        <a:srgbClr val="009CDE"/>
      </a:accent3>
      <a:accent4>
        <a:srgbClr val="B7AFAC"/>
      </a:accent4>
      <a:accent5>
        <a:srgbClr val="82CEC9"/>
      </a:accent5>
      <a:accent6>
        <a:srgbClr val="8CC3EA"/>
      </a:accent6>
      <a:hlink>
        <a:srgbClr val="DA291C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2_Content master slides">
  <a:themeElements>
    <a:clrScheme name="NOV PowerPoint 2015">
      <a:dk1>
        <a:sysClr val="windowText" lastClr="000000"/>
      </a:dk1>
      <a:lt1>
        <a:sysClr val="window" lastClr="FFFFFF"/>
      </a:lt1>
      <a:dk2>
        <a:srgbClr val="DA291C"/>
      </a:dk2>
      <a:lt2>
        <a:srgbClr val="75787B"/>
      </a:lt2>
      <a:accent1>
        <a:srgbClr val="8C8279"/>
      </a:accent1>
      <a:accent2>
        <a:srgbClr val="00A499"/>
      </a:accent2>
      <a:accent3>
        <a:srgbClr val="009CDE"/>
      </a:accent3>
      <a:accent4>
        <a:srgbClr val="B7AFAC"/>
      </a:accent4>
      <a:accent5>
        <a:srgbClr val="82CEC9"/>
      </a:accent5>
      <a:accent6>
        <a:srgbClr val="8CC3EA"/>
      </a:accent6>
      <a:hlink>
        <a:srgbClr val="DA291C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NOV_PPT_2014_1007">
  <a:themeElements>
    <a:clrScheme name="NOV_072414">
      <a:dk1>
        <a:sysClr val="windowText" lastClr="000000"/>
      </a:dk1>
      <a:lt1>
        <a:sysClr val="window" lastClr="FFFFFF"/>
      </a:lt1>
      <a:dk2>
        <a:srgbClr val="DA291C"/>
      </a:dk2>
      <a:lt2>
        <a:srgbClr val="75787B"/>
      </a:lt2>
      <a:accent1>
        <a:srgbClr val="84BD00"/>
      </a:accent1>
      <a:accent2>
        <a:srgbClr val="00A499"/>
      </a:accent2>
      <a:accent3>
        <a:srgbClr val="009CDE"/>
      </a:accent3>
      <a:accent4>
        <a:srgbClr val="BFDD9B"/>
      </a:accent4>
      <a:accent5>
        <a:srgbClr val="82CEC9"/>
      </a:accent5>
      <a:accent6>
        <a:srgbClr val="8CC3EA"/>
      </a:accent6>
      <a:hlink>
        <a:srgbClr val="DA291C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2_NOV_PPT_2014_1007">
  <a:themeElements>
    <a:clrScheme name="NOV_072414">
      <a:dk1>
        <a:sysClr val="windowText" lastClr="000000"/>
      </a:dk1>
      <a:lt1>
        <a:sysClr val="window" lastClr="FFFFFF"/>
      </a:lt1>
      <a:dk2>
        <a:srgbClr val="DA291C"/>
      </a:dk2>
      <a:lt2>
        <a:srgbClr val="75787B"/>
      </a:lt2>
      <a:accent1>
        <a:srgbClr val="84BD00"/>
      </a:accent1>
      <a:accent2>
        <a:srgbClr val="00A499"/>
      </a:accent2>
      <a:accent3>
        <a:srgbClr val="009CDE"/>
      </a:accent3>
      <a:accent4>
        <a:srgbClr val="BFDD9B"/>
      </a:accent4>
      <a:accent5>
        <a:srgbClr val="82CEC9"/>
      </a:accent5>
      <a:accent6>
        <a:srgbClr val="8CC3EA"/>
      </a:accent6>
      <a:hlink>
        <a:srgbClr val="DA291C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NOV_PPT_2014_1007">
  <a:themeElements>
    <a:clrScheme name="NOV_072414">
      <a:dk1>
        <a:sysClr val="windowText" lastClr="000000"/>
      </a:dk1>
      <a:lt1>
        <a:sysClr val="window" lastClr="FFFFFF"/>
      </a:lt1>
      <a:dk2>
        <a:srgbClr val="DA291C"/>
      </a:dk2>
      <a:lt2>
        <a:srgbClr val="75787B"/>
      </a:lt2>
      <a:accent1>
        <a:srgbClr val="84BD00"/>
      </a:accent1>
      <a:accent2>
        <a:srgbClr val="00A499"/>
      </a:accent2>
      <a:accent3>
        <a:srgbClr val="009CDE"/>
      </a:accent3>
      <a:accent4>
        <a:srgbClr val="BFDD9B"/>
      </a:accent4>
      <a:accent5>
        <a:srgbClr val="82CEC9"/>
      </a:accent5>
      <a:accent6>
        <a:srgbClr val="8CC3EA"/>
      </a:accent6>
      <a:hlink>
        <a:srgbClr val="DA291C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1133</Words>
  <Application>Microsoft Office PowerPoint</Application>
  <PresentationFormat>On-screen Show (4:3)</PresentationFormat>
  <Paragraphs>222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</vt:lpstr>
      <vt:lpstr>Arial Black</vt:lpstr>
      <vt:lpstr>BankGothic Lt BT</vt:lpstr>
      <vt:lpstr>Calibri</vt:lpstr>
      <vt:lpstr>Calibri Light</vt:lpstr>
      <vt:lpstr>Source Sans Pro</vt:lpstr>
      <vt:lpstr>Source Sans Pro Black</vt:lpstr>
      <vt:lpstr>Times New Roman</vt:lpstr>
      <vt:lpstr>Wingdings</vt:lpstr>
      <vt:lpstr>NOV_PPT_2014_1007</vt:lpstr>
      <vt:lpstr>Default Design</vt:lpstr>
      <vt:lpstr>Content master slides</vt:lpstr>
      <vt:lpstr>1_Content master slides</vt:lpstr>
      <vt:lpstr>2_Content master slides</vt:lpstr>
      <vt:lpstr>1_Default Design</vt:lpstr>
      <vt:lpstr>1_NOV_PPT_2014_1007</vt:lpstr>
      <vt:lpstr>2_NOV_PPT_2014_1007</vt:lpstr>
      <vt:lpstr>3_NOV_PPT_2014_1007</vt:lpstr>
      <vt:lpstr>PowerPoint Presentation</vt:lpstr>
      <vt:lpstr>            – made in Russia Планы по локализации и импорт-замещению в России </vt:lpstr>
      <vt:lpstr>           в России </vt:lpstr>
      <vt:lpstr> Cтратегия и направления развития</vt:lpstr>
      <vt:lpstr>Кустовая буровая установка 5000 / 320 MT производства ООО НОВ-Кострома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NOV- производство бурового оборудования</vt:lpstr>
      <vt:lpstr> NOV- производство бурового оборудования</vt:lpstr>
      <vt:lpstr>PowerPoint Presentation</vt:lpstr>
      <vt:lpstr>PowerPoint Presentation</vt:lpstr>
      <vt:lpstr>    Производство внутрискважинного оборудования,  бурового инструмента  и оборудования для заканчивания и эксплуатации скважин на заводе  «НОВ-Кострома» </vt:lpstr>
      <vt:lpstr>NOV- производство бурового инструмента</vt:lpstr>
      <vt:lpstr>NOV производство бурового инструмента</vt:lpstr>
      <vt:lpstr>NOV- производство бурового инструмента</vt:lpstr>
      <vt:lpstr>Производство  гидравлической муфты BPS в Костроме</vt:lpstr>
      <vt:lpstr>NOV- производство оборудования для  внутрискважинных  работ  и  стимулированию притока </vt:lpstr>
      <vt:lpstr>PowerPoint Presentation</vt:lpstr>
      <vt:lpstr>  Благодарим за внимание!             National  Oilwell  Varco </vt:lpstr>
    </vt:vector>
  </TitlesOfParts>
  <Company>National Oilwell Varco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Strategy</dc:title>
  <dc:creator>Meyer, Claus H.</dc:creator>
  <cp:lastModifiedBy>Romanov, Vadim V</cp:lastModifiedBy>
  <cp:revision>136</cp:revision>
  <cp:lastPrinted>2017-06-07T07:26:01Z</cp:lastPrinted>
  <dcterms:created xsi:type="dcterms:W3CDTF">2011-10-29T18:48:45Z</dcterms:created>
  <dcterms:modified xsi:type="dcterms:W3CDTF">2018-04-03T12:08:11Z</dcterms:modified>
</cp:coreProperties>
</file>