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9" r:id="rId4"/>
    <p:sldId id="280" r:id="rId5"/>
    <p:sldId id="307" r:id="rId6"/>
    <p:sldId id="303" r:id="rId7"/>
    <p:sldId id="294" r:id="rId8"/>
    <p:sldId id="299" r:id="rId9"/>
    <p:sldId id="304" r:id="rId10"/>
    <p:sldId id="265" r:id="rId11"/>
    <p:sldId id="275" r:id="rId12"/>
    <p:sldId id="282" r:id="rId13"/>
    <p:sldId id="288" r:id="rId14"/>
    <p:sldId id="290" r:id="rId15"/>
    <p:sldId id="296" r:id="rId16"/>
    <p:sldId id="300" r:id="rId17"/>
    <p:sldId id="285" r:id="rId18"/>
    <p:sldId id="297" r:id="rId19"/>
    <p:sldId id="305" r:id="rId20"/>
    <p:sldId id="310" r:id="rId21"/>
    <p:sldId id="308" r:id="rId22"/>
    <p:sldId id="309" r:id="rId23"/>
    <p:sldId id="276" r:id="rId24"/>
    <p:sldId id="301" r:id="rId25"/>
    <p:sldId id="283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7" autoAdjust="0"/>
    <p:restoredTop sz="94660"/>
  </p:normalViewPr>
  <p:slideViewPr>
    <p:cSldViewPr showGuides="1">
      <p:cViewPr>
        <p:scale>
          <a:sx n="60" d="100"/>
          <a:sy n="60" d="100"/>
        </p:scale>
        <p:origin x="1022" y="151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промышленно развитые страны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B1-4269-B9F6-8B1FA6E24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B1-4269-B9F6-8B1FA6E24AD2}"/>
              </c:ext>
            </c:extLst>
          </c:dPt>
          <c:cat>
            <c:strRef>
              <c:f>Лист1!$A$2:$A$3</c:f>
              <c:strCache>
                <c:ptCount val="2"/>
                <c:pt idx="0">
                  <c:v>Химическая промышленность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7-4B54-B59F-24915799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89042037146086E-2"/>
          <c:y val="0.22490909090909089"/>
          <c:w val="0.92793528929441838"/>
          <c:h val="0.70104772130756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26-4176-ACAF-6929E06C6322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26-4176-ACAF-6929E06C6322}"/>
              </c:ext>
            </c:extLst>
          </c:dPt>
          <c:cat>
            <c:strRef>
              <c:f>Лист1!$A$2:$A$3</c:f>
              <c:strCache>
                <c:ptCount val="2"/>
                <c:pt idx="0">
                  <c:v>Химическая промышленность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</c:v>
                </c:pt>
                <c:pt idx="1">
                  <c:v>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6-4176-ACAF-6929E06C6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5C-44BB-AB3F-64A1007C61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5C-44BB-AB3F-64A1007C61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5C-44BB-AB3F-64A1007C61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5C-44BB-AB3F-64A1007C61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5C-44BB-AB3F-64A1007C61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D5C-44BB-AB3F-64A1007C61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D5C-44BB-AB3F-64A1007C61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D5C-44BB-AB3F-64A1007C616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D5C-44BB-AB3F-64A1007C616B}"/>
              </c:ext>
            </c:extLst>
          </c:dPt>
          <c:cat>
            <c:strRef>
              <c:f>Лист1!$A$2:$A$10</c:f>
              <c:strCache>
                <c:ptCount val="9"/>
                <c:pt idx="0">
                  <c:v>Изделия из пластмасс</c:v>
                </c:pt>
                <c:pt idx="1">
                  <c:v>Пластмассы и синтетические смолы</c:v>
                </c:pt>
                <c:pt idx="2">
                  <c:v>Шины и камеры</c:v>
                </c:pt>
                <c:pt idx="3">
                  <c:v>ЛКМ</c:v>
                </c:pt>
                <c:pt idx="4">
                  <c:v>Резиновые изделия</c:v>
                </c:pt>
                <c:pt idx="5">
                  <c:v>Товары бытовой химии</c:v>
                </c:pt>
                <c:pt idx="6">
                  <c:v>Хим.средства защиты растений</c:v>
                </c:pt>
                <c:pt idx="7">
                  <c:v>Химические волокна и нити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24.6</c:v>
                </c:pt>
                <c:pt idx="1">
                  <c:v>20.9</c:v>
                </c:pt>
                <c:pt idx="2">
                  <c:v>9.1999999999999993</c:v>
                </c:pt>
                <c:pt idx="3">
                  <c:v>7.4</c:v>
                </c:pt>
                <c:pt idx="4">
                  <c:v>4.9000000000000004</c:v>
                </c:pt>
                <c:pt idx="5">
                  <c:v>2.9</c:v>
                </c:pt>
                <c:pt idx="6">
                  <c:v>2.5</c:v>
                </c:pt>
                <c:pt idx="7">
                  <c:v>2.2000000000000002</c:v>
                </c:pt>
                <c:pt idx="8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D5C-44BB-AB3F-64A1007C6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5472986207411528E-2"/>
          <c:y val="1.2839563931082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мирового потребления химической продукции,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9C-4B47-B1AA-EA30549D5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9C-4B47-B1AA-EA30549D54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9C-4B47-B1AA-EA30549D54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9C-4B47-B1AA-EA30549D54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9C-4B47-B1AA-EA30549D54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9C-4B47-B1AA-EA30549D54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9C-4B47-B1AA-EA30549D5435}"/>
              </c:ext>
            </c:extLst>
          </c:dPt>
          <c:cat>
            <c:strRef>
              <c:f>Лист1!$A$2:$A$8</c:f>
              <c:strCache>
                <c:ptCount val="7"/>
                <c:pt idx="0">
                  <c:v>Строительство, 35</c:v>
                </c:pt>
                <c:pt idx="1">
                  <c:v>Электроника, 19</c:v>
                </c:pt>
                <c:pt idx="2">
                  <c:v>Упаковочные материалы, 8</c:v>
                </c:pt>
                <c:pt idx="3">
                  <c:v>Потребительские товары, 7</c:v>
                </c:pt>
                <c:pt idx="4">
                  <c:v>Сельское хозяйство, 7</c:v>
                </c:pt>
                <c:pt idx="5">
                  <c:v>Автомобилестоение, 6</c:v>
                </c:pt>
                <c:pt idx="6">
                  <c:v>Прочее, 18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3.2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9C-4B47-B1AA-EA30549D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4-48DD-9B04-1B8B8F41C2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4-48DD-9B04-1B8B8F41C2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4-48DD-9B04-1B8B8F41C2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4-48DD-9B04-1B8B8F41C2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4-48DD-9B04-1B8B8F41C2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млрд.долл.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614-48DD-9B04-1B8B8F41C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964448"/>
        <c:axId val="508965432"/>
        <c:axId val="0"/>
      </c:bar3DChart>
      <c:catAx>
        <c:axId val="5089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965432"/>
        <c:crosses val="autoZero"/>
        <c:auto val="1"/>
        <c:lblAlgn val="ctr"/>
        <c:lblOffset val="100"/>
        <c:noMultiLvlLbl val="0"/>
      </c:catAx>
      <c:valAx>
        <c:axId val="50896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96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</a:t>
            </a:r>
            <a:r>
              <a:rPr lang="ru-RU" baseline="0" dirty="0"/>
              <a:t> среднегодовой заработной платы и занятости в химическом комплексе (с учетом НХ) Евросоюза,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75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1-480F-84B6-E0563BA61D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Затраты на оплату труда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103</c:v>
                </c:pt>
                <c:pt idx="2">
                  <c:v>107</c:v>
                </c:pt>
                <c:pt idx="3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1-480F-84B6-E0563BA61D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оплату труда одного работника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91-480F-84B6-E0563BA61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04504872"/>
        <c:axId val="504501592"/>
      </c:lineChart>
      <c:catAx>
        <c:axId val="50450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501592"/>
        <c:crosses val="autoZero"/>
        <c:auto val="1"/>
        <c:lblAlgn val="ctr"/>
        <c:lblOffset val="100"/>
        <c:noMultiLvlLbl val="0"/>
      </c:catAx>
      <c:valAx>
        <c:axId val="504501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5048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Инновационная активность в химическом комплексе России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7A9-ABD2-36D8AC8B7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7A9-ABD2-36D8AC8B7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7A9-ABD2-36D8AC8B7F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5B-47A9-ABD2-36D8AC8B7F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5B-47A9-ABD2-36D8AC8B7F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5B-47A9-ABD2-36D8AC8B7F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5B-47A9-ABD2-36D8AC8B7F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5B-47A9-ABD2-36D8AC8B7FA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5B-47A9-ABD2-36D8AC8B7FA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35B-47A9-ABD2-36D8AC8B7FA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35B-47A9-ABD2-36D8AC8B7FAB}"/>
              </c:ext>
            </c:extLst>
          </c:dPt>
          <c:cat>
            <c:strRef>
              <c:f>Лист1!$A$2:$A$12</c:f>
              <c:strCache>
                <c:ptCount val="11"/>
                <c:pt idx="0">
                  <c:v>Малотоннажная химия</c:v>
                </c:pt>
                <c:pt idx="1">
                  <c:v>Композиционные материалы</c:v>
                </c:pt>
                <c:pt idx="2">
                  <c:v>Пластмассы и пластпереработка</c:v>
                </c:pt>
                <c:pt idx="3">
                  <c:v>Синтетические каучуки, шины</c:v>
                </c:pt>
                <c:pt idx="4">
                  <c:v>Энергоэффективность и ресурсосбережение</c:v>
                </c:pt>
                <c:pt idx="5">
                  <c:v>Биотехнологии</c:v>
                </c:pt>
                <c:pt idx="6">
                  <c:v>ЛКМ</c:v>
                </c:pt>
                <c:pt idx="7">
                  <c:v>Минеральные удобрения и ХЗСР</c:v>
                </c:pt>
                <c:pt idx="8">
                  <c:v>Химические волокна, нити</c:v>
                </c:pt>
                <c:pt idx="9">
                  <c:v>Хлорная промышленность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15.5</c:v>
                </c:pt>
                <c:pt idx="1">
                  <c:v>8.3000000000000007</c:v>
                </c:pt>
                <c:pt idx="2">
                  <c:v>7</c:v>
                </c:pt>
                <c:pt idx="3">
                  <c:v>6.5</c:v>
                </c:pt>
                <c:pt idx="4">
                  <c:v>5.2</c:v>
                </c:pt>
                <c:pt idx="5">
                  <c:v>5.2</c:v>
                </c:pt>
                <c:pt idx="6">
                  <c:v>4.5</c:v>
                </c:pt>
                <c:pt idx="7">
                  <c:v>4.5</c:v>
                </c:pt>
                <c:pt idx="8">
                  <c:v>2.7</c:v>
                </c:pt>
                <c:pt idx="9">
                  <c:v>1.4</c:v>
                </c:pt>
                <c:pt idx="10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4-44DF-9AFF-A930F4E9D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BEDD1-5487-44D9-B6A4-64EAFAEA83F8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A649F-3F81-45ED-8C33-56C31BE30CB6}">
      <dgm:prSet phldrT="[Текст]"/>
      <dgm:spPr/>
      <dgm:t>
        <a:bodyPr/>
        <a:lstStyle/>
        <a:p>
          <a:r>
            <a:rPr lang="ru-RU" dirty="0"/>
            <a:t>Экспорт: продукты низких переделов, в первую очередь, минеральные удобрения, т.е. продукты низкой переработки</a:t>
          </a:r>
        </a:p>
      </dgm:t>
    </dgm:pt>
    <dgm:pt modelId="{690279E4-5AFD-4C97-80EA-76DB80CF7362}" type="parTrans" cxnId="{95C5BE7B-F757-45CA-A352-BDDB4CA99BB8}">
      <dgm:prSet/>
      <dgm:spPr/>
      <dgm:t>
        <a:bodyPr/>
        <a:lstStyle/>
        <a:p>
          <a:endParaRPr lang="ru-RU"/>
        </a:p>
      </dgm:t>
    </dgm:pt>
    <dgm:pt modelId="{4F7D9045-62EB-4474-97A6-D88C8430FFB6}" type="sibTrans" cxnId="{95C5BE7B-F757-45CA-A352-BDDB4CA99BB8}">
      <dgm:prSet/>
      <dgm:spPr/>
      <dgm:t>
        <a:bodyPr/>
        <a:lstStyle/>
        <a:p>
          <a:endParaRPr lang="ru-RU"/>
        </a:p>
      </dgm:t>
    </dgm:pt>
    <dgm:pt modelId="{AB6BE871-FC21-496E-AA27-5A5D8A8A3735}">
      <dgm:prSet phldrT="[Текст]"/>
      <dgm:spPr/>
      <dgm:t>
        <a:bodyPr/>
        <a:lstStyle/>
        <a:p>
          <a:r>
            <a:rPr lang="ru-RU" dirty="0"/>
            <a:t>Импорт: базовые и высокотехнологичные полимеры, полимерные смолы, изделия из пластмасс, лакокрасочные материалы, химические волокна, нити, реактивы, т.е. продукты глубокой переработки</a:t>
          </a:r>
        </a:p>
      </dgm:t>
    </dgm:pt>
    <dgm:pt modelId="{71E19EAE-1162-4E2C-B1E2-59E37936999D}" type="parTrans" cxnId="{0FFA30D5-3829-45CF-86C0-CE07292E60AE}">
      <dgm:prSet/>
      <dgm:spPr/>
      <dgm:t>
        <a:bodyPr/>
        <a:lstStyle/>
        <a:p>
          <a:endParaRPr lang="ru-RU"/>
        </a:p>
      </dgm:t>
    </dgm:pt>
    <dgm:pt modelId="{EC94C57D-67E2-4AA1-A117-6D110162D001}" type="sibTrans" cxnId="{0FFA30D5-3829-45CF-86C0-CE07292E60AE}">
      <dgm:prSet/>
      <dgm:spPr/>
      <dgm:t>
        <a:bodyPr/>
        <a:lstStyle/>
        <a:p>
          <a:endParaRPr lang="ru-RU"/>
        </a:p>
      </dgm:t>
    </dgm:pt>
    <dgm:pt modelId="{41967F20-F0F9-479B-A80E-2A35BA555B0B}" type="pres">
      <dgm:prSet presAssocID="{65DBEDD1-5487-44D9-B6A4-64EAFAEA83F8}" presName="cycle" presStyleCnt="0">
        <dgm:presLayoutVars>
          <dgm:dir/>
          <dgm:resizeHandles val="exact"/>
        </dgm:presLayoutVars>
      </dgm:prSet>
      <dgm:spPr/>
    </dgm:pt>
    <dgm:pt modelId="{58FD5082-CF5F-432B-BAC7-03B74ADD9988}" type="pres">
      <dgm:prSet presAssocID="{C8DA649F-3F81-45ED-8C33-56C31BE30CB6}" presName="arrow" presStyleLbl="node1" presStyleIdx="0" presStyleCnt="2">
        <dgm:presLayoutVars>
          <dgm:bulletEnabled val="1"/>
        </dgm:presLayoutVars>
      </dgm:prSet>
      <dgm:spPr/>
    </dgm:pt>
    <dgm:pt modelId="{1A88D3F0-956D-4A2D-BD3A-7C114B293F68}" type="pres">
      <dgm:prSet presAssocID="{AB6BE871-FC21-496E-AA27-5A5D8A8A3735}" presName="arrow" presStyleLbl="node1" presStyleIdx="1" presStyleCnt="2">
        <dgm:presLayoutVars>
          <dgm:bulletEnabled val="1"/>
        </dgm:presLayoutVars>
      </dgm:prSet>
      <dgm:spPr/>
    </dgm:pt>
  </dgm:ptLst>
  <dgm:cxnLst>
    <dgm:cxn modelId="{95C5BE7B-F757-45CA-A352-BDDB4CA99BB8}" srcId="{65DBEDD1-5487-44D9-B6A4-64EAFAEA83F8}" destId="{C8DA649F-3F81-45ED-8C33-56C31BE30CB6}" srcOrd="0" destOrd="0" parTransId="{690279E4-5AFD-4C97-80EA-76DB80CF7362}" sibTransId="{4F7D9045-62EB-4474-97A6-D88C8430FFB6}"/>
    <dgm:cxn modelId="{F76E3B8D-DA14-4950-93AC-4F5A298B7596}" type="presOf" srcId="{AB6BE871-FC21-496E-AA27-5A5D8A8A3735}" destId="{1A88D3F0-956D-4A2D-BD3A-7C114B293F68}" srcOrd="0" destOrd="0" presId="urn:microsoft.com/office/officeart/2005/8/layout/arrow1"/>
    <dgm:cxn modelId="{B1804694-583D-4CBB-9D01-018EFFCE30A3}" type="presOf" srcId="{C8DA649F-3F81-45ED-8C33-56C31BE30CB6}" destId="{58FD5082-CF5F-432B-BAC7-03B74ADD9988}" srcOrd="0" destOrd="0" presId="urn:microsoft.com/office/officeart/2005/8/layout/arrow1"/>
    <dgm:cxn modelId="{3FB52AB7-08F4-45C1-B420-0C259D67C31E}" type="presOf" srcId="{65DBEDD1-5487-44D9-B6A4-64EAFAEA83F8}" destId="{41967F20-F0F9-479B-A80E-2A35BA555B0B}" srcOrd="0" destOrd="0" presId="urn:microsoft.com/office/officeart/2005/8/layout/arrow1"/>
    <dgm:cxn modelId="{0FFA30D5-3829-45CF-86C0-CE07292E60AE}" srcId="{65DBEDD1-5487-44D9-B6A4-64EAFAEA83F8}" destId="{AB6BE871-FC21-496E-AA27-5A5D8A8A3735}" srcOrd="1" destOrd="0" parTransId="{71E19EAE-1162-4E2C-B1E2-59E37936999D}" sibTransId="{EC94C57D-67E2-4AA1-A117-6D110162D001}"/>
    <dgm:cxn modelId="{032A7701-3A2D-4711-8B69-CEA0F9EA7842}" type="presParOf" srcId="{41967F20-F0F9-479B-A80E-2A35BA555B0B}" destId="{58FD5082-CF5F-432B-BAC7-03B74ADD9988}" srcOrd="0" destOrd="0" presId="urn:microsoft.com/office/officeart/2005/8/layout/arrow1"/>
    <dgm:cxn modelId="{162121F8-0538-4CAE-BDC1-7F5D6C342464}" type="presParOf" srcId="{41967F20-F0F9-479B-A80E-2A35BA555B0B}" destId="{1A88D3F0-956D-4A2D-BD3A-7C114B293F6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90367-A73A-469E-B2C0-22DC0A8554D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7E01FAE-8B63-4372-A511-AE9FABBAEA37}">
      <dgm:prSet phldrT="[Текст]"/>
      <dgm:spPr/>
      <dgm:t>
        <a:bodyPr/>
        <a:lstStyle/>
        <a:p>
          <a:r>
            <a:rPr lang="ru-RU" b="0" i="0" dirty="0"/>
            <a:t>сбережение природных ресурсов, рост эколого- энергетической эффективности производства</a:t>
          </a:r>
          <a:endParaRPr lang="ru-RU" dirty="0"/>
        </a:p>
      </dgm:t>
    </dgm:pt>
    <dgm:pt modelId="{D855E39E-3311-4A7E-844B-EBA6DE67263A}" type="parTrans" cxnId="{6A66A7C3-8B29-4028-A4D4-5DFD0DD2A0E2}">
      <dgm:prSet/>
      <dgm:spPr/>
      <dgm:t>
        <a:bodyPr/>
        <a:lstStyle/>
        <a:p>
          <a:endParaRPr lang="ru-RU"/>
        </a:p>
      </dgm:t>
    </dgm:pt>
    <dgm:pt modelId="{A858909F-73D0-48BA-8D04-94DE4A92C9F2}" type="sibTrans" cxnId="{6A66A7C3-8B29-4028-A4D4-5DFD0DD2A0E2}">
      <dgm:prSet/>
      <dgm:spPr/>
      <dgm:t>
        <a:bodyPr/>
        <a:lstStyle/>
        <a:p>
          <a:endParaRPr lang="ru-RU"/>
        </a:p>
      </dgm:t>
    </dgm:pt>
    <dgm:pt modelId="{57DA5FB5-9DC9-4113-824D-D599F333B618}">
      <dgm:prSet phldrT="[Текст]"/>
      <dgm:spPr/>
      <dgm:t>
        <a:bodyPr/>
        <a:lstStyle/>
        <a:p>
          <a:r>
            <a:rPr lang="ru-RU" b="0" i="0" dirty="0"/>
            <a:t>сохранение среды обитания человека и его здоровья </a:t>
          </a:r>
          <a:endParaRPr lang="ru-RU" dirty="0"/>
        </a:p>
      </dgm:t>
    </dgm:pt>
    <dgm:pt modelId="{EE8A1CEB-B8D3-4C57-AAAF-E06E97513408}" type="parTrans" cxnId="{045F5A98-367A-4C32-9D53-AA6A41FC98CD}">
      <dgm:prSet/>
      <dgm:spPr/>
      <dgm:t>
        <a:bodyPr/>
        <a:lstStyle/>
        <a:p>
          <a:endParaRPr lang="ru-RU"/>
        </a:p>
      </dgm:t>
    </dgm:pt>
    <dgm:pt modelId="{FF34123E-15CF-4646-807F-41ACF46F6DDE}" type="sibTrans" cxnId="{045F5A98-367A-4C32-9D53-AA6A41FC98CD}">
      <dgm:prSet/>
      <dgm:spPr/>
      <dgm:t>
        <a:bodyPr/>
        <a:lstStyle/>
        <a:p>
          <a:endParaRPr lang="ru-RU"/>
        </a:p>
      </dgm:t>
    </dgm:pt>
    <dgm:pt modelId="{1047DE79-745B-4E94-AA85-F0B9F180B527}">
      <dgm:prSet phldrT="[Текст]"/>
      <dgm:spPr/>
      <dgm:t>
        <a:bodyPr/>
        <a:lstStyle/>
        <a:p>
          <a:r>
            <a:rPr lang="ru-RU" b="0" i="0" dirty="0"/>
            <a:t>сохранение биоразнообразия, обеспечение устойчивости экосистем   </a:t>
          </a:r>
          <a:endParaRPr lang="ru-RU" dirty="0"/>
        </a:p>
      </dgm:t>
    </dgm:pt>
    <dgm:pt modelId="{97748426-D33E-410E-9B52-A5DBF2AEEDDE}" type="sibTrans" cxnId="{79266645-902E-4B42-87DC-3A19FBD8DCA2}">
      <dgm:prSet/>
      <dgm:spPr/>
      <dgm:t>
        <a:bodyPr/>
        <a:lstStyle/>
        <a:p>
          <a:endParaRPr lang="ru-RU"/>
        </a:p>
      </dgm:t>
    </dgm:pt>
    <dgm:pt modelId="{A214C0EA-7293-40AE-A5F7-F2C4F680E2AB}" type="parTrans" cxnId="{79266645-902E-4B42-87DC-3A19FBD8DCA2}">
      <dgm:prSet/>
      <dgm:spPr/>
      <dgm:t>
        <a:bodyPr/>
        <a:lstStyle/>
        <a:p>
          <a:endParaRPr lang="ru-RU"/>
        </a:p>
      </dgm:t>
    </dgm:pt>
    <dgm:pt modelId="{06C5913B-16E7-4455-88F1-C6ACB095E078}" type="pres">
      <dgm:prSet presAssocID="{48690367-A73A-469E-B2C0-22DC0A8554D6}" presName="compositeShape" presStyleCnt="0">
        <dgm:presLayoutVars>
          <dgm:chMax val="7"/>
          <dgm:dir/>
          <dgm:resizeHandles val="exact"/>
        </dgm:presLayoutVars>
      </dgm:prSet>
      <dgm:spPr/>
    </dgm:pt>
    <dgm:pt modelId="{217DDB2D-8753-46FB-A1AB-E6386FB63CB8}" type="pres">
      <dgm:prSet presAssocID="{48690367-A73A-469E-B2C0-22DC0A8554D6}" presName="wedge1" presStyleLbl="node1" presStyleIdx="0" presStyleCnt="3"/>
      <dgm:spPr/>
    </dgm:pt>
    <dgm:pt modelId="{5E91B0F6-004D-48EE-955E-AE197DE9B74D}" type="pres">
      <dgm:prSet presAssocID="{48690367-A73A-469E-B2C0-22DC0A8554D6}" presName="dummy1a" presStyleCnt="0"/>
      <dgm:spPr/>
    </dgm:pt>
    <dgm:pt modelId="{788E0AD6-75CE-42CB-98BA-0C2D7E2E3D52}" type="pres">
      <dgm:prSet presAssocID="{48690367-A73A-469E-B2C0-22DC0A8554D6}" presName="dummy1b" presStyleCnt="0"/>
      <dgm:spPr/>
    </dgm:pt>
    <dgm:pt modelId="{9B92D445-E51A-4CD0-9E5A-80D12DEB12C8}" type="pres">
      <dgm:prSet presAssocID="{48690367-A73A-469E-B2C0-22DC0A8554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BD2FBB-2F10-4132-89D3-4D15558E62E0}" type="pres">
      <dgm:prSet presAssocID="{48690367-A73A-469E-B2C0-22DC0A8554D6}" presName="wedge2" presStyleLbl="node1" presStyleIdx="1" presStyleCnt="3"/>
      <dgm:spPr/>
    </dgm:pt>
    <dgm:pt modelId="{64805EB6-8582-47EB-B2BB-C91339A95990}" type="pres">
      <dgm:prSet presAssocID="{48690367-A73A-469E-B2C0-22DC0A8554D6}" presName="dummy2a" presStyleCnt="0"/>
      <dgm:spPr/>
    </dgm:pt>
    <dgm:pt modelId="{224CA22B-7FEF-4B28-916F-1AAC63E68478}" type="pres">
      <dgm:prSet presAssocID="{48690367-A73A-469E-B2C0-22DC0A8554D6}" presName="dummy2b" presStyleCnt="0"/>
      <dgm:spPr/>
    </dgm:pt>
    <dgm:pt modelId="{66C8EADC-4AB4-4CB2-9EF0-812BCCDAD12A}" type="pres">
      <dgm:prSet presAssocID="{48690367-A73A-469E-B2C0-22DC0A8554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9CA757-7F52-4D27-A78E-7FD50FACE8DE}" type="pres">
      <dgm:prSet presAssocID="{48690367-A73A-469E-B2C0-22DC0A8554D6}" presName="wedge3" presStyleLbl="node1" presStyleIdx="2" presStyleCnt="3"/>
      <dgm:spPr/>
    </dgm:pt>
    <dgm:pt modelId="{7776D3D8-3D9E-45F9-8602-FC6CC5EA4F1B}" type="pres">
      <dgm:prSet presAssocID="{48690367-A73A-469E-B2C0-22DC0A8554D6}" presName="dummy3a" presStyleCnt="0"/>
      <dgm:spPr/>
    </dgm:pt>
    <dgm:pt modelId="{2471B9C4-9994-41A6-B28F-D6D9CF5A3193}" type="pres">
      <dgm:prSet presAssocID="{48690367-A73A-469E-B2C0-22DC0A8554D6}" presName="dummy3b" presStyleCnt="0"/>
      <dgm:spPr/>
    </dgm:pt>
    <dgm:pt modelId="{2D1FD51D-D23B-458D-A5A0-F6EFCAE93D6C}" type="pres">
      <dgm:prSet presAssocID="{48690367-A73A-469E-B2C0-22DC0A8554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7872DE1-ECC9-4BE0-A709-6ED6E396F39A}" type="pres">
      <dgm:prSet presAssocID="{97748426-D33E-410E-9B52-A5DBF2AEEDDE}" presName="arrowWedge1" presStyleLbl="fgSibTrans2D1" presStyleIdx="0" presStyleCnt="3"/>
      <dgm:spPr/>
    </dgm:pt>
    <dgm:pt modelId="{1FDEB365-44F3-4E23-B743-E048E4CD1EFC}" type="pres">
      <dgm:prSet presAssocID="{A858909F-73D0-48BA-8D04-94DE4A92C9F2}" presName="arrowWedge2" presStyleLbl="fgSibTrans2D1" presStyleIdx="1" presStyleCnt="3"/>
      <dgm:spPr/>
    </dgm:pt>
    <dgm:pt modelId="{3A41199B-3EB4-4A80-8F08-096FC07BCEEA}" type="pres">
      <dgm:prSet presAssocID="{FF34123E-15CF-4646-807F-41ACF46F6DDE}" presName="arrowWedge3" presStyleLbl="fgSibTrans2D1" presStyleIdx="2" presStyleCnt="3"/>
      <dgm:spPr/>
    </dgm:pt>
  </dgm:ptLst>
  <dgm:cxnLst>
    <dgm:cxn modelId="{C2C4CC15-895A-477B-9F0D-B529BAAEFD13}" type="presOf" srcId="{57DA5FB5-9DC9-4113-824D-D599F333B618}" destId="{5D9CA757-7F52-4D27-A78E-7FD50FACE8DE}" srcOrd="0" destOrd="0" presId="urn:microsoft.com/office/officeart/2005/8/layout/cycle8"/>
    <dgm:cxn modelId="{8E40B75F-1EE4-4AAF-9A98-49251DEDB812}" type="presOf" srcId="{48690367-A73A-469E-B2C0-22DC0A8554D6}" destId="{06C5913B-16E7-4455-88F1-C6ACB095E078}" srcOrd="0" destOrd="0" presId="urn:microsoft.com/office/officeart/2005/8/layout/cycle8"/>
    <dgm:cxn modelId="{CC497641-F771-4134-BCE6-F3A30F37C6C7}" type="presOf" srcId="{C7E01FAE-8B63-4372-A511-AE9FABBAEA37}" destId="{66C8EADC-4AB4-4CB2-9EF0-812BCCDAD12A}" srcOrd="1" destOrd="0" presId="urn:microsoft.com/office/officeart/2005/8/layout/cycle8"/>
    <dgm:cxn modelId="{79266645-902E-4B42-87DC-3A19FBD8DCA2}" srcId="{48690367-A73A-469E-B2C0-22DC0A8554D6}" destId="{1047DE79-745B-4E94-AA85-F0B9F180B527}" srcOrd="0" destOrd="0" parTransId="{A214C0EA-7293-40AE-A5F7-F2C4F680E2AB}" sibTransId="{97748426-D33E-410E-9B52-A5DBF2AEEDDE}"/>
    <dgm:cxn modelId="{640D5975-7F60-4D0C-869B-65BF7CB8104A}" type="presOf" srcId="{57DA5FB5-9DC9-4113-824D-D599F333B618}" destId="{2D1FD51D-D23B-458D-A5A0-F6EFCAE93D6C}" srcOrd="1" destOrd="0" presId="urn:microsoft.com/office/officeart/2005/8/layout/cycle8"/>
    <dgm:cxn modelId="{045F5A98-367A-4C32-9D53-AA6A41FC98CD}" srcId="{48690367-A73A-469E-B2C0-22DC0A8554D6}" destId="{57DA5FB5-9DC9-4113-824D-D599F333B618}" srcOrd="2" destOrd="0" parTransId="{EE8A1CEB-B8D3-4C57-AAAF-E06E97513408}" sibTransId="{FF34123E-15CF-4646-807F-41ACF46F6DDE}"/>
    <dgm:cxn modelId="{BF12AB99-5469-4A8B-9DD2-0928EAB6ED09}" type="presOf" srcId="{1047DE79-745B-4E94-AA85-F0B9F180B527}" destId="{217DDB2D-8753-46FB-A1AB-E6386FB63CB8}" srcOrd="0" destOrd="0" presId="urn:microsoft.com/office/officeart/2005/8/layout/cycle8"/>
    <dgm:cxn modelId="{801786AD-692D-45EA-94B7-6EB8C0C100D4}" type="presOf" srcId="{1047DE79-745B-4E94-AA85-F0B9F180B527}" destId="{9B92D445-E51A-4CD0-9E5A-80D12DEB12C8}" srcOrd="1" destOrd="0" presId="urn:microsoft.com/office/officeart/2005/8/layout/cycle8"/>
    <dgm:cxn modelId="{6A66A7C3-8B29-4028-A4D4-5DFD0DD2A0E2}" srcId="{48690367-A73A-469E-B2C0-22DC0A8554D6}" destId="{C7E01FAE-8B63-4372-A511-AE9FABBAEA37}" srcOrd="1" destOrd="0" parTransId="{D855E39E-3311-4A7E-844B-EBA6DE67263A}" sibTransId="{A858909F-73D0-48BA-8D04-94DE4A92C9F2}"/>
    <dgm:cxn modelId="{37DC98F1-3434-4B84-BC49-791BF54074BD}" type="presOf" srcId="{C7E01FAE-8B63-4372-A511-AE9FABBAEA37}" destId="{56BD2FBB-2F10-4132-89D3-4D15558E62E0}" srcOrd="0" destOrd="0" presId="urn:microsoft.com/office/officeart/2005/8/layout/cycle8"/>
    <dgm:cxn modelId="{E8B811F3-49FC-40F6-99C4-CA862195365B}" type="presParOf" srcId="{06C5913B-16E7-4455-88F1-C6ACB095E078}" destId="{217DDB2D-8753-46FB-A1AB-E6386FB63CB8}" srcOrd="0" destOrd="0" presId="urn:microsoft.com/office/officeart/2005/8/layout/cycle8"/>
    <dgm:cxn modelId="{2ACB88E1-3185-4C3D-A9E7-6E7D43A1914D}" type="presParOf" srcId="{06C5913B-16E7-4455-88F1-C6ACB095E078}" destId="{5E91B0F6-004D-48EE-955E-AE197DE9B74D}" srcOrd="1" destOrd="0" presId="urn:microsoft.com/office/officeart/2005/8/layout/cycle8"/>
    <dgm:cxn modelId="{20104A8C-59B4-41B8-AABE-EF58CD67871E}" type="presParOf" srcId="{06C5913B-16E7-4455-88F1-C6ACB095E078}" destId="{788E0AD6-75CE-42CB-98BA-0C2D7E2E3D52}" srcOrd="2" destOrd="0" presId="urn:microsoft.com/office/officeart/2005/8/layout/cycle8"/>
    <dgm:cxn modelId="{3B0EFBE2-36F1-4823-8E14-44DFB3FBCFF1}" type="presParOf" srcId="{06C5913B-16E7-4455-88F1-C6ACB095E078}" destId="{9B92D445-E51A-4CD0-9E5A-80D12DEB12C8}" srcOrd="3" destOrd="0" presId="urn:microsoft.com/office/officeart/2005/8/layout/cycle8"/>
    <dgm:cxn modelId="{EDECC11F-9CFB-44ED-9DCF-107DBB134FCD}" type="presParOf" srcId="{06C5913B-16E7-4455-88F1-C6ACB095E078}" destId="{56BD2FBB-2F10-4132-89D3-4D15558E62E0}" srcOrd="4" destOrd="0" presId="urn:microsoft.com/office/officeart/2005/8/layout/cycle8"/>
    <dgm:cxn modelId="{CFDED4B5-A783-499E-A053-68DCE4E1AC72}" type="presParOf" srcId="{06C5913B-16E7-4455-88F1-C6ACB095E078}" destId="{64805EB6-8582-47EB-B2BB-C91339A95990}" srcOrd="5" destOrd="0" presId="urn:microsoft.com/office/officeart/2005/8/layout/cycle8"/>
    <dgm:cxn modelId="{9C3CE7DB-E830-4A46-98C2-D6E6A319BBB1}" type="presParOf" srcId="{06C5913B-16E7-4455-88F1-C6ACB095E078}" destId="{224CA22B-7FEF-4B28-916F-1AAC63E68478}" srcOrd="6" destOrd="0" presId="urn:microsoft.com/office/officeart/2005/8/layout/cycle8"/>
    <dgm:cxn modelId="{A0430BF2-E99B-457D-9226-F0049FF0C1FE}" type="presParOf" srcId="{06C5913B-16E7-4455-88F1-C6ACB095E078}" destId="{66C8EADC-4AB4-4CB2-9EF0-812BCCDAD12A}" srcOrd="7" destOrd="0" presId="urn:microsoft.com/office/officeart/2005/8/layout/cycle8"/>
    <dgm:cxn modelId="{D24F1A8D-62D2-4239-ACB5-3CFB2B10A1C2}" type="presParOf" srcId="{06C5913B-16E7-4455-88F1-C6ACB095E078}" destId="{5D9CA757-7F52-4D27-A78E-7FD50FACE8DE}" srcOrd="8" destOrd="0" presId="urn:microsoft.com/office/officeart/2005/8/layout/cycle8"/>
    <dgm:cxn modelId="{9492031A-0680-40C7-80D0-71FEA0861DEC}" type="presParOf" srcId="{06C5913B-16E7-4455-88F1-C6ACB095E078}" destId="{7776D3D8-3D9E-45F9-8602-FC6CC5EA4F1B}" srcOrd="9" destOrd="0" presId="urn:microsoft.com/office/officeart/2005/8/layout/cycle8"/>
    <dgm:cxn modelId="{52BA7D37-28C6-482E-B8CB-266127F4AC76}" type="presParOf" srcId="{06C5913B-16E7-4455-88F1-C6ACB095E078}" destId="{2471B9C4-9994-41A6-B28F-D6D9CF5A3193}" srcOrd="10" destOrd="0" presId="urn:microsoft.com/office/officeart/2005/8/layout/cycle8"/>
    <dgm:cxn modelId="{5BAB6B8F-42E3-4C83-B55E-4AD51E43DA54}" type="presParOf" srcId="{06C5913B-16E7-4455-88F1-C6ACB095E078}" destId="{2D1FD51D-D23B-458D-A5A0-F6EFCAE93D6C}" srcOrd="11" destOrd="0" presId="urn:microsoft.com/office/officeart/2005/8/layout/cycle8"/>
    <dgm:cxn modelId="{B4593267-9D04-4FE5-A7C4-3938325EDA02}" type="presParOf" srcId="{06C5913B-16E7-4455-88F1-C6ACB095E078}" destId="{C7872DE1-ECC9-4BE0-A709-6ED6E396F39A}" srcOrd="12" destOrd="0" presId="urn:microsoft.com/office/officeart/2005/8/layout/cycle8"/>
    <dgm:cxn modelId="{16D91DF3-9988-4548-81F6-0B7099061C2C}" type="presParOf" srcId="{06C5913B-16E7-4455-88F1-C6ACB095E078}" destId="{1FDEB365-44F3-4E23-B743-E048E4CD1EFC}" srcOrd="13" destOrd="0" presId="urn:microsoft.com/office/officeart/2005/8/layout/cycle8"/>
    <dgm:cxn modelId="{63D2BA4E-FC18-4EC0-AEAF-0B0DAEE64C4E}" type="presParOf" srcId="{06C5913B-16E7-4455-88F1-C6ACB095E078}" destId="{3A41199B-3EB4-4A80-8F08-096FC07BCE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220C4-FD93-44D5-B1CD-7F231F5B50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14B03-A1BF-4B2E-9897-7073271764E0}">
      <dgm:prSet phldrT="[Текст]" custT="1"/>
      <dgm:spPr/>
      <dgm:t>
        <a:bodyPr/>
        <a:lstStyle/>
        <a:p>
          <a:r>
            <a:rPr lang="ru-RU" sz="1200" dirty="0"/>
            <a:t>Экологичность</a:t>
          </a:r>
        </a:p>
      </dgm:t>
    </dgm:pt>
    <dgm:pt modelId="{999CE048-6D7E-4F7F-93B4-67535726BB1C}" type="parTrans" cxnId="{81EA8EDC-DEEC-456D-B2AC-A93D3808B227}">
      <dgm:prSet/>
      <dgm:spPr/>
      <dgm:t>
        <a:bodyPr/>
        <a:lstStyle/>
        <a:p>
          <a:endParaRPr lang="ru-RU"/>
        </a:p>
      </dgm:t>
    </dgm:pt>
    <dgm:pt modelId="{4C959A5F-4DA5-483A-9962-DBD1A6AB144B}" type="sibTrans" cxnId="{81EA8EDC-DEEC-456D-B2AC-A93D3808B227}">
      <dgm:prSet/>
      <dgm:spPr/>
      <dgm:t>
        <a:bodyPr/>
        <a:lstStyle/>
        <a:p>
          <a:endParaRPr lang="ru-RU"/>
        </a:p>
      </dgm:t>
    </dgm:pt>
    <dgm:pt modelId="{064289FB-3963-4505-85E7-D3F11E35A16D}">
      <dgm:prSet phldrT="[Текст]" custT="1"/>
      <dgm:spPr/>
      <dgm:t>
        <a:bodyPr/>
        <a:lstStyle/>
        <a:p>
          <a:r>
            <a:rPr lang="ru-RU" sz="1000" dirty="0"/>
            <a:t>С</a:t>
          </a:r>
          <a:r>
            <a:rPr lang="ru-RU" sz="1200" dirty="0"/>
            <a:t>охранение природных ресурсов</a:t>
          </a:r>
        </a:p>
      </dgm:t>
    </dgm:pt>
    <dgm:pt modelId="{7285B9A5-221F-42D6-B210-B4932BB4FBF3}" type="parTrans" cxnId="{965F129B-86B1-4DE4-9294-9B69A62C8F72}">
      <dgm:prSet/>
      <dgm:spPr/>
      <dgm:t>
        <a:bodyPr/>
        <a:lstStyle/>
        <a:p>
          <a:endParaRPr lang="ru-RU"/>
        </a:p>
      </dgm:t>
    </dgm:pt>
    <dgm:pt modelId="{7490FEDB-752D-4DC4-BD62-B7C312BC29A7}" type="sibTrans" cxnId="{965F129B-86B1-4DE4-9294-9B69A62C8F72}">
      <dgm:prSet/>
      <dgm:spPr/>
      <dgm:t>
        <a:bodyPr/>
        <a:lstStyle/>
        <a:p>
          <a:endParaRPr lang="ru-RU"/>
        </a:p>
      </dgm:t>
    </dgm:pt>
    <dgm:pt modelId="{CDCF9260-41EC-42D2-9025-5DEB40817F12}">
      <dgm:prSet phldrT="[Текст]" custT="1"/>
      <dgm:spPr/>
      <dgm:t>
        <a:bodyPr/>
        <a:lstStyle/>
        <a:p>
          <a:r>
            <a:rPr lang="ru-RU" sz="1200" dirty="0"/>
            <a:t>Инвестиции</a:t>
          </a:r>
        </a:p>
      </dgm:t>
    </dgm:pt>
    <dgm:pt modelId="{CCD33C2A-B7C7-4A6C-825A-FEC573F37BA1}" type="parTrans" cxnId="{0C0558BD-BBBE-4482-A50B-6020B03AF305}">
      <dgm:prSet/>
      <dgm:spPr/>
      <dgm:t>
        <a:bodyPr/>
        <a:lstStyle/>
        <a:p>
          <a:endParaRPr lang="ru-RU"/>
        </a:p>
      </dgm:t>
    </dgm:pt>
    <dgm:pt modelId="{322FD705-CC17-49FD-9A86-CFE76A4212A3}" type="sibTrans" cxnId="{0C0558BD-BBBE-4482-A50B-6020B03AF305}">
      <dgm:prSet/>
      <dgm:spPr/>
      <dgm:t>
        <a:bodyPr/>
        <a:lstStyle/>
        <a:p>
          <a:endParaRPr lang="ru-RU"/>
        </a:p>
      </dgm:t>
    </dgm:pt>
    <dgm:pt modelId="{13B0CABA-0094-46BB-BC12-B32CBF27AC05}">
      <dgm:prSet phldrT="[Текст]" custT="1"/>
      <dgm:spPr/>
      <dgm:t>
        <a:bodyPr/>
        <a:lstStyle/>
        <a:p>
          <a:r>
            <a:rPr lang="ru-RU" sz="1200" dirty="0"/>
            <a:t>Научно-технический прогресс</a:t>
          </a:r>
        </a:p>
      </dgm:t>
    </dgm:pt>
    <dgm:pt modelId="{0A05A979-3367-4B03-8675-6445A14FB11C}" type="parTrans" cxnId="{B68B786D-F0F5-46D2-82F6-47AC20EE8C05}">
      <dgm:prSet/>
      <dgm:spPr/>
      <dgm:t>
        <a:bodyPr/>
        <a:lstStyle/>
        <a:p>
          <a:endParaRPr lang="ru-RU"/>
        </a:p>
      </dgm:t>
    </dgm:pt>
    <dgm:pt modelId="{8A4D2641-F1FA-4F79-9F89-54C1BCD89764}" type="sibTrans" cxnId="{B68B786D-F0F5-46D2-82F6-47AC20EE8C05}">
      <dgm:prSet/>
      <dgm:spPr/>
      <dgm:t>
        <a:bodyPr/>
        <a:lstStyle/>
        <a:p>
          <a:endParaRPr lang="ru-RU"/>
        </a:p>
      </dgm:t>
    </dgm:pt>
    <dgm:pt modelId="{D7315A30-B7BA-419A-B889-7CF3918FB9E8}">
      <dgm:prSet phldrT="[Текст]" custT="1"/>
      <dgm:spPr/>
      <dgm:t>
        <a:bodyPr/>
        <a:lstStyle/>
        <a:p>
          <a:r>
            <a:rPr lang="ru-RU" sz="1200" dirty="0"/>
            <a:t>Развитие</a:t>
          </a:r>
          <a:r>
            <a:rPr lang="ru-RU" sz="1100" dirty="0"/>
            <a:t> </a:t>
          </a:r>
          <a:r>
            <a:rPr lang="ru-RU" sz="1200" dirty="0"/>
            <a:t>личности</a:t>
          </a:r>
        </a:p>
      </dgm:t>
    </dgm:pt>
    <dgm:pt modelId="{AA83BF09-0D66-42E6-91B7-DC73AC036DAF}" type="parTrans" cxnId="{0091BF34-9BCE-45E9-85BF-54A610739FD4}">
      <dgm:prSet/>
      <dgm:spPr/>
      <dgm:t>
        <a:bodyPr/>
        <a:lstStyle/>
        <a:p>
          <a:endParaRPr lang="ru-RU"/>
        </a:p>
      </dgm:t>
    </dgm:pt>
    <dgm:pt modelId="{A6FAE04B-6EA2-4924-B005-115BA2C50226}" type="sibTrans" cxnId="{0091BF34-9BCE-45E9-85BF-54A610739FD4}">
      <dgm:prSet/>
      <dgm:spPr/>
      <dgm:t>
        <a:bodyPr/>
        <a:lstStyle/>
        <a:p>
          <a:endParaRPr lang="ru-RU"/>
        </a:p>
      </dgm:t>
    </dgm:pt>
    <dgm:pt modelId="{5C3484F2-7866-4E89-AF57-FB42A567E109}">
      <dgm:prSet phldrT="[Текст]" custT="1"/>
      <dgm:spPr/>
      <dgm:t>
        <a:bodyPr/>
        <a:lstStyle/>
        <a:p>
          <a:r>
            <a:rPr lang="ru-RU" sz="1200" dirty="0"/>
            <a:t>Институциональное</a:t>
          </a:r>
          <a:r>
            <a:rPr lang="ru-RU" sz="1100" dirty="0"/>
            <a:t> развитие</a:t>
          </a:r>
        </a:p>
      </dgm:t>
    </dgm:pt>
    <dgm:pt modelId="{A16E9EAE-41F4-449A-B203-3F096983739F}" type="parTrans" cxnId="{73869D81-B1FD-449E-BB62-0A78C75C9905}">
      <dgm:prSet/>
      <dgm:spPr/>
      <dgm:t>
        <a:bodyPr/>
        <a:lstStyle/>
        <a:p>
          <a:endParaRPr lang="ru-RU"/>
        </a:p>
      </dgm:t>
    </dgm:pt>
    <dgm:pt modelId="{241647B9-A440-4744-8EFE-7767EF07282A}" type="sibTrans" cxnId="{73869D81-B1FD-449E-BB62-0A78C75C9905}">
      <dgm:prSet/>
      <dgm:spPr/>
      <dgm:t>
        <a:bodyPr/>
        <a:lstStyle/>
        <a:p>
          <a:endParaRPr lang="ru-RU"/>
        </a:p>
      </dgm:t>
    </dgm:pt>
    <dgm:pt modelId="{9E3D1D46-0B5D-4CA1-B975-6B8CB3551C4C}">
      <dgm:prSet phldrT="[Текст]"/>
      <dgm:spPr/>
      <dgm:t>
        <a:bodyPr/>
        <a:lstStyle/>
        <a:p>
          <a:endParaRPr lang="ru-RU" dirty="0"/>
        </a:p>
      </dgm:t>
    </dgm:pt>
    <dgm:pt modelId="{2C892A89-C64E-4D67-BFF6-BCE82DCDBC8B}" type="parTrans" cxnId="{E71C1E60-73BF-488E-8A9F-A971FBD48E9B}">
      <dgm:prSet/>
      <dgm:spPr/>
      <dgm:t>
        <a:bodyPr/>
        <a:lstStyle/>
        <a:p>
          <a:endParaRPr lang="ru-RU"/>
        </a:p>
      </dgm:t>
    </dgm:pt>
    <dgm:pt modelId="{2E14E82F-5172-4E08-8595-8FE0244C245F}" type="sibTrans" cxnId="{E71C1E60-73BF-488E-8A9F-A971FBD48E9B}">
      <dgm:prSet/>
      <dgm:spPr/>
      <dgm:t>
        <a:bodyPr/>
        <a:lstStyle/>
        <a:p>
          <a:endParaRPr lang="ru-RU"/>
        </a:p>
      </dgm:t>
    </dgm:pt>
    <dgm:pt modelId="{010CB140-6EDE-4683-BE93-0DB18815AD73}" type="pres">
      <dgm:prSet presAssocID="{C79220C4-FD93-44D5-B1CD-7F231F5B50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871FD0-551D-49A0-B280-0CF8E415C565}" type="pres">
      <dgm:prSet presAssocID="{9E3D1D46-0B5D-4CA1-B975-6B8CB3551C4C}" presName="hierRoot1" presStyleCnt="0">
        <dgm:presLayoutVars>
          <dgm:hierBranch val="init"/>
        </dgm:presLayoutVars>
      </dgm:prSet>
      <dgm:spPr/>
    </dgm:pt>
    <dgm:pt modelId="{102FE162-CDB2-41AF-8526-8AB3E7C84995}" type="pres">
      <dgm:prSet presAssocID="{9E3D1D46-0B5D-4CA1-B975-6B8CB3551C4C}" presName="rootComposite1" presStyleCnt="0"/>
      <dgm:spPr/>
    </dgm:pt>
    <dgm:pt modelId="{6A7D9198-6F26-488C-ACB7-41C75A74205F}" type="pres">
      <dgm:prSet presAssocID="{9E3D1D46-0B5D-4CA1-B975-6B8CB3551C4C}" presName="rootText1" presStyleLbl="alignAcc1" presStyleIdx="0" presStyleCnt="0" custScaleX="200631" custScaleY="161848" custLinFactNeighborX="0" custLinFactNeighborY="-27131">
        <dgm:presLayoutVars>
          <dgm:chPref val="3"/>
        </dgm:presLayoutVars>
      </dgm:prSet>
      <dgm:spPr/>
    </dgm:pt>
    <dgm:pt modelId="{26BE7FE9-1377-446F-9E72-00A600906F99}" type="pres">
      <dgm:prSet presAssocID="{9E3D1D46-0B5D-4CA1-B975-6B8CB3551C4C}" presName="topArc1" presStyleLbl="parChTrans1D1" presStyleIdx="0" presStyleCnt="14"/>
      <dgm:spPr/>
    </dgm:pt>
    <dgm:pt modelId="{0E973B49-4728-4311-8297-C40C2C62D359}" type="pres">
      <dgm:prSet presAssocID="{9E3D1D46-0B5D-4CA1-B975-6B8CB3551C4C}" presName="bottomArc1" presStyleLbl="parChTrans1D1" presStyleIdx="1" presStyleCnt="14"/>
      <dgm:spPr/>
    </dgm:pt>
    <dgm:pt modelId="{03D3CA3F-98A6-4E6E-9337-1E17338830F1}" type="pres">
      <dgm:prSet presAssocID="{9E3D1D46-0B5D-4CA1-B975-6B8CB3551C4C}" presName="topConnNode1" presStyleLbl="node1" presStyleIdx="0" presStyleCnt="0"/>
      <dgm:spPr/>
    </dgm:pt>
    <dgm:pt modelId="{581B37AB-CF68-4762-BE28-2CCEE9D36ACE}" type="pres">
      <dgm:prSet presAssocID="{9E3D1D46-0B5D-4CA1-B975-6B8CB3551C4C}" presName="hierChild2" presStyleCnt="0"/>
      <dgm:spPr/>
    </dgm:pt>
    <dgm:pt modelId="{BC1ACB61-89F2-4E3F-BDBC-4BF7EF28AFB1}" type="pres">
      <dgm:prSet presAssocID="{999CE048-6D7E-4F7F-93B4-67535726BB1C}" presName="Name28" presStyleLbl="parChTrans1D2" presStyleIdx="0" presStyleCnt="6"/>
      <dgm:spPr/>
    </dgm:pt>
    <dgm:pt modelId="{166ADF17-BB3A-4E70-88F8-7C8898D59A3A}" type="pres">
      <dgm:prSet presAssocID="{93D14B03-A1BF-4B2E-9897-7073271764E0}" presName="hierRoot2" presStyleCnt="0">
        <dgm:presLayoutVars>
          <dgm:hierBranch val="init"/>
        </dgm:presLayoutVars>
      </dgm:prSet>
      <dgm:spPr/>
    </dgm:pt>
    <dgm:pt modelId="{759ED43C-AF2A-41B0-8254-0698C57E37A0}" type="pres">
      <dgm:prSet presAssocID="{93D14B03-A1BF-4B2E-9897-7073271764E0}" presName="rootComposite2" presStyleCnt="0"/>
      <dgm:spPr/>
    </dgm:pt>
    <dgm:pt modelId="{34380BEB-D69D-4E52-B22F-F84971C6EACF}" type="pres">
      <dgm:prSet presAssocID="{93D14B03-A1BF-4B2E-9897-7073271764E0}" presName="rootText2" presStyleLbl="alignAcc1" presStyleIdx="0" presStyleCnt="0">
        <dgm:presLayoutVars>
          <dgm:chPref val="3"/>
        </dgm:presLayoutVars>
      </dgm:prSet>
      <dgm:spPr/>
    </dgm:pt>
    <dgm:pt modelId="{F3DBD3EB-EAF9-4CA9-9646-E9DBFF668428}" type="pres">
      <dgm:prSet presAssocID="{93D14B03-A1BF-4B2E-9897-7073271764E0}" presName="topArc2" presStyleLbl="parChTrans1D1" presStyleIdx="2" presStyleCnt="14"/>
      <dgm:spPr/>
    </dgm:pt>
    <dgm:pt modelId="{797421BF-DF3B-4D23-BBEC-06724B10E970}" type="pres">
      <dgm:prSet presAssocID="{93D14B03-A1BF-4B2E-9897-7073271764E0}" presName="bottomArc2" presStyleLbl="parChTrans1D1" presStyleIdx="3" presStyleCnt="14"/>
      <dgm:spPr/>
    </dgm:pt>
    <dgm:pt modelId="{9DB04D98-D02B-46E8-B5A6-AB3C085978C1}" type="pres">
      <dgm:prSet presAssocID="{93D14B03-A1BF-4B2E-9897-7073271764E0}" presName="topConnNode2" presStyleLbl="node2" presStyleIdx="0" presStyleCnt="0"/>
      <dgm:spPr/>
    </dgm:pt>
    <dgm:pt modelId="{BDC53D08-EEB1-4D22-B21D-4D355221D22A}" type="pres">
      <dgm:prSet presAssocID="{93D14B03-A1BF-4B2E-9897-7073271764E0}" presName="hierChild4" presStyleCnt="0"/>
      <dgm:spPr/>
    </dgm:pt>
    <dgm:pt modelId="{FE378754-2793-463A-A330-FC299A96351D}" type="pres">
      <dgm:prSet presAssocID="{93D14B03-A1BF-4B2E-9897-7073271764E0}" presName="hierChild5" presStyleCnt="0"/>
      <dgm:spPr/>
    </dgm:pt>
    <dgm:pt modelId="{D118D34D-966E-47EC-AB99-3578EE872693}" type="pres">
      <dgm:prSet presAssocID="{7285B9A5-221F-42D6-B210-B4932BB4FBF3}" presName="Name28" presStyleLbl="parChTrans1D2" presStyleIdx="1" presStyleCnt="6"/>
      <dgm:spPr/>
    </dgm:pt>
    <dgm:pt modelId="{73B76023-22EA-46DB-BCCD-240C890E57E4}" type="pres">
      <dgm:prSet presAssocID="{064289FB-3963-4505-85E7-D3F11E35A16D}" presName="hierRoot2" presStyleCnt="0">
        <dgm:presLayoutVars>
          <dgm:hierBranch val="init"/>
        </dgm:presLayoutVars>
      </dgm:prSet>
      <dgm:spPr/>
    </dgm:pt>
    <dgm:pt modelId="{B6F8186A-1608-4FF9-A208-C34005D2514F}" type="pres">
      <dgm:prSet presAssocID="{064289FB-3963-4505-85E7-D3F11E35A16D}" presName="rootComposite2" presStyleCnt="0"/>
      <dgm:spPr/>
    </dgm:pt>
    <dgm:pt modelId="{8C2C7957-06A2-4050-A970-CF0E2100B68F}" type="pres">
      <dgm:prSet presAssocID="{064289FB-3963-4505-85E7-D3F11E35A16D}" presName="rootText2" presStyleLbl="alignAcc1" presStyleIdx="0" presStyleCnt="0">
        <dgm:presLayoutVars>
          <dgm:chPref val="3"/>
        </dgm:presLayoutVars>
      </dgm:prSet>
      <dgm:spPr/>
    </dgm:pt>
    <dgm:pt modelId="{735CEC3D-5FDF-4840-8633-4B75AE74EC08}" type="pres">
      <dgm:prSet presAssocID="{064289FB-3963-4505-85E7-D3F11E35A16D}" presName="topArc2" presStyleLbl="parChTrans1D1" presStyleIdx="4" presStyleCnt="14"/>
      <dgm:spPr/>
    </dgm:pt>
    <dgm:pt modelId="{AAC3D525-E2DF-4B24-B78F-BE64E6DFABE1}" type="pres">
      <dgm:prSet presAssocID="{064289FB-3963-4505-85E7-D3F11E35A16D}" presName="bottomArc2" presStyleLbl="parChTrans1D1" presStyleIdx="5" presStyleCnt="14"/>
      <dgm:spPr/>
    </dgm:pt>
    <dgm:pt modelId="{09D57123-6607-437C-A9E0-84C4A6B41F49}" type="pres">
      <dgm:prSet presAssocID="{064289FB-3963-4505-85E7-D3F11E35A16D}" presName="topConnNode2" presStyleLbl="node2" presStyleIdx="0" presStyleCnt="0"/>
      <dgm:spPr/>
    </dgm:pt>
    <dgm:pt modelId="{39DA7076-BDD3-493D-A13F-CADCB03BB8C6}" type="pres">
      <dgm:prSet presAssocID="{064289FB-3963-4505-85E7-D3F11E35A16D}" presName="hierChild4" presStyleCnt="0"/>
      <dgm:spPr/>
    </dgm:pt>
    <dgm:pt modelId="{D377578A-0A69-4B0A-8D47-C326B147AAEA}" type="pres">
      <dgm:prSet presAssocID="{064289FB-3963-4505-85E7-D3F11E35A16D}" presName="hierChild5" presStyleCnt="0"/>
      <dgm:spPr/>
    </dgm:pt>
    <dgm:pt modelId="{1A8ADA18-DE7E-4319-80FA-C1E84BD54EE9}" type="pres">
      <dgm:prSet presAssocID="{CCD33C2A-B7C7-4A6C-825A-FEC573F37BA1}" presName="Name28" presStyleLbl="parChTrans1D2" presStyleIdx="2" presStyleCnt="6"/>
      <dgm:spPr/>
    </dgm:pt>
    <dgm:pt modelId="{7622BBC9-4607-448D-9CFB-F51F322F80CE}" type="pres">
      <dgm:prSet presAssocID="{CDCF9260-41EC-42D2-9025-5DEB40817F12}" presName="hierRoot2" presStyleCnt="0">
        <dgm:presLayoutVars>
          <dgm:hierBranch val="init"/>
        </dgm:presLayoutVars>
      </dgm:prSet>
      <dgm:spPr/>
    </dgm:pt>
    <dgm:pt modelId="{9DC13B99-FB30-4479-A4E4-1344EB8F5931}" type="pres">
      <dgm:prSet presAssocID="{CDCF9260-41EC-42D2-9025-5DEB40817F12}" presName="rootComposite2" presStyleCnt="0"/>
      <dgm:spPr/>
    </dgm:pt>
    <dgm:pt modelId="{748BE42C-F3BC-4446-AA6B-392772C54912}" type="pres">
      <dgm:prSet presAssocID="{CDCF9260-41EC-42D2-9025-5DEB40817F12}" presName="rootText2" presStyleLbl="alignAcc1" presStyleIdx="0" presStyleCnt="0">
        <dgm:presLayoutVars>
          <dgm:chPref val="3"/>
        </dgm:presLayoutVars>
      </dgm:prSet>
      <dgm:spPr/>
    </dgm:pt>
    <dgm:pt modelId="{1E595038-FC86-4986-B833-076228370A20}" type="pres">
      <dgm:prSet presAssocID="{CDCF9260-41EC-42D2-9025-5DEB40817F12}" presName="topArc2" presStyleLbl="parChTrans1D1" presStyleIdx="6" presStyleCnt="14"/>
      <dgm:spPr/>
    </dgm:pt>
    <dgm:pt modelId="{D3B20E1E-EB85-42D4-BF83-CADEA325E08A}" type="pres">
      <dgm:prSet presAssocID="{CDCF9260-41EC-42D2-9025-5DEB40817F12}" presName="bottomArc2" presStyleLbl="parChTrans1D1" presStyleIdx="7" presStyleCnt="14"/>
      <dgm:spPr/>
    </dgm:pt>
    <dgm:pt modelId="{576D5C48-CEAE-4B70-A3F4-430FB229C36D}" type="pres">
      <dgm:prSet presAssocID="{CDCF9260-41EC-42D2-9025-5DEB40817F12}" presName="topConnNode2" presStyleLbl="node2" presStyleIdx="0" presStyleCnt="0"/>
      <dgm:spPr/>
    </dgm:pt>
    <dgm:pt modelId="{D8FF157B-0C74-4C18-AE9C-E771DEA12D59}" type="pres">
      <dgm:prSet presAssocID="{CDCF9260-41EC-42D2-9025-5DEB40817F12}" presName="hierChild4" presStyleCnt="0"/>
      <dgm:spPr/>
    </dgm:pt>
    <dgm:pt modelId="{2D087E4A-F359-4650-8AB5-2C228F48D528}" type="pres">
      <dgm:prSet presAssocID="{CDCF9260-41EC-42D2-9025-5DEB40817F12}" presName="hierChild5" presStyleCnt="0"/>
      <dgm:spPr/>
    </dgm:pt>
    <dgm:pt modelId="{C873FAC6-7140-48CE-9F80-D99FCB68E4DE}" type="pres">
      <dgm:prSet presAssocID="{0A05A979-3367-4B03-8675-6445A14FB11C}" presName="Name28" presStyleLbl="parChTrans1D2" presStyleIdx="3" presStyleCnt="6"/>
      <dgm:spPr/>
    </dgm:pt>
    <dgm:pt modelId="{1B7375EB-E7B7-4BCA-99D9-400A60BFAD95}" type="pres">
      <dgm:prSet presAssocID="{13B0CABA-0094-46BB-BC12-B32CBF27AC05}" presName="hierRoot2" presStyleCnt="0">
        <dgm:presLayoutVars>
          <dgm:hierBranch val="init"/>
        </dgm:presLayoutVars>
      </dgm:prSet>
      <dgm:spPr/>
    </dgm:pt>
    <dgm:pt modelId="{339EFEA2-D127-4F8C-A071-984F26EF790D}" type="pres">
      <dgm:prSet presAssocID="{13B0CABA-0094-46BB-BC12-B32CBF27AC05}" presName="rootComposite2" presStyleCnt="0"/>
      <dgm:spPr/>
    </dgm:pt>
    <dgm:pt modelId="{ADA20FD2-424F-48DC-B6B6-1FB706113A5D}" type="pres">
      <dgm:prSet presAssocID="{13B0CABA-0094-46BB-BC12-B32CBF27AC05}" presName="rootText2" presStyleLbl="alignAcc1" presStyleIdx="0" presStyleCnt="0">
        <dgm:presLayoutVars>
          <dgm:chPref val="3"/>
        </dgm:presLayoutVars>
      </dgm:prSet>
      <dgm:spPr/>
    </dgm:pt>
    <dgm:pt modelId="{D4D8F70C-A327-4564-9B6A-83CBB465EE40}" type="pres">
      <dgm:prSet presAssocID="{13B0CABA-0094-46BB-BC12-B32CBF27AC05}" presName="topArc2" presStyleLbl="parChTrans1D1" presStyleIdx="8" presStyleCnt="14"/>
      <dgm:spPr/>
    </dgm:pt>
    <dgm:pt modelId="{5E43C333-AA2E-440B-A665-1EEFF5F0E3BB}" type="pres">
      <dgm:prSet presAssocID="{13B0CABA-0094-46BB-BC12-B32CBF27AC05}" presName="bottomArc2" presStyleLbl="parChTrans1D1" presStyleIdx="9" presStyleCnt="14"/>
      <dgm:spPr/>
    </dgm:pt>
    <dgm:pt modelId="{ABC69067-07A9-4FD5-81C8-B67944395DB1}" type="pres">
      <dgm:prSet presAssocID="{13B0CABA-0094-46BB-BC12-B32CBF27AC05}" presName="topConnNode2" presStyleLbl="node2" presStyleIdx="0" presStyleCnt="0"/>
      <dgm:spPr/>
    </dgm:pt>
    <dgm:pt modelId="{2D750AC8-C3F8-468F-AD20-001A4F37AF4C}" type="pres">
      <dgm:prSet presAssocID="{13B0CABA-0094-46BB-BC12-B32CBF27AC05}" presName="hierChild4" presStyleCnt="0"/>
      <dgm:spPr/>
    </dgm:pt>
    <dgm:pt modelId="{FA8DE07B-1A99-45FD-B447-0F6BF4F3AF0E}" type="pres">
      <dgm:prSet presAssocID="{13B0CABA-0094-46BB-BC12-B32CBF27AC05}" presName="hierChild5" presStyleCnt="0"/>
      <dgm:spPr/>
    </dgm:pt>
    <dgm:pt modelId="{953BFCF5-AB21-419D-85E1-472CD0550974}" type="pres">
      <dgm:prSet presAssocID="{AA83BF09-0D66-42E6-91B7-DC73AC036DAF}" presName="Name28" presStyleLbl="parChTrans1D2" presStyleIdx="4" presStyleCnt="6"/>
      <dgm:spPr/>
    </dgm:pt>
    <dgm:pt modelId="{B7865E14-D219-4199-A6B4-9287C3DB9E86}" type="pres">
      <dgm:prSet presAssocID="{D7315A30-B7BA-419A-B889-7CF3918FB9E8}" presName="hierRoot2" presStyleCnt="0">
        <dgm:presLayoutVars>
          <dgm:hierBranch val="init"/>
        </dgm:presLayoutVars>
      </dgm:prSet>
      <dgm:spPr/>
    </dgm:pt>
    <dgm:pt modelId="{3A3FA804-1A5B-41E2-8FFC-1CE83FF8DEBB}" type="pres">
      <dgm:prSet presAssocID="{D7315A30-B7BA-419A-B889-7CF3918FB9E8}" presName="rootComposite2" presStyleCnt="0"/>
      <dgm:spPr/>
    </dgm:pt>
    <dgm:pt modelId="{900BC26D-DD82-4DC2-8FD9-357148E1BD62}" type="pres">
      <dgm:prSet presAssocID="{D7315A30-B7BA-419A-B889-7CF3918FB9E8}" presName="rootText2" presStyleLbl="alignAcc1" presStyleIdx="0" presStyleCnt="0">
        <dgm:presLayoutVars>
          <dgm:chPref val="3"/>
        </dgm:presLayoutVars>
      </dgm:prSet>
      <dgm:spPr/>
    </dgm:pt>
    <dgm:pt modelId="{F04DD826-8FC7-4BD2-97A9-F7EA62221BAF}" type="pres">
      <dgm:prSet presAssocID="{D7315A30-B7BA-419A-B889-7CF3918FB9E8}" presName="topArc2" presStyleLbl="parChTrans1D1" presStyleIdx="10" presStyleCnt="14"/>
      <dgm:spPr/>
    </dgm:pt>
    <dgm:pt modelId="{51E8ECB0-1696-491A-A6C3-C92F392A05CD}" type="pres">
      <dgm:prSet presAssocID="{D7315A30-B7BA-419A-B889-7CF3918FB9E8}" presName="bottomArc2" presStyleLbl="parChTrans1D1" presStyleIdx="11" presStyleCnt="14"/>
      <dgm:spPr/>
    </dgm:pt>
    <dgm:pt modelId="{3D84AC78-3BE9-45D0-9D30-CAC571261BF2}" type="pres">
      <dgm:prSet presAssocID="{D7315A30-B7BA-419A-B889-7CF3918FB9E8}" presName="topConnNode2" presStyleLbl="node2" presStyleIdx="0" presStyleCnt="0"/>
      <dgm:spPr/>
    </dgm:pt>
    <dgm:pt modelId="{A8B275DA-5BF6-45C8-B7DD-CD3E7AC2DBE7}" type="pres">
      <dgm:prSet presAssocID="{D7315A30-B7BA-419A-B889-7CF3918FB9E8}" presName="hierChild4" presStyleCnt="0"/>
      <dgm:spPr/>
    </dgm:pt>
    <dgm:pt modelId="{9220870B-C488-42E8-AA0C-A205CC89BC61}" type="pres">
      <dgm:prSet presAssocID="{D7315A30-B7BA-419A-B889-7CF3918FB9E8}" presName="hierChild5" presStyleCnt="0"/>
      <dgm:spPr/>
    </dgm:pt>
    <dgm:pt modelId="{E5CDF07B-F591-43DE-97EF-CD13B5758582}" type="pres">
      <dgm:prSet presAssocID="{A16E9EAE-41F4-449A-B203-3F096983739F}" presName="Name28" presStyleLbl="parChTrans1D2" presStyleIdx="5" presStyleCnt="6"/>
      <dgm:spPr/>
    </dgm:pt>
    <dgm:pt modelId="{C15A5370-879D-4B7A-A7EC-CBC5C1AF0990}" type="pres">
      <dgm:prSet presAssocID="{5C3484F2-7866-4E89-AF57-FB42A567E109}" presName="hierRoot2" presStyleCnt="0">
        <dgm:presLayoutVars>
          <dgm:hierBranch val="init"/>
        </dgm:presLayoutVars>
      </dgm:prSet>
      <dgm:spPr/>
    </dgm:pt>
    <dgm:pt modelId="{E899C1C9-5927-496E-A8C3-DE019E336F3B}" type="pres">
      <dgm:prSet presAssocID="{5C3484F2-7866-4E89-AF57-FB42A567E109}" presName="rootComposite2" presStyleCnt="0"/>
      <dgm:spPr/>
    </dgm:pt>
    <dgm:pt modelId="{8891F06A-3B5B-41DB-B1EC-21A876520CA4}" type="pres">
      <dgm:prSet presAssocID="{5C3484F2-7866-4E89-AF57-FB42A567E109}" presName="rootText2" presStyleLbl="alignAcc1" presStyleIdx="0" presStyleCnt="0" custScaleX="121098">
        <dgm:presLayoutVars>
          <dgm:chPref val="3"/>
        </dgm:presLayoutVars>
      </dgm:prSet>
      <dgm:spPr/>
    </dgm:pt>
    <dgm:pt modelId="{F740D643-6287-47D2-A014-C4249D5C1B76}" type="pres">
      <dgm:prSet presAssocID="{5C3484F2-7866-4E89-AF57-FB42A567E109}" presName="topArc2" presStyleLbl="parChTrans1D1" presStyleIdx="12" presStyleCnt="14"/>
      <dgm:spPr/>
    </dgm:pt>
    <dgm:pt modelId="{0C716078-FAB4-42BA-8015-955644464601}" type="pres">
      <dgm:prSet presAssocID="{5C3484F2-7866-4E89-AF57-FB42A567E109}" presName="bottomArc2" presStyleLbl="parChTrans1D1" presStyleIdx="13" presStyleCnt="14"/>
      <dgm:spPr/>
    </dgm:pt>
    <dgm:pt modelId="{91C0A3C5-F6F6-41BD-A0F6-5F539613C07A}" type="pres">
      <dgm:prSet presAssocID="{5C3484F2-7866-4E89-AF57-FB42A567E109}" presName="topConnNode2" presStyleLbl="node2" presStyleIdx="0" presStyleCnt="0"/>
      <dgm:spPr/>
    </dgm:pt>
    <dgm:pt modelId="{DA327803-2C15-40F1-B60C-D476352BBADE}" type="pres">
      <dgm:prSet presAssocID="{5C3484F2-7866-4E89-AF57-FB42A567E109}" presName="hierChild4" presStyleCnt="0"/>
      <dgm:spPr/>
    </dgm:pt>
    <dgm:pt modelId="{1E872B10-101E-4EBD-89D7-2F6D361D385A}" type="pres">
      <dgm:prSet presAssocID="{5C3484F2-7866-4E89-AF57-FB42A567E109}" presName="hierChild5" presStyleCnt="0"/>
      <dgm:spPr/>
    </dgm:pt>
    <dgm:pt modelId="{97E6E0D4-4B8C-49D4-92C8-83ED12ADD08A}" type="pres">
      <dgm:prSet presAssocID="{9E3D1D46-0B5D-4CA1-B975-6B8CB3551C4C}" presName="hierChild3" presStyleCnt="0"/>
      <dgm:spPr/>
    </dgm:pt>
  </dgm:ptLst>
  <dgm:cxnLst>
    <dgm:cxn modelId="{A162E106-8C93-49AD-8801-E55B71723B46}" type="presOf" srcId="{D7315A30-B7BA-419A-B889-7CF3918FB9E8}" destId="{3D84AC78-3BE9-45D0-9D30-CAC571261BF2}" srcOrd="1" destOrd="0" presId="urn:microsoft.com/office/officeart/2008/layout/HalfCircleOrganizationChart"/>
    <dgm:cxn modelId="{78AB0E0C-27CA-4AB5-B050-D37DD50EA6E6}" type="presOf" srcId="{C79220C4-FD93-44D5-B1CD-7F231F5B5040}" destId="{010CB140-6EDE-4683-BE93-0DB18815AD73}" srcOrd="0" destOrd="0" presId="urn:microsoft.com/office/officeart/2008/layout/HalfCircleOrganizationChart"/>
    <dgm:cxn modelId="{2CCBAE0D-9190-4B3B-BF81-6CC454CCCC10}" type="presOf" srcId="{CCD33C2A-B7C7-4A6C-825A-FEC573F37BA1}" destId="{1A8ADA18-DE7E-4319-80FA-C1E84BD54EE9}" srcOrd="0" destOrd="0" presId="urn:microsoft.com/office/officeart/2008/layout/HalfCircleOrganizationChart"/>
    <dgm:cxn modelId="{D8F75219-C830-4041-BF53-045292E5DB43}" type="presOf" srcId="{AA83BF09-0D66-42E6-91B7-DC73AC036DAF}" destId="{953BFCF5-AB21-419D-85E1-472CD0550974}" srcOrd="0" destOrd="0" presId="urn:microsoft.com/office/officeart/2008/layout/HalfCircleOrganizationChart"/>
    <dgm:cxn modelId="{C4E7752E-117B-42B3-B7B3-2DA642D1A1A9}" type="presOf" srcId="{9E3D1D46-0B5D-4CA1-B975-6B8CB3551C4C}" destId="{6A7D9198-6F26-488C-ACB7-41C75A74205F}" srcOrd="0" destOrd="0" presId="urn:microsoft.com/office/officeart/2008/layout/HalfCircleOrganizationChart"/>
    <dgm:cxn modelId="{0091BF34-9BCE-45E9-85BF-54A610739FD4}" srcId="{9E3D1D46-0B5D-4CA1-B975-6B8CB3551C4C}" destId="{D7315A30-B7BA-419A-B889-7CF3918FB9E8}" srcOrd="4" destOrd="0" parTransId="{AA83BF09-0D66-42E6-91B7-DC73AC036DAF}" sibTransId="{A6FAE04B-6EA2-4924-B005-115BA2C50226}"/>
    <dgm:cxn modelId="{E598F735-8FF6-4FE8-8631-E2D53827F796}" type="presOf" srcId="{7285B9A5-221F-42D6-B210-B4932BB4FBF3}" destId="{D118D34D-966E-47EC-AB99-3578EE872693}" srcOrd="0" destOrd="0" presId="urn:microsoft.com/office/officeart/2008/layout/HalfCircleOrganizationChart"/>
    <dgm:cxn modelId="{D160123F-41E3-4533-B307-62DF8E6D682E}" type="presOf" srcId="{CDCF9260-41EC-42D2-9025-5DEB40817F12}" destId="{748BE42C-F3BC-4446-AA6B-392772C54912}" srcOrd="0" destOrd="0" presId="urn:microsoft.com/office/officeart/2008/layout/HalfCircleOrganizationChart"/>
    <dgm:cxn modelId="{E71C1E60-73BF-488E-8A9F-A971FBD48E9B}" srcId="{C79220C4-FD93-44D5-B1CD-7F231F5B5040}" destId="{9E3D1D46-0B5D-4CA1-B975-6B8CB3551C4C}" srcOrd="0" destOrd="0" parTransId="{2C892A89-C64E-4D67-BFF6-BCE82DCDBC8B}" sibTransId="{2E14E82F-5172-4E08-8595-8FE0244C245F}"/>
    <dgm:cxn modelId="{144D064B-2E6E-4292-997B-9A70B52139CA}" type="presOf" srcId="{13B0CABA-0094-46BB-BC12-B32CBF27AC05}" destId="{ABC69067-07A9-4FD5-81C8-B67944395DB1}" srcOrd="1" destOrd="0" presId="urn:microsoft.com/office/officeart/2008/layout/HalfCircleOrganizationChart"/>
    <dgm:cxn modelId="{31581D4D-4F6A-4BBF-BAF8-28E861235C5A}" type="presOf" srcId="{5C3484F2-7866-4E89-AF57-FB42A567E109}" destId="{91C0A3C5-F6F6-41BD-A0F6-5F539613C07A}" srcOrd="1" destOrd="0" presId="urn:microsoft.com/office/officeart/2008/layout/HalfCircleOrganizationChart"/>
    <dgm:cxn modelId="{B68B786D-F0F5-46D2-82F6-47AC20EE8C05}" srcId="{9E3D1D46-0B5D-4CA1-B975-6B8CB3551C4C}" destId="{13B0CABA-0094-46BB-BC12-B32CBF27AC05}" srcOrd="3" destOrd="0" parTransId="{0A05A979-3367-4B03-8675-6445A14FB11C}" sibTransId="{8A4D2641-F1FA-4F79-9F89-54C1BCD89764}"/>
    <dgm:cxn modelId="{63CEF175-FC5D-486B-B59D-647F6672368B}" type="presOf" srcId="{5C3484F2-7866-4E89-AF57-FB42A567E109}" destId="{8891F06A-3B5B-41DB-B1EC-21A876520CA4}" srcOrd="0" destOrd="0" presId="urn:microsoft.com/office/officeart/2008/layout/HalfCircleOrganizationChart"/>
    <dgm:cxn modelId="{BBC28676-4CDA-438C-974F-D1A52AA4B4BF}" type="presOf" srcId="{0A05A979-3367-4B03-8675-6445A14FB11C}" destId="{C873FAC6-7140-48CE-9F80-D99FCB68E4DE}" srcOrd="0" destOrd="0" presId="urn:microsoft.com/office/officeart/2008/layout/HalfCircleOrganizationChart"/>
    <dgm:cxn modelId="{41219477-C26F-4A92-ACD8-DDC1D1A2A95C}" type="presOf" srcId="{D7315A30-B7BA-419A-B889-7CF3918FB9E8}" destId="{900BC26D-DD82-4DC2-8FD9-357148E1BD62}" srcOrd="0" destOrd="0" presId="urn:microsoft.com/office/officeart/2008/layout/HalfCircleOrganizationChart"/>
    <dgm:cxn modelId="{F2D13358-F870-4ECF-B82B-105179D99D54}" type="presOf" srcId="{A16E9EAE-41F4-449A-B203-3F096983739F}" destId="{E5CDF07B-F591-43DE-97EF-CD13B5758582}" srcOrd="0" destOrd="0" presId="urn:microsoft.com/office/officeart/2008/layout/HalfCircleOrganizationChart"/>
    <dgm:cxn modelId="{73869D81-B1FD-449E-BB62-0A78C75C9905}" srcId="{9E3D1D46-0B5D-4CA1-B975-6B8CB3551C4C}" destId="{5C3484F2-7866-4E89-AF57-FB42A567E109}" srcOrd="5" destOrd="0" parTransId="{A16E9EAE-41F4-449A-B203-3F096983739F}" sibTransId="{241647B9-A440-4744-8EFE-7767EF07282A}"/>
    <dgm:cxn modelId="{F0A3728F-E0B5-4F59-B9CE-3654A226098B}" type="presOf" srcId="{13B0CABA-0094-46BB-BC12-B32CBF27AC05}" destId="{ADA20FD2-424F-48DC-B6B6-1FB706113A5D}" srcOrd="0" destOrd="0" presId="urn:microsoft.com/office/officeart/2008/layout/HalfCircleOrganizationChart"/>
    <dgm:cxn modelId="{F4274992-DC02-451A-9CB8-08ECB7CDB19E}" type="presOf" srcId="{999CE048-6D7E-4F7F-93B4-67535726BB1C}" destId="{BC1ACB61-89F2-4E3F-BDBC-4BF7EF28AFB1}" srcOrd="0" destOrd="0" presId="urn:microsoft.com/office/officeart/2008/layout/HalfCircleOrganizationChart"/>
    <dgm:cxn modelId="{965F129B-86B1-4DE4-9294-9B69A62C8F72}" srcId="{9E3D1D46-0B5D-4CA1-B975-6B8CB3551C4C}" destId="{064289FB-3963-4505-85E7-D3F11E35A16D}" srcOrd="1" destOrd="0" parTransId="{7285B9A5-221F-42D6-B210-B4932BB4FBF3}" sibTransId="{7490FEDB-752D-4DC4-BD62-B7C312BC29A7}"/>
    <dgm:cxn modelId="{65DC8CA6-C3E6-40CD-B3B9-52E3F365856E}" type="presOf" srcId="{9E3D1D46-0B5D-4CA1-B975-6B8CB3551C4C}" destId="{03D3CA3F-98A6-4E6E-9337-1E17338830F1}" srcOrd="1" destOrd="0" presId="urn:microsoft.com/office/officeart/2008/layout/HalfCircleOrganizationChart"/>
    <dgm:cxn modelId="{0C0558BD-BBBE-4482-A50B-6020B03AF305}" srcId="{9E3D1D46-0B5D-4CA1-B975-6B8CB3551C4C}" destId="{CDCF9260-41EC-42D2-9025-5DEB40817F12}" srcOrd="2" destOrd="0" parTransId="{CCD33C2A-B7C7-4A6C-825A-FEC573F37BA1}" sibTransId="{322FD705-CC17-49FD-9A86-CFE76A4212A3}"/>
    <dgm:cxn modelId="{143C95BD-876D-484A-916E-A708988E86A2}" type="presOf" srcId="{93D14B03-A1BF-4B2E-9897-7073271764E0}" destId="{34380BEB-D69D-4E52-B22F-F84971C6EACF}" srcOrd="0" destOrd="0" presId="urn:microsoft.com/office/officeart/2008/layout/HalfCircleOrganizationChart"/>
    <dgm:cxn modelId="{835E30CD-000E-4259-9401-9172596571D4}" type="presOf" srcId="{064289FB-3963-4505-85E7-D3F11E35A16D}" destId="{09D57123-6607-437C-A9E0-84C4A6B41F49}" srcOrd="1" destOrd="0" presId="urn:microsoft.com/office/officeart/2008/layout/HalfCircleOrganizationChart"/>
    <dgm:cxn modelId="{81EA8EDC-DEEC-456D-B2AC-A93D3808B227}" srcId="{9E3D1D46-0B5D-4CA1-B975-6B8CB3551C4C}" destId="{93D14B03-A1BF-4B2E-9897-7073271764E0}" srcOrd="0" destOrd="0" parTransId="{999CE048-6D7E-4F7F-93B4-67535726BB1C}" sibTransId="{4C959A5F-4DA5-483A-9962-DBD1A6AB144B}"/>
    <dgm:cxn modelId="{B9D9D1E1-1B96-4E88-8294-721B3B36B6B2}" type="presOf" srcId="{064289FB-3963-4505-85E7-D3F11E35A16D}" destId="{8C2C7957-06A2-4050-A970-CF0E2100B68F}" srcOrd="0" destOrd="0" presId="urn:microsoft.com/office/officeart/2008/layout/HalfCircleOrganizationChart"/>
    <dgm:cxn modelId="{8E6D62E2-D051-48AD-BDFF-7A9E2302FCA6}" type="presOf" srcId="{93D14B03-A1BF-4B2E-9897-7073271764E0}" destId="{9DB04D98-D02B-46E8-B5A6-AB3C085978C1}" srcOrd="1" destOrd="0" presId="urn:microsoft.com/office/officeart/2008/layout/HalfCircleOrganizationChart"/>
    <dgm:cxn modelId="{0EC0E7FA-88AE-4812-AE6F-F03E64BACBF1}" type="presOf" srcId="{CDCF9260-41EC-42D2-9025-5DEB40817F12}" destId="{576D5C48-CEAE-4B70-A3F4-430FB229C36D}" srcOrd="1" destOrd="0" presId="urn:microsoft.com/office/officeart/2008/layout/HalfCircleOrganizationChart"/>
    <dgm:cxn modelId="{029F99CD-C999-48D8-89C1-CBAFE010CD59}" type="presParOf" srcId="{010CB140-6EDE-4683-BE93-0DB18815AD73}" destId="{7B871FD0-551D-49A0-B280-0CF8E415C565}" srcOrd="0" destOrd="0" presId="urn:microsoft.com/office/officeart/2008/layout/HalfCircleOrganizationChart"/>
    <dgm:cxn modelId="{8DE7BB73-F6CB-4C23-AFC4-2F591CE67D8A}" type="presParOf" srcId="{7B871FD0-551D-49A0-B280-0CF8E415C565}" destId="{102FE162-CDB2-41AF-8526-8AB3E7C84995}" srcOrd="0" destOrd="0" presId="urn:microsoft.com/office/officeart/2008/layout/HalfCircleOrganizationChart"/>
    <dgm:cxn modelId="{B4FBB051-36B3-494E-AF31-D724674BD273}" type="presParOf" srcId="{102FE162-CDB2-41AF-8526-8AB3E7C84995}" destId="{6A7D9198-6F26-488C-ACB7-41C75A74205F}" srcOrd="0" destOrd="0" presId="urn:microsoft.com/office/officeart/2008/layout/HalfCircleOrganizationChart"/>
    <dgm:cxn modelId="{8D017163-A7BC-44A4-9101-3B2C3301145A}" type="presParOf" srcId="{102FE162-CDB2-41AF-8526-8AB3E7C84995}" destId="{26BE7FE9-1377-446F-9E72-00A600906F99}" srcOrd="1" destOrd="0" presId="urn:microsoft.com/office/officeart/2008/layout/HalfCircleOrganizationChart"/>
    <dgm:cxn modelId="{16CB98BD-6F66-427B-B07C-6CF7B441F2A5}" type="presParOf" srcId="{102FE162-CDB2-41AF-8526-8AB3E7C84995}" destId="{0E973B49-4728-4311-8297-C40C2C62D359}" srcOrd="2" destOrd="0" presId="urn:microsoft.com/office/officeart/2008/layout/HalfCircleOrganizationChart"/>
    <dgm:cxn modelId="{E29431FE-4E14-41A1-8B38-4B9618585F0A}" type="presParOf" srcId="{102FE162-CDB2-41AF-8526-8AB3E7C84995}" destId="{03D3CA3F-98A6-4E6E-9337-1E17338830F1}" srcOrd="3" destOrd="0" presId="urn:microsoft.com/office/officeart/2008/layout/HalfCircleOrganizationChart"/>
    <dgm:cxn modelId="{899DC48F-D5F1-442C-8514-8FED6FDA39EB}" type="presParOf" srcId="{7B871FD0-551D-49A0-B280-0CF8E415C565}" destId="{581B37AB-CF68-4762-BE28-2CCEE9D36ACE}" srcOrd="1" destOrd="0" presId="urn:microsoft.com/office/officeart/2008/layout/HalfCircleOrganizationChart"/>
    <dgm:cxn modelId="{E63162E9-7194-4732-8909-FF09BC90B383}" type="presParOf" srcId="{581B37AB-CF68-4762-BE28-2CCEE9D36ACE}" destId="{BC1ACB61-89F2-4E3F-BDBC-4BF7EF28AFB1}" srcOrd="0" destOrd="0" presId="urn:microsoft.com/office/officeart/2008/layout/HalfCircleOrganizationChart"/>
    <dgm:cxn modelId="{4758AE13-EA83-4F5E-B805-59245A8A99E7}" type="presParOf" srcId="{581B37AB-CF68-4762-BE28-2CCEE9D36ACE}" destId="{166ADF17-BB3A-4E70-88F8-7C8898D59A3A}" srcOrd="1" destOrd="0" presId="urn:microsoft.com/office/officeart/2008/layout/HalfCircleOrganizationChart"/>
    <dgm:cxn modelId="{13CFB854-B258-421A-A0A7-6CC4B272B6A7}" type="presParOf" srcId="{166ADF17-BB3A-4E70-88F8-7C8898D59A3A}" destId="{759ED43C-AF2A-41B0-8254-0698C57E37A0}" srcOrd="0" destOrd="0" presId="urn:microsoft.com/office/officeart/2008/layout/HalfCircleOrganizationChart"/>
    <dgm:cxn modelId="{A35AC7F0-B973-468F-83B1-55B08BE6D442}" type="presParOf" srcId="{759ED43C-AF2A-41B0-8254-0698C57E37A0}" destId="{34380BEB-D69D-4E52-B22F-F84971C6EACF}" srcOrd="0" destOrd="0" presId="urn:microsoft.com/office/officeart/2008/layout/HalfCircleOrganizationChart"/>
    <dgm:cxn modelId="{D3736E6E-8009-4292-9B20-EAF507264789}" type="presParOf" srcId="{759ED43C-AF2A-41B0-8254-0698C57E37A0}" destId="{F3DBD3EB-EAF9-4CA9-9646-E9DBFF668428}" srcOrd="1" destOrd="0" presId="urn:microsoft.com/office/officeart/2008/layout/HalfCircleOrganizationChart"/>
    <dgm:cxn modelId="{AFD0E1D9-D00D-4274-9646-8AB97E59EB46}" type="presParOf" srcId="{759ED43C-AF2A-41B0-8254-0698C57E37A0}" destId="{797421BF-DF3B-4D23-BBEC-06724B10E970}" srcOrd="2" destOrd="0" presId="urn:microsoft.com/office/officeart/2008/layout/HalfCircleOrganizationChart"/>
    <dgm:cxn modelId="{5E9123E1-57E7-4871-91F0-8368E1FE8B3B}" type="presParOf" srcId="{759ED43C-AF2A-41B0-8254-0698C57E37A0}" destId="{9DB04D98-D02B-46E8-B5A6-AB3C085978C1}" srcOrd="3" destOrd="0" presId="urn:microsoft.com/office/officeart/2008/layout/HalfCircleOrganizationChart"/>
    <dgm:cxn modelId="{24DA82A4-D3EF-42CB-9A00-35F277F77CC0}" type="presParOf" srcId="{166ADF17-BB3A-4E70-88F8-7C8898D59A3A}" destId="{BDC53D08-EEB1-4D22-B21D-4D355221D22A}" srcOrd="1" destOrd="0" presId="urn:microsoft.com/office/officeart/2008/layout/HalfCircleOrganizationChart"/>
    <dgm:cxn modelId="{DE44083C-4A1C-41F3-A2D9-CA31269FE308}" type="presParOf" srcId="{166ADF17-BB3A-4E70-88F8-7C8898D59A3A}" destId="{FE378754-2793-463A-A330-FC299A96351D}" srcOrd="2" destOrd="0" presId="urn:microsoft.com/office/officeart/2008/layout/HalfCircleOrganizationChart"/>
    <dgm:cxn modelId="{F40C45BF-09ED-4418-BCBC-74262DF0CEAD}" type="presParOf" srcId="{581B37AB-CF68-4762-BE28-2CCEE9D36ACE}" destId="{D118D34D-966E-47EC-AB99-3578EE872693}" srcOrd="2" destOrd="0" presId="urn:microsoft.com/office/officeart/2008/layout/HalfCircleOrganizationChart"/>
    <dgm:cxn modelId="{9FC1095F-1A1C-4A3A-BC6E-2565401E5063}" type="presParOf" srcId="{581B37AB-CF68-4762-BE28-2CCEE9D36ACE}" destId="{73B76023-22EA-46DB-BCCD-240C890E57E4}" srcOrd="3" destOrd="0" presId="urn:microsoft.com/office/officeart/2008/layout/HalfCircleOrganizationChart"/>
    <dgm:cxn modelId="{2568E332-D7DA-480D-87EB-58F2D5CFAA00}" type="presParOf" srcId="{73B76023-22EA-46DB-BCCD-240C890E57E4}" destId="{B6F8186A-1608-4FF9-A208-C34005D2514F}" srcOrd="0" destOrd="0" presId="urn:microsoft.com/office/officeart/2008/layout/HalfCircleOrganizationChart"/>
    <dgm:cxn modelId="{F750016C-6FFB-4CF9-90DB-0505C98E2E47}" type="presParOf" srcId="{B6F8186A-1608-4FF9-A208-C34005D2514F}" destId="{8C2C7957-06A2-4050-A970-CF0E2100B68F}" srcOrd="0" destOrd="0" presId="urn:microsoft.com/office/officeart/2008/layout/HalfCircleOrganizationChart"/>
    <dgm:cxn modelId="{06D5F342-0ACF-4EC9-BF78-8BE698E37EEE}" type="presParOf" srcId="{B6F8186A-1608-4FF9-A208-C34005D2514F}" destId="{735CEC3D-5FDF-4840-8633-4B75AE74EC08}" srcOrd="1" destOrd="0" presId="urn:microsoft.com/office/officeart/2008/layout/HalfCircleOrganizationChart"/>
    <dgm:cxn modelId="{56C63DBB-E2FD-4548-95BE-19AB6670976F}" type="presParOf" srcId="{B6F8186A-1608-4FF9-A208-C34005D2514F}" destId="{AAC3D525-E2DF-4B24-B78F-BE64E6DFABE1}" srcOrd="2" destOrd="0" presId="urn:microsoft.com/office/officeart/2008/layout/HalfCircleOrganizationChart"/>
    <dgm:cxn modelId="{B7261285-403E-4B47-ADC3-FBFABE4F43EF}" type="presParOf" srcId="{B6F8186A-1608-4FF9-A208-C34005D2514F}" destId="{09D57123-6607-437C-A9E0-84C4A6B41F49}" srcOrd="3" destOrd="0" presId="urn:microsoft.com/office/officeart/2008/layout/HalfCircleOrganizationChart"/>
    <dgm:cxn modelId="{75533225-09DC-47C9-B0F6-22F908F9334B}" type="presParOf" srcId="{73B76023-22EA-46DB-BCCD-240C890E57E4}" destId="{39DA7076-BDD3-493D-A13F-CADCB03BB8C6}" srcOrd="1" destOrd="0" presId="urn:microsoft.com/office/officeart/2008/layout/HalfCircleOrganizationChart"/>
    <dgm:cxn modelId="{BB30F62E-7837-4B00-ABC7-86FF864DDE14}" type="presParOf" srcId="{73B76023-22EA-46DB-BCCD-240C890E57E4}" destId="{D377578A-0A69-4B0A-8D47-C326B147AAEA}" srcOrd="2" destOrd="0" presId="urn:microsoft.com/office/officeart/2008/layout/HalfCircleOrganizationChart"/>
    <dgm:cxn modelId="{1DBF9D31-E6B6-45D0-B06F-3E129F451595}" type="presParOf" srcId="{581B37AB-CF68-4762-BE28-2CCEE9D36ACE}" destId="{1A8ADA18-DE7E-4319-80FA-C1E84BD54EE9}" srcOrd="4" destOrd="0" presId="urn:microsoft.com/office/officeart/2008/layout/HalfCircleOrganizationChart"/>
    <dgm:cxn modelId="{9EF64669-D00A-41C5-8B3D-42DCCCF0D6FC}" type="presParOf" srcId="{581B37AB-CF68-4762-BE28-2CCEE9D36ACE}" destId="{7622BBC9-4607-448D-9CFB-F51F322F80CE}" srcOrd="5" destOrd="0" presId="urn:microsoft.com/office/officeart/2008/layout/HalfCircleOrganizationChart"/>
    <dgm:cxn modelId="{43CF6624-577E-4AF5-B866-CDF985E4EFF7}" type="presParOf" srcId="{7622BBC9-4607-448D-9CFB-F51F322F80CE}" destId="{9DC13B99-FB30-4479-A4E4-1344EB8F5931}" srcOrd="0" destOrd="0" presId="urn:microsoft.com/office/officeart/2008/layout/HalfCircleOrganizationChart"/>
    <dgm:cxn modelId="{9CD8BB46-E161-4C9C-B5D8-A0D5DEB9D980}" type="presParOf" srcId="{9DC13B99-FB30-4479-A4E4-1344EB8F5931}" destId="{748BE42C-F3BC-4446-AA6B-392772C54912}" srcOrd="0" destOrd="0" presId="urn:microsoft.com/office/officeart/2008/layout/HalfCircleOrganizationChart"/>
    <dgm:cxn modelId="{79C2DE4D-507C-4B7D-99BB-9428FE344C5A}" type="presParOf" srcId="{9DC13B99-FB30-4479-A4E4-1344EB8F5931}" destId="{1E595038-FC86-4986-B833-076228370A20}" srcOrd="1" destOrd="0" presId="urn:microsoft.com/office/officeart/2008/layout/HalfCircleOrganizationChart"/>
    <dgm:cxn modelId="{AEB09575-EABC-4F92-8B50-A35637F45EA4}" type="presParOf" srcId="{9DC13B99-FB30-4479-A4E4-1344EB8F5931}" destId="{D3B20E1E-EB85-42D4-BF83-CADEA325E08A}" srcOrd="2" destOrd="0" presId="urn:microsoft.com/office/officeart/2008/layout/HalfCircleOrganizationChart"/>
    <dgm:cxn modelId="{B26685DC-6C94-4390-94E4-D828B2FDF3BA}" type="presParOf" srcId="{9DC13B99-FB30-4479-A4E4-1344EB8F5931}" destId="{576D5C48-CEAE-4B70-A3F4-430FB229C36D}" srcOrd="3" destOrd="0" presId="urn:microsoft.com/office/officeart/2008/layout/HalfCircleOrganizationChart"/>
    <dgm:cxn modelId="{93670EE4-4179-4A45-A752-6F8BA72BD245}" type="presParOf" srcId="{7622BBC9-4607-448D-9CFB-F51F322F80CE}" destId="{D8FF157B-0C74-4C18-AE9C-E771DEA12D59}" srcOrd="1" destOrd="0" presId="urn:microsoft.com/office/officeart/2008/layout/HalfCircleOrganizationChart"/>
    <dgm:cxn modelId="{BCBF1AAF-5F82-4BFA-9D76-89CD97E3CE55}" type="presParOf" srcId="{7622BBC9-4607-448D-9CFB-F51F322F80CE}" destId="{2D087E4A-F359-4650-8AB5-2C228F48D528}" srcOrd="2" destOrd="0" presId="urn:microsoft.com/office/officeart/2008/layout/HalfCircleOrganizationChart"/>
    <dgm:cxn modelId="{553FA1F3-C45C-4760-B051-CFF9CA5A89C4}" type="presParOf" srcId="{581B37AB-CF68-4762-BE28-2CCEE9D36ACE}" destId="{C873FAC6-7140-48CE-9F80-D99FCB68E4DE}" srcOrd="6" destOrd="0" presId="urn:microsoft.com/office/officeart/2008/layout/HalfCircleOrganizationChart"/>
    <dgm:cxn modelId="{838F73AA-E8A4-4F0B-8DA2-19D17A949751}" type="presParOf" srcId="{581B37AB-CF68-4762-BE28-2CCEE9D36ACE}" destId="{1B7375EB-E7B7-4BCA-99D9-400A60BFAD95}" srcOrd="7" destOrd="0" presId="urn:microsoft.com/office/officeart/2008/layout/HalfCircleOrganizationChart"/>
    <dgm:cxn modelId="{24859E15-4876-4C45-83F8-DE5683C733C9}" type="presParOf" srcId="{1B7375EB-E7B7-4BCA-99D9-400A60BFAD95}" destId="{339EFEA2-D127-4F8C-A071-984F26EF790D}" srcOrd="0" destOrd="0" presId="urn:microsoft.com/office/officeart/2008/layout/HalfCircleOrganizationChart"/>
    <dgm:cxn modelId="{CEC62573-A384-4C0A-8977-FED74282322E}" type="presParOf" srcId="{339EFEA2-D127-4F8C-A071-984F26EF790D}" destId="{ADA20FD2-424F-48DC-B6B6-1FB706113A5D}" srcOrd="0" destOrd="0" presId="urn:microsoft.com/office/officeart/2008/layout/HalfCircleOrganizationChart"/>
    <dgm:cxn modelId="{5D8023C9-6A88-4D9F-858F-8A31856D62DE}" type="presParOf" srcId="{339EFEA2-D127-4F8C-A071-984F26EF790D}" destId="{D4D8F70C-A327-4564-9B6A-83CBB465EE40}" srcOrd="1" destOrd="0" presId="urn:microsoft.com/office/officeart/2008/layout/HalfCircleOrganizationChart"/>
    <dgm:cxn modelId="{5676A5D1-DB2C-4CFE-B375-ABAAB4E42F9F}" type="presParOf" srcId="{339EFEA2-D127-4F8C-A071-984F26EF790D}" destId="{5E43C333-AA2E-440B-A665-1EEFF5F0E3BB}" srcOrd="2" destOrd="0" presId="urn:microsoft.com/office/officeart/2008/layout/HalfCircleOrganizationChart"/>
    <dgm:cxn modelId="{46BA8894-F3FB-491C-B8EF-D1781035385D}" type="presParOf" srcId="{339EFEA2-D127-4F8C-A071-984F26EF790D}" destId="{ABC69067-07A9-4FD5-81C8-B67944395DB1}" srcOrd="3" destOrd="0" presId="urn:microsoft.com/office/officeart/2008/layout/HalfCircleOrganizationChart"/>
    <dgm:cxn modelId="{811C2E04-E52B-4566-BD56-2FB2754D7CFC}" type="presParOf" srcId="{1B7375EB-E7B7-4BCA-99D9-400A60BFAD95}" destId="{2D750AC8-C3F8-468F-AD20-001A4F37AF4C}" srcOrd="1" destOrd="0" presId="urn:microsoft.com/office/officeart/2008/layout/HalfCircleOrganizationChart"/>
    <dgm:cxn modelId="{7E4F6DE3-BE73-4E0E-9FC9-90B704D60FB3}" type="presParOf" srcId="{1B7375EB-E7B7-4BCA-99D9-400A60BFAD95}" destId="{FA8DE07B-1A99-45FD-B447-0F6BF4F3AF0E}" srcOrd="2" destOrd="0" presId="urn:microsoft.com/office/officeart/2008/layout/HalfCircleOrganizationChart"/>
    <dgm:cxn modelId="{75C9B6CE-1B57-470F-9275-5FB024F22B33}" type="presParOf" srcId="{581B37AB-CF68-4762-BE28-2CCEE9D36ACE}" destId="{953BFCF5-AB21-419D-85E1-472CD0550974}" srcOrd="8" destOrd="0" presId="urn:microsoft.com/office/officeart/2008/layout/HalfCircleOrganizationChart"/>
    <dgm:cxn modelId="{6491736B-5904-482D-A5B8-710D8611F183}" type="presParOf" srcId="{581B37AB-CF68-4762-BE28-2CCEE9D36ACE}" destId="{B7865E14-D219-4199-A6B4-9287C3DB9E86}" srcOrd="9" destOrd="0" presId="urn:microsoft.com/office/officeart/2008/layout/HalfCircleOrganizationChart"/>
    <dgm:cxn modelId="{03D14463-44AB-4C9A-80A4-B37AADD34DC4}" type="presParOf" srcId="{B7865E14-D219-4199-A6B4-9287C3DB9E86}" destId="{3A3FA804-1A5B-41E2-8FFC-1CE83FF8DEBB}" srcOrd="0" destOrd="0" presId="urn:microsoft.com/office/officeart/2008/layout/HalfCircleOrganizationChart"/>
    <dgm:cxn modelId="{BC6EFAC9-743B-46D8-8227-A4999F2AACBD}" type="presParOf" srcId="{3A3FA804-1A5B-41E2-8FFC-1CE83FF8DEBB}" destId="{900BC26D-DD82-4DC2-8FD9-357148E1BD62}" srcOrd="0" destOrd="0" presId="urn:microsoft.com/office/officeart/2008/layout/HalfCircleOrganizationChart"/>
    <dgm:cxn modelId="{38C49AA4-85EF-4E1A-A047-E30A4D37B229}" type="presParOf" srcId="{3A3FA804-1A5B-41E2-8FFC-1CE83FF8DEBB}" destId="{F04DD826-8FC7-4BD2-97A9-F7EA62221BAF}" srcOrd="1" destOrd="0" presId="urn:microsoft.com/office/officeart/2008/layout/HalfCircleOrganizationChart"/>
    <dgm:cxn modelId="{DBD7F9F8-800B-4140-8A48-A9C61893EAB0}" type="presParOf" srcId="{3A3FA804-1A5B-41E2-8FFC-1CE83FF8DEBB}" destId="{51E8ECB0-1696-491A-A6C3-C92F392A05CD}" srcOrd="2" destOrd="0" presId="urn:microsoft.com/office/officeart/2008/layout/HalfCircleOrganizationChart"/>
    <dgm:cxn modelId="{CF87E7A5-82A7-4F00-B1E9-BD706E2B2870}" type="presParOf" srcId="{3A3FA804-1A5B-41E2-8FFC-1CE83FF8DEBB}" destId="{3D84AC78-3BE9-45D0-9D30-CAC571261BF2}" srcOrd="3" destOrd="0" presId="urn:microsoft.com/office/officeart/2008/layout/HalfCircleOrganizationChart"/>
    <dgm:cxn modelId="{3A8332AE-3663-471F-BE07-7691842D2217}" type="presParOf" srcId="{B7865E14-D219-4199-A6B4-9287C3DB9E86}" destId="{A8B275DA-5BF6-45C8-B7DD-CD3E7AC2DBE7}" srcOrd="1" destOrd="0" presId="urn:microsoft.com/office/officeart/2008/layout/HalfCircleOrganizationChart"/>
    <dgm:cxn modelId="{2E331678-8435-4616-8803-EDC9E0100FF2}" type="presParOf" srcId="{B7865E14-D219-4199-A6B4-9287C3DB9E86}" destId="{9220870B-C488-42E8-AA0C-A205CC89BC61}" srcOrd="2" destOrd="0" presId="urn:microsoft.com/office/officeart/2008/layout/HalfCircleOrganizationChart"/>
    <dgm:cxn modelId="{3130753D-919D-4510-8B54-1203796BDA23}" type="presParOf" srcId="{581B37AB-CF68-4762-BE28-2CCEE9D36ACE}" destId="{E5CDF07B-F591-43DE-97EF-CD13B5758582}" srcOrd="10" destOrd="0" presId="urn:microsoft.com/office/officeart/2008/layout/HalfCircleOrganizationChart"/>
    <dgm:cxn modelId="{77C16D57-8445-4059-B247-F8566081AE1B}" type="presParOf" srcId="{581B37AB-CF68-4762-BE28-2CCEE9D36ACE}" destId="{C15A5370-879D-4B7A-A7EC-CBC5C1AF0990}" srcOrd="11" destOrd="0" presId="urn:microsoft.com/office/officeart/2008/layout/HalfCircleOrganizationChart"/>
    <dgm:cxn modelId="{F962C3E1-01BC-460E-A234-39AB0BE308B3}" type="presParOf" srcId="{C15A5370-879D-4B7A-A7EC-CBC5C1AF0990}" destId="{E899C1C9-5927-496E-A8C3-DE019E336F3B}" srcOrd="0" destOrd="0" presId="urn:microsoft.com/office/officeart/2008/layout/HalfCircleOrganizationChart"/>
    <dgm:cxn modelId="{8071AE6E-2275-419A-81CC-0E02DA391D95}" type="presParOf" srcId="{E899C1C9-5927-496E-A8C3-DE019E336F3B}" destId="{8891F06A-3B5B-41DB-B1EC-21A876520CA4}" srcOrd="0" destOrd="0" presId="urn:microsoft.com/office/officeart/2008/layout/HalfCircleOrganizationChart"/>
    <dgm:cxn modelId="{CC8BBF15-1498-4363-8054-B40BFE45F5A5}" type="presParOf" srcId="{E899C1C9-5927-496E-A8C3-DE019E336F3B}" destId="{F740D643-6287-47D2-A014-C4249D5C1B76}" srcOrd="1" destOrd="0" presId="urn:microsoft.com/office/officeart/2008/layout/HalfCircleOrganizationChart"/>
    <dgm:cxn modelId="{2E4CBA0C-A085-440F-B6A5-68BCCC7ABFF0}" type="presParOf" srcId="{E899C1C9-5927-496E-A8C3-DE019E336F3B}" destId="{0C716078-FAB4-42BA-8015-955644464601}" srcOrd="2" destOrd="0" presId="urn:microsoft.com/office/officeart/2008/layout/HalfCircleOrganizationChart"/>
    <dgm:cxn modelId="{858367C5-6F26-474D-81D7-F8657EE93743}" type="presParOf" srcId="{E899C1C9-5927-496E-A8C3-DE019E336F3B}" destId="{91C0A3C5-F6F6-41BD-A0F6-5F539613C07A}" srcOrd="3" destOrd="0" presId="urn:microsoft.com/office/officeart/2008/layout/HalfCircleOrganizationChart"/>
    <dgm:cxn modelId="{41063AC9-E8FC-47B9-909D-D57FD47BDB68}" type="presParOf" srcId="{C15A5370-879D-4B7A-A7EC-CBC5C1AF0990}" destId="{DA327803-2C15-40F1-B60C-D476352BBADE}" srcOrd="1" destOrd="0" presId="urn:microsoft.com/office/officeart/2008/layout/HalfCircleOrganizationChart"/>
    <dgm:cxn modelId="{C89D378D-5186-4713-9DC7-7F7FF6B124A1}" type="presParOf" srcId="{C15A5370-879D-4B7A-A7EC-CBC5C1AF0990}" destId="{1E872B10-101E-4EBD-89D7-2F6D361D385A}" srcOrd="2" destOrd="0" presId="urn:microsoft.com/office/officeart/2008/layout/HalfCircleOrganizationChart"/>
    <dgm:cxn modelId="{BA9C3DA1-6B1C-4253-8561-1AC3FF0F2B28}" type="presParOf" srcId="{7B871FD0-551D-49A0-B280-0CF8E415C565}" destId="{97E6E0D4-4B8C-49D4-92C8-83ED12ADD0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220C4-FD93-44D5-B1CD-7F231F5B50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AC2E4-007B-4F8B-A8E4-59B097E78CE1}">
      <dgm:prSet phldrT="[Текст]"/>
      <dgm:spPr/>
      <dgm:t>
        <a:bodyPr/>
        <a:lstStyle/>
        <a:p>
          <a:r>
            <a:rPr lang="ru-RU" dirty="0"/>
            <a:t>Устойчивое развитие</a:t>
          </a:r>
        </a:p>
      </dgm:t>
    </dgm:pt>
    <dgm:pt modelId="{23B4CEFF-1A92-4CD6-9A63-E374EA52B8E5}" type="parTrans" cxnId="{4309E739-C70E-4EC1-83AF-0AC3ED499207}">
      <dgm:prSet/>
      <dgm:spPr/>
      <dgm:t>
        <a:bodyPr/>
        <a:lstStyle/>
        <a:p>
          <a:endParaRPr lang="ru-RU"/>
        </a:p>
      </dgm:t>
    </dgm:pt>
    <dgm:pt modelId="{1048BDCA-BE2A-4ABF-88D2-35FABD6C219D}" type="sibTrans" cxnId="{4309E739-C70E-4EC1-83AF-0AC3ED499207}">
      <dgm:prSet/>
      <dgm:spPr/>
      <dgm:t>
        <a:bodyPr/>
        <a:lstStyle/>
        <a:p>
          <a:endParaRPr lang="ru-RU"/>
        </a:p>
      </dgm:t>
    </dgm:pt>
    <dgm:pt modelId="{93D14B03-A1BF-4B2E-9897-7073271764E0}">
      <dgm:prSet phldrT="[Текст]"/>
      <dgm:spPr/>
      <dgm:t>
        <a:bodyPr/>
        <a:lstStyle/>
        <a:p>
          <a:r>
            <a:rPr lang="ru-RU" dirty="0"/>
            <a:t>Экологичность</a:t>
          </a:r>
        </a:p>
      </dgm:t>
    </dgm:pt>
    <dgm:pt modelId="{999CE048-6D7E-4F7F-93B4-67535726BB1C}" type="parTrans" cxnId="{81EA8EDC-DEEC-456D-B2AC-A93D3808B227}">
      <dgm:prSet/>
      <dgm:spPr/>
      <dgm:t>
        <a:bodyPr/>
        <a:lstStyle/>
        <a:p>
          <a:endParaRPr lang="ru-RU"/>
        </a:p>
      </dgm:t>
    </dgm:pt>
    <dgm:pt modelId="{4C959A5F-4DA5-483A-9962-DBD1A6AB144B}" type="sibTrans" cxnId="{81EA8EDC-DEEC-456D-B2AC-A93D3808B227}">
      <dgm:prSet/>
      <dgm:spPr/>
      <dgm:t>
        <a:bodyPr/>
        <a:lstStyle/>
        <a:p>
          <a:endParaRPr lang="ru-RU"/>
        </a:p>
      </dgm:t>
    </dgm:pt>
    <dgm:pt modelId="{064289FB-3963-4505-85E7-D3F11E35A16D}">
      <dgm:prSet phldrT="[Текст]"/>
      <dgm:spPr/>
      <dgm:t>
        <a:bodyPr/>
        <a:lstStyle/>
        <a:p>
          <a:r>
            <a:rPr lang="ru-RU" dirty="0"/>
            <a:t>Сохранение природных ресурсов</a:t>
          </a:r>
        </a:p>
      </dgm:t>
    </dgm:pt>
    <dgm:pt modelId="{7285B9A5-221F-42D6-B210-B4932BB4FBF3}" type="parTrans" cxnId="{965F129B-86B1-4DE4-9294-9B69A62C8F72}">
      <dgm:prSet/>
      <dgm:spPr/>
      <dgm:t>
        <a:bodyPr/>
        <a:lstStyle/>
        <a:p>
          <a:endParaRPr lang="ru-RU"/>
        </a:p>
      </dgm:t>
    </dgm:pt>
    <dgm:pt modelId="{7490FEDB-752D-4DC4-BD62-B7C312BC29A7}" type="sibTrans" cxnId="{965F129B-86B1-4DE4-9294-9B69A62C8F72}">
      <dgm:prSet/>
      <dgm:spPr/>
      <dgm:t>
        <a:bodyPr/>
        <a:lstStyle/>
        <a:p>
          <a:endParaRPr lang="ru-RU"/>
        </a:p>
      </dgm:t>
    </dgm:pt>
    <dgm:pt modelId="{CDCF9260-41EC-42D2-9025-5DEB40817F12}">
      <dgm:prSet phldrT="[Текст]"/>
      <dgm:spPr/>
      <dgm:t>
        <a:bodyPr/>
        <a:lstStyle/>
        <a:p>
          <a:r>
            <a:rPr lang="ru-RU" dirty="0"/>
            <a:t>Инвестиции</a:t>
          </a:r>
        </a:p>
      </dgm:t>
    </dgm:pt>
    <dgm:pt modelId="{CCD33C2A-B7C7-4A6C-825A-FEC573F37BA1}" type="parTrans" cxnId="{0C0558BD-BBBE-4482-A50B-6020B03AF305}">
      <dgm:prSet/>
      <dgm:spPr/>
      <dgm:t>
        <a:bodyPr/>
        <a:lstStyle/>
        <a:p>
          <a:endParaRPr lang="ru-RU"/>
        </a:p>
      </dgm:t>
    </dgm:pt>
    <dgm:pt modelId="{322FD705-CC17-49FD-9A86-CFE76A4212A3}" type="sibTrans" cxnId="{0C0558BD-BBBE-4482-A50B-6020B03AF305}">
      <dgm:prSet/>
      <dgm:spPr/>
      <dgm:t>
        <a:bodyPr/>
        <a:lstStyle/>
        <a:p>
          <a:endParaRPr lang="ru-RU"/>
        </a:p>
      </dgm:t>
    </dgm:pt>
    <dgm:pt modelId="{13B0CABA-0094-46BB-BC12-B32CBF27AC05}">
      <dgm:prSet phldrT="[Текст]"/>
      <dgm:spPr/>
      <dgm:t>
        <a:bodyPr/>
        <a:lstStyle/>
        <a:p>
          <a:r>
            <a:rPr lang="ru-RU" dirty="0"/>
            <a:t>Научно-технический прогресс</a:t>
          </a:r>
        </a:p>
      </dgm:t>
    </dgm:pt>
    <dgm:pt modelId="{0A05A979-3367-4B03-8675-6445A14FB11C}" type="parTrans" cxnId="{B68B786D-F0F5-46D2-82F6-47AC20EE8C05}">
      <dgm:prSet/>
      <dgm:spPr/>
      <dgm:t>
        <a:bodyPr/>
        <a:lstStyle/>
        <a:p>
          <a:endParaRPr lang="ru-RU"/>
        </a:p>
      </dgm:t>
    </dgm:pt>
    <dgm:pt modelId="{8A4D2641-F1FA-4F79-9F89-54C1BCD89764}" type="sibTrans" cxnId="{B68B786D-F0F5-46D2-82F6-47AC20EE8C05}">
      <dgm:prSet/>
      <dgm:spPr/>
      <dgm:t>
        <a:bodyPr/>
        <a:lstStyle/>
        <a:p>
          <a:endParaRPr lang="ru-RU"/>
        </a:p>
      </dgm:t>
    </dgm:pt>
    <dgm:pt modelId="{D7315A30-B7BA-419A-B889-7CF3918FB9E8}">
      <dgm:prSet phldrT="[Текст]"/>
      <dgm:spPr/>
      <dgm:t>
        <a:bodyPr/>
        <a:lstStyle/>
        <a:p>
          <a:r>
            <a:rPr lang="ru-RU" dirty="0"/>
            <a:t>Развитие личности</a:t>
          </a:r>
        </a:p>
      </dgm:t>
    </dgm:pt>
    <dgm:pt modelId="{AA83BF09-0D66-42E6-91B7-DC73AC036DAF}" type="parTrans" cxnId="{0091BF34-9BCE-45E9-85BF-54A610739FD4}">
      <dgm:prSet/>
      <dgm:spPr/>
      <dgm:t>
        <a:bodyPr/>
        <a:lstStyle/>
        <a:p>
          <a:endParaRPr lang="ru-RU"/>
        </a:p>
      </dgm:t>
    </dgm:pt>
    <dgm:pt modelId="{A6FAE04B-6EA2-4924-B005-115BA2C50226}" type="sibTrans" cxnId="{0091BF34-9BCE-45E9-85BF-54A610739FD4}">
      <dgm:prSet/>
      <dgm:spPr/>
      <dgm:t>
        <a:bodyPr/>
        <a:lstStyle/>
        <a:p>
          <a:endParaRPr lang="ru-RU"/>
        </a:p>
      </dgm:t>
    </dgm:pt>
    <dgm:pt modelId="{5C3484F2-7866-4E89-AF57-FB42A567E109}">
      <dgm:prSet phldrT="[Текст]"/>
      <dgm:spPr/>
      <dgm:t>
        <a:bodyPr/>
        <a:lstStyle/>
        <a:p>
          <a:r>
            <a:rPr lang="ru-RU" dirty="0"/>
            <a:t>Институциональное развитие</a:t>
          </a:r>
        </a:p>
      </dgm:t>
    </dgm:pt>
    <dgm:pt modelId="{A16E9EAE-41F4-449A-B203-3F096983739F}" type="parTrans" cxnId="{73869D81-B1FD-449E-BB62-0A78C75C9905}">
      <dgm:prSet/>
      <dgm:spPr/>
      <dgm:t>
        <a:bodyPr/>
        <a:lstStyle/>
        <a:p>
          <a:endParaRPr lang="ru-RU"/>
        </a:p>
      </dgm:t>
    </dgm:pt>
    <dgm:pt modelId="{241647B9-A440-4744-8EFE-7767EF07282A}" type="sibTrans" cxnId="{73869D81-B1FD-449E-BB62-0A78C75C9905}">
      <dgm:prSet/>
      <dgm:spPr/>
      <dgm:t>
        <a:bodyPr/>
        <a:lstStyle/>
        <a:p>
          <a:endParaRPr lang="ru-RU"/>
        </a:p>
      </dgm:t>
    </dgm:pt>
    <dgm:pt modelId="{010CB140-6EDE-4683-BE93-0DB18815AD73}" type="pres">
      <dgm:prSet presAssocID="{C79220C4-FD93-44D5-B1CD-7F231F5B50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2D154D-121A-412D-930F-FBFF6D965487}" type="pres">
      <dgm:prSet presAssocID="{8A7AC2E4-007B-4F8B-A8E4-59B097E78CE1}" presName="hierRoot1" presStyleCnt="0">
        <dgm:presLayoutVars>
          <dgm:hierBranch val="init"/>
        </dgm:presLayoutVars>
      </dgm:prSet>
      <dgm:spPr/>
    </dgm:pt>
    <dgm:pt modelId="{2C200262-FBDE-4C51-B9D7-0ECDD2D6AFD1}" type="pres">
      <dgm:prSet presAssocID="{8A7AC2E4-007B-4F8B-A8E4-59B097E78CE1}" presName="rootComposite1" presStyleCnt="0"/>
      <dgm:spPr/>
    </dgm:pt>
    <dgm:pt modelId="{A761C45E-9E03-4E06-9F46-324F50EE61DC}" type="pres">
      <dgm:prSet presAssocID="{8A7AC2E4-007B-4F8B-A8E4-59B097E78CE1}" presName="rootText1" presStyleLbl="alignAcc1" presStyleIdx="0" presStyleCnt="0">
        <dgm:presLayoutVars>
          <dgm:chPref val="3"/>
        </dgm:presLayoutVars>
      </dgm:prSet>
      <dgm:spPr/>
    </dgm:pt>
    <dgm:pt modelId="{6C755FF9-2F49-4B80-98DA-62553AACBD4C}" type="pres">
      <dgm:prSet presAssocID="{8A7AC2E4-007B-4F8B-A8E4-59B097E78CE1}" presName="topArc1" presStyleLbl="parChTrans1D1" presStyleIdx="0" presStyleCnt="14"/>
      <dgm:spPr/>
    </dgm:pt>
    <dgm:pt modelId="{573DB9C2-0A52-4D17-A535-0050079740AA}" type="pres">
      <dgm:prSet presAssocID="{8A7AC2E4-007B-4F8B-A8E4-59B097E78CE1}" presName="bottomArc1" presStyleLbl="parChTrans1D1" presStyleIdx="1" presStyleCnt="14"/>
      <dgm:spPr/>
    </dgm:pt>
    <dgm:pt modelId="{6385068D-887D-46EB-B65B-6F8A2DC60DA6}" type="pres">
      <dgm:prSet presAssocID="{8A7AC2E4-007B-4F8B-A8E4-59B097E78CE1}" presName="topConnNode1" presStyleLbl="node1" presStyleIdx="0" presStyleCnt="0"/>
      <dgm:spPr/>
    </dgm:pt>
    <dgm:pt modelId="{CE00DA5C-644F-44D8-BC65-AC04C00ECB62}" type="pres">
      <dgm:prSet presAssocID="{8A7AC2E4-007B-4F8B-A8E4-59B097E78CE1}" presName="hierChild2" presStyleCnt="0"/>
      <dgm:spPr/>
    </dgm:pt>
    <dgm:pt modelId="{74023EEE-AE74-4D09-BB73-614F01478014}" type="pres">
      <dgm:prSet presAssocID="{999CE048-6D7E-4F7F-93B4-67535726BB1C}" presName="Name28" presStyleLbl="parChTrans1D2" presStyleIdx="0" presStyleCnt="6"/>
      <dgm:spPr/>
    </dgm:pt>
    <dgm:pt modelId="{7DE6860E-0E27-45C9-8B28-17F1A0D950A3}" type="pres">
      <dgm:prSet presAssocID="{93D14B03-A1BF-4B2E-9897-7073271764E0}" presName="hierRoot2" presStyleCnt="0">
        <dgm:presLayoutVars>
          <dgm:hierBranch val="init"/>
        </dgm:presLayoutVars>
      </dgm:prSet>
      <dgm:spPr/>
    </dgm:pt>
    <dgm:pt modelId="{247B4272-2BF0-48F8-A01C-092C5F654B00}" type="pres">
      <dgm:prSet presAssocID="{93D14B03-A1BF-4B2E-9897-7073271764E0}" presName="rootComposite2" presStyleCnt="0"/>
      <dgm:spPr/>
    </dgm:pt>
    <dgm:pt modelId="{127D01B1-1824-4B8F-B57A-125232B63D28}" type="pres">
      <dgm:prSet presAssocID="{93D14B03-A1BF-4B2E-9897-7073271764E0}" presName="rootText2" presStyleLbl="alignAcc1" presStyleIdx="0" presStyleCnt="0">
        <dgm:presLayoutVars>
          <dgm:chPref val="3"/>
        </dgm:presLayoutVars>
      </dgm:prSet>
      <dgm:spPr/>
    </dgm:pt>
    <dgm:pt modelId="{91F9B688-7640-4C05-B536-70206F8AA269}" type="pres">
      <dgm:prSet presAssocID="{93D14B03-A1BF-4B2E-9897-7073271764E0}" presName="topArc2" presStyleLbl="parChTrans1D1" presStyleIdx="2" presStyleCnt="14"/>
      <dgm:spPr/>
    </dgm:pt>
    <dgm:pt modelId="{7FB279F7-2441-4F55-9988-668CE704F8A7}" type="pres">
      <dgm:prSet presAssocID="{93D14B03-A1BF-4B2E-9897-7073271764E0}" presName="bottomArc2" presStyleLbl="parChTrans1D1" presStyleIdx="3" presStyleCnt="14"/>
      <dgm:spPr/>
    </dgm:pt>
    <dgm:pt modelId="{9B0240E3-D7D2-491A-B2C7-D449CD7EDB77}" type="pres">
      <dgm:prSet presAssocID="{93D14B03-A1BF-4B2E-9897-7073271764E0}" presName="topConnNode2" presStyleLbl="node2" presStyleIdx="0" presStyleCnt="0"/>
      <dgm:spPr/>
    </dgm:pt>
    <dgm:pt modelId="{309A9529-684B-4667-B28C-B3297FA83A7B}" type="pres">
      <dgm:prSet presAssocID="{93D14B03-A1BF-4B2E-9897-7073271764E0}" presName="hierChild4" presStyleCnt="0"/>
      <dgm:spPr/>
    </dgm:pt>
    <dgm:pt modelId="{FDD85DF5-2ADE-4D9F-A786-A81C68257203}" type="pres">
      <dgm:prSet presAssocID="{93D14B03-A1BF-4B2E-9897-7073271764E0}" presName="hierChild5" presStyleCnt="0"/>
      <dgm:spPr/>
    </dgm:pt>
    <dgm:pt modelId="{D118D34D-966E-47EC-AB99-3578EE872693}" type="pres">
      <dgm:prSet presAssocID="{7285B9A5-221F-42D6-B210-B4932BB4FBF3}" presName="Name28" presStyleLbl="parChTrans1D2" presStyleIdx="1" presStyleCnt="6"/>
      <dgm:spPr/>
    </dgm:pt>
    <dgm:pt modelId="{73B76023-22EA-46DB-BCCD-240C890E57E4}" type="pres">
      <dgm:prSet presAssocID="{064289FB-3963-4505-85E7-D3F11E35A16D}" presName="hierRoot2" presStyleCnt="0">
        <dgm:presLayoutVars>
          <dgm:hierBranch val="init"/>
        </dgm:presLayoutVars>
      </dgm:prSet>
      <dgm:spPr/>
    </dgm:pt>
    <dgm:pt modelId="{B6F8186A-1608-4FF9-A208-C34005D2514F}" type="pres">
      <dgm:prSet presAssocID="{064289FB-3963-4505-85E7-D3F11E35A16D}" presName="rootComposite2" presStyleCnt="0"/>
      <dgm:spPr/>
    </dgm:pt>
    <dgm:pt modelId="{8C2C7957-06A2-4050-A970-CF0E2100B68F}" type="pres">
      <dgm:prSet presAssocID="{064289FB-3963-4505-85E7-D3F11E35A16D}" presName="rootText2" presStyleLbl="alignAcc1" presStyleIdx="0" presStyleCnt="0">
        <dgm:presLayoutVars>
          <dgm:chPref val="3"/>
        </dgm:presLayoutVars>
      </dgm:prSet>
      <dgm:spPr/>
    </dgm:pt>
    <dgm:pt modelId="{735CEC3D-5FDF-4840-8633-4B75AE74EC08}" type="pres">
      <dgm:prSet presAssocID="{064289FB-3963-4505-85E7-D3F11E35A16D}" presName="topArc2" presStyleLbl="parChTrans1D1" presStyleIdx="4" presStyleCnt="14"/>
      <dgm:spPr/>
    </dgm:pt>
    <dgm:pt modelId="{AAC3D525-E2DF-4B24-B78F-BE64E6DFABE1}" type="pres">
      <dgm:prSet presAssocID="{064289FB-3963-4505-85E7-D3F11E35A16D}" presName="bottomArc2" presStyleLbl="parChTrans1D1" presStyleIdx="5" presStyleCnt="14"/>
      <dgm:spPr/>
    </dgm:pt>
    <dgm:pt modelId="{09D57123-6607-437C-A9E0-84C4A6B41F49}" type="pres">
      <dgm:prSet presAssocID="{064289FB-3963-4505-85E7-D3F11E35A16D}" presName="topConnNode2" presStyleLbl="node2" presStyleIdx="0" presStyleCnt="0"/>
      <dgm:spPr/>
    </dgm:pt>
    <dgm:pt modelId="{39DA7076-BDD3-493D-A13F-CADCB03BB8C6}" type="pres">
      <dgm:prSet presAssocID="{064289FB-3963-4505-85E7-D3F11E35A16D}" presName="hierChild4" presStyleCnt="0"/>
      <dgm:spPr/>
    </dgm:pt>
    <dgm:pt modelId="{D377578A-0A69-4B0A-8D47-C326B147AAEA}" type="pres">
      <dgm:prSet presAssocID="{064289FB-3963-4505-85E7-D3F11E35A16D}" presName="hierChild5" presStyleCnt="0"/>
      <dgm:spPr/>
    </dgm:pt>
    <dgm:pt modelId="{1A8ADA18-DE7E-4319-80FA-C1E84BD54EE9}" type="pres">
      <dgm:prSet presAssocID="{CCD33C2A-B7C7-4A6C-825A-FEC573F37BA1}" presName="Name28" presStyleLbl="parChTrans1D2" presStyleIdx="2" presStyleCnt="6"/>
      <dgm:spPr/>
    </dgm:pt>
    <dgm:pt modelId="{7622BBC9-4607-448D-9CFB-F51F322F80CE}" type="pres">
      <dgm:prSet presAssocID="{CDCF9260-41EC-42D2-9025-5DEB40817F12}" presName="hierRoot2" presStyleCnt="0">
        <dgm:presLayoutVars>
          <dgm:hierBranch val="init"/>
        </dgm:presLayoutVars>
      </dgm:prSet>
      <dgm:spPr/>
    </dgm:pt>
    <dgm:pt modelId="{9DC13B99-FB30-4479-A4E4-1344EB8F5931}" type="pres">
      <dgm:prSet presAssocID="{CDCF9260-41EC-42D2-9025-5DEB40817F12}" presName="rootComposite2" presStyleCnt="0"/>
      <dgm:spPr/>
    </dgm:pt>
    <dgm:pt modelId="{748BE42C-F3BC-4446-AA6B-392772C54912}" type="pres">
      <dgm:prSet presAssocID="{CDCF9260-41EC-42D2-9025-5DEB40817F12}" presName="rootText2" presStyleLbl="alignAcc1" presStyleIdx="0" presStyleCnt="0">
        <dgm:presLayoutVars>
          <dgm:chPref val="3"/>
        </dgm:presLayoutVars>
      </dgm:prSet>
      <dgm:spPr/>
    </dgm:pt>
    <dgm:pt modelId="{1E595038-FC86-4986-B833-076228370A20}" type="pres">
      <dgm:prSet presAssocID="{CDCF9260-41EC-42D2-9025-5DEB40817F12}" presName="topArc2" presStyleLbl="parChTrans1D1" presStyleIdx="6" presStyleCnt="14"/>
      <dgm:spPr/>
    </dgm:pt>
    <dgm:pt modelId="{D3B20E1E-EB85-42D4-BF83-CADEA325E08A}" type="pres">
      <dgm:prSet presAssocID="{CDCF9260-41EC-42D2-9025-5DEB40817F12}" presName="bottomArc2" presStyleLbl="parChTrans1D1" presStyleIdx="7" presStyleCnt="14"/>
      <dgm:spPr/>
    </dgm:pt>
    <dgm:pt modelId="{576D5C48-CEAE-4B70-A3F4-430FB229C36D}" type="pres">
      <dgm:prSet presAssocID="{CDCF9260-41EC-42D2-9025-5DEB40817F12}" presName="topConnNode2" presStyleLbl="node2" presStyleIdx="0" presStyleCnt="0"/>
      <dgm:spPr/>
    </dgm:pt>
    <dgm:pt modelId="{D8FF157B-0C74-4C18-AE9C-E771DEA12D59}" type="pres">
      <dgm:prSet presAssocID="{CDCF9260-41EC-42D2-9025-5DEB40817F12}" presName="hierChild4" presStyleCnt="0"/>
      <dgm:spPr/>
    </dgm:pt>
    <dgm:pt modelId="{2D087E4A-F359-4650-8AB5-2C228F48D528}" type="pres">
      <dgm:prSet presAssocID="{CDCF9260-41EC-42D2-9025-5DEB40817F12}" presName="hierChild5" presStyleCnt="0"/>
      <dgm:spPr/>
    </dgm:pt>
    <dgm:pt modelId="{C873FAC6-7140-48CE-9F80-D99FCB68E4DE}" type="pres">
      <dgm:prSet presAssocID="{0A05A979-3367-4B03-8675-6445A14FB11C}" presName="Name28" presStyleLbl="parChTrans1D2" presStyleIdx="3" presStyleCnt="6"/>
      <dgm:spPr/>
    </dgm:pt>
    <dgm:pt modelId="{1B7375EB-E7B7-4BCA-99D9-400A60BFAD95}" type="pres">
      <dgm:prSet presAssocID="{13B0CABA-0094-46BB-BC12-B32CBF27AC05}" presName="hierRoot2" presStyleCnt="0">
        <dgm:presLayoutVars>
          <dgm:hierBranch val="init"/>
        </dgm:presLayoutVars>
      </dgm:prSet>
      <dgm:spPr/>
    </dgm:pt>
    <dgm:pt modelId="{339EFEA2-D127-4F8C-A071-984F26EF790D}" type="pres">
      <dgm:prSet presAssocID="{13B0CABA-0094-46BB-BC12-B32CBF27AC05}" presName="rootComposite2" presStyleCnt="0"/>
      <dgm:spPr/>
    </dgm:pt>
    <dgm:pt modelId="{ADA20FD2-424F-48DC-B6B6-1FB706113A5D}" type="pres">
      <dgm:prSet presAssocID="{13B0CABA-0094-46BB-BC12-B32CBF27AC05}" presName="rootText2" presStyleLbl="alignAcc1" presStyleIdx="0" presStyleCnt="0">
        <dgm:presLayoutVars>
          <dgm:chPref val="3"/>
        </dgm:presLayoutVars>
      </dgm:prSet>
      <dgm:spPr/>
    </dgm:pt>
    <dgm:pt modelId="{D4D8F70C-A327-4564-9B6A-83CBB465EE40}" type="pres">
      <dgm:prSet presAssocID="{13B0CABA-0094-46BB-BC12-B32CBF27AC05}" presName="topArc2" presStyleLbl="parChTrans1D1" presStyleIdx="8" presStyleCnt="14"/>
      <dgm:spPr/>
    </dgm:pt>
    <dgm:pt modelId="{5E43C333-AA2E-440B-A665-1EEFF5F0E3BB}" type="pres">
      <dgm:prSet presAssocID="{13B0CABA-0094-46BB-BC12-B32CBF27AC05}" presName="bottomArc2" presStyleLbl="parChTrans1D1" presStyleIdx="9" presStyleCnt="14"/>
      <dgm:spPr/>
    </dgm:pt>
    <dgm:pt modelId="{ABC69067-07A9-4FD5-81C8-B67944395DB1}" type="pres">
      <dgm:prSet presAssocID="{13B0CABA-0094-46BB-BC12-B32CBF27AC05}" presName="topConnNode2" presStyleLbl="node2" presStyleIdx="0" presStyleCnt="0"/>
      <dgm:spPr/>
    </dgm:pt>
    <dgm:pt modelId="{2D750AC8-C3F8-468F-AD20-001A4F37AF4C}" type="pres">
      <dgm:prSet presAssocID="{13B0CABA-0094-46BB-BC12-B32CBF27AC05}" presName="hierChild4" presStyleCnt="0"/>
      <dgm:spPr/>
    </dgm:pt>
    <dgm:pt modelId="{FA8DE07B-1A99-45FD-B447-0F6BF4F3AF0E}" type="pres">
      <dgm:prSet presAssocID="{13B0CABA-0094-46BB-BC12-B32CBF27AC05}" presName="hierChild5" presStyleCnt="0"/>
      <dgm:spPr/>
    </dgm:pt>
    <dgm:pt modelId="{953BFCF5-AB21-419D-85E1-472CD0550974}" type="pres">
      <dgm:prSet presAssocID="{AA83BF09-0D66-42E6-91B7-DC73AC036DAF}" presName="Name28" presStyleLbl="parChTrans1D2" presStyleIdx="4" presStyleCnt="6"/>
      <dgm:spPr/>
    </dgm:pt>
    <dgm:pt modelId="{B7865E14-D219-4199-A6B4-9287C3DB9E86}" type="pres">
      <dgm:prSet presAssocID="{D7315A30-B7BA-419A-B889-7CF3918FB9E8}" presName="hierRoot2" presStyleCnt="0">
        <dgm:presLayoutVars>
          <dgm:hierBranch val="init"/>
        </dgm:presLayoutVars>
      </dgm:prSet>
      <dgm:spPr/>
    </dgm:pt>
    <dgm:pt modelId="{3A3FA804-1A5B-41E2-8FFC-1CE83FF8DEBB}" type="pres">
      <dgm:prSet presAssocID="{D7315A30-B7BA-419A-B889-7CF3918FB9E8}" presName="rootComposite2" presStyleCnt="0"/>
      <dgm:spPr/>
    </dgm:pt>
    <dgm:pt modelId="{900BC26D-DD82-4DC2-8FD9-357148E1BD62}" type="pres">
      <dgm:prSet presAssocID="{D7315A30-B7BA-419A-B889-7CF3918FB9E8}" presName="rootText2" presStyleLbl="alignAcc1" presStyleIdx="0" presStyleCnt="0">
        <dgm:presLayoutVars>
          <dgm:chPref val="3"/>
        </dgm:presLayoutVars>
      </dgm:prSet>
      <dgm:spPr/>
    </dgm:pt>
    <dgm:pt modelId="{F04DD826-8FC7-4BD2-97A9-F7EA62221BAF}" type="pres">
      <dgm:prSet presAssocID="{D7315A30-B7BA-419A-B889-7CF3918FB9E8}" presName="topArc2" presStyleLbl="parChTrans1D1" presStyleIdx="10" presStyleCnt="14"/>
      <dgm:spPr/>
    </dgm:pt>
    <dgm:pt modelId="{51E8ECB0-1696-491A-A6C3-C92F392A05CD}" type="pres">
      <dgm:prSet presAssocID="{D7315A30-B7BA-419A-B889-7CF3918FB9E8}" presName="bottomArc2" presStyleLbl="parChTrans1D1" presStyleIdx="11" presStyleCnt="14"/>
      <dgm:spPr/>
    </dgm:pt>
    <dgm:pt modelId="{3D84AC78-3BE9-45D0-9D30-CAC571261BF2}" type="pres">
      <dgm:prSet presAssocID="{D7315A30-B7BA-419A-B889-7CF3918FB9E8}" presName="topConnNode2" presStyleLbl="node2" presStyleIdx="0" presStyleCnt="0"/>
      <dgm:spPr/>
    </dgm:pt>
    <dgm:pt modelId="{A8B275DA-5BF6-45C8-B7DD-CD3E7AC2DBE7}" type="pres">
      <dgm:prSet presAssocID="{D7315A30-B7BA-419A-B889-7CF3918FB9E8}" presName="hierChild4" presStyleCnt="0"/>
      <dgm:spPr/>
    </dgm:pt>
    <dgm:pt modelId="{9220870B-C488-42E8-AA0C-A205CC89BC61}" type="pres">
      <dgm:prSet presAssocID="{D7315A30-B7BA-419A-B889-7CF3918FB9E8}" presName="hierChild5" presStyleCnt="0"/>
      <dgm:spPr/>
    </dgm:pt>
    <dgm:pt modelId="{E5CDF07B-F591-43DE-97EF-CD13B5758582}" type="pres">
      <dgm:prSet presAssocID="{A16E9EAE-41F4-449A-B203-3F096983739F}" presName="Name28" presStyleLbl="parChTrans1D2" presStyleIdx="5" presStyleCnt="6"/>
      <dgm:spPr/>
    </dgm:pt>
    <dgm:pt modelId="{C15A5370-879D-4B7A-A7EC-CBC5C1AF0990}" type="pres">
      <dgm:prSet presAssocID="{5C3484F2-7866-4E89-AF57-FB42A567E109}" presName="hierRoot2" presStyleCnt="0">
        <dgm:presLayoutVars>
          <dgm:hierBranch val="init"/>
        </dgm:presLayoutVars>
      </dgm:prSet>
      <dgm:spPr/>
    </dgm:pt>
    <dgm:pt modelId="{E899C1C9-5927-496E-A8C3-DE019E336F3B}" type="pres">
      <dgm:prSet presAssocID="{5C3484F2-7866-4E89-AF57-FB42A567E109}" presName="rootComposite2" presStyleCnt="0"/>
      <dgm:spPr/>
    </dgm:pt>
    <dgm:pt modelId="{8891F06A-3B5B-41DB-B1EC-21A876520CA4}" type="pres">
      <dgm:prSet presAssocID="{5C3484F2-7866-4E89-AF57-FB42A567E109}" presName="rootText2" presStyleLbl="alignAcc1" presStyleIdx="0" presStyleCnt="0">
        <dgm:presLayoutVars>
          <dgm:chPref val="3"/>
        </dgm:presLayoutVars>
      </dgm:prSet>
      <dgm:spPr/>
    </dgm:pt>
    <dgm:pt modelId="{F740D643-6287-47D2-A014-C4249D5C1B76}" type="pres">
      <dgm:prSet presAssocID="{5C3484F2-7866-4E89-AF57-FB42A567E109}" presName="topArc2" presStyleLbl="parChTrans1D1" presStyleIdx="12" presStyleCnt="14"/>
      <dgm:spPr/>
    </dgm:pt>
    <dgm:pt modelId="{0C716078-FAB4-42BA-8015-955644464601}" type="pres">
      <dgm:prSet presAssocID="{5C3484F2-7866-4E89-AF57-FB42A567E109}" presName="bottomArc2" presStyleLbl="parChTrans1D1" presStyleIdx="13" presStyleCnt="14"/>
      <dgm:spPr/>
    </dgm:pt>
    <dgm:pt modelId="{91C0A3C5-F6F6-41BD-A0F6-5F539613C07A}" type="pres">
      <dgm:prSet presAssocID="{5C3484F2-7866-4E89-AF57-FB42A567E109}" presName="topConnNode2" presStyleLbl="node2" presStyleIdx="0" presStyleCnt="0"/>
      <dgm:spPr/>
    </dgm:pt>
    <dgm:pt modelId="{DA327803-2C15-40F1-B60C-D476352BBADE}" type="pres">
      <dgm:prSet presAssocID="{5C3484F2-7866-4E89-AF57-FB42A567E109}" presName="hierChild4" presStyleCnt="0"/>
      <dgm:spPr/>
    </dgm:pt>
    <dgm:pt modelId="{1E872B10-101E-4EBD-89D7-2F6D361D385A}" type="pres">
      <dgm:prSet presAssocID="{5C3484F2-7866-4E89-AF57-FB42A567E109}" presName="hierChild5" presStyleCnt="0"/>
      <dgm:spPr/>
    </dgm:pt>
    <dgm:pt modelId="{F3039FE6-6362-4A48-A5C7-17AC2FC896F4}" type="pres">
      <dgm:prSet presAssocID="{8A7AC2E4-007B-4F8B-A8E4-59B097E78CE1}" presName="hierChild3" presStyleCnt="0"/>
      <dgm:spPr/>
    </dgm:pt>
  </dgm:ptLst>
  <dgm:cxnLst>
    <dgm:cxn modelId="{11EB4003-6385-4695-8998-251CCFB8AA1A}" type="presOf" srcId="{8A7AC2E4-007B-4F8B-A8E4-59B097E78CE1}" destId="{A761C45E-9E03-4E06-9F46-324F50EE61DC}" srcOrd="0" destOrd="0" presId="urn:microsoft.com/office/officeart/2008/layout/HalfCircleOrganizationChart"/>
    <dgm:cxn modelId="{EE48EB04-ED25-4DDE-B706-6EDCBBD11CA7}" type="presOf" srcId="{5C3484F2-7866-4E89-AF57-FB42A567E109}" destId="{8891F06A-3B5B-41DB-B1EC-21A876520CA4}" srcOrd="0" destOrd="0" presId="urn:microsoft.com/office/officeart/2008/layout/HalfCircleOrganizationChart"/>
    <dgm:cxn modelId="{78AB0E0C-27CA-4AB5-B050-D37DD50EA6E6}" type="presOf" srcId="{C79220C4-FD93-44D5-B1CD-7F231F5B5040}" destId="{010CB140-6EDE-4683-BE93-0DB18815AD73}" srcOrd="0" destOrd="0" presId="urn:microsoft.com/office/officeart/2008/layout/HalfCircleOrganizationChart"/>
    <dgm:cxn modelId="{8AD97910-55C6-4A72-BA85-5B59AF32EA50}" type="presOf" srcId="{13B0CABA-0094-46BB-BC12-B32CBF27AC05}" destId="{ADA20FD2-424F-48DC-B6B6-1FB706113A5D}" srcOrd="0" destOrd="0" presId="urn:microsoft.com/office/officeart/2008/layout/HalfCircleOrganizationChart"/>
    <dgm:cxn modelId="{EF58A723-6AAA-4862-B9CF-E6B7D738C5A3}" type="presOf" srcId="{A16E9EAE-41F4-449A-B203-3F096983739F}" destId="{E5CDF07B-F591-43DE-97EF-CD13B5758582}" srcOrd="0" destOrd="0" presId="urn:microsoft.com/office/officeart/2008/layout/HalfCircleOrganizationChart"/>
    <dgm:cxn modelId="{915D9E2F-54F1-402C-92C8-314EE957BCCC}" type="presOf" srcId="{CDCF9260-41EC-42D2-9025-5DEB40817F12}" destId="{748BE42C-F3BC-4446-AA6B-392772C54912}" srcOrd="0" destOrd="0" presId="urn:microsoft.com/office/officeart/2008/layout/HalfCircleOrganizationChart"/>
    <dgm:cxn modelId="{0091BF34-9BCE-45E9-85BF-54A610739FD4}" srcId="{8A7AC2E4-007B-4F8B-A8E4-59B097E78CE1}" destId="{D7315A30-B7BA-419A-B889-7CF3918FB9E8}" srcOrd="4" destOrd="0" parTransId="{AA83BF09-0D66-42E6-91B7-DC73AC036DAF}" sibTransId="{A6FAE04B-6EA2-4924-B005-115BA2C50226}"/>
    <dgm:cxn modelId="{4309E739-C70E-4EC1-83AF-0AC3ED499207}" srcId="{C79220C4-FD93-44D5-B1CD-7F231F5B5040}" destId="{8A7AC2E4-007B-4F8B-A8E4-59B097E78CE1}" srcOrd="0" destOrd="0" parTransId="{23B4CEFF-1A92-4CD6-9A63-E374EA52B8E5}" sibTransId="{1048BDCA-BE2A-4ABF-88D2-35FABD6C219D}"/>
    <dgm:cxn modelId="{B68B786D-F0F5-46D2-82F6-47AC20EE8C05}" srcId="{8A7AC2E4-007B-4F8B-A8E4-59B097E78CE1}" destId="{13B0CABA-0094-46BB-BC12-B32CBF27AC05}" srcOrd="3" destOrd="0" parTransId="{0A05A979-3367-4B03-8675-6445A14FB11C}" sibTransId="{8A4D2641-F1FA-4F79-9F89-54C1BCD89764}"/>
    <dgm:cxn modelId="{E86C8153-E35B-47E6-8946-942F2035A1BA}" type="presOf" srcId="{064289FB-3963-4505-85E7-D3F11E35A16D}" destId="{09D57123-6607-437C-A9E0-84C4A6B41F49}" srcOrd="1" destOrd="0" presId="urn:microsoft.com/office/officeart/2008/layout/HalfCircleOrganizationChart"/>
    <dgm:cxn modelId="{8A8E9155-2B17-4771-8EEC-70A5D4842262}" type="presOf" srcId="{CCD33C2A-B7C7-4A6C-825A-FEC573F37BA1}" destId="{1A8ADA18-DE7E-4319-80FA-C1E84BD54EE9}" srcOrd="0" destOrd="0" presId="urn:microsoft.com/office/officeart/2008/layout/HalfCircleOrganizationChart"/>
    <dgm:cxn modelId="{E84B2C7D-3B75-4C22-8D85-60968960466F}" type="presOf" srcId="{93D14B03-A1BF-4B2E-9897-7073271764E0}" destId="{9B0240E3-D7D2-491A-B2C7-D449CD7EDB77}" srcOrd="1" destOrd="0" presId="urn:microsoft.com/office/officeart/2008/layout/HalfCircleOrganizationChart"/>
    <dgm:cxn modelId="{73869D81-B1FD-449E-BB62-0A78C75C9905}" srcId="{8A7AC2E4-007B-4F8B-A8E4-59B097E78CE1}" destId="{5C3484F2-7866-4E89-AF57-FB42A567E109}" srcOrd="5" destOrd="0" parTransId="{A16E9EAE-41F4-449A-B203-3F096983739F}" sibTransId="{241647B9-A440-4744-8EFE-7767EF07282A}"/>
    <dgm:cxn modelId="{C46E2A87-EC2F-4198-A56A-6FFA62D520BA}" type="presOf" srcId="{AA83BF09-0D66-42E6-91B7-DC73AC036DAF}" destId="{953BFCF5-AB21-419D-85E1-472CD0550974}" srcOrd="0" destOrd="0" presId="urn:microsoft.com/office/officeart/2008/layout/HalfCircleOrganizationChart"/>
    <dgm:cxn modelId="{965F129B-86B1-4DE4-9294-9B69A62C8F72}" srcId="{8A7AC2E4-007B-4F8B-A8E4-59B097E78CE1}" destId="{064289FB-3963-4505-85E7-D3F11E35A16D}" srcOrd="1" destOrd="0" parTransId="{7285B9A5-221F-42D6-B210-B4932BB4FBF3}" sibTransId="{7490FEDB-752D-4DC4-BD62-B7C312BC29A7}"/>
    <dgm:cxn modelId="{E49BF59D-831B-466B-B2CF-4217F2EEA207}" type="presOf" srcId="{7285B9A5-221F-42D6-B210-B4932BB4FBF3}" destId="{D118D34D-966E-47EC-AB99-3578EE872693}" srcOrd="0" destOrd="0" presId="urn:microsoft.com/office/officeart/2008/layout/HalfCircleOrganizationChart"/>
    <dgm:cxn modelId="{5B971FA2-48F3-4815-A23C-E70EE506CAD8}" type="presOf" srcId="{064289FB-3963-4505-85E7-D3F11E35A16D}" destId="{8C2C7957-06A2-4050-A970-CF0E2100B68F}" srcOrd="0" destOrd="0" presId="urn:microsoft.com/office/officeart/2008/layout/HalfCircleOrganizationChart"/>
    <dgm:cxn modelId="{029AE1B6-9C9C-49B6-9840-EEA2AC8EA22E}" type="presOf" srcId="{8A7AC2E4-007B-4F8B-A8E4-59B097E78CE1}" destId="{6385068D-887D-46EB-B65B-6F8A2DC60DA6}" srcOrd="1" destOrd="0" presId="urn:microsoft.com/office/officeart/2008/layout/HalfCircleOrganizationChart"/>
    <dgm:cxn modelId="{E51B14B7-6562-4F59-BDDF-19C38C0A5A48}" type="presOf" srcId="{CDCF9260-41EC-42D2-9025-5DEB40817F12}" destId="{576D5C48-CEAE-4B70-A3F4-430FB229C36D}" srcOrd="1" destOrd="0" presId="urn:microsoft.com/office/officeart/2008/layout/HalfCircleOrganizationChart"/>
    <dgm:cxn modelId="{0C0558BD-BBBE-4482-A50B-6020B03AF305}" srcId="{8A7AC2E4-007B-4F8B-A8E4-59B097E78CE1}" destId="{CDCF9260-41EC-42D2-9025-5DEB40817F12}" srcOrd="2" destOrd="0" parTransId="{CCD33C2A-B7C7-4A6C-825A-FEC573F37BA1}" sibTransId="{322FD705-CC17-49FD-9A86-CFE76A4212A3}"/>
    <dgm:cxn modelId="{340A76C3-3694-42CF-A30E-6AD6C80642D5}" type="presOf" srcId="{0A05A979-3367-4B03-8675-6445A14FB11C}" destId="{C873FAC6-7140-48CE-9F80-D99FCB68E4DE}" srcOrd="0" destOrd="0" presId="urn:microsoft.com/office/officeart/2008/layout/HalfCircleOrganizationChart"/>
    <dgm:cxn modelId="{4DA2B5C6-0FED-4BD0-B849-F5E1D8B62F77}" type="presOf" srcId="{D7315A30-B7BA-419A-B889-7CF3918FB9E8}" destId="{3D84AC78-3BE9-45D0-9D30-CAC571261BF2}" srcOrd="1" destOrd="0" presId="urn:microsoft.com/office/officeart/2008/layout/HalfCircleOrganizationChart"/>
    <dgm:cxn modelId="{024CF2CB-1742-4E8B-A584-91627630A0D3}" type="presOf" srcId="{93D14B03-A1BF-4B2E-9897-7073271764E0}" destId="{127D01B1-1824-4B8F-B57A-125232B63D28}" srcOrd="0" destOrd="0" presId="urn:microsoft.com/office/officeart/2008/layout/HalfCircleOrganizationChart"/>
    <dgm:cxn modelId="{FA61FDCB-AD86-4DC5-A0CB-32E7CC20728F}" type="presOf" srcId="{13B0CABA-0094-46BB-BC12-B32CBF27AC05}" destId="{ABC69067-07A9-4FD5-81C8-B67944395DB1}" srcOrd="1" destOrd="0" presId="urn:microsoft.com/office/officeart/2008/layout/HalfCircleOrganizationChart"/>
    <dgm:cxn modelId="{81EA8EDC-DEEC-456D-B2AC-A93D3808B227}" srcId="{8A7AC2E4-007B-4F8B-A8E4-59B097E78CE1}" destId="{93D14B03-A1BF-4B2E-9897-7073271764E0}" srcOrd="0" destOrd="0" parTransId="{999CE048-6D7E-4F7F-93B4-67535726BB1C}" sibTransId="{4C959A5F-4DA5-483A-9962-DBD1A6AB144B}"/>
    <dgm:cxn modelId="{F6CD77E5-D01F-4D54-B97D-87EB8B4BFCEA}" type="presOf" srcId="{D7315A30-B7BA-419A-B889-7CF3918FB9E8}" destId="{900BC26D-DD82-4DC2-8FD9-357148E1BD62}" srcOrd="0" destOrd="0" presId="urn:microsoft.com/office/officeart/2008/layout/HalfCircleOrganizationChart"/>
    <dgm:cxn modelId="{9D8ECBF2-D3D0-495E-A74E-831657CCF465}" type="presOf" srcId="{5C3484F2-7866-4E89-AF57-FB42A567E109}" destId="{91C0A3C5-F6F6-41BD-A0F6-5F539613C07A}" srcOrd="1" destOrd="0" presId="urn:microsoft.com/office/officeart/2008/layout/HalfCircleOrganizationChart"/>
    <dgm:cxn modelId="{98B620F4-153E-4E77-8278-9778527ED90E}" type="presOf" srcId="{999CE048-6D7E-4F7F-93B4-67535726BB1C}" destId="{74023EEE-AE74-4D09-BB73-614F01478014}" srcOrd="0" destOrd="0" presId="urn:microsoft.com/office/officeart/2008/layout/HalfCircleOrganizationChart"/>
    <dgm:cxn modelId="{64D28189-4248-4CA0-9160-59173EDCBC98}" type="presParOf" srcId="{010CB140-6EDE-4683-BE93-0DB18815AD73}" destId="{B52D154D-121A-412D-930F-FBFF6D965487}" srcOrd="0" destOrd="0" presId="urn:microsoft.com/office/officeart/2008/layout/HalfCircleOrganizationChart"/>
    <dgm:cxn modelId="{F8A202CD-E074-427B-897C-FEAFA613577D}" type="presParOf" srcId="{B52D154D-121A-412D-930F-FBFF6D965487}" destId="{2C200262-FBDE-4C51-B9D7-0ECDD2D6AFD1}" srcOrd="0" destOrd="0" presId="urn:microsoft.com/office/officeart/2008/layout/HalfCircleOrganizationChart"/>
    <dgm:cxn modelId="{52E0633A-9E14-4FB6-B561-C35769BFCEFE}" type="presParOf" srcId="{2C200262-FBDE-4C51-B9D7-0ECDD2D6AFD1}" destId="{A761C45E-9E03-4E06-9F46-324F50EE61DC}" srcOrd="0" destOrd="0" presId="urn:microsoft.com/office/officeart/2008/layout/HalfCircleOrganizationChart"/>
    <dgm:cxn modelId="{C4D9E00A-FF9E-4761-85D8-F74AFF0E0BC8}" type="presParOf" srcId="{2C200262-FBDE-4C51-B9D7-0ECDD2D6AFD1}" destId="{6C755FF9-2F49-4B80-98DA-62553AACBD4C}" srcOrd="1" destOrd="0" presId="urn:microsoft.com/office/officeart/2008/layout/HalfCircleOrganizationChart"/>
    <dgm:cxn modelId="{34DE44AE-F311-40A1-BC7B-71DAB5EAD848}" type="presParOf" srcId="{2C200262-FBDE-4C51-B9D7-0ECDD2D6AFD1}" destId="{573DB9C2-0A52-4D17-A535-0050079740AA}" srcOrd="2" destOrd="0" presId="urn:microsoft.com/office/officeart/2008/layout/HalfCircleOrganizationChart"/>
    <dgm:cxn modelId="{00E86BA6-2083-40F6-82D0-51F44A464A4B}" type="presParOf" srcId="{2C200262-FBDE-4C51-B9D7-0ECDD2D6AFD1}" destId="{6385068D-887D-46EB-B65B-6F8A2DC60DA6}" srcOrd="3" destOrd="0" presId="urn:microsoft.com/office/officeart/2008/layout/HalfCircleOrganizationChart"/>
    <dgm:cxn modelId="{D9A57A17-937F-444E-BD70-E2ED2A0D3AF0}" type="presParOf" srcId="{B52D154D-121A-412D-930F-FBFF6D965487}" destId="{CE00DA5C-644F-44D8-BC65-AC04C00ECB62}" srcOrd="1" destOrd="0" presId="urn:microsoft.com/office/officeart/2008/layout/HalfCircleOrganizationChart"/>
    <dgm:cxn modelId="{0F6CA3BC-9A34-43EA-BDF6-F7DA8890EDC8}" type="presParOf" srcId="{CE00DA5C-644F-44D8-BC65-AC04C00ECB62}" destId="{74023EEE-AE74-4D09-BB73-614F01478014}" srcOrd="0" destOrd="0" presId="urn:microsoft.com/office/officeart/2008/layout/HalfCircleOrganizationChart"/>
    <dgm:cxn modelId="{5018C87F-A213-435E-B504-6880100A9C45}" type="presParOf" srcId="{CE00DA5C-644F-44D8-BC65-AC04C00ECB62}" destId="{7DE6860E-0E27-45C9-8B28-17F1A0D950A3}" srcOrd="1" destOrd="0" presId="urn:microsoft.com/office/officeart/2008/layout/HalfCircleOrganizationChart"/>
    <dgm:cxn modelId="{8FEBE53E-7865-4F67-9EF8-133AE54FE703}" type="presParOf" srcId="{7DE6860E-0E27-45C9-8B28-17F1A0D950A3}" destId="{247B4272-2BF0-48F8-A01C-092C5F654B00}" srcOrd="0" destOrd="0" presId="urn:microsoft.com/office/officeart/2008/layout/HalfCircleOrganizationChart"/>
    <dgm:cxn modelId="{53420C9A-25F7-4F06-8539-BD5E74208892}" type="presParOf" srcId="{247B4272-2BF0-48F8-A01C-092C5F654B00}" destId="{127D01B1-1824-4B8F-B57A-125232B63D28}" srcOrd="0" destOrd="0" presId="urn:microsoft.com/office/officeart/2008/layout/HalfCircleOrganizationChart"/>
    <dgm:cxn modelId="{7D8CB8DB-26EE-448B-B3B5-57E1A368B9A4}" type="presParOf" srcId="{247B4272-2BF0-48F8-A01C-092C5F654B00}" destId="{91F9B688-7640-4C05-B536-70206F8AA269}" srcOrd="1" destOrd="0" presId="urn:microsoft.com/office/officeart/2008/layout/HalfCircleOrganizationChart"/>
    <dgm:cxn modelId="{42F417CF-BDB2-41AF-9A70-DB1C7CE6FDF8}" type="presParOf" srcId="{247B4272-2BF0-48F8-A01C-092C5F654B00}" destId="{7FB279F7-2441-4F55-9988-668CE704F8A7}" srcOrd="2" destOrd="0" presId="urn:microsoft.com/office/officeart/2008/layout/HalfCircleOrganizationChart"/>
    <dgm:cxn modelId="{55D130F8-92BC-4464-9154-79EE63E2C77F}" type="presParOf" srcId="{247B4272-2BF0-48F8-A01C-092C5F654B00}" destId="{9B0240E3-D7D2-491A-B2C7-D449CD7EDB77}" srcOrd="3" destOrd="0" presId="urn:microsoft.com/office/officeart/2008/layout/HalfCircleOrganizationChart"/>
    <dgm:cxn modelId="{E87B573B-4C83-4F0C-BC94-79817999FABC}" type="presParOf" srcId="{7DE6860E-0E27-45C9-8B28-17F1A0D950A3}" destId="{309A9529-684B-4667-B28C-B3297FA83A7B}" srcOrd="1" destOrd="0" presId="urn:microsoft.com/office/officeart/2008/layout/HalfCircleOrganizationChart"/>
    <dgm:cxn modelId="{EDFED5BC-AEEA-4C6F-B5A3-C42AF1C26D05}" type="presParOf" srcId="{7DE6860E-0E27-45C9-8B28-17F1A0D950A3}" destId="{FDD85DF5-2ADE-4D9F-A786-A81C68257203}" srcOrd="2" destOrd="0" presId="urn:microsoft.com/office/officeart/2008/layout/HalfCircleOrganizationChart"/>
    <dgm:cxn modelId="{2A3CE718-0BF9-4026-9D16-A516B4DDB1B4}" type="presParOf" srcId="{CE00DA5C-644F-44D8-BC65-AC04C00ECB62}" destId="{D118D34D-966E-47EC-AB99-3578EE872693}" srcOrd="2" destOrd="0" presId="urn:microsoft.com/office/officeart/2008/layout/HalfCircleOrganizationChart"/>
    <dgm:cxn modelId="{5C3A0469-5B54-4490-B7C8-6D324C4D76E8}" type="presParOf" srcId="{CE00DA5C-644F-44D8-BC65-AC04C00ECB62}" destId="{73B76023-22EA-46DB-BCCD-240C890E57E4}" srcOrd="3" destOrd="0" presId="urn:microsoft.com/office/officeart/2008/layout/HalfCircleOrganizationChart"/>
    <dgm:cxn modelId="{9731FACB-3911-415B-A509-296BA7BADC0A}" type="presParOf" srcId="{73B76023-22EA-46DB-BCCD-240C890E57E4}" destId="{B6F8186A-1608-4FF9-A208-C34005D2514F}" srcOrd="0" destOrd="0" presId="urn:microsoft.com/office/officeart/2008/layout/HalfCircleOrganizationChart"/>
    <dgm:cxn modelId="{980DE089-33A7-4DAB-8053-6F2A3A144B3E}" type="presParOf" srcId="{B6F8186A-1608-4FF9-A208-C34005D2514F}" destId="{8C2C7957-06A2-4050-A970-CF0E2100B68F}" srcOrd="0" destOrd="0" presId="urn:microsoft.com/office/officeart/2008/layout/HalfCircleOrganizationChart"/>
    <dgm:cxn modelId="{FEFA331F-2F1D-48CD-8758-661B5BCD18EA}" type="presParOf" srcId="{B6F8186A-1608-4FF9-A208-C34005D2514F}" destId="{735CEC3D-5FDF-4840-8633-4B75AE74EC08}" srcOrd="1" destOrd="0" presId="urn:microsoft.com/office/officeart/2008/layout/HalfCircleOrganizationChart"/>
    <dgm:cxn modelId="{ABDF6B4E-18B7-4329-B453-EAE77D08C86A}" type="presParOf" srcId="{B6F8186A-1608-4FF9-A208-C34005D2514F}" destId="{AAC3D525-E2DF-4B24-B78F-BE64E6DFABE1}" srcOrd="2" destOrd="0" presId="urn:microsoft.com/office/officeart/2008/layout/HalfCircleOrganizationChart"/>
    <dgm:cxn modelId="{EC0D0463-DC3F-430A-BD99-20D228750426}" type="presParOf" srcId="{B6F8186A-1608-4FF9-A208-C34005D2514F}" destId="{09D57123-6607-437C-A9E0-84C4A6B41F49}" srcOrd="3" destOrd="0" presId="urn:microsoft.com/office/officeart/2008/layout/HalfCircleOrganizationChart"/>
    <dgm:cxn modelId="{E13C8887-865A-4BEC-B556-D2D4DEB62C43}" type="presParOf" srcId="{73B76023-22EA-46DB-BCCD-240C890E57E4}" destId="{39DA7076-BDD3-493D-A13F-CADCB03BB8C6}" srcOrd="1" destOrd="0" presId="urn:microsoft.com/office/officeart/2008/layout/HalfCircleOrganizationChart"/>
    <dgm:cxn modelId="{29F6F25B-C2BD-45F3-9282-51085A8ACA65}" type="presParOf" srcId="{73B76023-22EA-46DB-BCCD-240C890E57E4}" destId="{D377578A-0A69-4B0A-8D47-C326B147AAEA}" srcOrd="2" destOrd="0" presId="urn:microsoft.com/office/officeart/2008/layout/HalfCircleOrganizationChart"/>
    <dgm:cxn modelId="{10BA9485-E1A9-4B63-B86B-0210C96323DF}" type="presParOf" srcId="{CE00DA5C-644F-44D8-BC65-AC04C00ECB62}" destId="{1A8ADA18-DE7E-4319-80FA-C1E84BD54EE9}" srcOrd="4" destOrd="0" presId="urn:microsoft.com/office/officeart/2008/layout/HalfCircleOrganizationChart"/>
    <dgm:cxn modelId="{41E0DF90-F3EA-452C-8974-10275BFB1E51}" type="presParOf" srcId="{CE00DA5C-644F-44D8-BC65-AC04C00ECB62}" destId="{7622BBC9-4607-448D-9CFB-F51F322F80CE}" srcOrd="5" destOrd="0" presId="urn:microsoft.com/office/officeart/2008/layout/HalfCircleOrganizationChart"/>
    <dgm:cxn modelId="{7DC776AE-33BC-4F3A-926B-DD8F70FD09E5}" type="presParOf" srcId="{7622BBC9-4607-448D-9CFB-F51F322F80CE}" destId="{9DC13B99-FB30-4479-A4E4-1344EB8F5931}" srcOrd="0" destOrd="0" presId="urn:microsoft.com/office/officeart/2008/layout/HalfCircleOrganizationChart"/>
    <dgm:cxn modelId="{B08C6DD6-1844-4F0D-A8E7-4777947C6036}" type="presParOf" srcId="{9DC13B99-FB30-4479-A4E4-1344EB8F5931}" destId="{748BE42C-F3BC-4446-AA6B-392772C54912}" srcOrd="0" destOrd="0" presId="urn:microsoft.com/office/officeart/2008/layout/HalfCircleOrganizationChart"/>
    <dgm:cxn modelId="{60DF4CEE-0CD2-4DE5-953A-CEBB1C1B12CC}" type="presParOf" srcId="{9DC13B99-FB30-4479-A4E4-1344EB8F5931}" destId="{1E595038-FC86-4986-B833-076228370A20}" srcOrd="1" destOrd="0" presId="urn:microsoft.com/office/officeart/2008/layout/HalfCircleOrganizationChart"/>
    <dgm:cxn modelId="{8BD8CD68-5745-42DB-9B56-5088A04BC338}" type="presParOf" srcId="{9DC13B99-FB30-4479-A4E4-1344EB8F5931}" destId="{D3B20E1E-EB85-42D4-BF83-CADEA325E08A}" srcOrd="2" destOrd="0" presId="urn:microsoft.com/office/officeart/2008/layout/HalfCircleOrganizationChart"/>
    <dgm:cxn modelId="{FECB10F0-3A86-4B94-9CBD-9ABA04DF3CDB}" type="presParOf" srcId="{9DC13B99-FB30-4479-A4E4-1344EB8F5931}" destId="{576D5C48-CEAE-4B70-A3F4-430FB229C36D}" srcOrd="3" destOrd="0" presId="urn:microsoft.com/office/officeart/2008/layout/HalfCircleOrganizationChart"/>
    <dgm:cxn modelId="{5FCB3060-3F33-4392-9CBD-01AF126576FB}" type="presParOf" srcId="{7622BBC9-4607-448D-9CFB-F51F322F80CE}" destId="{D8FF157B-0C74-4C18-AE9C-E771DEA12D59}" srcOrd="1" destOrd="0" presId="urn:microsoft.com/office/officeart/2008/layout/HalfCircleOrganizationChart"/>
    <dgm:cxn modelId="{11F75B4C-9152-46BB-A4C5-C6F9C94BA1B4}" type="presParOf" srcId="{7622BBC9-4607-448D-9CFB-F51F322F80CE}" destId="{2D087E4A-F359-4650-8AB5-2C228F48D528}" srcOrd="2" destOrd="0" presId="urn:microsoft.com/office/officeart/2008/layout/HalfCircleOrganizationChart"/>
    <dgm:cxn modelId="{EBB1ABF3-BB2A-4D8B-BDFD-C1D7921036F2}" type="presParOf" srcId="{CE00DA5C-644F-44D8-BC65-AC04C00ECB62}" destId="{C873FAC6-7140-48CE-9F80-D99FCB68E4DE}" srcOrd="6" destOrd="0" presId="urn:microsoft.com/office/officeart/2008/layout/HalfCircleOrganizationChart"/>
    <dgm:cxn modelId="{2AA6F7B0-086B-415C-9720-A75FB8A5BFF2}" type="presParOf" srcId="{CE00DA5C-644F-44D8-BC65-AC04C00ECB62}" destId="{1B7375EB-E7B7-4BCA-99D9-400A60BFAD95}" srcOrd="7" destOrd="0" presId="urn:microsoft.com/office/officeart/2008/layout/HalfCircleOrganizationChart"/>
    <dgm:cxn modelId="{9BD58BE4-9B3D-4931-85CF-D09ACD04EB14}" type="presParOf" srcId="{1B7375EB-E7B7-4BCA-99D9-400A60BFAD95}" destId="{339EFEA2-D127-4F8C-A071-984F26EF790D}" srcOrd="0" destOrd="0" presId="urn:microsoft.com/office/officeart/2008/layout/HalfCircleOrganizationChart"/>
    <dgm:cxn modelId="{98E6F28C-8AC7-4205-9DBA-2996D4475DD2}" type="presParOf" srcId="{339EFEA2-D127-4F8C-A071-984F26EF790D}" destId="{ADA20FD2-424F-48DC-B6B6-1FB706113A5D}" srcOrd="0" destOrd="0" presId="urn:microsoft.com/office/officeart/2008/layout/HalfCircleOrganizationChart"/>
    <dgm:cxn modelId="{BE6E9177-1F67-4D04-8263-EC767217E3F1}" type="presParOf" srcId="{339EFEA2-D127-4F8C-A071-984F26EF790D}" destId="{D4D8F70C-A327-4564-9B6A-83CBB465EE40}" srcOrd="1" destOrd="0" presId="urn:microsoft.com/office/officeart/2008/layout/HalfCircleOrganizationChart"/>
    <dgm:cxn modelId="{F95561B1-00EA-45D5-8C50-7AF427532FDB}" type="presParOf" srcId="{339EFEA2-D127-4F8C-A071-984F26EF790D}" destId="{5E43C333-AA2E-440B-A665-1EEFF5F0E3BB}" srcOrd="2" destOrd="0" presId="urn:microsoft.com/office/officeart/2008/layout/HalfCircleOrganizationChart"/>
    <dgm:cxn modelId="{28C16183-1487-49AA-AC35-15478F28F600}" type="presParOf" srcId="{339EFEA2-D127-4F8C-A071-984F26EF790D}" destId="{ABC69067-07A9-4FD5-81C8-B67944395DB1}" srcOrd="3" destOrd="0" presId="urn:microsoft.com/office/officeart/2008/layout/HalfCircleOrganizationChart"/>
    <dgm:cxn modelId="{F3BD0886-9EAE-41D6-96A5-2031A4492CA2}" type="presParOf" srcId="{1B7375EB-E7B7-4BCA-99D9-400A60BFAD95}" destId="{2D750AC8-C3F8-468F-AD20-001A4F37AF4C}" srcOrd="1" destOrd="0" presId="urn:microsoft.com/office/officeart/2008/layout/HalfCircleOrganizationChart"/>
    <dgm:cxn modelId="{AABD7AB9-27B4-4599-9631-069A77001C9C}" type="presParOf" srcId="{1B7375EB-E7B7-4BCA-99D9-400A60BFAD95}" destId="{FA8DE07B-1A99-45FD-B447-0F6BF4F3AF0E}" srcOrd="2" destOrd="0" presId="urn:microsoft.com/office/officeart/2008/layout/HalfCircleOrganizationChart"/>
    <dgm:cxn modelId="{67EB6A8F-F041-4202-914E-2F909E139663}" type="presParOf" srcId="{CE00DA5C-644F-44D8-BC65-AC04C00ECB62}" destId="{953BFCF5-AB21-419D-85E1-472CD0550974}" srcOrd="8" destOrd="0" presId="urn:microsoft.com/office/officeart/2008/layout/HalfCircleOrganizationChart"/>
    <dgm:cxn modelId="{9EC63A28-5231-4531-BE34-BC29A8644485}" type="presParOf" srcId="{CE00DA5C-644F-44D8-BC65-AC04C00ECB62}" destId="{B7865E14-D219-4199-A6B4-9287C3DB9E86}" srcOrd="9" destOrd="0" presId="urn:microsoft.com/office/officeart/2008/layout/HalfCircleOrganizationChart"/>
    <dgm:cxn modelId="{B7C73F3D-DDA0-4F43-8A69-B0EEF51FE51C}" type="presParOf" srcId="{B7865E14-D219-4199-A6B4-9287C3DB9E86}" destId="{3A3FA804-1A5B-41E2-8FFC-1CE83FF8DEBB}" srcOrd="0" destOrd="0" presId="urn:microsoft.com/office/officeart/2008/layout/HalfCircleOrganizationChart"/>
    <dgm:cxn modelId="{8E45F419-F423-4683-8B9B-45DCDD63F8C1}" type="presParOf" srcId="{3A3FA804-1A5B-41E2-8FFC-1CE83FF8DEBB}" destId="{900BC26D-DD82-4DC2-8FD9-357148E1BD62}" srcOrd="0" destOrd="0" presId="urn:microsoft.com/office/officeart/2008/layout/HalfCircleOrganizationChart"/>
    <dgm:cxn modelId="{11580620-9EB8-486F-95E4-9903382FE7C6}" type="presParOf" srcId="{3A3FA804-1A5B-41E2-8FFC-1CE83FF8DEBB}" destId="{F04DD826-8FC7-4BD2-97A9-F7EA62221BAF}" srcOrd="1" destOrd="0" presId="urn:microsoft.com/office/officeart/2008/layout/HalfCircleOrganizationChart"/>
    <dgm:cxn modelId="{01D65E5C-BFB1-4F98-A720-D22278126392}" type="presParOf" srcId="{3A3FA804-1A5B-41E2-8FFC-1CE83FF8DEBB}" destId="{51E8ECB0-1696-491A-A6C3-C92F392A05CD}" srcOrd="2" destOrd="0" presId="urn:microsoft.com/office/officeart/2008/layout/HalfCircleOrganizationChart"/>
    <dgm:cxn modelId="{B116D5F6-3467-40D3-B402-4891C3A29F7D}" type="presParOf" srcId="{3A3FA804-1A5B-41E2-8FFC-1CE83FF8DEBB}" destId="{3D84AC78-3BE9-45D0-9D30-CAC571261BF2}" srcOrd="3" destOrd="0" presId="urn:microsoft.com/office/officeart/2008/layout/HalfCircleOrganizationChart"/>
    <dgm:cxn modelId="{943AB0F7-B489-463F-B4B6-4AB06BC2652C}" type="presParOf" srcId="{B7865E14-D219-4199-A6B4-9287C3DB9E86}" destId="{A8B275DA-5BF6-45C8-B7DD-CD3E7AC2DBE7}" srcOrd="1" destOrd="0" presId="urn:microsoft.com/office/officeart/2008/layout/HalfCircleOrganizationChart"/>
    <dgm:cxn modelId="{A952C90E-2093-4A83-B084-0B6805132DCD}" type="presParOf" srcId="{B7865E14-D219-4199-A6B4-9287C3DB9E86}" destId="{9220870B-C488-42E8-AA0C-A205CC89BC61}" srcOrd="2" destOrd="0" presId="urn:microsoft.com/office/officeart/2008/layout/HalfCircleOrganizationChart"/>
    <dgm:cxn modelId="{438CF1A3-E16F-48D5-AB79-03E4B6AE137F}" type="presParOf" srcId="{CE00DA5C-644F-44D8-BC65-AC04C00ECB62}" destId="{E5CDF07B-F591-43DE-97EF-CD13B5758582}" srcOrd="10" destOrd="0" presId="urn:microsoft.com/office/officeart/2008/layout/HalfCircleOrganizationChart"/>
    <dgm:cxn modelId="{2A14A4E5-7DCE-404A-8333-876B4FA75B75}" type="presParOf" srcId="{CE00DA5C-644F-44D8-BC65-AC04C00ECB62}" destId="{C15A5370-879D-4B7A-A7EC-CBC5C1AF0990}" srcOrd="11" destOrd="0" presId="urn:microsoft.com/office/officeart/2008/layout/HalfCircleOrganizationChart"/>
    <dgm:cxn modelId="{11E438D8-8485-43AD-8E85-752A32A81F6B}" type="presParOf" srcId="{C15A5370-879D-4B7A-A7EC-CBC5C1AF0990}" destId="{E899C1C9-5927-496E-A8C3-DE019E336F3B}" srcOrd="0" destOrd="0" presId="urn:microsoft.com/office/officeart/2008/layout/HalfCircleOrganizationChart"/>
    <dgm:cxn modelId="{E51832E5-497C-49AF-A153-96305DFD0027}" type="presParOf" srcId="{E899C1C9-5927-496E-A8C3-DE019E336F3B}" destId="{8891F06A-3B5B-41DB-B1EC-21A876520CA4}" srcOrd="0" destOrd="0" presId="urn:microsoft.com/office/officeart/2008/layout/HalfCircleOrganizationChart"/>
    <dgm:cxn modelId="{47D7FB65-4914-4233-B095-53FBF7074550}" type="presParOf" srcId="{E899C1C9-5927-496E-A8C3-DE019E336F3B}" destId="{F740D643-6287-47D2-A014-C4249D5C1B76}" srcOrd="1" destOrd="0" presId="urn:microsoft.com/office/officeart/2008/layout/HalfCircleOrganizationChart"/>
    <dgm:cxn modelId="{3A8AA523-6B1C-403D-90C0-EADDD3672E79}" type="presParOf" srcId="{E899C1C9-5927-496E-A8C3-DE019E336F3B}" destId="{0C716078-FAB4-42BA-8015-955644464601}" srcOrd="2" destOrd="0" presId="urn:microsoft.com/office/officeart/2008/layout/HalfCircleOrganizationChart"/>
    <dgm:cxn modelId="{45E0A189-355C-47DC-A7B0-FF47AEFC2D55}" type="presParOf" srcId="{E899C1C9-5927-496E-A8C3-DE019E336F3B}" destId="{91C0A3C5-F6F6-41BD-A0F6-5F539613C07A}" srcOrd="3" destOrd="0" presId="urn:microsoft.com/office/officeart/2008/layout/HalfCircleOrganizationChart"/>
    <dgm:cxn modelId="{431B2DE3-2F0A-4110-B0FE-D6F5014DA56F}" type="presParOf" srcId="{C15A5370-879D-4B7A-A7EC-CBC5C1AF0990}" destId="{DA327803-2C15-40F1-B60C-D476352BBADE}" srcOrd="1" destOrd="0" presId="urn:microsoft.com/office/officeart/2008/layout/HalfCircleOrganizationChart"/>
    <dgm:cxn modelId="{0B1A786C-6557-49D8-9148-8AF09E0E0B14}" type="presParOf" srcId="{C15A5370-879D-4B7A-A7EC-CBC5C1AF0990}" destId="{1E872B10-101E-4EBD-89D7-2F6D361D385A}" srcOrd="2" destOrd="0" presId="urn:microsoft.com/office/officeart/2008/layout/HalfCircleOrganizationChart"/>
    <dgm:cxn modelId="{3A724766-36A6-424C-8040-76B2EF5AFEC5}" type="presParOf" srcId="{B52D154D-121A-412D-930F-FBFF6D965487}" destId="{F3039FE6-6362-4A48-A5C7-17AC2FC896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220C4-FD93-44D5-B1CD-7F231F5B50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AC2E4-007B-4F8B-A8E4-59B097E78CE1}">
      <dgm:prSet phldrT="[Текст]"/>
      <dgm:spPr/>
      <dgm:t>
        <a:bodyPr/>
        <a:lstStyle/>
        <a:p>
          <a:r>
            <a:rPr lang="ru-RU" dirty="0"/>
            <a:t>Устойчивое развитие</a:t>
          </a:r>
        </a:p>
      </dgm:t>
    </dgm:pt>
    <dgm:pt modelId="{23B4CEFF-1A92-4CD6-9A63-E374EA52B8E5}" type="parTrans" cxnId="{4309E739-C70E-4EC1-83AF-0AC3ED499207}">
      <dgm:prSet/>
      <dgm:spPr/>
      <dgm:t>
        <a:bodyPr/>
        <a:lstStyle/>
        <a:p>
          <a:endParaRPr lang="ru-RU"/>
        </a:p>
      </dgm:t>
    </dgm:pt>
    <dgm:pt modelId="{1048BDCA-BE2A-4ABF-88D2-35FABD6C219D}" type="sibTrans" cxnId="{4309E739-C70E-4EC1-83AF-0AC3ED499207}">
      <dgm:prSet/>
      <dgm:spPr/>
      <dgm:t>
        <a:bodyPr/>
        <a:lstStyle/>
        <a:p>
          <a:endParaRPr lang="ru-RU"/>
        </a:p>
      </dgm:t>
    </dgm:pt>
    <dgm:pt modelId="{93D14B03-A1BF-4B2E-9897-7073271764E0}">
      <dgm:prSet phldrT="[Текст]"/>
      <dgm:spPr/>
      <dgm:t>
        <a:bodyPr/>
        <a:lstStyle/>
        <a:p>
          <a:r>
            <a:rPr lang="ru-RU" dirty="0"/>
            <a:t>Экологичность</a:t>
          </a:r>
        </a:p>
      </dgm:t>
    </dgm:pt>
    <dgm:pt modelId="{999CE048-6D7E-4F7F-93B4-67535726BB1C}" type="parTrans" cxnId="{81EA8EDC-DEEC-456D-B2AC-A93D3808B227}">
      <dgm:prSet/>
      <dgm:spPr/>
      <dgm:t>
        <a:bodyPr/>
        <a:lstStyle/>
        <a:p>
          <a:endParaRPr lang="ru-RU"/>
        </a:p>
      </dgm:t>
    </dgm:pt>
    <dgm:pt modelId="{4C959A5F-4DA5-483A-9962-DBD1A6AB144B}" type="sibTrans" cxnId="{81EA8EDC-DEEC-456D-B2AC-A93D3808B227}">
      <dgm:prSet/>
      <dgm:spPr/>
      <dgm:t>
        <a:bodyPr/>
        <a:lstStyle/>
        <a:p>
          <a:endParaRPr lang="ru-RU"/>
        </a:p>
      </dgm:t>
    </dgm:pt>
    <dgm:pt modelId="{064289FB-3963-4505-85E7-D3F11E35A16D}">
      <dgm:prSet phldrT="[Текст]"/>
      <dgm:spPr/>
      <dgm:t>
        <a:bodyPr/>
        <a:lstStyle/>
        <a:p>
          <a:r>
            <a:rPr lang="ru-RU" dirty="0"/>
            <a:t>Сохранение природных ресурсов</a:t>
          </a:r>
        </a:p>
      </dgm:t>
    </dgm:pt>
    <dgm:pt modelId="{7285B9A5-221F-42D6-B210-B4932BB4FBF3}" type="parTrans" cxnId="{965F129B-86B1-4DE4-9294-9B69A62C8F72}">
      <dgm:prSet/>
      <dgm:spPr/>
      <dgm:t>
        <a:bodyPr/>
        <a:lstStyle/>
        <a:p>
          <a:endParaRPr lang="ru-RU"/>
        </a:p>
      </dgm:t>
    </dgm:pt>
    <dgm:pt modelId="{7490FEDB-752D-4DC4-BD62-B7C312BC29A7}" type="sibTrans" cxnId="{965F129B-86B1-4DE4-9294-9B69A62C8F72}">
      <dgm:prSet/>
      <dgm:spPr/>
      <dgm:t>
        <a:bodyPr/>
        <a:lstStyle/>
        <a:p>
          <a:endParaRPr lang="ru-RU"/>
        </a:p>
      </dgm:t>
    </dgm:pt>
    <dgm:pt modelId="{CDCF9260-41EC-42D2-9025-5DEB40817F12}">
      <dgm:prSet phldrT="[Текст]"/>
      <dgm:spPr/>
      <dgm:t>
        <a:bodyPr/>
        <a:lstStyle/>
        <a:p>
          <a:r>
            <a:rPr lang="ru-RU" dirty="0"/>
            <a:t>Инвестиции</a:t>
          </a:r>
        </a:p>
      </dgm:t>
    </dgm:pt>
    <dgm:pt modelId="{CCD33C2A-B7C7-4A6C-825A-FEC573F37BA1}" type="parTrans" cxnId="{0C0558BD-BBBE-4482-A50B-6020B03AF305}">
      <dgm:prSet/>
      <dgm:spPr/>
      <dgm:t>
        <a:bodyPr/>
        <a:lstStyle/>
        <a:p>
          <a:endParaRPr lang="ru-RU"/>
        </a:p>
      </dgm:t>
    </dgm:pt>
    <dgm:pt modelId="{322FD705-CC17-49FD-9A86-CFE76A4212A3}" type="sibTrans" cxnId="{0C0558BD-BBBE-4482-A50B-6020B03AF305}">
      <dgm:prSet/>
      <dgm:spPr/>
      <dgm:t>
        <a:bodyPr/>
        <a:lstStyle/>
        <a:p>
          <a:endParaRPr lang="ru-RU"/>
        </a:p>
      </dgm:t>
    </dgm:pt>
    <dgm:pt modelId="{13B0CABA-0094-46BB-BC12-B32CBF27AC05}">
      <dgm:prSet phldrT="[Текст]"/>
      <dgm:spPr/>
      <dgm:t>
        <a:bodyPr/>
        <a:lstStyle/>
        <a:p>
          <a:r>
            <a:rPr lang="ru-RU" dirty="0"/>
            <a:t>Научно-технический прогресс</a:t>
          </a:r>
        </a:p>
      </dgm:t>
    </dgm:pt>
    <dgm:pt modelId="{0A05A979-3367-4B03-8675-6445A14FB11C}" type="parTrans" cxnId="{B68B786D-F0F5-46D2-82F6-47AC20EE8C05}">
      <dgm:prSet/>
      <dgm:spPr/>
      <dgm:t>
        <a:bodyPr/>
        <a:lstStyle/>
        <a:p>
          <a:endParaRPr lang="ru-RU"/>
        </a:p>
      </dgm:t>
    </dgm:pt>
    <dgm:pt modelId="{8A4D2641-F1FA-4F79-9F89-54C1BCD89764}" type="sibTrans" cxnId="{B68B786D-F0F5-46D2-82F6-47AC20EE8C05}">
      <dgm:prSet/>
      <dgm:spPr/>
      <dgm:t>
        <a:bodyPr/>
        <a:lstStyle/>
        <a:p>
          <a:endParaRPr lang="ru-RU"/>
        </a:p>
      </dgm:t>
    </dgm:pt>
    <dgm:pt modelId="{D7315A30-B7BA-419A-B889-7CF3918FB9E8}">
      <dgm:prSet phldrT="[Текст]"/>
      <dgm:spPr/>
      <dgm:t>
        <a:bodyPr/>
        <a:lstStyle/>
        <a:p>
          <a:r>
            <a:rPr lang="ru-RU" dirty="0"/>
            <a:t>Развитие личности</a:t>
          </a:r>
        </a:p>
      </dgm:t>
    </dgm:pt>
    <dgm:pt modelId="{AA83BF09-0D66-42E6-91B7-DC73AC036DAF}" type="parTrans" cxnId="{0091BF34-9BCE-45E9-85BF-54A610739FD4}">
      <dgm:prSet/>
      <dgm:spPr/>
      <dgm:t>
        <a:bodyPr/>
        <a:lstStyle/>
        <a:p>
          <a:endParaRPr lang="ru-RU"/>
        </a:p>
      </dgm:t>
    </dgm:pt>
    <dgm:pt modelId="{A6FAE04B-6EA2-4924-B005-115BA2C50226}" type="sibTrans" cxnId="{0091BF34-9BCE-45E9-85BF-54A610739FD4}">
      <dgm:prSet/>
      <dgm:spPr/>
      <dgm:t>
        <a:bodyPr/>
        <a:lstStyle/>
        <a:p>
          <a:endParaRPr lang="ru-RU"/>
        </a:p>
      </dgm:t>
    </dgm:pt>
    <dgm:pt modelId="{5C3484F2-7866-4E89-AF57-FB42A567E109}">
      <dgm:prSet phldrT="[Текст]"/>
      <dgm:spPr/>
      <dgm:t>
        <a:bodyPr/>
        <a:lstStyle/>
        <a:p>
          <a:r>
            <a:rPr lang="ru-RU" dirty="0"/>
            <a:t>Институциональное развитие</a:t>
          </a:r>
        </a:p>
      </dgm:t>
    </dgm:pt>
    <dgm:pt modelId="{A16E9EAE-41F4-449A-B203-3F096983739F}" type="parTrans" cxnId="{73869D81-B1FD-449E-BB62-0A78C75C9905}">
      <dgm:prSet/>
      <dgm:spPr/>
      <dgm:t>
        <a:bodyPr/>
        <a:lstStyle/>
        <a:p>
          <a:endParaRPr lang="ru-RU"/>
        </a:p>
      </dgm:t>
    </dgm:pt>
    <dgm:pt modelId="{241647B9-A440-4744-8EFE-7767EF07282A}" type="sibTrans" cxnId="{73869D81-B1FD-449E-BB62-0A78C75C9905}">
      <dgm:prSet/>
      <dgm:spPr/>
      <dgm:t>
        <a:bodyPr/>
        <a:lstStyle/>
        <a:p>
          <a:endParaRPr lang="ru-RU"/>
        </a:p>
      </dgm:t>
    </dgm:pt>
    <dgm:pt modelId="{010CB140-6EDE-4683-BE93-0DB18815AD73}" type="pres">
      <dgm:prSet presAssocID="{C79220C4-FD93-44D5-B1CD-7F231F5B50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2D154D-121A-412D-930F-FBFF6D965487}" type="pres">
      <dgm:prSet presAssocID="{8A7AC2E4-007B-4F8B-A8E4-59B097E78CE1}" presName="hierRoot1" presStyleCnt="0">
        <dgm:presLayoutVars>
          <dgm:hierBranch val="init"/>
        </dgm:presLayoutVars>
      </dgm:prSet>
      <dgm:spPr/>
    </dgm:pt>
    <dgm:pt modelId="{2C200262-FBDE-4C51-B9D7-0ECDD2D6AFD1}" type="pres">
      <dgm:prSet presAssocID="{8A7AC2E4-007B-4F8B-A8E4-59B097E78CE1}" presName="rootComposite1" presStyleCnt="0"/>
      <dgm:spPr/>
    </dgm:pt>
    <dgm:pt modelId="{A761C45E-9E03-4E06-9F46-324F50EE61DC}" type="pres">
      <dgm:prSet presAssocID="{8A7AC2E4-007B-4F8B-A8E4-59B097E78CE1}" presName="rootText1" presStyleLbl="alignAcc1" presStyleIdx="0" presStyleCnt="0">
        <dgm:presLayoutVars>
          <dgm:chPref val="3"/>
        </dgm:presLayoutVars>
      </dgm:prSet>
      <dgm:spPr/>
    </dgm:pt>
    <dgm:pt modelId="{6C755FF9-2F49-4B80-98DA-62553AACBD4C}" type="pres">
      <dgm:prSet presAssocID="{8A7AC2E4-007B-4F8B-A8E4-59B097E78CE1}" presName="topArc1" presStyleLbl="parChTrans1D1" presStyleIdx="0" presStyleCnt="14"/>
      <dgm:spPr/>
    </dgm:pt>
    <dgm:pt modelId="{573DB9C2-0A52-4D17-A535-0050079740AA}" type="pres">
      <dgm:prSet presAssocID="{8A7AC2E4-007B-4F8B-A8E4-59B097E78CE1}" presName="bottomArc1" presStyleLbl="parChTrans1D1" presStyleIdx="1" presStyleCnt="14"/>
      <dgm:spPr/>
    </dgm:pt>
    <dgm:pt modelId="{6385068D-887D-46EB-B65B-6F8A2DC60DA6}" type="pres">
      <dgm:prSet presAssocID="{8A7AC2E4-007B-4F8B-A8E4-59B097E78CE1}" presName="topConnNode1" presStyleLbl="node1" presStyleIdx="0" presStyleCnt="0"/>
      <dgm:spPr/>
    </dgm:pt>
    <dgm:pt modelId="{CE00DA5C-644F-44D8-BC65-AC04C00ECB62}" type="pres">
      <dgm:prSet presAssocID="{8A7AC2E4-007B-4F8B-A8E4-59B097E78CE1}" presName="hierChild2" presStyleCnt="0"/>
      <dgm:spPr/>
    </dgm:pt>
    <dgm:pt modelId="{74023EEE-AE74-4D09-BB73-614F01478014}" type="pres">
      <dgm:prSet presAssocID="{999CE048-6D7E-4F7F-93B4-67535726BB1C}" presName="Name28" presStyleLbl="parChTrans1D2" presStyleIdx="0" presStyleCnt="6"/>
      <dgm:spPr/>
    </dgm:pt>
    <dgm:pt modelId="{7DE6860E-0E27-45C9-8B28-17F1A0D950A3}" type="pres">
      <dgm:prSet presAssocID="{93D14B03-A1BF-4B2E-9897-7073271764E0}" presName="hierRoot2" presStyleCnt="0">
        <dgm:presLayoutVars>
          <dgm:hierBranch val="init"/>
        </dgm:presLayoutVars>
      </dgm:prSet>
      <dgm:spPr/>
    </dgm:pt>
    <dgm:pt modelId="{247B4272-2BF0-48F8-A01C-092C5F654B00}" type="pres">
      <dgm:prSet presAssocID="{93D14B03-A1BF-4B2E-9897-7073271764E0}" presName="rootComposite2" presStyleCnt="0"/>
      <dgm:spPr/>
    </dgm:pt>
    <dgm:pt modelId="{127D01B1-1824-4B8F-B57A-125232B63D28}" type="pres">
      <dgm:prSet presAssocID="{93D14B03-A1BF-4B2E-9897-7073271764E0}" presName="rootText2" presStyleLbl="alignAcc1" presStyleIdx="0" presStyleCnt="0">
        <dgm:presLayoutVars>
          <dgm:chPref val="3"/>
        </dgm:presLayoutVars>
      </dgm:prSet>
      <dgm:spPr/>
    </dgm:pt>
    <dgm:pt modelId="{91F9B688-7640-4C05-B536-70206F8AA269}" type="pres">
      <dgm:prSet presAssocID="{93D14B03-A1BF-4B2E-9897-7073271764E0}" presName="topArc2" presStyleLbl="parChTrans1D1" presStyleIdx="2" presStyleCnt="14"/>
      <dgm:spPr/>
    </dgm:pt>
    <dgm:pt modelId="{7FB279F7-2441-4F55-9988-668CE704F8A7}" type="pres">
      <dgm:prSet presAssocID="{93D14B03-A1BF-4B2E-9897-7073271764E0}" presName="bottomArc2" presStyleLbl="parChTrans1D1" presStyleIdx="3" presStyleCnt="14"/>
      <dgm:spPr/>
    </dgm:pt>
    <dgm:pt modelId="{9B0240E3-D7D2-491A-B2C7-D449CD7EDB77}" type="pres">
      <dgm:prSet presAssocID="{93D14B03-A1BF-4B2E-9897-7073271764E0}" presName="topConnNode2" presStyleLbl="node2" presStyleIdx="0" presStyleCnt="0"/>
      <dgm:spPr/>
    </dgm:pt>
    <dgm:pt modelId="{309A9529-684B-4667-B28C-B3297FA83A7B}" type="pres">
      <dgm:prSet presAssocID="{93D14B03-A1BF-4B2E-9897-7073271764E0}" presName="hierChild4" presStyleCnt="0"/>
      <dgm:spPr/>
    </dgm:pt>
    <dgm:pt modelId="{FDD85DF5-2ADE-4D9F-A786-A81C68257203}" type="pres">
      <dgm:prSet presAssocID="{93D14B03-A1BF-4B2E-9897-7073271764E0}" presName="hierChild5" presStyleCnt="0"/>
      <dgm:spPr/>
    </dgm:pt>
    <dgm:pt modelId="{D118D34D-966E-47EC-AB99-3578EE872693}" type="pres">
      <dgm:prSet presAssocID="{7285B9A5-221F-42D6-B210-B4932BB4FBF3}" presName="Name28" presStyleLbl="parChTrans1D2" presStyleIdx="1" presStyleCnt="6"/>
      <dgm:spPr/>
    </dgm:pt>
    <dgm:pt modelId="{73B76023-22EA-46DB-BCCD-240C890E57E4}" type="pres">
      <dgm:prSet presAssocID="{064289FB-3963-4505-85E7-D3F11E35A16D}" presName="hierRoot2" presStyleCnt="0">
        <dgm:presLayoutVars>
          <dgm:hierBranch val="init"/>
        </dgm:presLayoutVars>
      </dgm:prSet>
      <dgm:spPr/>
    </dgm:pt>
    <dgm:pt modelId="{B6F8186A-1608-4FF9-A208-C34005D2514F}" type="pres">
      <dgm:prSet presAssocID="{064289FB-3963-4505-85E7-D3F11E35A16D}" presName="rootComposite2" presStyleCnt="0"/>
      <dgm:spPr/>
    </dgm:pt>
    <dgm:pt modelId="{8C2C7957-06A2-4050-A970-CF0E2100B68F}" type="pres">
      <dgm:prSet presAssocID="{064289FB-3963-4505-85E7-D3F11E35A16D}" presName="rootText2" presStyleLbl="alignAcc1" presStyleIdx="0" presStyleCnt="0">
        <dgm:presLayoutVars>
          <dgm:chPref val="3"/>
        </dgm:presLayoutVars>
      </dgm:prSet>
      <dgm:spPr/>
    </dgm:pt>
    <dgm:pt modelId="{735CEC3D-5FDF-4840-8633-4B75AE74EC08}" type="pres">
      <dgm:prSet presAssocID="{064289FB-3963-4505-85E7-D3F11E35A16D}" presName="topArc2" presStyleLbl="parChTrans1D1" presStyleIdx="4" presStyleCnt="14"/>
      <dgm:spPr/>
    </dgm:pt>
    <dgm:pt modelId="{AAC3D525-E2DF-4B24-B78F-BE64E6DFABE1}" type="pres">
      <dgm:prSet presAssocID="{064289FB-3963-4505-85E7-D3F11E35A16D}" presName="bottomArc2" presStyleLbl="parChTrans1D1" presStyleIdx="5" presStyleCnt="14"/>
      <dgm:spPr/>
    </dgm:pt>
    <dgm:pt modelId="{09D57123-6607-437C-A9E0-84C4A6B41F49}" type="pres">
      <dgm:prSet presAssocID="{064289FB-3963-4505-85E7-D3F11E35A16D}" presName="topConnNode2" presStyleLbl="node2" presStyleIdx="0" presStyleCnt="0"/>
      <dgm:spPr/>
    </dgm:pt>
    <dgm:pt modelId="{39DA7076-BDD3-493D-A13F-CADCB03BB8C6}" type="pres">
      <dgm:prSet presAssocID="{064289FB-3963-4505-85E7-D3F11E35A16D}" presName="hierChild4" presStyleCnt="0"/>
      <dgm:spPr/>
    </dgm:pt>
    <dgm:pt modelId="{D377578A-0A69-4B0A-8D47-C326B147AAEA}" type="pres">
      <dgm:prSet presAssocID="{064289FB-3963-4505-85E7-D3F11E35A16D}" presName="hierChild5" presStyleCnt="0"/>
      <dgm:spPr/>
    </dgm:pt>
    <dgm:pt modelId="{1A8ADA18-DE7E-4319-80FA-C1E84BD54EE9}" type="pres">
      <dgm:prSet presAssocID="{CCD33C2A-B7C7-4A6C-825A-FEC573F37BA1}" presName="Name28" presStyleLbl="parChTrans1D2" presStyleIdx="2" presStyleCnt="6"/>
      <dgm:spPr/>
    </dgm:pt>
    <dgm:pt modelId="{7622BBC9-4607-448D-9CFB-F51F322F80CE}" type="pres">
      <dgm:prSet presAssocID="{CDCF9260-41EC-42D2-9025-5DEB40817F12}" presName="hierRoot2" presStyleCnt="0">
        <dgm:presLayoutVars>
          <dgm:hierBranch val="init"/>
        </dgm:presLayoutVars>
      </dgm:prSet>
      <dgm:spPr/>
    </dgm:pt>
    <dgm:pt modelId="{9DC13B99-FB30-4479-A4E4-1344EB8F5931}" type="pres">
      <dgm:prSet presAssocID="{CDCF9260-41EC-42D2-9025-5DEB40817F12}" presName="rootComposite2" presStyleCnt="0"/>
      <dgm:spPr/>
    </dgm:pt>
    <dgm:pt modelId="{748BE42C-F3BC-4446-AA6B-392772C54912}" type="pres">
      <dgm:prSet presAssocID="{CDCF9260-41EC-42D2-9025-5DEB40817F12}" presName="rootText2" presStyleLbl="alignAcc1" presStyleIdx="0" presStyleCnt="0">
        <dgm:presLayoutVars>
          <dgm:chPref val="3"/>
        </dgm:presLayoutVars>
      </dgm:prSet>
      <dgm:spPr/>
    </dgm:pt>
    <dgm:pt modelId="{1E595038-FC86-4986-B833-076228370A20}" type="pres">
      <dgm:prSet presAssocID="{CDCF9260-41EC-42D2-9025-5DEB40817F12}" presName="topArc2" presStyleLbl="parChTrans1D1" presStyleIdx="6" presStyleCnt="14"/>
      <dgm:spPr/>
    </dgm:pt>
    <dgm:pt modelId="{D3B20E1E-EB85-42D4-BF83-CADEA325E08A}" type="pres">
      <dgm:prSet presAssocID="{CDCF9260-41EC-42D2-9025-5DEB40817F12}" presName="bottomArc2" presStyleLbl="parChTrans1D1" presStyleIdx="7" presStyleCnt="14"/>
      <dgm:spPr/>
    </dgm:pt>
    <dgm:pt modelId="{576D5C48-CEAE-4B70-A3F4-430FB229C36D}" type="pres">
      <dgm:prSet presAssocID="{CDCF9260-41EC-42D2-9025-5DEB40817F12}" presName="topConnNode2" presStyleLbl="node2" presStyleIdx="0" presStyleCnt="0"/>
      <dgm:spPr/>
    </dgm:pt>
    <dgm:pt modelId="{D8FF157B-0C74-4C18-AE9C-E771DEA12D59}" type="pres">
      <dgm:prSet presAssocID="{CDCF9260-41EC-42D2-9025-5DEB40817F12}" presName="hierChild4" presStyleCnt="0"/>
      <dgm:spPr/>
    </dgm:pt>
    <dgm:pt modelId="{2D087E4A-F359-4650-8AB5-2C228F48D528}" type="pres">
      <dgm:prSet presAssocID="{CDCF9260-41EC-42D2-9025-5DEB40817F12}" presName="hierChild5" presStyleCnt="0"/>
      <dgm:spPr/>
    </dgm:pt>
    <dgm:pt modelId="{C873FAC6-7140-48CE-9F80-D99FCB68E4DE}" type="pres">
      <dgm:prSet presAssocID="{0A05A979-3367-4B03-8675-6445A14FB11C}" presName="Name28" presStyleLbl="parChTrans1D2" presStyleIdx="3" presStyleCnt="6"/>
      <dgm:spPr/>
    </dgm:pt>
    <dgm:pt modelId="{1B7375EB-E7B7-4BCA-99D9-400A60BFAD95}" type="pres">
      <dgm:prSet presAssocID="{13B0CABA-0094-46BB-BC12-B32CBF27AC05}" presName="hierRoot2" presStyleCnt="0">
        <dgm:presLayoutVars>
          <dgm:hierBranch val="init"/>
        </dgm:presLayoutVars>
      </dgm:prSet>
      <dgm:spPr/>
    </dgm:pt>
    <dgm:pt modelId="{339EFEA2-D127-4F8C-A071-984F26EF790D}" type="pres">
      <dgm:prSet presAssocID="{13B0CABA-0094-46BB-BC12-B32CBF27AC05}" presName="rootComposite2" presStyleCnt="0"/>
      <dgm:spPr/>
    </dgm:pt>
    <dgm:pt modelId="{ADA20FD2-424F-48DC-B6B6-1FB706113A5D}" type="pres">
      <dgm:prSet presAssocID="{13B0CABA-0094-46BB-BC12-B32CBF27AC05}" presName="rootText2" presStyleLbl="alignAcc1" presStyleIdx="0" presStyleCnt="0">
        <dgm:presLayoutVars>
          <dgm:chPref val="3"/>
        </dgm:presLayoutVars>
      </dgm:prSet>
      <dgm:spPr/>
    </dgm:pt>
    <dgm:pt modelId="{D4D8F70C-A327-4564-9B6A-83CBB465EE40}" type="pres">
      <dgm:prSet presAssocID="{13B0CABA-0094-46BB-BC12-B32CBF27AC05}" presName="topArc2" presStyleLbl="parChTrans1D1" presStyleIdx="8" presStyleCnt="14"/>
      <dgm:spPr/>
    </dgm:pt>
    <dgm:pt modelId="{5E43C333-AA2E-440B-A665-1EEFF5F0E3BB}" type="pres">
      <dgm:prSet presAssocID="{13B0CABA-0094-46BB-BC12-B32CBF27AC05}" presName="bottomArc2" presStyleLbl="parChTrans1D1" presStyleIdx="9" presStyleCnt="14"/>
      <dgm:spPr/>
    </dgm:pt>
    <dgm:pt modelId="{ABC69067-07A9-4FD5-81C8-B67944395DB1}" type="pres">
      <dgm:prSet presAssocID="{13B0CABA-0094-46BB-BC12-B32CBF27AC05}" presName="topConnNode2" presStyleLbl="node2" presStyleIdx="0" presStyleCnt="0"/>
      <dgm:spPr/>
    </dgm:pt>
    <dgm:pt modelId="{2D750AC8-C3F8-468F-AD20-001A4F37AF4C}" type="pres">
      <dgm:prSet presAssocID="{13B0CABA-0094-46BB-BC12-B32CBF27AC05}" presName="hierChild4" presStyleCnt="0"/>
      <dgm:spPr/>
    </dgm:pt>
    <dgm:pt modelId="{FA8DE07B-1A99-45FD-B447-0F6BF4F3AF0E}" type="pres">
      <dgm:prSet presAssocID="{13B0CABA-0094-46BB-BC12-B32CBF27AC05}" presName="hierChild5" presStyleCnt="0"/>
      <dgm:spPr/>
    </dgm:pt>
    <dgm:pt modelId="{953BFCF5-AB21-419D-85E1-472CD0550974}" type="pres">
      <dgm:prSet presAssocID="{AA83BF09-0D66-42E6-91B7-DC73AC036DAF}" presName="Name28" presStyleLbl="parChTrans1D2" presStyleIdx="4" presStyleCnt="6"/>
      <dgm:spPr/>
    </dgm:pt>
    <dgm:pt modelId="{B7865E14-D219-4199-A6B4-9287C3DB9E86}" type="pres">
      <dgm:prSet presAssocID="{D7315A30-B7BA-419A-B889-7CF3918FB9E8}" presName="hierRoot2" presStyleCnt="0">
        <dgm:presLayoutVars>
          <dgm:hierBranch val="init"/>
        </dgm:presLayoutVars>
      </dgm:prSet>
      <dgm:spPr/>
    </dgm:pt>
    <dgm:pt modelId="{3A3FA804-1A5B-41E2-8FFC-1CE83FF8DEBB}" type="pres">
      <dgm:prSet presAssocID="{D7315A30-B7BA-419A-B889-7CF3918FB9E8}" presName="rootComposite2" presStyleCnt="0"/>
      <dgm:spPr/>
    </dgm:pt>
    <dgm:pt modelId="{900BC26D-DD82-4DC2-8FD9-357148E1BD62}" type="pres">
      <dgm:prSet presAssocID="{D7315A30-B7BA-419A-B889-7CF3918FB9E8}" presName="rootText2" presStyleLbl="alignAcc1" presStyleIdx="0" presStyleCnt="0">
        <dgm:presLayoutVars>
          <dgm:chPref val="3"/>
        </dgm:presLayoutVars>
      </dgm:prSet>
      <dgm:spPr/>
    </dgm:pt>
    <dgm:pt modelId="{F04DD826-8FC7-4BD2-97A9-F7EA62221BAF}" type="pres">
      <dgm:prSet presAssocID="{D7315A30-B7BA-419A-B889-7CF3918FB9E8}" presName="topArc2" presStyleLbl="parChTrans1D1" presStyleIdx="10" presStyleCnt="14"/>
      <dgm:spPr/>
    </dgm:pt>
    <dgm:pt modelId="{51E8ECB0-1696-491A-A6C3-C92F392A05CD}" type="pres">
      <dgm:prSet presAssocID="{D7315A30-B7BA-419A-B889-7CF3918FB9E8}" presName="bottomArc2" presStyleLbl="parChTrans1D1" presStyleIdx="11" presStyleCnt="14"/>
      <dgm:spPr/>
    </dgm:pt>
    <dgm:pt modelId="{3D84AC78-3BE9-45D0-9D30-CAC571261BF2}" type="pres">
      <dgm:prSet presAssocID="{D7315A30-B7BA-419A-B889-7CF3918FB9E8}" presName="topConnNode2" presStyleLbl="node2" presStyleIdx="0" presStyleCnt="0"/>
      <dgm:spPr/>
    </dgm:pt>
    <dgm:pt modelId="{A8B275DA-5BF6-45C8-B7DD-CD3E7AC2DBE7}" type="pres">
      <dgm:prSet presAssocID="{D7315A30-B7BA-419A-B889-7CF3918FB9E8}" presName="hierChild4" presStyleCnt="0"/>
      <dgm:spPr/>
    </dgm:pt>
    <dgm:pt modelId="{9220870B-C488-42E8-AA0C-A205CC89BC61}" type="pres">
      <dgm:prSet presAssocID="{D7315A30-B7BA-419A-B889-7CF3918FB9E8}" presName="hierChild5" presStyleCnt="0"/>
      <dgm:spPr/>
    </dgm:pt>
    <dgm:pt modelId="{E5CDF07B-F591-43DE-97EF-CD13B5758582}" type="pres">
      <dgm:prSet presAssocID="{A16E9EAE-41F4-449A-B203-3F096983739F}" presName="Name28" presStyleLbl="parChTrans1D2" presStyleIdx="5" presStyleCnt="6"/>
      <dgm:spPr/>
    </dgm:pt>
    <dgm:pt modelId="{C15A5370-879D-4B7A-A7EC-CBC5C1AF0990}" type="pres">
      <dgm:prSet presAssocID="{5C3484F2-7866-4E89-AF57-FB42A567E109}" presName="hierRoot2" presStyleCnt="0">
        <dgm:presLayoutVars>
          <dgm:hierBranch val="init"/>
        </dgm:presLayoutVars>
      </dgm:prSet>
      <dgm:spPr/>
    </dgm:pt>
    <dgm:pt modelId="{E899C1C9-5927-496E-A8C3-DE019E336F3B}" type="pres">
      <dgm:prSet presAssocID="{5C3484F2-7866-4E89-AF57-FB42A567E109}" presName="rootComposite2" presStyleCnt="0"/>
      <dgm:spPr/>
    </dgm:pt>
    <dgm:pt modelId="{8891F06A-3B5B-41DB-B1EC-21A876520CA4}" type="pres">
      <dgm:prSet presAssocID="{5C3484F2-7866-4E89-AF57-FB42A567E109}" presName="rootText2" presStyleLbl="alignAcc1" presStyleIdx="0" presStyleCnt="0">
        <dgm:presLayoutVars>
          <dgm:chPref val="3"/>
        </dgm:presLayoutVars>
      </dgm:prSet>
      <dgm:spPr/>
    </dgm:pt>
    <dgm:pt modelId="{F740D643-6287-47D2-A014-C4249D5C1B76}" type="pres">
      <dgm:prSet presAssocID="{5C3484F2-7866-4E89-AF57-FB42A567E109}" presName="topArc2" presStyleLbl="parChTrans1D1" presStyleIdx="12" presStyleCnt="14"/>
      <dgm:spPr/>
    </dgm:pt>
    <dgm:pt modelId="{0C716078-FAB4-42BA-8015-955644464601}" type="pres">
      <dgm:prSet presAssocID="{5C3484F2-7866-4E89-AF57-FB42A567E109}" presName="bottomArc2" presStyleLbl="parChTrans1D1" presStyleIdx="13" presStyleCnt="14"/>
      <dgm:spPr/>
    </dgm:pt>
    <dgm:pt modelId="{91C0A3C5-F6F6-41BD-A0F6-5F539613C07A}" type="pres">
      <dgm:prSet presAssocID="{5C3484F2-7866-4E89-AF57-FB42A567E109}" presName="topConnNode2" presStyleLbl="node2" presStyleIdx="0" presStyleCnt="0"/>
      <dgm:spPr/>
    </dgm:pt>
    <dgm:pt modelId="{DA327803-2C15-40F1-B60C-D476352BBADE}" type="pres">
      <dgm:prSet presAssocID="{5C3484F2-7866-4E89-AF57-FB42A567E109}" presName="hierChild4" presStyleCnt="0"/>
      <dgm:spPr/>
    </dgm:pt>
    <dgm:pt modelId="{1E872B10-101E-4EBD-89D7-2F6D361D385A}" type="pres">
      <dgm:prSet presAssocID="{5C3484F2-7866-4E89-AF57-FB42A567E109}" presName="hierChild5" presStyleCnt="0"/>
      <dgm:spPr/>
    </dgm:pt>
    <dgm:pt modelId="{F3039FE6-6362-4A48-A5C7-17AC2FC896F4}" type="pres">
      <dgm:prSet presAssocID="{8A7AC2E4-007B-4F8B-A8E4-59B097E78CE1}" presName="hierChild3" presStyleCnt="0"/>
      <dgm:spPr/>
    </dgm:pt>
  </dgm:ptLst>
  <dgm:cxnLst>
    <dgm:cxn modelId="{11EB4003-6385-4695-8998-251CCFB8AA1A}" type="presOf" srcId="{8A7AC2E4-007B-4F8B-A8E4-59B097E78CE1}" destId="{A761C45E-9E03-4E06-9F46-324F50EE61DC}" srcOrd="0" destOrd="0" presId="urn:microsoft.com/office/officeart/2008/layout/HalfCircleOrganizationChart"/>
    <dgm:cxn modelId="{EE48EB04-ED25-4DDE-B706-6EDCBBD11CA7}" type="presOf" srcId="{5C3484F2-7866-4E89-AF57-FB42A567E109}" destId="{8891F06A-3B5B-41DB-B1EC-21A876520CA4}" srcOrd="0" destOrd="0" presId="urn:microsoft.com/office/officeart/2008/layout/HalfCircleOrganizationChart"/>
    <dgm:cxn modelId="{78AB0E0C-27CA-4AB5-B050-D37DD50EA6E6}" type="presOf" srcId="{C79220C4-FD93-44D5-B1CD-7F231F5B5040}" destId="{010CB140-6EDE-4683-BE93-0DB18815AD73}" srcOrd="0" destOrd="0" presId="urn:microsoft.com/office/officeart/2008/layout/HalfCircleOrganizationChart"/>
    <dgm:cxn modelId="{8AD97910-55C6-4A72-BA85-5B59AF32EA50}" type="presOf" srcId="{13B0CABA-0094-46BB-BC12-B32CBF27AC05}" destId="{ADA20FD2-424F-48DC-B6B6-1FB706113A5D}" srcOrd="0" destOrd="0" presId="urn:microsoft.com/office/officeart/2008/layout/HalfCircleOrganizationChart"/>
    <dgm:cxn modelId="{EF58A723-6AAA-4862-B9CF-E6B7D738C5A3}" type="presOf" srcId="{A16E9EAE-41F4-449A-B203-3F096983739F}" destId="{E5CDF07B-F591-43DE-97EF-CD13B5758582}" srcOrd="0" destOrd="0" presId="urn:microsoft.com/office/officeart/2008/layout/HalfCircleOrganizationChart"/>
    <dgm:cxn modelId="{915D9E2F-54F1-402C-92C8-314EE957BCCC}" type="presOf" srcId="{CDCF9260-41EC-42D2-9025-5DEB40817F12}" destId="{748BE42C-F3BC-4446-AA6B-392772C54912}" srcOrd="0" destOrd="0" presId="urn:microsoft.com/office/officeart/2008/layout/HalfCircleOrganizationChart"/>
    <dgm:cxn modelId="{0091BF34-9BCE-45E9-85BF-54A610739FD4}" srcId="{8A7AC2E4-007B-4F8B-A8E4-59B097E78CE1}" destId="{D7315A30-B7BA-419A-B889-7CF3918FB9E8}" srcOrd="4" destOrd="0" parTransId="{AA83BF09-0D66-42E6-91B7-DC73AC036DAF}" sibTransId="{A6FAE04B-6EA2-4924-B005-115BA2C50226}"/>
    <dgm:cxn modelId="{4309E739-C70E-4EC1-83AF-0AC3ED499207}" srcId="{C79220C4-FD93-44D5-B1CD-7F231F5B5040}" destId="{8A7AC2E4-007B-4F8B-A8E4-59B097E78CE1}" srcOrd="0" destOrd="0" parTransId="{23B4CEFF-1A92-4CD6-9A63-E374EA52B8E5}" sibTransId="{1048BDCA-BE2A-4ABF-88D2-35FABD6C219D}"/>
    <dgm:cxn modelId="{B68B786D-F0F5-46D2-82F6-47AC20EE8C05}" srcId="{8A7AC2E4-007B-4F8B-A8E4-59B097E78CE1}" destId="{13B0CABA-0094-46BB-BC12-B32CBF27AC05}" srcOrd="3" destOrd="0" parTransId="{0A05A979-3367-4B03-8675-6445A14FB11C}" sibTransId="{8A4D2641-F1FA-4F79-9F89-54C1BCD89764}"/>
    <dgm:cxn modelId="{E86C8153-E35B-47E6-8946-942F2035A1BA}" type="presOf" srcId="{064289FB-3963-4505-85E7-D3F11E35A16D}" destId="{09D57123-6607-437C-A9E0-84C4A6B41F49}" srcOrd="1" destOrd="0" presId="urn:microsoft.com/office/officeart/2008/layout/HalfCircleOrganizationChart"/>
    <dgm:cxn modelId="{8A8E9155-2B17-4771-8EEC-70A5D4842262}" type="presOf" srcId="{CCD33C2A-B7C7-4A6C-825A-FEC573F37BA1}" destId="{1A8ADA18-DE7E-4319-80FA-C1E84BD54EE9}" srcOrd="0" destOrd="0" presId="urn:microsoft.com/office/officeart/2008/layout/HalfCircleOrganizationChart"/>
    <dgm:cxn modelId="{E84B2C7D-3B75-4C22-8D85-60968960466F}" type="presOf" srcId="{93D14B03-A1BF-4B2E-9897-7073271764E0}" destId="{9B0240E3-D7D2-491A-B2C7-D449CD7EDB77}" srcOrd="1" destOrd="0" presId="urn:microsoft.com/office/officeart/2008/layout/HalfCircleOrganizationChart"/>
    <dgm:cxn modelId="{73869D81-B1FD-449E-BB62-0A78C75C9905}" srcId="{8A7AC2E4-007B-4F8B-A8E4-59B097E78CE1}" destId="{5C3484F2-7866-4E89-AF57-FB42A567E109}" srcOrd="5" destOrd="0" parTransId="{A16E9EAE-41F4-449A-B203-3F096983739F}" sibTransId="{241647B9-A440-4744-8EFE-7767EF07282A}"/>
    <dgm:cxn modelId="{C46E2A87-EC2F-4198-A56A-6FFA62D520BA}" type="presOf" srcId="{AA83BF09-0D66-42E6-91B7-DC73AC036DAF}" destId="{953BFCF5-AB21-419D-85E1-472CD0550974}" srcOrd="0" destOrd="0" presId="urn:microsoft.com/office/officeart/2008/layout/HalfCircleOrganizationChart"/>
    <dgm:cxn modelId="{965F129B-86B1-4DE4-9294-9B69A62C8F72}" srcId="{8A7AC2E4-007B-4F8B-A8E4-59B097E78CE1}" destId="{064289FB-3963-4505-85E7-D3F11E35A16D}" srcOrd="1" destOrd="0" parTransId="{7285B9A5-221F-42D6-B210-B4932BB4FBF3}" sibTransId="{7490FEDB-752D-4DC4-BD62-B7C312BC29A7}"/>
    <dgm:cxn modelId="{E49BF59D-831B-466B-B2CF-4217F2EEA207}" type="presOf" srcId="{7285B9A5-221F-42D6-B210-B4932BB4FBF3}" destId="{D118D34D-966E-47EC-AB99-3578EE872693}" srcOrd="0" destOrd="0" presId="urn:microsoft.com/office/officeart/2008/layout/HalfCircleOrganizationChart"/>
    <dgm:cxn modelId="{5B971FA2-48F3-4815-A23C-E70EE506CAD8}" type="presOf" srcId="{064289FB-3963-4505-85E7-D3F11E35A16D}" destId="{8C2C7957-06A2-4050-A970-CF0E2100B68F}" srcOrd="0" destOrd="0" presId="urn:microsoft.com/office/officeart/2008/layout/HalfCircleOrganizationChart"/>
    <dgm:cxn modelId="{029AE1B6-9C9C-49B6-9840-EEA2AC8EA22E}" type="presOf" srcId="{8A7AC2E4-007B-4F8B-A8E4-59B097E78CE1}" destId="{6385068D-887D-46EB-B65B-6F8A2DC60DA6}" srcOrd="1" destOrd="0" presId="urn:microsoft.com/office/officeart/2008/layout/HalfCircleOrganizationChart"/>
    <dgm:cxn modelId="{E51B14B7-6562-4F59-BDDF-19C38C0A5A48}" type="presOf" srcId="{CDCF9260-41EC-42D2-9025-5DEB40817F12}" destId="{576D5C48-CEAE-4B70-A3F4-430FB229C36D}" srcOrd="1" destOrd="0" presId="urn:microsoft.com/office/officeart/2008/layout/HalfCircleOrganizationChart"/>
    <dgm:cxn modelId="{0C0558BD-BBBE-4482-A50B-6020B03AF305}" srcId="{8A7AC2E4-007B-4F8B-A8E4-59B097E78CE1}" destId="{CDCF9260-41EC-42D2-9025-5DEB40817F12}" srcOrd="2" destOrd="0" parTransId="{CCD33C2A-B7C7-4A6C-825A-FEC573F37BA1}" sibTransId="{322FD705-CC17-49FD-9A86-CFE76A4212A3}"/>
    <dgm:cxn modelId="{340A76C3-3694-42CF-A30E-6AD6C80642D5}" type="presOf" srcId="{0A05A979-3367-4B03-8675-6445A14FB11C}" destId="{C873FAC6-7140-48CE-9F80-D99FCB68E4DE}" srcOrd="0" destOrd="0" presId="urn:microsoft.com/office/officeart/2008/layout/HalfCircleOrganizationChart"/>
    <dgm:cxn modelId="{4DA2B5C6-0FED-4BD0-B849-F5E1D8B62F77}" type="presOf" srcId="{D7315A30-B7BA-419A-B889-7CF3918FB9E8}" destId="{3D84AC78-3BE9-45D0-9D30-CAC571261BF2}" srcOrd="1" destOrd="0" presId="urn:microsoft.com/office/officeart/2008/layout/HalfCircleOrganizationChart"/>
    <dgm:cxn modelId="{024CF2CB-1742-4E8B-A584-91627630A0D3}" type="presOf" srcId="{93D14B03-A1BF-4B2E-9897-7073271764E0}" destId="{127D01B1-1824-4B8F-B57A-125232B63D28}" srcOrd="0" destOrd="0" presId="urn:microsoft.com/office/officeart/2008/layout/HalfCircleOrganizationChart"/>
    <dgm:cxn modelId="{FA61FDCB-AD86-4DC5-A0CB-32E7CC20728F}" type="presOf" srcId="{13B0CABA-0094-46BB-BC12-B32CBF27AC05}" destId="{ABC69067-07A9-4FD5-81C8-B67944395DB1}" srcOrd="1" destOrd="0" presId="urn:microsoft.com/office/officeart/2008/layout/HalfCircleOrganizationChart"/>
    <dgm:cxn modelId="{81EA8EDC-DEEC-456D-B2AC-A93D3808B227}" srcId="{8A7AC2E4-007B-4F8B-A8E4-59B097E78CE1}" destId="{93D14B03-A1BF-4B2E-9897-7073271764E0}" srcOrd="0" destOrd="0" parTransId="{999CE048-6D7E-4F7F-93B4-67535726BB1C}" sibTransId="{4C959A5F-4DA5-483A-9962-DBD1A6AB144B}"/>
    <dgm:cxn modelId="{F6CD77E5-D01F-4D54-B97D-87EB8B4BFCEA}" type="presOf" srcId="{D7315A30-B7BA-419A-B889-7CF3918FB9E8}" destId="{900BC26D-DD82-4DC2-8FD9-357148E1BD62}" srcOrd="0" destOrd="0" presId="urn:microsoft.com/office/officeart/2008/layout/HalfCircleOrganizationChart"/>
    <dgm:cxn modelId="{9D8ECBF2-D3D0-495E-A74E-831657CCF465}" type="presOf" srcId="{5C3484F2-7866-4E89-AF57-FB42A567E109}" destId="{91C0A3C5-F6F6-41BD-A0F6-5F539613C07A}" srcOrd="1" destOrd="0" presId="urn:microsoft.com/office/officeart/2008/layout/HalfCircleOrganizationChart"/>
    <dgm:cxn modelId="{98B620F4-153E-4E77-8278-9778527ED90E}" type="presOf" srcId="{999CE048-6D7E-4F7F-93B4-67535726BB1C}" destId="{74023EEE-AE74-4D09-BB73-614F01478014}" srcOrd="0" destOrd="0" presId="urn:microsoft.com/office/officeart/2008/layout/HalfCircleOrganizationChart"/>
    <dgm:cxn modelId="{64D28189-4248-4CA0-9160-59173EDCBC98}" type="presParOf" srcId="{010CB140-6EDE-4683-BE93-0DB18815AD73}" destId="{B52D154D-121A-412D-930F-FBFF6D965487}" srcOrd="0" destOrd="0" presId="urn:microsoft.com/office/officeart/2008/layout/HalfCircleOrganizationChart"/>
    <dgm:cxn modelId="{F8A202CD-E074-427B-897C-FEAFA613577D}" type="presParOf" srcId="{B52D154D-121A-412D-930F-FBFF6D965487}" destId="{2C200262-FBDE-4C51-B9D7-0ECDD2D6AFD1}" srcOrd="0" destOrd="0" presId="urn:microsoft.com/office/officeart/2008/layout/HalfCircleOrganizationChart"/>
    <dgm:cxn modelId="{52E0633A-9E14-4FB6-B561-C35769BFCEFE}" type="presParOf" srcId="{2C200262-FBDE-4C51-B9D7-0ECDD2D6AFD1}" destId="{A761C45E-9E03-4E06-9F46-324F50EE61DC}" srcOrd="0" destOrd="0" presId="urn:microsoft.com/office/officeart/2008/layout/HalfCircleOrganizationChart"/>
    <dgm:cxn modelId="{C4D9E00A-FF9E-4761-85D8-F74AFF0E0BC8}" type="presParOf" srcId="{2C200262-FBDE-4C51-B9D7-0ECDD2D6AFD1}" destId="{6C755FF9-2F49-4B80-98DA-62553AACBD4C}" srcOrd="1" destOrd="0" presId="urn:microsoft.com/office/officeart/2008/layout/HalfCircleOrganizationChart"/>
    <dgm:cxn modelId="{34DE44AE-F311-40A1-BC7B-71DAB5EAD848}" type="presParOf" srcId="{2C200262-FBDE-4C51-B9D7-0ECDD2D6AFD1}" destId="{573DB9C2-0A52-4D17-A535-0050079740AA}" srcOrd="2" destOrd="0" presId="urn:microsoft.com/office/officeart/2008/layout/HalfCircleOrganizationChart"/>
    <dgm:cxn modelId="{00E86BA6-2083-40F6-82D0-51F44A464A4B}" type="presParOf" srcId="{2C200262-FBDE-4C51-B9D7-0ECDD2D6AFD1}" destId="{6385068D-887D-46EB-B65B-6F8A2DC60DA6}" srcOrd="3" destOrd="0" presId="urn:microsoft.com/office/officeart/2008/layout/HalfCircleOrganizationChart"/>
    <dgm:cxn modelId="{D9A57A17-937F-444E-BD70-E2ED2A0D3AF0}" type="presParOf" srcId="{B52D154D-121A-412D-930F-FBFF6D965487}" destId="{CE00DA5C-644F-44D8-BC65-AC04C00ECB62}" srcOrd="1" destOrd="0" presId="urn:microsoft.com/office/officeart/2008/layout/HalfCircleOrganizationChart"/>
    <dgm:cxn modelId="{0F6CA3BC-9A34-43EA-BDF6-F7DA8890EDC8}" type="presParOf" srcId="{CE00DA5C-644F-44D8-BC65-AC04C00ECB62}" destId="{74023EEE-AE74-4D09-BB73-614F01478014}" srcOrd="0" destOrd="0" presId="urn:microsoft.com/office/officeart/2008/layout/HalfCircleOrganizationChart"/>
    <dgm:cxn modelId="{5018C87F-A213-435E-B504-6880100A9C45}" type="presParOf" srcId="{CE00DA5C-644F-44D8-BC65-AC04C00ECB62}" destId="{7DE6860E-0E27-45C9-8B28-17F1A0D950A3}" srcOrd="1" destOrd="0" presId="urn:microsoft.com/office/officeart/2008/layout/HalfCircleOrganizationChart"/>
    <dgm:cxn modelId="{8FEBE53E-7865-4F67-9EF8-133AE54FE703}" type="presParOf" srcId="{7DE6860E-0E27-45C9-8B28-17F1A0D950A3}" destId="{247B4272-2BF0-48F8-A01C-092C5F654B00}" srcOrd="0" destOrd="0" presId="urn:microsoft.com/office/officeart/2008/layout/HalfCircleOrganizationChart"/>
    <dgm:cxn modelId="{53420C9A-25F7-4F06-8539-BD5E74208892}" type="presParOf" srcId="{247B4272-2BF0-48F8-A01C-092C5F654B00}" destId="{127D01B1-1824-4B8F-B57A-125232B63D28}" srcOrd="0" destOrd="0" presId="urn:microsoft.com/office/officeart/2008/layout/HalfCircleOrganizationChart"/>
    <dgm:cxn modelId="{7D8CB8DB-26EE-448B-B3B5-57E1A368B9A4}" type="presParOf" srcId="{247B4272-2BF0-48F8-A01C-092C5F654B00}" destId="{91F9B688-7640-4C05-B536-70206F8AA269}" srcOrd="1" destOrd="0" presId="urn:microsoft.com/office/officeart/2008/layout/HalfCircleOrganizationChart"/>
    <dgm:cxn modelId="{42F417CF-BDB2-41AF-9A70-DB1C7CE6FDF8}" type="presParOf" srcId="{247B4272-2BF0-48F8-A01C-092C5F654B00}" destId="{7FB279F7-2441-4F55-9988-668CE704F8A7}" srcOrd="2" destOrd="0" presId="urn:microsoft.com/office/officeart/2008/layout/HalfCircleOrganizationChart"/>
    <dgm:cxn modelId="{55D130F8-92BC-4464-9154-79EE63E2C77F}" type="presParOf" srcId="{247B4272-2BF0-48F8-A01C-092C5F654B00}" destId="{9B0240E3-D7D2-491A-B2C7-D449CD7EDB77}" srcOrd="3" destOrd="0" presId="urn:microsoft.com/office/officeart/2008/layout/HalfCircleOrganizationChart"/>
    <dgm:cxn modelId="{E87B573B-4C83-4F0C-BC94-79817999FABC}" type="presParOf" srcId="{7DE6860E-0E27-45C9-8B28-17F1A0D950A3}" destId="{309A9529-684B-4667-B28C-B3297FA83A7B}" srcOrd="1" destOrd="0" presId="urn:microsoft.com/office/officeart/2008/layout/HalfCircleOrganizationChart"/>
    <dgm:cxn modelId="{EDFED5BC-AEEA-4C6F-B5A3-C42AF1C26D05}" type="presParOf" srcId="{7DE6860E-0E27-45C9-8B28-17F1A0D950A3}" destId="{FDD85DF5-2ADE-4D9F-A786-A81C68257203}" srcOrd="2" destOrd="0" presId="urn:microsoft.com/office/officeart/2008/layout/HalfCircleOrganizationChart"/>
    <dgm:cxn modelId="{2A3CE718-0BF9-4026-9D16-A516B4DDB1B4}" type="presParOf" srcId="{CE00DA5C-644F-44D8-BC65-AC04C00ECB62}" destId="{D118D34D-966E-47EC-AB99-3578EE872693}" srcOrd="2" destOrd="0" presId="urn:microsoft.com/office/officeart/2008/layout/HalfCircleOrganizationChart"/>
    <dgm:cxn modelId="{5C3A0469-5B54-4490-B7C8-6D324C4D76E8}" type="presParOf" srcId="{CE00DA5C-644F-44D8-BC65-AC04C00ECB62}" destId="{73B76023-22EA-46DB-BCCD-240C890E57E4}" srcOrd="3" destOrd="0" presId="urn:microsoft.com/office/officeart/2008/layout/HalfCircleOrganizationChart"/>
    <dgm:cxn modelId="{9731FACB-3911-415B-A509-296BA7BADC0A}" type="presParOf" srcId="{73B76023-22EA-46DB-BCCD-240C890E57E4}" destId="{B6F8186A-1608-4FF9-A208-C34005D2514F}" srcOrd="0" destOrd="0" presId="urn:microsoft.com/office/officeart/2008/layout/HalfCircleOrganizationChart"/>
    <dgm:cxn modelId="{980DE089-33A7-4DAB-8053-6F2A3A144B3E}" type="presParOf" srcId="{B6F8186A-1608-4FF9-A208-C34005D2514F}" destId="{8C2C7957-06A2-4050-A970-CF0E2100B68F}" srcOrd="0" destOrd="0" presId="urn:microsoft.com/office/officeart/2008/layout/HalfCircleOrganizationChart"/>
    <dgm:cxn modelId="{FEFA331F-2F1D-48CD-8758-661B5BCD18EA}" type="presParOf" srcId="{B6F8186A-1608-4FF9-A208-C34005D2514F}" destId="{735CEC3D-5FDF-4840-8633-4B75AE74EC08}" srcOrd="1" destOrd="0" presId="urn:microsoft.com/office/officeart/2008/layout/HalfCircleOrganizationChart"/>
    <dgm:cxn modelId="{ABDF6B4E-18B7-4329-B453-EAE77D08C86A}" type="presParOf" srcId="{B6F8186A-1608-4FF9-A208-C34005D2514F}" destId="{AAC3D525-E2DF-4B24-B78F-BE64E6DFABE1}" srcOrd="2" destOrd="0" presId="urn:microsoft.com/office/officeart/2008/layout/HalfCircleOrganizationChart"/>
    <dgm:cxn modelId="{EC0D0463-DC3F-430A-BD99-20D228750426}" type="presParOf" srcId="{B6F8186A-1608-4FF9-A208-C34005D2514F}" destId="{09D57123-6607-437C-A9E0-84C4A6B41F49}" srcOrd="3" destOrd="0" presId="urn:microsoft.com/office/officeart/2008/layout/HalfCircleOrganizationChart"/>
    <dgm:cxn modelId="{E13C8887-865A-4BEC-B556-D2D4DEB62C43}" type="presParOf" srcId="{73B76023-22EA-46DB-BCCD-240C890E57E4}" destId="{39DA7076-BDD3-493D-A13F-CADCB03BB8C6}" srcOrd="1" destOrd="0" presId="urn:microsoft.com/office/officeart/2008/layout/HalfCircleOrganizationChart"/>
    <dgm:cxn modelId="{29F6F25B-C2BD-45F3-9282-51085A8ACA65}" type="presParOf" srcId="{73B76023-22EA-46DB-BCCD-240C890E57E4}" destId="{D377578A-0A69-4B0A-8D47-C326B147AAEA}" srcOrd="2" destOrd="0" presId="urn:microsoft.com/office/officeart/2008/layout/HalfCircleOrganizationChart"/>
    <dgm:cxn modelId="{10BA9485-E1A9-4B63-B86B-0210C96323DF}" type="presParOf" srcId="{CE00DA5C-644F-44D8-BC65-AC04C00ECB62}" destId="{1A8ADA18-DE7E-4319-80FA-C1E84BD54EE9}" srcOrd="4" destOrd="0" presId="urn:microsoft.com/office/officeart/2008/layout/HalfCircleOrganizationChart"/>
    <dgm:cxn modelId="{41E0DF90-F3EA-452C-8974-10275BFB1E51}" type="presParOf" srcId="{CE00DA5C-644F-44D8-BC65-AC04C00ECB62}" destId="{7622BBC9-4607-448D-9CFB-F51F322F80CE}" srcOrd="5" destOrd="0" presId="urn:microsoft.com/office/officeart/2008/layout/HalfCircleOrganizationChart"/>
    <dgm:cxn modelId="{7DC776AE-33BC-4F3A-926B-DD8F70FD09E5}" type="presParOf" srcId="{7622BBC9-4607-448D-9CFB-F51F322F80CE}" destId="{9DC13B99-FB30-4479-A4E4-1344EB8F5931}" srcOrd="0" destOrd="0" presId="urn:microsoft.com/office/officeart/2008/layout/HalfCircleOrganizationChart"/>
    <dgm:cxn modelId="{B08C6DD6-1844-4F0D-A8E7-4777947C6036}" type="presParOf" srcId="{9DC13B99-FB30-4479-A4E4-1344EB8F5931}" destId="{748BE42C-F3BC-4446-AA6B-392772C54912}" srcOrd="0" destOrd="0" presId="urn:microsoft.com/office/officeart/2008/layout/HalfCircleOrganizationChart"/>
    <dgm:cxn modelId="{60DF4CEE-0CD2-4DE5-953A-CEBB1C1B12CC}" type="presParOf" srcId="{9DC13B99-FB30-4479-A4E4-1344EB8F5931}" destId="{1E595038-FC86-4986-B833-076228370A20}" srcOrd="1" destOrd="0" presId="urn:microsoft.com/office/officeart/2008/layout/HalfCircleOrganizationChart"/>
    <dgm:cxn modelId="{8BD8CD68-5745-42DB-9B56-5088A04BC338}" type="presParOf" srcId="{9DC13B99-FB30-4479-A4E4-1344EB8F5931}" destId="{D3B20E1E-EB85-42D4-BF83-CADEA325E08A}" srcOrd="2" destOrd="0" presId="urn:microsoft.com/office/officeart/2008/layout/HalfCircleOrganizationChart"/>
    <dgm:cxn modelId="{FECB10F0-3A86-4B94-9CBD-9ABA04DF3CDB}" type="presParOf" srcId="{9DC13B99-FB30-4479-A4E4-1344EB8F5931}" destId="{576D5C48-CEAE-4B70-A3F4-430FB229C36D}" srcOrd="3" destOrd="0" presId="urn:microsoft.com/office/officeart/2008/layout/HalfCircleOrganizationChart"/>
    <dgm:cxn modelId="{5FCB3060-3F33-4392-9CBD-01AF126576FB}" type="presParOf" srcId="{7622BBC9-4607-448D-9CFB-F51F322F80CE}" destId="{D8FF157B-0C74-4C18-AE9C-E771DEA12D59}" srcOrd="1" destOrd="0" presId="urn:microsoft.com/office/officeart/2008/layout/HalfCircleOrganizationChart"/>
    <dgm:cxn modelId="{11F75B4C-9152-46BB-A4C5-C6F9C94BA1B4}" type="presParOf" srcId="{7622BBC9-4607-448D-9CFB-F51F322F80CE}" destId="{2D087E4A-F359-4650-8AB5-2C228F48D528}" srcOrd="2" destOrd="0" presId="urn:microsoft.com/office/officeart/2008/layout/HalfCircleOrganizationChart"/>
    <dgm:cxn modelId="{EBB1ABF3-BB2A-4D8B-BDFD-C1D7921036F2}" type="presParOf" srcId="{CE00DA5C-644F-44D8-BC65-AC04C00ECB62}" destId="{C873FAC6-7140-48CE-9F80-D99FCB68E4DE}" srcOrd="6" destOrd="0" presId="urn:microsoft.com/office/officeart/2008/layout/HalfCircleOrganizationChart"/>
    <dgm:cxn modelId="{2AA6F7B0-086B-415C-9720-A75FB8A5BFF2}" type="presParOf" srcId="{CE00DA5C-644F-44D8-BC65-AC04C00ECB62}" destId="{1B7375EB-E7B7-4BCA-99D9-400A60BFAD95}" srcOrd="7" destOrd="0" presId="urn:microsoft.com/office/officeart/2008/layout/HalfCircleOrganizationChart"/>
    <dgm:cxn modelId="{9BD58BE4-9B3D-4931-85CF-D09ACD04EB14}" type="presParOf" srcId="{1B7375EB-E7B7-4BCA-99D9-400A60BFAD95}" destId="{339EFEA2-D127-4F8C-A071-984F26EF790D}" srcOrd="0" destOrd="0" presId="urn:microsoft.com/office/officeart/2008/layout/HalfCircleOrganizationChart"/>
    <dgm:cxn modelId="{98E6F28C-8AC7-4205-9DBA-2996D4475DD2}" type="presParOf" srcId="{339EFEA2-D127-4F8C-A071-984F26EF790D}" destId="{ADA20FD2-424F-48DC-B6B6-1FB706113A5D}" srcOrd="0" destOrd="0" presId="urn:microsoft.com/office/officeart/2008/layout/HalfCircleOrganizationChart"/>
    <dgm:cxn modelId="{BE6E9177-1F67-4D04-8263-EC767217E3F1}" type="presParOf" srcId="{339EFEA2-D127-4F8C-A071-984F26EF790D}" destId="{D4D8F70C-A327-4564-9B6A-83CBB465EE40}" srcOrd="1" destOrd="0" presId="urn:microsoft.com/office/officeart/2008/layout/HalfCircleOrganizationChart"/>
    <dgm:cxn modelId="{F95561B1-00EA-45D5-8C50-7AF427532FDB}" type="presParOf" srcId="{339EFEA2-D127-4F8C-A071-984F26EF790D}" destId="{5E43C333-AA2E-440B-A665-1EEFF5F0E3BB}" srcOrd="2" destOrd="0" presId="urn:microsoft.com/office/officeart/2008/layout/HalfCircleOrganizationChart"/>
    <dgm:cxn modelId="{28C16183-1487-49AA-AC35-15478F28F600}" type="presParOf" srcId="{339EFEA2-D127-4F8C-A071-984F26EF790D}" destId="{ABC69067-07A9-4FD5-81C8-B67944395DB1}" srcOrd="3" destOrd="0" presId="urn:microsoft.com/office/officeart/2008/layout/HalfCircleOrganizationChart"/>
    <dgm:cxn modelId="{F3BD0886-9EAE-41D6-96A5-2031A4492CA2}" type="presParOf" srcId="{1B7375EB-E7B7-4BCA-99D9-400A60BFAD95}" destId="{2D750AC8-C3F8-468F-AD20-001A4F37AF4C}" srcOrd="1" destOrd="0" presId="urn:microsoft.com/office/officeart/2008/layout/HalfCircleOrganizationChart"/>
    <dgm:cxn modelId="{AABD7AB9-27B4-4599-9631-069A77001C9C}" type="presParOf" srcId="{1B7375EB-E7B7-4BCA-99D9-400A60BFAD95}" destId="{FA8DE07B-1A99-45FD-B447-0F6BF4F3AF0E}" srcOrd="2" destOrd="0" presId="urn:microsoft.com/office/officeart/2008/layout/HalfCircleOrganizationChart"/>
    <dgm:cxn modelId="{67EB6A8F-F041-4202-914E-2F909E139663}" type="presParOf" srcId="{CE00DA5C-644F-44D8-BC65-AC04C00ECB62}" destId="{953BFCF5-AB21-419D-85E1-472CD0550974}" srcOrd="8" destOrd="0" presId="urn:microsoft.com/office/officeart/2008/layout/HalfCircleOrganizationChart"/>
    <dgm:cxn modelId="{9EC63A28-5231-4531-BE34-BC29A8644485}" type="presParOf" srcId="{CE00DA5C-644F-44D8-BC65-AC04C00ECB62}" destId="{B7865E14-D219-4199-A6B4-9287C3DB9E86}" srcOrd="9" destOrd="0" presId="urn:microsoft.com/office/officeart/2008/layout/HalfCircleOrganizationChart"/>
    <dgm:cxn modelId="{B7C73F3D-DDA0-4F43-8A69-B0EEF51FE51C}" type="presParOf" srcId="{B7865E14-D219-4199-A6B4-9287C3DB9E86}" destId="{3A3FA804-1A5B-41E2-8FFC-1CE83FF8DEBB}" srcOrd="0" destOrd="0" presId="urn:microsoft.com/office/officeart/2008/layout/HalfCircleOrganizationChart"/>
    <dgm:cxn modelId="{8E45F419-F423-4683-8B9B-45DCDD63F8C1}" type="presParOf" srcId="{3A3FA804-1A5B-41E2-8FFC-1CE83FF8DEBB}" destId="{900BC26D-DD82-4DC2-8FD9-357148E1BD62}" srcOrd="0" destOrd="0" presId="urn:microsoft.com/office/officeart/2008/layout/HalfCircleOrganizationChart"/>
    <dgm:cxn modelId="{11580620-9EB8-486F-95E4-9903382FE7C6}" type="presParOf" srcId="{3A3FA804-1A5B-41E2-8FFC-1CE83FF8DEBB}" destId="{F04DD826-8FC7-4BD2-97A9-F7EA62221BAF}" srcOrd="1" destOrd="0" presId="urn:microsoft.com/office/officeart/2008/layout/HalfCircleOrganizationChart"/>
    <dgm:cxn modelId="{01D65E5C-BFB1-4F98-A720-D22278126392}" type="presParOf" srcId="{3A3FA804-1A5B-41E2-8FFC-1CE83FF8DEBB}" destId="{51E8ECB0-1696-491A-A6C3-C92F392A05CD}" srcOrd="2" destOrd="0" presId="urn:microsoft.com/office/officeart/2008/layout/HalfCircleOrganizationChart"/>
    <dgm:cxn modelId="{B116D5F6-3467-40D3-B402-4891C3A29F7D}" type="presParOf" srcId="{3A3FA804-1A5B-41E2-8FFC-1CE83FF8DEBB}" destId="{3D84AC78-3BE9-45D0-9D30-CAC571261BF2}" srcOrd="3" destOrd="0" presId="urn:microsoft.com/office/officeart/2008/layout/HalfCircleOrganizationChart"/>
    <dgm:cxn modelId="{943AB0F7-B489-463F-B4B6-4AB06BC2652C}" type="presParOf" srcId="{B7865E14-D219-4199-A6B4-9287C3DB9E86}" destId="{A8B275DA-5BF6-45C8-B7DD-CD3E7AC2DBE7}" srcOrd="1" destOrd="0" presId="urn:microsoft.com/office/officeart/2008/layout/HalfCircleOrganizationChart"/>
    <dgm:cxn modelId="{A952C90E-2093-4A83-B084-0B6805132DCD}" type="presParOf" srcId="{B7865E14-D219-4199-A6B4-9287C3DB9E86}" destId="{9220870B-C488-42E8-AA0C-A205CC89BC61}" srcOrd="2" destOrd="0" presId="urn:microsoft.com/office/officeart/2008/layout/HalfCircleOrganizationChart"/>
    <dgm:cxn modelId="{438CF1A3-E16F-48D5-AB79-03E4B6AE137F}" type="presParOf" srcId="{CE00DA5C-644F-44D8-BC65-AC04C00ECB62}" destId="{E5CDF07B-F591-43DE-97EF-CD13B5758582}" srcOrd="10" destOrd="0" presId="urn:microsoft.com/office/officeart/2008/layout/HalfCircleOrganizationChart"/>
    <dgm:cxn modelId="{2A14A4E5-7DCE-404A-8333-876B4FA75B75}" type="presParOf" srcId="{CE00DA5C-644F-44D8-BC65-AC04C00ECB62}" destId="{C15A5370-879D-4B7A-A7EC-CBC5C1AF0990}" srcOrd="11" destOrd="0" presId="urn:microsoft.com/office/officeart/2008/layout/HalfCircleOrganizationChart"/>
    <dgm:cxn modelId="{11E438D8-8485-43AD-8E85-752A32A81F6B}" type="presParOf" srcId="{C15A5370-879D-4B7A-A7EC-CBC5C1AF0990}" destId="{E899C1C9-5927-496E-A8C3-DE019E336F3B}" srcOrd="0" destOrd="0" presId="urn:microsoft.com/office/officeart/2008/layout/HalfCircleOrganizationChart"/>
    <dgm:cxn modelId="{E51832E5-497C-49AF-A153-96305DFD0027}" type="presParOf" srcId="{E899C1C9-5927-496E-A8C3-DE019E336F3B}" destId="{8891F06A-3B5B-41DB-B1EC-21A876520CA4}" srcOrd="0" destOrd="0" presId="urn:microsoft.com/office/officeart/2008/layout/HalfCircleOrganizationChart"/>
    <dgm:cxn modelId="{47D7FB65-4914-4233-B095-53FBF7074550}" type="presParOf" srcId="{E899C1C9-5927-496E-A8C3-DE019E336F3B}" destId="{F740D643-6287-47D2-A014-C4249D5C1B76}" srcOrd="1" destOrd="0" presId="urn:microsoft.com/office/officeart/2008/layout/HalfCircleOrganizationChart"/>
    <dgm:cxn modelId="{3A8AA523-6B1C-403D-90C0-EADDD3672E79}" type="presParOf" srcId="{E899C1C9-5927-496E-A8C3-DE019E336F3B}" destId="{0C716078-FAB4-42BA-8015-955644464601}" srcOrd="2" destOrd="0" presId="urn:microsoft.com/office/officeart/2008/layout/HalfCircleOrganizationChart"/>
    <dgm:cxn modelId="{45E0A189-355C-47DC-A7B0-FF47AEFC2D55}" type="presParOf" srcId="{E899C1C9-5927-496E-A8C3-DE019E336F3B}" destId="{91C0A3C5-F6F6-41BD-A0F6-5F539613C07A}" srcOrd="3" destOrd="0" presId="urn:microsoft.com/office/officeart/2008/layout/HalfCircleOrganizationChart"/>
    <dgm:cxn modelId="{431B2DE3-2F0A-4110-B0FE-D6F5014DA56F}" type="presParOf" srcId="{C15A5370-879D-4B7A-A7EC-CBC5C1AF0990}" destId="{DA327803-2C15-40F1-B60C-D476352BBADE}" srcOrd="1" destOrd="0" presId="urn:microsoft.com/office/officeart/2008/layout/HalfCircleOrganizationChart"/>
    <dgm:cxn modelId="{0B1A786C-6557-49D8-9148-8AF09E0E0B14}" type="presParOf" srcId="{C15A5370-879D-4B7A-A7EC-CBC5C1AF0990}" destId="{1E872B10-101E-4EBD-89D7-2F6D361D385A}" srcOrd="2" destOrd="0" presId="urn:microsoft.com/office/officeart/2008/layout/HalfCircleOrganizationChart"/>
    <dgm:cxn modelId="{3A724766-36A6-424C-8040-76B2EF5AFEC5}" type="presParOf" srcId="{B52D154D-121A-412D-930F-FBFF6D965487}" destId="{F3039FE6-6362-4A48-A5C7-17AC2FC896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9220C4-FD93-44D5-B1CD-7F231F5B50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AC2E4-007B-4F8B-A8E4-59B097E78CE1}">
      <dgm:prSet phldrT="[Текст]"/>
      <dgm:spPr/>
      <dgm:t>
        <a:bodyPr/>
        <a:lstStyle/>
        <a:p>
          <a:r>
            <a:rPr lang="ru-RU" dirty="0"/>
            <a:t>Устойчивое развитие</a:t>
          </a:r>
        </a:p>
      </dgm:t>
    </dgm:pt>
    <dgm:pt modelId="{23B4CEFF-1A92-4CD6-9A63-E374EA52B8E5}" type="parTrans" cxnId="{4309E739-C70E-4EC1-83AF-0AC3ED499207}">
      <dgm:prSet/>
      <dgm:spPr/>
      <dgm:t>
        <a:bodyPr/>
        <a:lstStyle/>
        <a:p>
          <a:endParaRPr lang="ru-RU"/>
        </a:p>
      </dgm:t>
    </dgm:pt>
    <dgm:pt modelId="{1048BDCA-BE2A-4ABF-88D2-35FABD6C219D}" type="sibTrans" cxnId="{4309E739-C70E-4EC1-83AF-0AC3ED499207}">
      <dgm:prSet/>
      <dgm:spPr/>
      <dgm:t>
        <a:bodyPr/>
        <a:lstStyle/>
        <a:p>
          <a:endParaRPr lang="ru-RU"/>
        </a:p>
      </dgm:t>
    </dgm:pt>
    <dgm:pt modelId="{93D14B03-A1BF-4B2E-9897-7073271764E0}">
      <dgm:prSet phldrT="[Текст]"/>
      <dgm:spPr/>
      <dgm:t>
        <a:bodyPr/>
        <a:lstStyle/>
        <a:p>
          <a:r>
            <a:rPr lang="ru-RU" dirty="0"/>
            <a:t>Экологичность</a:t>
          </a:r>
        </a:p>
      </dgm:t>
    </dgm:pt>
    <dgm:pt modelId="{999CE048-6D7E-4F7F-93B4-67535726BB1C}" type="parTrans" cxnId="{81EA8EDC-DEEC-456D-B2AC-A93D3808B227}">
      <dgm:prSet/>
      <dgm:spPr/>
      <dgm:t>
        <a:bodyPr/>
        <a:lstStyle/>
        <a:p>
          <a:endParaRPr lang="ru-RU"/>
        </a:p>
      </dgm:t>
    </dgm:pt>
    <dgm:pt modelId="{4C959A5F-4DA5-483A-9962-DBD1A6AB144B}" type="sibTrans" cxnId="{81EA8EDC-DEEC-456D-B2AC-A93D3808B227}">
      <dgm:prSet/>
      <dgm:spPr/>
      <dgm:t>
        <a:bodyPr/>
        <a:lstStyle/>
        <a:p>
          <a:endParaRPr lang="ru-RU"/>
        </a:p>
      </dgm:t>
    </dgm:pt>
    <dgm:pt modelId="{064289FB-3963-4505-85E7-D3F11E35A16D}">
      <dgm:prSet phldrT="[Текст]"/>
      <dgm:spPr/>
      <dgm:t>
        <a:bodyPr/>
        <a:lstStyle/>
        <a:p>
          <a:r>
            <a:rPr lang="ru-RU" dirty="0"/>
            <a:t>Сохранение природных ресурсов</a:t>
          </a:r>
        </a:p>
      </dgm:t>
    </dgm:pt>
    <dgm:pt modelId="{7285B9A5-221F-42D6-B210-B4932BB4FBF3}" type="parTrans" cxnId="{965F129B-86B1-4DE4-9294-9B69A62C8F72}">
      <dgm:prSet/>
      <dgm:spPr/>
      <dgm:t>
        <a:bodyPr/>
        <a:lstStyle/>
        <a:p>
          <a:endParaRPr lang="ru-RU"/>
        </a:p>
      </dgm:t>
    </dgm:pt>
    <dgm:pt modelId="{7490FEDB-752D-4DC4-BD62-B7C312BC29A7}" type="sibTrans" cxnId="{965F129B-86B1-4DE4-9294-9B69A62C8F72}">
      <dgm:prSet/>
      <dgm:spPr/>
      <dgm:t>
        <a:bodyPr/>
        <a:lstStyle/>
        <a:p>
          <a:endParaRPr lang="ru-RU"/>
        </a:p>
      </dgm:t>
    </dgm:pt>
    <dgm:pt modelId="{CDCF9260-41EC-42D2-9025-5DEB40817F12}">
      <dgm:prSet phldrT="[Текст]"/>
      <dgm:spPr/>
      <dgm:t>
        <a:bodyPr/>
        <a:lstStyle/>
        <a:p>
          <a:r>
            <a:rPr lang="ru-RU" dirty="0"/>
            <a:t>Инвестиции</a:t>
          </a:r>
        </a:p>
      </dgm:t>
    </dgm:pt>
    <dgm:pt modelId="{CCD33C2A-B7C7-4A6C-825A-FEC573F37BA1}" type="parTrans" cxnId="{0C0558BD-BBBE-4482-A50B-6020B03AF305}">
      <dgm:prSet/>
      <dgm:spPr/>
      <dgm:t>
        <a:bodyPr/>
        <a:lstStyle/>
        <a:p>
          <a:endParaRPr lang="ru-RU"/>
        </a:p>
      </dgm:t>
    </dgm:pt>
    <dgm:pt modelId="{322FD705-CC17-49FD-9A86-CFE76A4212A3}" type="sibTrans" cxnId="{0C0558BD-BBBE-4482-A50B-6020B03AF305}">
      <dgm:prSet/>
      <dgm:spPr/>
      <dgm:t>
        <a:bodyPr/>
        <a:lstStyle/>
        <a:p>
          <a:endParaRPr lang="ru-RU"/>
        </a:p>
      </dgm:t>
    </dgm:pt>
    <dgm:pt modelId="{13B0CABA-0094-46BB-BC12-B32CBF27AC05}">
      <dgm:prSet phldrT="[Текст]"/>
      <dgm:spPr/>
      <dgm:t>
        <a:bodyPr/>
        <a:lstStyle/>
        <a:p>
          <a:r>
            <a:rPr lang="ru-RU" dirty="0"/>
            <a:t>Научно-технический прогресс</a:t>
          </a:r>
        </a:p>
      </dgm:t>
    </dgm:pt>
    <dgm:pt modelId="{0A05A979-3367-4B03-8675-6445A14FB11C}" type="parTrans" cxnId="{B68B786D-F0F5-46D2-82F6-47AC20EE8C05}">
      <dgm:prSet/>
      <dgm:spPr/>
      <dgm:t>
        <a:bodyPr/>
        <a:lstStyle/>
        <a:p>
          <a:endParaRPr lang="ru-RU"/>
        </a:p>
      </dgm:t>
    </dgm:pt>
    <dgm:pt modelId="{8A4D2641-F1FA-4F79-9F89-54C1BCD89764}" type="sibTrans" cxnId="{B68B786D-F0F5-46D2-82F6-47AC20EE8C05}">
      <dgm:prSet/>
      <dgm:spPr/>
      <dgm:t>
        <a:bodyPr/>
        <a:lstStyle/>
        <a:p>
          <a:endParaRPr lang="ru-RU"/>
        </a:p>
      </dgm:t>
    </dgm:pt>
    <dgm:pt modelId="{D7315A30-B7BA-419A-B889-7CF3918FB9E8}">
      <dgm:prSet phldrT="[Текст]"/>
      <dgm:spPr/>
      <dgm:t>
        <a:bodyPr/>
        <a:lstStyle/>
        <a:p>
          <a:r>
            <a:rPr lang="ru-RU" dirty="0"/>
            <a:t>Развитие личности</a:t>
          </a:r>
        </a:p>
      </dgm:t>
    </dgm:pt>
    <dgm:pt modelId="{AA83BF09-0D66-42E6-91B7-DC73AC036DAF}" type="parTrans" cxnId="{0091BF34-9BCE-45E9-85BF-54A610739FD4}">
      <dgm:prSet/>
      <dgm:spPr/>
      <dgm:t>
        <a:bodyPr/>
        <a:lstStyle/>
        <a:p>
          <a:endParaRPr lang="ru-RU"/>
        </a:p>
      </dgm:t>
    </dgm:pt>
    <dgm:pt modelId="{A6FAE04B-6EA2-4924-B005-115BA2C50226}" type="sibTrans" cxnId="{0091BF34-9BCE-45E9-85BF-54A610739FD4}">
      <dgm:prSet/>
      <dgm:spPr/>
      <dgm:t>
        <a:bodyPr/>
        <a:lstStyle/>
        <a:p>
          <a:endParaRPr lang="ru-RU"/>
        </a:p>
      </dgm:t>
    </dgm:pt>
    <dgm:pt modelId="{5C3484F2-7866-4E89-AF57-FB42A567E109}">
      <dgm:prSet phldrT="[Текст]"/>
      <dgm:spPr/>
      <dgm:t>
        <a:bodyPr/>
        <a:lstStyle/>
        <a:p>
          <a:r>
            <a:rPr lang="ru-RU" dirty="0"/>
            <a:t>Институциональное развитие</a:t>
          </a:r>
        </a:p>
      </dgm:t>
    </dgm:pt>
    <dgm:pt modelId="{A16E9EAE-41F4-449A-B203-3F096983739F}" type="parTrans" cxnId="{73869D81-B1FD-449E-BB62-0A78C75C9905}">
      <dgm:prSet/>
      <dgm:spPr/>
      <dgm:t>
        <a:bodyPr/>
        <a:lstStyle/>
        <a:p>
          <a:endParaRPr lang="ru-RU"/>
        </a:p>
      </dgm:t>
    </dgm:pt>
    <dgm:pt modelId="{241647B9-A440-4744-8EFE-7767EF07282A}" type="sibTrans" cxnId="{73869D81-B1FD-449E-BB62-0A78C75C9905}">
      <dgm:prSet/>
      <dgm:spPr/>
      <dgm:t>
        <a:bodyPr/>
        <a:lstStyle/>
        <a:p>
          <a:endParaRPr lang="ru-RU"/>
        </a:p>
      </dgm:t>
    </dgm:pt>
    <dgm:pt modelId="{010CB140-6EDE-4683-BE93-0DB18815AD73}" type="pres">
      <dgm:prSet presAssocID="{C79220C4-FD93-44D5-B1CD-7F231F5B50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2D154D-121A-412D-930F-FBFF6D965487}" type="pres">
      <dgm:prSet presAssocID="{8A7AC2E4-007B-4F8B-A8E4-59B097E78CE1}" presName="hierRoot1" presStyleCnt="0">
        <dgm:presLayoutVars>
          <dgm:hierBranch val="init"/>
        </dgm:presLayoutVars>
      </dgm:prSet>
      <dgm:spPr/>
    </dgm:pt>
    <dgm:pt modelId="{2C200262-FBDE-4C51-B9D7-0ECDD2D6AFD1}" type="pres">
      <dgm:prSet presAssocID="{8A7AC2E4-007B-4F8B-A8E4-59B097E78CE1}" presName="rootComposite1" presStyleCnt="0"/>
      <dgm:spPr/>
    </dgm:pt>
    <dgm:pt modelId="{A761C45E-9E03-4E06-9F46-324F50EE61DC}" type="pres">
      <dgm:prSet presAssocID="{8A7AC2E4-007B-4F8B-A8E4-59B097E78CE1}" presName="rootText1" presStyleLbl="alignAcc1" presStyleIdx="0" presStyleCnt="0">
        <dgm:presLayoutVars>
          <dgm:chPref val="3"/>
        </dgm:presLayoutVars>
      </dgm:prSet>
      <dgm:spPr/>
    </dgm:pt>
    <dgm:pt modelId="{6C755FF9-2F49-4B80-98DA-62553AACBD4C}" type="pres">
      <dgm:prSet presAssocID="{8A7AC2E4-007B-4F8B-A8E4-59B097E78CE1}" presName="topArc1" presStyleLbl="parChTrans1D1" presStyleIdx="0" presStyleCnt="14"/>
      <dgm:spPr/>
    </dgm:pt>
    <dgm:pt modelId="{573DB9C2-0A52-4D17-A535-0050079740AA}" type="pres">
      <dgm:prSet presAssocID="{8A7AC2E4-007B-4F8B-A8E4-59B097E78CE1}" presName="bottomArc1" presStyleLbl="parChTrans1D1" presStyleIdx="1" presStyleCnt="14"/>
      <dgm:spPr/>
    </dgm:pt>
    <dgm:pt modelId="{6385068D-887D-46EB-B65B-6F8A2DC60DA6}" type="pres">
      <dgm:prSet presAssocID="{8A7AC2E4-007B-4F8B-A8E4-59B097E78CE1}" presName="topConnNode1" presStyleLbl="node1" presStyleIdx="0" presStyleCnt="0"/>
      <dgm:spPr/>
    </dgm:pt>
    <dgm:pt modelId="{CE00DA5C-644F-44D8-BC65-AC04C00ECB62}" type="pres">
      <dgm:prSet presAssocID="{8A7AC2E4-007B-4F8B-A8E4-59B097E78CE1}" presName="hierChild2" presStyleCnt="0"/>
      <dgm:spPr/>
    </dgm:pt>
    <dgm:pt modelId="{74023EEE-AE74-4D09-BB73-614F01478014}" type="pres">
      <dgm:prSet presAssocID="{999CE048-6D7E-4F7F-93B4-67535726BB1C}" presName="Name28" presStyleLbl="parChTrans1D2" presStyleIdx="0" presStyleCnt="6"/>
      <dgm:spPr/>
    </dgm:pt>
    <dgm:pt modelId="{7DE6860E-0E27-45C9-8B28-17F1A0D950A3}" type="pres">
      <dgm:prSet presAssocID="{93D14B03-A1BF-4B2E-9897-7073271764E0}" presName="hierRoot2" presStyleCnt="0">
        <dgm:presLayoutVars>
          <dgm:hierBranch val="init"/>
        </dgm:presLayoutVars>
      </dgm:prSet>
      <dgm:spPr/>
    </dgm:pt>
    <dgm:pt modelId="{247B4272-2BF0-48F8-A01C-092C5F654B00}" type="pres">
      <dgm:prSet presAssocID="{93D14B03-A1BF-4B2E-9897-7073271764E0}" presName="rootComposite2" presStyleCnt="0"/>
      <dgm:spPr/>
    </dgm:pt>
    <dgm:pt modelId="{127D01B1-1824-4B8F-B57A-125232B63D28}" type="pres">
      <dgm:prSet presAssocID="{93D14B03-A1BF-4B2E-9897-7073271764E0}" presName="rootText2" presStyleLbl="alignAcc1" presStyleIdx="0" presStyleCnt="0">
        <dgm:presLayoutVars>
          <dgm:chPref val="3"/>
        </dgm:presLayoutVars>
      </dgm:prSet>
      <dgm:spPr/>
    </dgm:pt>
    <dgm:pt modelId="{91F9B688-7640-4C05-B536-70206F8AA269}" type="pres">
      <dgm:prSet presAssocID="{93D14B03-A1BF-4B2E-9897-7073271764E0}" presName="topArc2" presStyleLbl="parChTrans1D1" presStyleIdx="2" presStyleCnt="14"/>
      <dgm:spPr/>
    </dgm:pt>
    <dgm:pt modelId="{7FB279F7-2441-4F55-9988-668CE704F8A7}" type="pres">
      <dgm:prSet presAssocID="{93D14B03-A1BF-4B2E-9897-7073271764E0}" presName="bottomArc2" presStyleLbl="parChTrans1D1" presStyleIdx="3" presStyleCnt="14"/>
      <dgm:spPr/>
    </dgm:pt>
    <dgm:pt modelId="{9B0240E3-D7D2-491A-B2C7-D449CD7EDB77}" type="pres">
      <dgm:prSet presAssocID="{93D14B03-A1BF-4B2E-9897-7073271764E0}" presName="topConnNode2" presStyleLbl="node2" presStyleIdx="0" presStyleCnt="0"/>
      <dgm:spPr/>
    </dgm:pt>
    <dgm:pt modelId="{309A9529-684B-4667-B28C-B3297FA83A7B}" type="pres">
      <dgm:prSet presAssocID="{93D14B03-A1BF-4B2E-9897-7073271764E0}" presName="hierChild4" presStyleCnt="0"/>
      <dgm:spPr/>
    </dgm:pt>
    <dgm:pt modelId="{FDD85DF5-2ADE-4D9F-A786-A81C68257203}" type="pres">
      <dgm:prSet presAssocID="{93D14B03-A1BF-4B2E-9897-7073271764E0}" presName="hierChild5" presStyleCnt="0"/>
      <dgm:spPr/>
    </dgm:pt>
    <dgm:pt modelId="{D118D34D-966E-47EC-AB99-3578EE872693}" type="pres">
      <dgm:prSet presAssocID="{7285B9A5-221F-42D6-B210-B4932BB4FBF3}" presName="Name28" presStyleLbl="parChTrans1D2" presStyleIdx="1" presStyleCnt="6"/>
      <dgm:spPr/>
    </dgm:pt>
    <dgm:pt modelId="{73B76023-22EA-46DB-BCCD-240C890E57E4}" type="pres">
      <dgm:prSet presAssocID="{064289FB-3963-4505-85E7-D3F11E35A16D}" presName="hierRoot2" presStyleCnt="0">
        <dgm:presLayoutVars>
          <dgm:hierBranch val="init"/>
        </dgm:presLayoutVars>
      </dgm:prSet>
      <dgm:spPr/>
    </dgm:pt>
    <dgm:pt modelId="{B6F8186A-1608-4FF9-A208-C34005D2514F}" type="pres">
      <dgm:prSet presAssocID="{064289FB-3963-4505-85E7-D3F11E35A16D}" presName="rootComposite2" presStyleCnt="0"/>
      <dgm:spPr/>
    </dgm:pt>
    <dgm:pt modelId="{8C2C7957-06A2-4050-A970-CF0E2100B68F}" type="pres">
      <dgm:prSet presAssocID="{064289FB-3963-4505-85E7-D3F11E35A16D}" presName="rootText2" presStyleLbl="alignAcc1" presStyleIdx="0" presStyleCnt="0">
        <dgm:presLayoutVars>
          <dgm:chPref val="3"/>
        </dgm:presLayoutVars>
      </dgm:prSet>
      <dgm:spPr/>
    </dgm:pt>
    <dgm:pt modelId="{735CEC3D-5FDF-4840-8633-4B75AE74EC08}" type="pres">
      <dgm:prSet presAssocID="{064289FB-3963-4505-85E7-D3F11E35A16D}" presName="topArc2" presStyleLbl="parChTrans1D1" presStyleIdx="4" presStyleCnt="14"/>
      <dgm:spPr/>
    </dgm:pt>
    <dgm:pt modelId="{AAC3D525-E2DF-4B24-B78F-BE64E6DFABE1}" type="pres">
      <dgm:prSet presAssocID="{064289FB-3963-4505-85E7-D3F11E35A16D}" presName="bottomArc2" presStyleLbl="parChTrans1D1" presStyleIdx="5" presStyleCnt="14"/>
      <dgm:spPr/>
    </dgm:pt>
    <dgm:pt modelId="{09D57123-6607-437C-A9E0-84C4A6B41F49}" type="pres">
      <dgm:prSet presAssocID="{064289FB-3963-4505-85E7-D3F11E35A16D}" presName="topConnNode2" presStyleLbl="node2" presStyleIdx="0" presStyleCnt="0"/>
      <dgm:spPr/>
    </dgm:pt>
    <dgm:pt modelId="{39DA7076-BDD3-493D-A13F-CADCB03BB8C6}" type="pres">
      <dgm:prSet presAssocID="{064289FB-3963-4505-85E7-D3F11E35A16D}" presName="hierChild4" presStyleCnt="0"/>
      <dgm:spPr/>
    </dgm:pt>
    <dgm:pt modelId="{D377578A-0A69-4B0A-8D47-C326B147AAEA}" type="pres">
      <dgm:prSet presAssocID="{064289FB-3963-4505-85E7-D3F11E35A16D}" presName="hierChild5" presStyleCnt="0"/>
      <dgm:spPr/>
    </dgm:pt>
    <dgm:pt modelId="{1A8ADA18-DE7E-4319-80FA-C1E84BD54EE9}" type="pres">
      <dgm:prSet presAssocID="{CCD33C2A-B7C7-4A6C-825A-FEC573F37BA1}" presName="Name28" presStyleLbl="parChTrans1D2" presStyleIdx="2" presStyleCnt="6"/>
      <dgm:spPr/>
    </dgm:pt>
    <dgm:pt modelId="{7622BBC9-4607-448D-9CFB-F51F322F80CE}" type="pres">
      <dgm:prSet presAssocID="{CDCF9260-41EC-42D2-9025-5DEB40817F12}" presName="hierRoot2" presStyleCnt="0">
        <dgm:presLayoutVars>
          <dgm:hierBranch val="init"/>
        </dgm:presLayoutVars>
      </dgm:prSet>
      <dgm:spPr/>
    </dgm:pt>
    <dgm:pt modelId="{9DC13B99-FB30-4479-A4E4-1344EB8F5931}" type="pres">
      <dgm:prSet presAssocID="{CDCF9260-41EC-42D2-9025-5DEB40817F12}" presName="rootComposite2" presStyleCnt="0"/>
      <dgm:spPr/>
    </dgm:pt>
    <dgm:pt modelId="{748BE42C-F3BC-4446-AA6B-392772C54912}" type="pres">
      <dgm:prSet presAssocID="{CDCF9260-41EC-42D2-9025-5DEB40817F12}" presName="rootText2" presStyleLbl="alignAcc1" presStyleIdx="0" presStyleCnt="0">
        <dgm:presLayoutVars>
          <dgm:chPref val="3"/>
        </dgm:presLayoutVars>
      </dgm:prSet>
      <dgm:spPr/>
    </dgm:pt>
    <dgm:pt modelId="{1E595038-FC86-4986-B833-076228370A20}" type="pres">
      <dgm:prSet presAssocID="{CDCF9260-41EC-42D2-9025-5DEB40817F12}" presName="topArc2" presStyleLbl="parChTrans1D1" presStyleIdx="6" presStyleCnt="14"/>
      <dgm:spPr/>
    </dgm:pt>
    <dgm:pt modelId="{D3B20E1E-EB85-42D4-BF83-CADEA325E08A}" type="pres">
      <dgm:prSet presAssocID="{CDCF9260-41EC-42D2-9025-5DEB40817F12}" presName="bottomArc2" presStyleLbl="parChTrans1D1" presStyleIdx="7" presStyleCnt="14"/>
      <dgm:spPr/>
    </dgm:pt>
    <dgm:pt modelId="{576D5C48-CEAE-4B70-A3F4-430FB229C36D}" type="pres">
      <dgm:prSet presAssocID="{CDCF9260-41EC-42D2-9025-5DEB40817F12}" presName="topConnNode2" presStyleLbl="node2" presStyleIdx="0" presStyleCnt="0"/>
      <dgm:spPr/>
    </dgm:pt>
    <dgm:pt modelId="{D8FF157B-0C74-4C18-AE9C-E771DEA12D59}" type="pres">
      <dgm:prSet presAssocID="{CDCF9260-41EC-42D2-9025-5DEB40817F12}" presName="hierChild4" presStyleCnt="0"/>
      <dgm:spPr/>
    </dgm:pt>
    <dgm:pt modelId="{2D087E4A-F359-4650-8AB5-2C228F48D528}" type="pres">
      <dgm:prSet presAssocID="{CDCF9260-41EC-42D2-9025-5DEB40817F12}" presName="hierChild5" presStyleCnt="0"/>
      <dgm:spPr/>
    </dgm:pt>
    <dgm:pt modelId="{C873FAC6-7140-48CE-9F80-D99FCB68E4DE}" type="pres">
      <dgm:prSet presAssocID="{0A05A979-3367-4B03-8675-6445A14FB11C}" presName="Name28" presStyleLbl="parChTrans1D2" presStyleIdx="3" presStyleCnt="6"/>
      <dgm:spPr/>
    </dgm:pt>
    <dgm:pt modelId="{1B7375EB-E7B7-4BCA-99D9-400A60BFAD95}" type="pres">
      <dgm:prSet presAssocID="{13B0CABA-0094-46BB-BC12-B32CBF27AC05}" presName="hierRoot2" presStyleCnt="0">
        <dgm:presLayoutVars>
          <dgm:hierBranch val="init"/>
        </dgm:presLayoutVars>
      </dgm:prSet>
      <dgm:spPr/>
    </dgm:pt>
    <dgm:pt modelId="{339EFEA2-D127-4F8C-A071-984F26EF790D}" type="pres">
      <dgm:prSet presAssocID="{13B0CABA-0094-46BB-BC12-B32CBF27AC05}" presName="rootComposite2" presStyleCnt="0"/>
      <dgm:spPr/>
    </dgm:pt>
    <dgm:pt modelId="{ADA20FD2-424F-48DC-B6B6-1FB706113A5D}" type="pres">
      <dgm:prSet presAssocID="{13B0CABA-0094-46BB-BC12-B32CBF27AC05}" presName="rootText2" presStyleLbl="alignAcc1" presStyleIdx="0" presStyleCnt="0">
        <dgm:presLayoutVars>
          <dgm:chPref val="3"/>
        </dgm:presLayoutVars>
      </dgm:prSet>
      <dgm:spPr/>
    </dgm:pt>
    <dgm:pt modelId="{D4D8F70C-A327-4564-9B6A-83CBB465EE40}" type="pres">
      <dgm:prSet presAssocID="{13B0CABA-0094-46BB-BC12-B32CBF27AC05}" presName="topArc2" presStyleLbl="parChTrans1D1" presStyleIdx="8" presStyleCnt="14"/>
      <dgm:spPr/>
    </dgm:pt>
    <dgm:pt modelId="{5E43C333-AA2E-440B-A665-1EEFF5F0E3BB}" type="pres">
      <dgm:prSet presAssocID="{13B0CABA-0094-46BB-BC12-B32CBF27AC05}" presName="bottomArc2" presStyleLbl="parChTrans1D1" presStyleIdx="9" presStyleCnt="14"/>
      <dgm:spPr/>
    </dgm:pt>
    <dgm:pt modelId="{ABC69067-07A9-4FD5-81C8-B67944395DB1}" type="pres">
      <dgm:prSet presAssocID="{13B0CABA-0094-46BB-BC12-B32CBF27AC05}" presName="topConnNode2" presStyleLbl="node2" presStyleIdx="0" presStyleCnt="0"/>
      <dgm:spPr/>
    </dgm:pt>
    <dgm:pt modelId="{2D750AC8-C3F8-468F-AD20-001A4F37AF4C}" type="pres">
      <dgm:prSet presAssocID="{13B0CABA-0094-46BB-BC12-B32CBF27AC05}" presName="hierChild4" presStyleCnt="0"/>
      <dgm:spPr/>
    </dgm:pt>
    <dgm:pt modelId="{FA8DE07B-1A99-45FD-B447-0F6BF4F3AF0E}" type="pres">
      <dgm:prSet presAssocID="{13B0CABA-0094-46BB-BC12-B32CBF27AC05}" presName="hierChild5" presStyleCnt="0"/>
      <dgm:spPr/>
    </dgm:pt>
    <dgm:pt modelId="{953BFCF5-AB21-419D-85E1-472CD0550974}" type="pres">
      <dgm:prSet presAssocID="{AA83BF09-0D66-42E6-91B7-DC73AC036DAF}" presName="Name28" presStyleLbl="parChTrans1D2" presStyleIdx="4" presStyleCnt="6"/>
      <dgm:spPr/>
    </dgm:pt>
    <dgm:pt modelId="{B7865E14-D219-4199-A6B4-9287C3DB9E86}" type="pres">
      <dgm:prSet presAssocID="{D7315A30-B7BA-419A-B889-7CF3918FB9E8}" presName="hierRoot2" presStyleCnt="0">
        <dgm:presLayoutVars>
          <dgm:hierBranch val="init"/>
        </dgm:presLayoutVars>
      </dgm:prSet>
      <dgm:spPr/>
    </dgm:pt>
    <dgm:pt modelId="{3A3FA804-1A5B-41E2-8FFC-1CE83FF8DEBB}" type="pres">
      <dgm:prSet presAssocID="{D7315A30-B7BA-419A-B889-7CF3918FB9E8}" presName="rootComposite2" presStyleCnt="0"/>
      <dgm:spPr/>
    </dgm:pt>
    <dgm:pt modelId="{900BC26D-DD82-4DC2-8FD9-357148E1BD62}" type="pres">
      <dgm:prSet presAssocID="{D7315A30-B7BA-419A-B889-7CF3918FB9E8}" presName="rootText2" presStyleLbl="alignAcc1" presStyleIdx="0" presStyleCnt="0">
        <dgm:presLayoutVars>
          <dgm:chPref val="3"/>
        </dgm:presLayoutVars>
      </dgm:prSet>
      <dgm:spPr/>
    </dgm:pt>
    <dgm:pt modelId="{F04DD826-8FC7-4BD2-97A9-F7EA62221BAF}" type="pres">
      <dgm:prSet presAssocID="{D7315A30-B7BA-419A-B889-7CF3918FB9E8}" presName="topArc2" presStyleLbl="parChTrans1D1" presStyleIdx="10" presStyleCnt="14"/>
      <dgm:spPr/>
    </dgm:pt>
    <dgm:pt modelId="{51E8ECB0-1696-491A-A6C3-C92F392A05CD}" type="pres">
      <dgm:prSet presAssocID="{D7315A30-B7BA-419A-B889-7CF3918FB9E8}" presName="bottomArc2" presStyleLbl="parChTrans1D1" presStyleIdx="11" presStyleCnt="14"/>
      <dgm:spPr/>
    </dgm:pt>
    <dgm:pt modelId="{3D84AC78-3BE9-45D0-9D30-CAC571261BF2}" type="pres">
      <dgm:prSet presAssocID="{D7315A30-B7BA-419A-B889-7CF3918FB9E8}" presName="topConnNode2" presStyleLbl="node2" presStyleIdx="0" presStyleCnt="0"/>
      <dgm:spPr/>
    </dgm:pt>
    <dgm:pt modelId="{A8B275DA-5BF6-45C8-B7DD-CD3E7AC2DBE7}" type="pres">
      <dgm:prSet presAssocID="{D7315A30-B7BA-419A-B889-7CF3918FB9E8}" presName="hierChild4" presStyleCnt="0"/>
      <dgm:spPr/>
    </dgm:pt>
    <dgm:pt modelId="{9220870B-C488-42E8-AA0C-A205CC89BC61}" type="pres">
      <dgm:prSet presAssocID="{D7315A30-B7BA-419A-B889-7CF3918FB9E8}" presName="hierChild5" presStyleCnt="0"/>
      <dgm:spPr/>
    </dgm:pt>
    <dgm:pt modelId="{E5CDF07B-F591-43DE-97EF-CD13B5758582}" type="pres">
      <dgm:prSet presAssocID="{A16E9EAE-41F4-449A-B203-3F096983739F}" presName="Name28" presStyleLbl="parChTrans1D2" presStyleIdx="5" presStyleCnt="6"/>
      <dgm:spPr/>
    </dgm:pt>
    <dgm:pt modelId="{C15A5370-879D-4B7A-A7EC-CBC5C1AF0990}" type="pres">
      <dgm:prSet presAssocID="{5C3484F2-7866-4E89-AF57-FB42A567E109}" presName="hierRoot2" presStyleCnt="0">
        <dgm:presLayoutVars>
          <dgm:hierBranch val="init"/>
        </dgm:presLayoutVars>
      </dgm:prSet>
      <dgm:spPr/>
    </dgm:pt>
    <dgm:pt modelId="{E899C1C9-5927-496E-A8C3-DE019E336F3B}" type="pres">
      <dgm:prSet presAssocID="{5C3484F2-7866-4E89-AF57-FB42A567E109}" presName="rootComposite2" presStyleCnt="0"/>
      <dgm:spPr/>
    </dgm:pt>
    <dgm:pt modelId="{8891F06A-3B5B-41DB-B1EC-21A876520CA4}" type="pres">
      <dgm:prSet presAssocID="{5C3484F2-7866-4E89-AF57-FB42A567E109}" presName="rootText2" presStyleLbl="alignAcc1" presStyleIdx="0" presStyleCnt="0">
        <dgm:presLayoutVars>
          <dgm:chPref val="3"/>
        </dgm:presLayoutVars>
      </dgm:prSet>
      <dgm:spPr/>
    </dgm:pt>
    <dgm:pt modelId="{F740D643-6287-47D2-A014-C4249D5C1B76}" type="pres">
      <dgm:prSet presAssocID="{5C3484F2-7866-4E89-AF57-FB42A567E109}" presName="topArc2" presStyleLbl="parChTrans1D1" presStyleIdx="12" presStyleCnt="14"/>
      <dgm:spPr/>
    </dgm:pt>
    <dgm:pt modelId="{0C716078-FAB4-42BA-8015-955644464601}" type="pres">
      <dgm:prSet presAssocID="{5C3484F2-7866-4E89-AF57-FB42A567E109}" presName="bottomArc2" presStyleLbl="parChTrans1D1" presStyleIdx="13" presStyleCnt="14"/>
      <dgm:spPr/>
    </dgm:pt>
    <dgm:pt modelId="{91C0A3C5-F6F6-41BD-A0F6-5F539613C07A}" type="pres">
      <dgm:prSet presAssocID="{5C3484F2-7866-4E89-AF57-FB42A567E109}" presName="topConnNode2" presStyleLbl="node2" presStyleIdx="0" presStyleCnt="0"/>
      <dgm:spPr/>
    </dgm:pt>
    <dgm:pt modelId="{DA327803-2C15-40F1-B60C-D476352BBADE}" type="pres">
      <dgm:prSet presAssocID="{5C3484F2-7866-4E89-AF57-FB42A567E109}" presName="hierChild4" presStyleCnt="0"/>
      <dgm:spPr/>
    </dgm:pt>
    <dgm:pt modelId="{1E872B10-101E-4EBD-89D7-2F6D361D385A}" type="pres">
      <dgm:prSet presAssocID="{5C3484F2-7866-4E89-AF57-FB42A567E109}" presName="hierChild5" presStyleCnt="0"/>
      <dgm:spPr/>
    </dgm:pt>
    <dgm:pt modelId="{F3039FE6-6362-4A48-A5C7-17AC2FC896F4}" type="pres">
      <dgm:prSet presAssocID="{8A7AC2E4-007B-4F8B-A8E4-59B097E78CE1}" presName="hierChild3" presStyleCnt="0"/>
      <dgm:spPr/>
    </dgm:pt>
  </dgm:ptLst>
  <dgm:cxnLst>
    <dgm:cxn modelId="{11EB4003-6385-4695-8998-251CCFB8AA1A}" type="presOf" srcId="{8A7AC2E4-007B-4F8B-A8E4-59B097E78CE1}" destId="{A761C45E-9E03-4E06-9F46-324F50EE61DC}" srcOrd="0" destOrd="0" presId="urn:microsoft.com/office/officeart/2008/layout/HalfCircleOrganizationChart"/>
    <dgm:cxn modelId="{EE48EB04-ED25-4DDE-B706-6EDCBBD11CA7}" type="presOf" srcId="{5C3484F2-7866-4E89-AF57-FB42A567E109}" destId="{8891F06A-3B5B-41DB-B1EC-21A876520CA4}" srcOrd="0" destOrd="0" presId="urn:microsoft.com/office/officeart/2008/layout/HalfCircleOrganizationChart"/>
    <dgm:cxn modelId="{78AB0E0C-27CA-4AB5-B050-D37DD50EA6E6}" type="presOf" srcId="{C79220C4-FD93-44D5-B1CD-7F231F5B5040}" destId="{010CB140-6EDE-4683-BE93-0DB18815AD73}" srcOrd="0" destOrd="0" presId="urn:microsoft.com/office/officeart/2008/layout/HalfCircleOrganizationChart"/>
    <dgm:cxn modelId="{8AD97910-55C6-4A72-BA85-5B59AF32EA50}" type="presOf" srcId="{13B0CABA-0094-46BB-BC12-B32CBF27AC05}" destId="{ADA20FD2-424F-48DC-B6B6-1FB706113A5D}" srcOrd="0" destOrd="0" presId="urn:microsoft.com/office/officeart/2008/layout/HalfCircleOrganizationChart"/>
    <dgm:cxn modelId="{EF58A723-6AAA-4862-B9CF-E6B7D738C5A3}" type="presOf" srcId="{A16E9EAE-41F4-449A-B203-3F096983739F}" destId="{E5CDF07B-F591-43DE-97EF-CD13B5758582}" srcOrd="0" destOrd="0" presId="urn:microsoft.com/office/officeart/2008/layout/HalfCircleOrganizationChart"/>
    <dgm:cxn modelId="{915D9E2F-54F1-402C-92C8-314EE957BCCC}" type="presOf" srcId="{CDCF9260-41EC-42D2-9025-5DEB40817F12}" destId="{748BE42C-F3BC-4446-AA6B-392772C54912}" srcOrd="0" destOrd="0" presId="urn:microsoft.com/office/officeart/2008/layout/HalfCircleOrganizationChart"/>
    <dgm:cxn modelId="{0091BF34-9BCE-45E9-85BF-54A610739FD4}" srcId="{8A7AC2E4-007B-4F8B-A8E4-59B097E78CE1}" destId="{D7315A30-B7BA-419A-B889-7CF3918FB9E8}" srcOrd="4" destOrd="0" parTransId="{AA83BF09-0D66-42E6-91B7-DC73AC036DAF}" sibTransId="{A6FAE04B-6EA2-4924-B005-115BA2C50226}"/>
    <dgm:cxn modelId="{4309E739-C70E-4EC1-83AF-0AC3ED499207}" srcId="{C79220C4-FD93-44D5-B1CD-7F231F5B5040}" destId="{8A7AC2E4-007B-4F8B-A8E4-59B097E78CE1}" srcOrd="0" destOrd="0" parTransId="{23B4CEFF-1A92-4CD6-9A63-E374EA52B8E5}" sibTransId="{1048BDCA-BE2A-4ABF-88D2-35FABD6C219D}"/>
    <dgm:cxn modelId="{B68B786D-F0F5-46D2-82F6-47AC20EE8C05}" srcId="{8A7AC2E4-007B-4F8B-A8E4-59B097E78CE1}" destId="{13B0CABA-0094-46BB-BC12-B32CBF27AC05}" srcOrd="3" destOrd="0" parTransId="{0A05A979-3367-4B03-8675-6445A14FB11C}" sibTransId="{8A4D2641-F1FA-4F79-9F89-54C1BCD89764}"/>
    <dgm:cxn modelId="{E86C8153-E35B-47E6-8946-942F2035A1BA}" type="presOf" srcId="{064289FB-3963-4505-85E7-D3F11E35A16D}" destId="{09D57123-6607-437C-A9E0-84C4A6B41F49}" srcOrd="1" destOrd="0" presId="urn:microsoft.com/office/officeart/2008/layout/HalfCircleOrganizationChart"/>
    <dgm:cxn modelId="{8A8E9155-2B17-4771-8EEC-70A5D4842262}" type="presOf" srcId="{CCD33C2A-B7C7-4A6C-825A-FEC573F37BA1}" destId="{1A8ADA18-DE7E-4319-80FA-C1E84BD54EE9}" srcOrd="0" destOrd="0" presId="urn:microsoft.com/office/officeart/2008/layout/HalfCircleOrganizationChart"/>
    <dgm:cxn modelId="{E84B2C7D-3B75-4C22-8D85-60968960466F}" type="presOf" srcId="{93D14B03-A1BF-4B2E-9897-7073271764E0}" destId="{9B0240E3-D7D2-491A-B2C7-D449CD7EDB77}" srcOrd="1" destOrd="0" presId="urn:microsoft.com/office/officeart/2008/layout/HalfCircleOrganizationChart"/>
    <dgm:cxn modelId="{73869D81-B1FD-449E-BB62-0A78C75C9905}" srcId="{8A7AC2E4-007B-4F8B-A8E4-59B097E78CE1}" destId="{5C3484F2-7866-4E89-AF57-FB42A567E109}" srcOrd="5" destOrd="0" parTransId="{A16E9EAE-41F4-449A-B203-3F096983739F}" sibTransId="{241647B9-A440-4744-8EFE-7767EF07282A}"/>
    <dgm:cxn modelId="{C46E2A87-EC2F-4198-A56A-6FFA62D520BA}" type="presOf" srcId="{AA83BF09-0D66-42E6-91B7-DC73AC036DAF}" destId="{953BFCF5-AB21-419D-85E1-472CD0550974}" srcOrd="0" destOrd="0" presId="urn:microsoft.com/office/officeart/2008/layout/HalfCircleOrganizationChart"/>
    <dgm:cxn modelId="{965F129B-86B1-4DE4-9294-9B69A62C8F72}" srcId="{8A7AC2E4-007B-4F8B-A8E4-59B097E78CE1}" destId="{064289FB-3963-4505-85E7-D3F11E35A16D}" srcOrd="1" destOrd="0" parTransId="{7285B9A5-221F-42D6-B210-B4932BB4FBF3}" sibTransId="{7490FEDB-752D-4DC4-BD62-B7C312BC29A7}"/>
    <dgm:cxn modelId="{E49BF59D-831B-466B-B2CF-4217F2EEA207}" type="presOf" srcId="{7285B9A5-221F-42D6-B210-B4932BB4FBF3}" destId="{D118D34D-966E-47EC-AB99-3578EE872693}" srcOrd="0" destOrd="0" presId="urn:microsoft.com/office/officeart/2008/layout/HalfCircleOrganizationChart"/>
    <dgm:cxn modelId="{5B971FA2-48F3-4815-A23C-E70EE506CAD8}" type="presOf" srcId="{064289FB-3963-4505-85E7-D3F11E35A16D}" destId="{8C2C7957-06A2-4050-A970-CF0E2100B68F}" srcOrd="0" destOrd="0" presId="urn:microsoft.com/office/officeart/2008/layout/HalfCircleOrganizationChart"/>
    <dgm:cxn modelId="{029AE1B6-9C9C-49B6-9840-EEA2AC8EA22E}" type="presOf" srcId="{8A7AC2E4-007B-4F8B-A8E4-59B097E78CE1}" destId="{6385068D-887D-46EB-B65B-6F8A2DC60DA6}" srcOrd="1" destOrd="0" presId="urn:microsoft.com/office/officeart/2008/layout/HalfCircleOrganizationChart"/>
    <dgm:cxn modelId="{E51B14B7-6562-4F59-BDDF-19C38C0A5A48}" type="presOf" srcId="{CDCF9260-41EC-42D2-9025-5DEB40817F12}" destId="{576D5C48-CEAE-4B70-A3F4-430FB229C36D}" srcOrd="1" destOrd="0" presId="urn:microsoft.com/office/officeart/2008/layout/HalfCircleOrganizationChart"/>
    <dgm:cxn modelId="{0C0558BD-BBBE-4482-A50B-6020B03AF305}" srcId="{8A7AC2E4-007B-4F8B-A8E4-59B097E78CE1}" destId="{CDCF9260-41EC-42D2-9025-5DEB40817F12}" srcOrd="2" destOrd="0" parTransId="{CCD33C2A-B7C7-4A6C-825A-FEC573F37BA1}" sibTransId="{322FD705-CC17-49FD-9A86-CFE76A4212A3}"/>
    <dgm:cxn modelId="{340A76C3-3694-42CF-A30E-6AD6C80642D5}" type="presOf" srcId="{0A05A979-3367-4B03-8675-6445A14FB11C}" destId="{C873FAC6-7140-48CE-9F80-D99FCB68E4DE}" srcOrd="0" destOrd="0" presId="urn:microsoft.com/office/officeart/2008/layout/HalfCircleOrganizationChart"/>
    <dgm:cxn modelId="{4DA2B5C6-0FED-4BD0-B849-F5E1D8B62F77}" type="presOf" srcId="{D7315A30-B7BA-419A-B889-7CF3918FB9E8}" destId="{3D84AC78-3BE9-45D0-9D30-CAC571261BF2}" srcOrd="1" destOrd="0" presId="urn:microsoft.com/office/officeart/2008/layout/HalfCircleOrganizationChart"/>
    <dgm:cxn modelId="{024CF2CB-1742-4E8B-A584-91627630A0D3}" type="presOf" srcId="{93D14B03-A1BF-4B2E-9897-7073271764E0}" destId="{127D01B1-1824-4B8F-B57A-125232B63D28}" srcOrd="0" destOrd="0" presId="urn:microsoft.com/office/officeart/2008/layout/HalfCircleOrganizationChart"/>
    <dgm:cxn modelId="{FA61FDCB-AD86-4DC5-A0CB-32E7CC20728F}" type="presOf" srcId="{13B0CABA-0094-46BB-BC12-B32CBF27AC05}" destId="{ABC69067-07A9-4FD5-81C8-B67944395DB1}" srcOrd="1" destOrd="0" presId="urn:microsoft.com/office/officeart/2008/layout/HalfCircleOrganizationChart"/>
    <dgm:cxn modelId="{81EA8EDC-DEEC-456D-B2AC-A93D3808B227}" srcId="{8A7AC2E4-007B-4F8B-A8E4-59B097E78CE1}" destId="{93D14B03-A1BF-4B2E-9897-7073271764E0}" srcOrd="0" destOrd="0" parTransId="{999CE048-6D7E-4F7F-93B4-67535726BB1C}" sibTransId="{4C959A5F-4DA5-483A-9962-DBD1A6AB144B}"/>
    <dgm:cxn modelId="{F6CD77E5-D01F-4D54-B97D-87EB8B4BFCEA}" type="presOf" srcId="{D7315A30-B7BA-419A-B889-7CF3918FB9E8}" destId="{900BC26D-DD82-4DC2-8FD9-357148E1BD62}" srcOrd="0" destOrd="0" presId="urn:microsoft.com/office/officeart/2008/layout/HalfCircleOrganizationChart"/>
    <dgm:cxn modelId="{9D8ECBF2-D3D0-495E-A74E-831657CCF465}" type="presOf" srcId="{5C3484F2-7866-4E89-AF57-FB42A567E109}" destId="{91C0A3C5-F6F6-41BD-A0F6-5F539613C07A}" srcOrd="1" destOrd="0" presId="urn:microsoft.com/office/officeart/2008/layout/HalfCircleOrganizationChart"/>
    <dgm:cxn modelId="{98B620F4-153E-4E77-8278-9778527ED90E}" type="presOf" srcId="{999CE048-6D7E-4F7F-93B4-67535726BB1C}" destId="{74023EEE-AE74-4D09-BB73-614F01478014}" srcOrd="0" destOrd="0" presId="urn:microsoft.com/office/officeart/2008/layout/HalfCircleOrganizationChart"/>
    <dgm:cxn modelId="{64D28189-4248-4CA0-9160-59173EDCBC98}" type="presParOf" srcId="{010CB140-6EDE-4683-BE93-0DB18815AD73}" destId="{B52D154D-121A-412D-930F-FBFF6D965487}" srcOrd="0" destOrd="0" presId="urn:microsoft.com/office/officeart/2008/layout/HalfCircleOrganizationChart"/>
    <dgm:cxn modelId="{F8A202CD-E074-427B-897C-FEAFA613577D}" type="presParOf" srcId="{B52D154D-121A-412D-930F-FBFF6D965487}" destId="{2C200262-FBDE-4C51-B9D7-0ECDD2D6AFD1}" srcOrd="0" destOrd="0" presId="urn:microsoft.com/office/officeart/2008/layout/HalfCircleOrganizationChart"/>
    <dgm:cxn modelId="{52E0633A-9E14-4FB6-B561-C35769BFCEFE}" type="presParOf" srcId="{2C200262-FBDE-4C51-B9D7-0ECDD2D6AFD1}" destId="{A761C45E-9E03-4E06-9F46-324F50EE61DC}" srcOrd="0" destOrd="0" presId="urn:microsoft.com/office/officeart/2008/layout/HalfCircleOrganizationChart"/>
    <dgm:cxn modelId="{C4D9E00A-FF9E-4761-85D8-F74AFF0E0BC8}" type="presParOf" srcId="{2C200262-FBDE-4C51-B9D7-0ECDD2D6AFD1}" destId="{6C755FF9-2F49-4B80-98DA-62553AACBD4C}" srcOrd="1" destOrd="0" presId="urn:microsoft.com/office/officeart/2008/layout/HalfCircleOrganizationChart"/>
    <dgm:cxn modelId="{34DE44AE-F311-40A1-BC7B-71DAB5EAD848}" type="presParOf" srcId="{2C200262-FBDE-4C51-B9D7-0ECDD2D6AFD1}" destId="{573DB9C2-0A52-4D17-A535-0050079740AA}" srcOrd="2" destOrd="0" presId="urn:microsoft.com/office/officeart/2008/layout/HalfCircleOrganizationChart"/>
    <dgm:cxn modelId="{00E86BA6-2083-40F6-82D0-51F44A464A4B}" type="presParOf" srcId="{2C200262-FBDE-4C51-B9D7-0ECDD2D6AFD1}" destId="{6385068D-887D-46EB-B65B-6F8A2DC60DA6}" srcOrd="3" destOrd="0" presId="urn:microsoft.com/office/officeart/2008/layout/HalfCircleOrganizationChart"/>
    <dgm:cxn modelId="{D9A57A17-937F-444E-BD70-E2ED2A0D3AF0}" type="presParOf" srcId="{B52D154D-121A-412D-930F-FBFF6D965487}" destId="{CE00DA5C-644F-44D8-BC65-AC04C00ECB62}" srcOrd="1" destOrd="0" presId="urn:microsoft.com/office/officeart/2008/layout/HalfCircleOrganizationChart"/>
    <dgm:cxn modelId="{0F6CA3BC-9A34-43EA-BDF6-F7DA8890EDC8}" type="presParOf" srcId="{CE00DA5C-644F-44D8-BC65-AC04C00ECB62}" destId="{74023EEE-AE74-4D09-BB73-614F01478014}" srcOrd="0" destOrd="0" presId="urn:microsoft.com/office/officeart/2008/layout/HalfCircleOrganizationChart"/>
    <dgm:cxn modelId="{5018C87F-A213-435E-B504-6880100A9C45}" type="presParOf" srcId="{CE00DA5C-644F-44D8-BC65-AC04C00ECB62}" destId="{7DE6860E-0E27-45C9-8B28-17F1A0D950A3}" srcOrd="1" destOrd="0" presId="urn:microsoft.com/office/officeart/2008/layout/HalfCircleOrganizationChart"/>
    <dgm:cxn modelId="{8FEBE53E-7865-4F67-9EF8-133AE54FE703}" type="presParOf" srcId="{7DE6860E-0E27-45C9-8B28-17F1A0D950A3}" destId="{247B4272-2BF0-48F8-A01C-092C5F654B00}" srcOrd="0" destOrd="0" presId="urn:microsoft.com/office/officeart/2008/layout/HalfCircleOrganizationChart"/>
    <dgm:cxn modelId="{53420C9A-25F7-4F06-8539-BD5E74208892}" type="presParOf" srcId="{247B4272-2BF0-48F8-A01C-092C5F654B00}" destId="{127D01B1-1824-4B8F-B57A-125232B63D28}" srcOrd="0" destOrd="0" presId="urn:microsoft.com/office/officeart/2008/layout/HalfCircleOrganizationChart"/>
    <dgm:cxn modelId="{7D8CB8DB-26EE-448B-B3B5-57E1A368B9A4}" type="presParOf" srcId="{247B4272-2BF0-48F8-A01C-092C5F654B00}" destId="{91F9B688-7640-4C05-B536-70206F8AA269}" srcOrd="1" destOrd="0" presId="urn:microsoft.com/office/officeart/2008/layout/HalfCircleOrganizationChart"/>
    <dgm:cxn modelId="{42F417CF-BDB2-41AF-9A70-DB1C7CE6FDF8}" type="presParOf" srcId="{247B4272-2BF0-48F8-A01C-092C5F654B00}" destId="{7FB279F7-2441-4F55-9988-668CE704F8A7}" srcOrd="2" destOrd="0" presId="urn:microsoft.com/office/officeart/2008/layout/HalfCircleOrganizationChart"/>
    <dgm:cxn modelId="{55D130F8-92BC-4464-9154-79EE63E2C77F}" type="presParOf" srcId="{247B4272-2BF0-48F8-A01C-092C5F654B00}" destId="{9B0240E3-D7D2-491A-B2C7-D449CD7EDB77}" srcOrd="3" destOrd="0" presId="urn:microsoft.com/office/officeart/2008/layout/HalfCircleOrganizationChart"/>
    <dgm:cxn modelId="{E87B573B-4C83-4F0C-BC94-79817999FABC}" type="presParOf" srcId="{7DE6860E-0E27-45C9-8B28-17F1A0D950A3}" destId="{309A9529-684B-4667-B28C-B3297FA83A7B}" srcOrd="1" destOrd="0" presId="urn:microsoft.com/office/officeart/2008/layout/HalfCircleOrganizationChart"/>
    <dgm:cxn modelId="{EDFED5BC-AEEA-4C6F-B5A3-C42AF1C26D05}" type="presParOf" srcId="{7DE6860E-0E27-45C9-8B28-17F1A0D950A3}" destId="{FDD85DF5-2ADE-4D9F-A786-A81C68257203}" srcOrd="2" destOrd="0" presId="urn:microsoft.com/office/officeart/2008/layout/HalfCircleOrganizationChart"/>
    <dgm:cxn modelId="{2A3CE718-0BF9-4026-9D16-A516B4DDB1B4}" type="presParOf" srcId="{CE00DA5C-644F-44D8-BC65-AC04C00ECB62}" destId="{D118D34D-966E-47EC-AB99-3578EE872693}" srcOrd="2" destOrd="0" presId="urn:microsoft.com/office/officeart/2008/layout/HalfCircleOrganizationChart"/>
    <dgm:cxn modelId="{5C3A0469-5B54-4490-B7C8-6D324C4D76E8}" type="presParOf" srcId="{CE00DA5C-644F-44D8-BC65-AC04C00ECB62}" destId="{73B76023-22EA-46DB-BCCD-240C890E57E4}" srcOrd="3" destOrd="0" presId="urn:microsoft.com/office/officeart/2008/layout/HalfCircleOrganizationChart"/>
    <dgm:cxn modelId="{9731FACB-3911-415B-A509-296BA7BADC0A}" type="presParOf" srcId="{73B76023-22EA-46DB-BCCD-240C890E57E4}" destId="{B6F8186A-1608-4FF9-A208-C34005D2514F}" srcOrd="0" destOrd="0" presId="urn:microsoft.com/office/officeart/2008/layout/HalfCircleOrganizationChart"/>
    <dgm:cxn modelId="{980DE089-33A7-4DAB-8053-6F2A3A144B3E}" type="presParOf" srcId="{B6F8186A-1608-4FF9-A208-C34005D2514F}" destId="{8C2C7957-06A2-4050-A970-CF0E2100B68F}" srcOrd="0" destOrd="0" presId="urn:microsoft.com/office/officeart/2008/layout/HalfCircleOrganizationChart"/>
    <dgm:cxn modelId="{FEFA331F-2F1D-48CD-8758-661B5BCD18EA}" type="presParOf" srcId="{B6F8186A-1608-4FF9-A208-C34005D2514F}" destId="{735CEC3D-5FDF-4840-8633-4B75AE74EC08}" srcOrd="1" destOrd="0" presId="urn:microsoft.com/office/officeart/2008/layout/HalfCircleOrganizationChart"/>
    <dgm:cxn modelId="{ABDF6B4E-18B7-4329-B453-EAE77D08C86A}" type="presParOf" srcId="{B6F8186A-1608-4FF9-A208-C34005D2514F}" destId="{AAC3D525-E2DF-4B24-B78F-BE64E6DFABE1}" srcOrd="2" destOrd="0" presId="urn:microsoft.com/office/officeart/2008/layout/HalfCircleOrganizationChart"/>
    <dgm:cxn modelId="{EC0D0463-DC3F-430A-BD99-20D228750426}" type="presParOf" srcId="{B6F8186A-1608-4FF9-A208-C34005D2514F}" destId="{09D57123-6607-437C-A9E0-84C4A6B41F49}" srcOrd="3" destOrd="0" presId="urn:microsoft.com/office/officeart/2008/layout/HalfCircleOrganizationChart"/>
    <dgm:cxn modelId="{E13C8887-865A-4BEC-B556-D2D4DEB62C43}" type="presParOf" srcId="{73B76023-22EA-46DB-BCCD-240C890E57E4}" destId="{39DA7076-BDD3-493D-A13F-CADCB03BB8C6}" srcOrd="1" destOrd="0" presId="urn:microsoft.com/office/officeart/2008/layout/HalfCircleOrganizationChart"/>
    <dgm:cxn modelId="{29F6F25B-C2BD-45F3-9282-51085A8ACA65}" type="presParOf" srcId="{73B76023-22EA-46DB-BCCD-240C890E57E4}" destId="{D377578A-0A69-4B0A-8D47-C326B147AAEA}" srcOrd="2" destOrd="0" presId="urn:microsoft.com/office/officeart/2008/layout/HalfCircleOrganizationChart"/>
    <dgm:cxn modelId="{10BA9485-E1A9-4B63-B86B-0210C96323DF}" type="presParOf" srcId="{CE00DA5C-644F-44D8-BC65-AC04C00ECB62}" destId="{1A8ADA18-DE7E-4319-80FA-C1E84BD54EE9}" srcOrd="4" destOrd="0" presId="urn:microsoft.com/office/officeart/2008/layout/HalfCircleOrganizationChart"/>
    <dgm:cxn modelId="{41E0DF90-F3EA-452C-8974-10275BFB1E51}" type="presParOf" srcId="{CE00DA5C-644F-44D8-BC65-AC04C00ECB62}" destId="{7622BBC9-4607-448D-9CFB-F51F322F80CE}" srcOrd="5" destOrd="0" presId="urn:microsoft.com/office/officeart/2008/layout/HalfCircleOrganizationChart"/>
    <dgm:cxn modelId="{7DC776AE-33BC-4F3A-926B-DD8F70FD09E5}" type="presParOf" srcId="{7622BBC9-4607-448D-9CFB-F51F322F80CE}" destId="{9DC13B99-FB30-4479-A4E4-1344EB8F5931}" srcOrd="0" destOrd="0" presId="urn:microsoft.com/office/officeart/2008/layout/HalfCircleOrganizationChart"/>
    <dgm:cxn modelId="{B08C6DD6-1844-4F0D-A8E7-4777947C6036}" type="presParOf" srcId="{9DC13B99-FB30-4479-A4E4-1344EB8F5931}" destId="{748BE42C-F3BC-4446-AA6B-392772C54912}" srcOrd="0" destOrd="0" presId="urn:microsoft.com/office/officeart/2008/layout/HalfCircleOrganizationChart"/>
    <dgm:cxn modelId="{60DF4CEE-0CD2-4DE5-953A-CEBB1C1B12CC}" type="presParOf" srcId="{9DC13B99-FB30-4479-A4E4-1344EB8F5931}" destId="{1E595038-FC86-4986-B833-076228370A20}" srcOrd="1" destOrd="0" presId="urn:microsoft.com/office/officeart/2008/layout/HalfCircleOrganizationChart"/>
    <dgm:cxn modelId="{8BD8CD68-5745-42DB-9B56-5088A04BC338}" type="presParOf" srcId="{9DC13B99-FB30-4479-A4E4-1344EB8F5931}" destId="{D3B20E1E-EB85-42D4-BF83-CADEA325E08A}" srcOrd="2" destOrd="0" presId="urn:microsoft.com/office/officeart/2008/layout/HalfCircleOrganizationChart"/>
    <dgm:cxn modelId="{FECB10F0-3A86-4B94-9CBD-9ABA04DF3CDB}" type="presParOf" srcId="{9DC13B99-FB30-4479-A4E4-1344EB8F5931}" destId="{576D5C48-CEAE-4B70-A3F4-430FB229C36D}" srcOrd="3" destOrd="0" presId="urn:microsoft.com/office/officeart/2008/layout/HalfCircleOrganizationChart"/>
    <dgm:cxn modelId="{5FCB3060-3F33-4392-9CBD-01AF126576FB}" type="presParOf" srcId="{7622BBC9-4607-448D-9CFB-F51F322F80CE}" destId="{D8FF157B-0C74-4C18-AE9C-E771DEA12D59}" srcOrd="1" destOrd="0" presId="urn:microsoft.com/office/officeart/2008/layout/HalfCircleOrganizationChart"/>
    <dgm:cxn modelId="{11F75B4C-9152-46BB-A4C5-C6F9C94BA1B4}" type="presParOf" srcId="{7622BBC9-4607-448D-9CFB-F51F322F80CE}" destId="{2D087E4A-F359-4650-8AB5-2C228F48D528}" srcOrd="2" destOrd="0" presId="urn:microsoft.com/office/officeart/2008/layout/HalfCircleOrganizationChart"/>
    <dgm:cxn modelId="{EBB1ABF3-BB2A-4D8B-BDFD-C1D7921036F2}" type="presParOf" srcId="{CE00DA5C-644F-44D8-BC65-AC04C00ECB62}" destId="{C873FAC6-7140-48CE-9F80-D99FCB68E4DE}" srcOrd="6" destOrd="0" presId="urn:microsoft.com/office/officeart/2008/layout/HalfCircleOrganizationChart"/>
    <dgm:cxn modelId="{2AA6F7B0-086B-415C-9720-A75FB8A5BFF2}" type="presParOf" srcId="{CE00DA5C-644F-44D8-BC65-AC04C00ECB62}" destId="{1B7375EB-E7B7-4BCA-99D9-400A60BFAD95}" srcOrd="7" destOrd="0" presId="urn:microsoft.com/office/officeart/2008/layout/HalfCircleOrganizationChart"/>
    <dgm:cxn modelId="{9BD58BE4-9B3D-4931-85CF-D09ACD04EB14}" type="presParOf" srcId="{1B7375EB-E7B7-4BCA-99D9-400A60BFAD95}" destId="{339EFEA2-D127-4F8C-A071-984F26EF790D}" srcOrd="0" destOrd="0" presId="urn:microsoft.com/office/officeart/2008/layout/HalfCircleOrganizationChart"/>
    <dgm:cxn modelId="{98E6F28C-8AC7-4205-9DBA-2996D4475DD2}" type="presParOf" srcId="{339EFEA2-D127-4F8C-A071-984F26EF790D}" destId="{ADA20FD2-424F-48DC-B6B6-1FB706113A5D}" srcOrd="0" destOrd="0" presId="urn:microsoft.com/office/officeart/2008/layout/HalfCircleOrganizationChart"/>
    <dgm:cxn modelId="{BE6E9177-1F67-4D04-8263-EC767217E3F1}" type="presParOf" srcId="{339EFEA2-D127-4F8C-A071-984F26EF790D}" destId="{D4D8F70C-A327-4564-9B6A-83CBB465EE40}" srcOrd="1" destOrd="0" presId="urn:microsoft.com/office/officeart/2008/layout/HalfCircleOrganizationChart"/>
    <dgm:cxn modelId="{F95561B1-00EA-45D5-8C50-7AF427532FDB}" type="presParOf" srcId="{339EFEA2-D127-4F8C-A071-984F26EF790D}" destId="{5E43C333-AA2E-440B-A665-1EEFF5F0E3BB}" srcOrd="2" destOrd="0" presId="urn:microsoft.com/office/officeart/2008/layout/HalfCircleOrganizationChart"/>
    <dgm:cxn modelId="{28C16183-1487-49AA-AC35-15478F28F600}" type="presParOf" srcId="{339EFEA2-D127-4F8C-A071-984F26EF790D}" destId="{ABC69067-07A9-4FD5-81C8-B67944395DB1}" srcOrd="3" destOrd="0" presId="urn:microsoft.com/office/officeart/2008/layout/HalfCircleOrganizationChart"/>
    <dgm:cxn modelId="{F3BD0886-9EAE-41D6-96A5-2031A4492CA2}" type="presParOf" srcId="{1B7375EB-E7B7-4BCA-99D9-400A60BFAD95}" destId="{2D750AC8-C3F8-468F-AD20-001A4F37AF4C}" srcOrd="1" destOrd="0" presId="urn:microsoft.com/office/officeart/2008/layout/HalfCircleOrganizationChart"/>
    <dgm:cxn modelId="{AABD7AB9-27B4-4599-9631-069A77001C9C}" type="presParOf" srcId="{1B7375EB-E7B7-4BCA-99D9-400A60BFAD95}" destId="{FA8DE07B-1A99-45FD-B447-0F6BF4F3AF0E}" srcOrd="2" destOrd="0" presId="urn:microsoft.com/office/officeart/2008/layout/HalfCircleOrganizationChart"/>
    <dgm:cxn modelId="{67EB6A8F-F041-4202-914E-2F909E139663}" type="presParOf" srcId="{CE00DA5C-644F-44D8-BC65-AC04C00ECB62}" destId="{953BFCF5-AB21-419D-85E1-472CD0550974}" srcOrd="8" destOrd="0" presId="urn:microsoft.com/office/officeart/2008/layout/HalfCircleOrganizationChart"/>
    <dgm:cxn modelId="{9EC63A28-5231-4531-BE34-BC29A8644485}" type="presParOf" srcId="{CE00DA5C-644F-44D8-BC65-AC04C00ECB62}" destId="{B7865E14-D219-4199-A6B4-9287C3DB9E86}" srcOrd="9" destOrd="0" presId="urn:microsoft.com/office/officeart/2008/layout/HalfCircleOrganizationChart"/>
    <dgm:cxn modelId="{B7C73F3D-DDA0-4F43-8A69-B0EEF51FE51C}" type="presParOf" srcId="{B7865E14-D219-4199-A6B4-9287C3DB9E86}" destId="{3A3FA804-1A5B-41E2-8FFC-1CE83FF8DEBB}" srcOrd="0" destOrd="0" presId="urn:microsoft.com/office/officeart/2008/layout/HalfCircleOrganizationChart"/>
    <dgm:cxn modelId="{8E45F419-F423-4683-8B9B-45DCDD63F8C1}" type="presParOf" srcId="{3A3FA804-1A5B-41E2-8FFC-1CE83FF8DEBB}" destId="{900BC26D-DD82-4DC2-8FD9-357148E1BD62}" srcOrd="0" destOrd="0" presId="urn:microsoft.com/office/officeart/2008/layout/HalfCircleOrganizationChart"/>
    <dgm:cxn modelId="{11580620-9EB8-486F-95E4-9903382FE7C6}" type="presParOf" srcId="{3A3FA804-1A5B-41E2-8FFC-1CE83FF8DEBB}" destId="{F04DD826-8FC7-4BD2-97A9-F7EA62221BAF}" srcOrd="1" destOrd="0" presId="urn:microsoft.com/office/officeart/2008/layout/HalfCircleOrganizationChart"/>
    <dgm:cxn modelId="{01D65E5C-BFB1-4F98-A720-D22278126392}" type="presParOf" srcId="{3A3FA804-1A5B-41E2-8FFC-1CE83FF8DEBB}" destId="{51E8ECB0-1696-491A-A6C3-C92F392A05CD}" srcOrd="2" destOrd="0" presId="urn:microsoft.com/office/officeart/2008/layout/HalfCircleOrganizationChart"/>
    <dgm:cxn modelId="{B116D5F6-3467-40D3-B402-4891C3A29F7D}" type="presParOf" srcId="{3A3FA804-1A5B-41E2-8FFC-1CE83FF8DEBB}" destId="{3D84AC78-3BE9-45D0-9D30-CAC571261BF2}" srcOrd="3" destOrd="0" presId="urn:microsoft.com/office/officeart/2008/layout/HalfCircleOrganizationChart"/>
    <dgm:cxn modelId="{943AB0F7-B489-463F-B4B6-4AB06BC2652C}" type="presParOf" srcId="{B7865E14-D219-4199-A6B4-9287C3DB9E86}" destId="{A8B275DA-5BF6-45C8-B7DD-CD3E7AC2DBE7}" srcOrd="1" destOrd="0" presId="urn:microsoft.com/office/officeart/2008/layout/HalfCircleOrganizationChart"/>
    <dgm:cxn modelId="{A952C90E-2093-4A83-B084-0B6805132DCD}" type="presParOf" srcId="{B7865E14-D219-4199-A6B4-9287C3DB9E86}" destId="{9220870B-C488-42E8-AA0C-A205CC89BC61}" srcOrd="2" destOrd="0" presId="urn:microsoft.com/office/officeart/2008/layout/HalfCircleOrganizationChart"/>
    <dgm:cxn modelId="{438CF1A3-E16F-48D5-AB79-03E4B6AE137F}" type="presParOf" srcId="{CE00DA5C-644F-44D8-BC65-AC04C00ECB62}" destId="{E5CDF07B-F591-43DE-97EF-CD13B5758582}" srcOrd="10" destOrd="0" presId="urn:microsoft.com/office/officeart/2008/layout/HalfCircleOrganizationChart"/>
    <dgm:cxn modelId="{2A14A4E5-7DCE-404A-8333-876B4FA75B75}" type="presParOf" srcId="{CE00DA5C-644F-44D8-BC65-AC04C00ECB62}" destId="{C15A5370-879D-4B7A-A7EC-CBC5C1AF0990}" srcOrd="11" destOrd="0" presId="urn:microsoft.com/office/officeart/2008/layout/HalfCircleOrganizationChart"/>
    <dgm:cxn modelId="{11E438D8-8485-43AD-8E85-752A32A81F6B}" type="presParOf" srcId="{C15A5370-879D-4B7A-A7EC-CBC5C1AF0990}" destId="{E899C1C9-5927-496E-A8C3-DE019E336F3B}" srcOrd="0" destOrd="0" presId="urn:microsoft.com/office/officeart/2008/layout/HalfCircleOrganizationChart"/>
    <dgm:cxn modelId="{E51832E5-497C-49AF-A153-96305DFD0027}" type="presParOf" srcId="{E899C1C9-5927-496E-A8C3-DE019E336F3B}" destId="{8891F06A-3B5B-41DB-B1EC-21A876520CA4}" srcOrd="0" destOrd="0" presId="urn:microsoft.com/office/officeart/2008/layout/HalfCircleOrganizationChart"/>
    <dgm:cxn modelId="{47D7FB65-4914-4233-B095-53FBF7074550}" type="presParOf" srcId="{E899C1C9-5927-496E-A8C3-DE019E336F3B}" destId="{F740D643-6287-47D2-A014-C4249D5C1B76}" srcOrd="1" destOrd="0" presId="urn:microsoft.com/office/officeart/2008/layout/HalfCircleOrganizationChart"/>
    <dgm:cxn modelId="{3A8AA523-6B1C-403D-90C0-EADDD3672E79}" type="presParOf" srcId="{E899C1C9-5927-496E-A8C3-DE019E336F3B}" destId="{0C716078-FAB4-42BA-8015-955644464601}" srcOrd="2" destOrd="0" presId="urn:microsoft.com/office/officeart/2008/layout/HalfCircleOrganizationChart"/>
    <dgm:cxn modelId="{45E0A189-355C-47DC-A7B0-FF47AEFC2D55}" type="presParOf" srcId="{E899C1C9-5927-496E-A8C3-DE019E336F3B}" destId="{91C0A3C5-F6F6-41BD-A0F6-5F539613C07A}" srcOrd="3" destOrd="0" presId="urn:microsoft.com/office/officeart/2008/layout/HalfCircleOrganizationChart"/>
    <dgm:cxn modelId="{431B2DE3-2F0A-4110-B0FE-D6F5014DA56F}" type="presParOf" srcId="{C15A5370-879D-4B7A-A7EC-CBC5C1AF0990}" destId="{DA327803-2C15-40F1-B60C-D476352BBADE}" srcOrd="1" destOrd="0" presId="urn:microsoft.com/office/officeart/2008/layout/HalfCircleOrganizationChart"/>
    <dgm:cxn modelId="{0B1A786C-6557-49D8-9148-8AF09E0E0B14}" type="presParOf" srcId="{C15A5370-879D-4B7A-A7EC-CBC5C1AF0990}" destId="{1E872B10-101E-4EBD-89D7-2F6D361D385A}" srcOrd="2" destOrd="0" presId="urn:microsoft.com/office/officeart/2008/layout/HalfCircleOrganizationChart"/>
    <dgm:cxn modelId="{3A724766-36A6-424C-8040-76B2EF5AFEC5}" type="presParOf" srcId="{B52D154D-121A-412D-930F-FBFF6D965487}" destId="{F3039FE6-6362-4A48-A5C7-17AC2FC896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220C4-FD93-44D5-B1CD-7F231F5B50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AC2E4-007B-4F8B-A8E4-59B097E78CE1}">
      <dgm:prSet phldrT="[Текст]"/>
      <dgm:spPr/>
      <dgm:t>
        <a:bodyPr/>
        <a:lstStyle/>
        <a:p>
          <a:r>
            <a:rPr lang="ru-RU" dirty="0"/>
            <a:t>Устойчивое развитие</a:t>
          </a:r>
        </a:p>
      </dgm:t>
    </dgm:pt>
    <dgm:pt modelId="{23B4CEFF-1A92-4CD6-9A63-E374EA52B8E5}" type="parTrans" cxnId="{4309E739-C70E-4EC1-83AF-0AC3ED499207}">
      <dgm:prSet/>
      <dgm:spPr/>
      <dgm:t>
        <a:bodyPr/>
        <a:lstStyle/>
        <a:p>
          <a:endParaRPr lang="ru-RU"/>
        </a:p>
      </dgm:t>
    </dgm:pt>
    <dgm:pt modelId="{1048BDCA-BE2A-4ABF-88D2-35FABD6C219D}" type="sibTrans" cxnId="{4309E739-C70E-4EC1-83AF-0AC3ED499207}">
      <dgm:prSet/>
      <dgm:spPr/>
      <dgm:t>
        <a:bodyPr/>
        <a:lstStyle/>
        <a:p>
          <a:endParaRPr lang="ru-RU"/>
        </a:p>
      </dgm:t>
    </dgm:pt>
    <dgm:pt modelId="{93D14B03-A1BF-4B2E-9897-7073271764E0}">
      <dgm:prSet phldrT="[Текст]"/>
      <dgm:spPr/>
      <dgm:t>
        <a:bodyPr/>
        <a:lstStyle/>
        <a:p>
          <a:r>
            <a:rPr lang="ru-RU" dirty="0"/>
            <a:t>Экологичность</a:t>
          </a:r>
        </a:p>
      </dgm:t>
    </dgm:pt>
    <dgm:pt modelId="{999CE048-6D7E-4F7F-93B4-67535726BB1C}" type="parTrans" cxnId="{81EA8EDC-DEEC-456D-B2AC-A93D3808B227}">
      <dgm:prSet/>
      <dgm:spPr/>
      <dgm:t>
        <a:bodyPr/>
        <a:lstStyle/>
        <a:p>
          <a:endParaRPr lang="ru-RU"/>
        </a:p>
      </dgm:t>
    </dgm:pt>
    <dgm:pt modelId="{4C959A5F-4DA5-483A-9962-DBD1A6AB144B}" type="sibTrans" cxnId="{81EA8EDC-DEEC-456D-B2AC-A93D3808B227}">
      <dgm:prSet/>
      <dgm:spPr/>
      <dgm:t>
        <a:bodyPr/>
        <a:lstStyle/>
        <a:p>
          <a:endParaRPr lang="ru-RU"/>
        </a:p>
      </dgm:t>
    </dgm:pt>
    <dgm:pt modelId="{064289FB-3963-4505-85E7-D3F11E35A16D}">
      <dgm:prSet phldrT="[Текст]"/>
      <dgm:spPr/>
      <dgm:t>
        <a:bodyPr/>
        <a:lstStyle/>
        <a:p>
          <a:r>
            <a:rPr lang="ru-RU" dirty="0"/>
            <a:t>Сохранение природных ресурсов</a:t>
          </a:r>
        </a:p>
      </dgm:t>
    </dgm:pt>
    <dgm:pt modelId="{7285B9A5-221F-42D6-B210-B4932BB4FBF3}" type="parTrans" cxnId="{965F129B-86B1-4DE4-9294-9B69A62C8F72}">
      <dgm:prSet/>
      <dgm:spPr/>
      <dgm:t>
        <a:bodyPr/>
        <a:lstStyle/>
        <a:p>
          <a:endParaRPr lang="ru-RU"/>
        </a:p>
      </dgm:t>
    </dgm:pt>
    <dgm:pt modelId="{7490FEDB-752D-4DC4-BD62-B7C312BC29A7}" type="sibTrans" cxnId="{965F129B-86B1-4DE4-9294-9B69A62C8F72}">
      <dgm:prSet/>
      <dgm:spPr/>
      <dgm:t>
        <a:bodyPr/>
        <a:lstStyle/>
        <a:p>
          <a:endParaRPr lang="ru-RU"/>
        </a:p>
      </dgm:t>
    </dgm:pt>
    <dgm:pt modelId="{CDCF9260-41EC-42D2-9025-5DEB40817F12}">
      <dgm:prSet phldrT="[Текст]"/>
      <dgm:spPr/>
      <dgm:t>
        <a:bodyPr/>
        <a:lstStyle/>
        <a:p>
          <a:r>
            <a:rPr lang="ru-RU" dirty="0"/>
            <a:t>Инвестиции</a:t>
          </a:r>
        </a:p>
      </dgm:t>
    </dgm:pt>
    <dgm:pt modelId="{CCD33C2A-B7C7-4A6C-825A-FEC573F37BA1}" type="parTrans" cxnId="{0C0558BD-BBBE-4482-A50B-6020B03AF305}">
      <dgm:prSet/>
      <dgm:spPr/>
      <dgm:t>
        <a:bodyPr/>
        <a:lstStyle/>
        <a:p>
          <a:endParaRPr lang="ru-RU"/>
        </a:p>
      </dgm:t>
    </dgm:pt>
    <dgm:pt modelId="{322FD705-CC17-49FD-9A86-CFE76A4212A3}" type="sibTrans" cxnId="{0C0558BD-BBBE-4482-A50B-6020B03AF305}">
      <dgm:prSet/>
      <dgm:spPr/>
      <dgm:t>
        <a:bodyPr/>
        <a:lstStyle/>
        <a:p>
          <a:endParaRPr lang="ru-RU"/>
        </a:p>
      </dgm:t>
    </dgm:pt>
    <dgm:pt modelId="{13B0CABA-0094-46BB-BC12-B32CBF27AC05}">
      <dgm:prSet phldrT="[Текст]"/>
      <dgm:spPr/>
      <dgm:t>
        <a:bodyPr/>
        <a:lstStyle/>
        <a:p>
          <a:r>
            <a:rPr lang="ru-RU" dirty="0"/>
            <a:t>Научно-технический прогресс</a:t>
          </a:r>
        </a:p>
      </dgm:t>
    </dgm:pt>
    <dgm:pt modelId="{0A05A979-3367-4B03-8675-6445A14FB11C}" type="parTrans" cxnId="{B68B786D-F0F5-46D2-82F6-47AC20EE8C05}">
      <dgm:prSet/>
      <dgm:spPr/>
      <dgm:t>
        <a:bodyPr/>
        <a:lstStyle/>
        <a:p>
          <a:endParaRPr lang="ru-RU"/>
        </a:p>
      </dgm:t>
    </dgm:pt>
    <dgm:pt modelId="{8A4D2641-F1FA-4F79-9F89-54C1BCD89764}" type="sibTrans" cxnId="{B68B786D-F0F5-46D2-82F6-47AC20EE8C05}">
      <dgm:prSet/>
      <dgm:spPr/>
      <dgm:t>
        <a:bodyPr/>
        <a:lstStyle/>
        <a:p>
          <a:endParaRPr lang="ru-RU"/>
        </a:p>
      </dgm:t>
    </dgm:pt>
    <dgm:pt modelId="{D7315A30-B7BA-419A-B889-7CF3918FB9E8}">
      <dgm:prSet phldrT="[Текст]"/>
      <dgm:spPr/>
      <dgm:t>
        <a:bodyPr/>
        <a:lstStyle/>
        <a:p>
          <a:r>
            <a:rPr lang="ru-RU" dirty="0"/>
            <a:t>Развитие личности</a:t>
          </a:r>
        </a:p>
      </dgm:t>
    </dgm:pt>
    <dgm:pt modelId="{AA83BF09-0D66-42E6-91B7-DC73AC036DAF}" type="parTrans" cxnId="{0091BF34-9BCE-45E9-85BF-54A610739FD4}">
      <dgm:prSet/>
      <dgm:spPr/>
      <dgm:t>
        <a:bodyPr/>
        <a:lstStyle/>
        <a:p>
          <a:endParaRPr lang="ru-RU"/>
        </a:p>
      </dgm:t>
    </dgm:pt>
    <dgm:pt modelId="{A6FAE04B-6EA2-4924-B005-115BA2C50226}" type="sibTrans" cxnId="{0091BF34-9BCE-45E9-85BF-54A610739FD4}">
      <dgm:prSet/>
      <dgm:spPr/>
      <dgm:t>
        <a:bodyPr/>
        <a:lstStyle/>
        <a:p>
          <a:endParaRPr lang="ru-RU"/>
        </a:p>
      </dgm:t>
    </dgm:pt>
    <dgm:pt modelId="{5C3484F2-7866-4E89-AF57-FB42A567E109}">
      <dgm:prSet phldrT="[Текст]"/>
      <dgm:spPr/>
      <dgm:t>
        <a:bodyPr/>
        <a:lstStyle/>
        <a:p>
          <a:r>
            <a:rPr lang="ru-RU" dirty="0"/>
            <a:t>Институциональное развитие</a:t>
          </a:r>
        </a:p>
      </dgm:t>
    </dgm:pt>
    <dgm:pt modelId="{A16E9EAE-41F4-449A-B203-3F096983739F}" type="parTrans" cxnId="{73869D81-B1FD-449E-BB62-0A78C75C9905}">
      <dgm:prSet/>
      <dgm:spPr/>
      <dgm:t>
        <a:bodyPr/>
        <a:lstStyle/>
        <a:p>
          <a:endParaRPr lang="ru-RU"/>
        </a:p>
      </dgm:t>
    </dgm:pt>
    <dgm:pt modelId="{241647B9-A440-4744-8EFE-7767EF07282A}" type="sibTrans" cxnId="{73869D81-B1FD-449E-BB62-0A78C75C9905}">
      <dgm:prSet/>
      <dgm:spPr/>
      <dgm:t>
        <a:bodyPr/>
        <a:lstStyle/>
        <a:p>
          <a:endParaRPr lang="ru-RU"/>
        </a:p>
      </dgm:t>
    </dgm:pt>
    <dgm:pt modelId="{010CB140-6EDE-4683-BE93-0DB18815AD73}" type="pres">
      <dgm:prSet presAssocID="{C79220C4-FD93-44D5-B1CD-7F231F5B50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2D154D-121A-412D-930F-FBFF6D965487}" type="pres">
      <dgm:prSet presAssocID="{8A7AC2E4-007B-4F8B-A8E4-59B097E78CE1}" presName="hierRoot1" presStyleCnt="0">
        <dgm:presLayoutVars>
          <dgm:hierBranch val="init"/>
        </dgm:presLayoutVars>
      </dgm:prSet>
      <dgm:spPr/>
    </dgm:pt>
    <dgm:pt modelId="{2C200262-FBDE-4C51-B9D7-0ECDD2D6AFD1}" type="pres">
      <dgm:prSet presAssocID="{8A7AC2E4-007B-4F8B-A8E4-59B097E78CE1}" presName="rootComposite1" presStyleCnt="0"/>
      <dgm:spPr/>
    </dgm:pt>
    <dgm:pt modelId="{A761C45E-9E03-4E06-9F46-324F50EE61DC}" type="pres">
      <dgm:prSet presAssocID="{8A7AC2E4-007B-4F8B-A8E4-59B097E78CE1}" presName="rootText1" presStyleLbl="alignAcc1" presStyleIdx="0" presStyleCnt="0">
        <dgm:presLayoutVars>
          <dgm:chPref val="3"/>
        </dgm:presLayoutVars>
      </dgm:prSet>
      <dgm:spPr/>
    </dgm:pt>
    <dgm:pt modelId="{6C755FF9-2F49-4B80-98DA-62553AACBD4C}" type="pres">
      <dgm:prSet presAssocID="{8A7AC2E4-007B-4F8B-A8E4-59B097E78CE1}" presName="topArc1" presStyleLbl="parChTrans1D1" presStyleIdx="0" presStyleCnt="14"/>
      <dgm:spPr/>
    </dgm:pt>
    <dgm:pt modelId="{573DB9C2-0A52-4D17-A535-0050079740AA}" type="pres">
      <dgm:prSet presAssocID="{8A7AC2E4-007B-4F8B-A8E4-59B097E78CE1}" presName="bottomArc1" presStyleLbl="parChTrans1D1" presStyleIdx="1" presStyleCnt="14"/>
      <dgm:spPr/>
    </dgm:pt>
    <dgm:pt modelId="{6385068D-887D-46EB-B65B-6F8A2DC60DA6}" type="pres">
      <dgm:prSet presAssocID="{8A7AC2E4-007B-4F8B-A8E4-59B097E78CE1}" presName="topConnNode1" presStyleLbl="node1" presStyleIdx="0" presStyleCnt="0"/>
      <dgm:spPr/>
    </dgm:pt>
    <dgm:pt modelId="{CE00DA5C-644F-44D8-BC65-AC04C00ECB62}" type="pres">
      <dgm:prSet presAssocID="{8A7AC2E4-007B-4F8B-A8E4-59B097E78CE1}" presName="hierChild2" presStyleCnt="0"/>
      <dgm:spPr/>
    </dgm:pt>
    <dgm:pt modelId="{74023EEE-AE74-4D09-BB73-614F01478014}" type="pres">
      <dgm:prSet presAssocID="{999CE048-6D7E-4F7F-93B4-67535726BB1C}" presName="Name28" presStyleLbl="parChTrans1D2" presStyleIdx="0" presStyleCnt="6"/>
      <dgm:spPr/>
    </dgm:pt>
    <dgm:pt modelId="{7DE6860E-0E27-45C9-8B28-17F1A0D950A3}" type="pres">
      <dgm:prSet presAssocID="{93D14B03-A1BF-4B2E-9897-7073271764E0}" presName="hierRoot2" presStyleCnt="0">
        <dgm:presLayoutVars>
          <dgm:hierBranch val="init"/>
        </dgm:presLayoutVars>
      </dgm:prSet>
      <dgm:spPr/>
    </dgm:pt>
    <dgm:pt modelId="{247B4272-2BF0-48F8-A01C-092C5F654B00}" type="pres">
      <dgm:prSet presAssocID="{93D14B03-A1BF-4B2E-9897-7073271764E0}" presName="rootComposite2" presStyleCnt="0"/>
      <dgm:spPr/>
    </dgm:pt>
    <dgm:pt modelId="{127D01B1-1824-4B8F-B57A-125232B63D28}" type="pres">
      <dgm:prSet presAssocID="{93D14B03-A1BF-4B2E-9897-7073271764E0}" presName="rootText2" presStyleLbl="alignAcc1" presStyleIdx="0" presStyleCnt="0">
        <dgm:presLayoutVars>
          <dgm:chPref val="3"/>
        </dgm:presLayoutVars>
      </dgm:prSet>
      <dgm:spPr/>
    </dgm:pt>
    <dgm:pt modelId="{91F9B688-7640-4C05-B536-70206F8AA269}" type="pres">
      <dgm:prSet presAssocID="{93D14B03-A1BF-4B2E-9897-7073271764E0}" presName="topArc2" presStyleLbl="parChTrans1D1" presStyleIdx="2" presStyleCnt="14"/>
      <dgm:spPr/>
    </dgm:pt>
    <dgm:pt modelId="{7FB279F7-2441-4F55-9988-668CE704F8A7}" type="pres">
      <dgm:prSet presAssocID="{93D14B03-A1BF-4B2E-9897-7073271764E0}" presName="bottomArc2" presStyleLbl="parChTrans1D1" presStyleIdx="3" presStyleCnt="14"/>
      <dgm:spPr/>
    </dgm:pt>
    <dgm:pt modelId="{9B0240E3-D7D2-491A-B2C7-D449CD7EDB77}" type="pres">
      <dgm:prSet presAssocID="{93D14B03-A1BF-4B2E-9897-7073271764E0}" presName="topConnNode2" presStyleLbl="node2" presStyleIdx="0" presStyleCnt="0"/>
      <dgm:spPr/>
    </dgm:pt>
    <dgm:pt modelId="{309A9529-684B-4667-B28C-B3297FA83A7B}" type="pres">
      <dgm:prSet presAssocID="{93D14B03-A1BF-4B2E-9897-7073271764E0}" presName="hierChild4" presStyleCnt="0"/>
      <dgm:spPr/>
    </dgm:pt>
    <dgm:pt modelId="{FDD85DF5-2ADE-4D9F-A786-A81C68257203}" type="pres">
      <dgm:prSet presAssocID="{93D14B03-A1BF-4B2E-9897-7073271764E0}" presName="hierChild5" presStyleCnt="0"/>
      <dgm:spPr/>
    </dgm:pt>
    <dgm:pt modelId="{D118D34D-966E-47EC-AB99-3578EE872693}" type="pres">
      <dgm:prSet presAssocID="{7285B9A5-221F-42D6-B210-B4932BB4FBF3}" presName="Name28" presStyleLbl="parChTrans1D2" presStyleIdx="1" presStyleCnt="6"/>
      <dgm:spPr/>
    </dgm:pt>
    <dgm:pt modelId="{73B76023-22EA-46DB-BCCD-240C890E57E4}" type="pres">
      <dgm:prSet presAssocID="{064289FB-3963-4505-85E7-D3F11E35A16D}" presName="hierRoot2" presStyleCnt="0">
        <dgm:presLayoutVars>
          <dgm:hierBranch val="init"/>
        </dgm:presLayoutVars>
      </dgm:prSet>
      <dgm:spPr/>
    </dgm:pt>
    <dgm:pt modelId="{B6F8186A-1608-4FF9-A208-C34005D2514F}" type="pres">
      <dgm:prSet presAssocID="{064289FB-3963-4505-85E7-D3F11E35A16D}" presName="rootComposite2" presStyleCnt="0"/>
      <dgm:spPr/>
    </dgm:pt>
    <dgm:pt modelId="{8C2C7957-06A2-4050-A970-CF0E2100B68F}" type="pres">
      <dgm:prSet presAssocID="{064289FB-3963-4505-85E7-D3F11E35A16D}" presName="rootText2" presStyleLbl="alignAcc1" presStyleIdx="0" presStyleCnt="0">
        <dgm:presLayoutVars>
          <dgm:chPref val="3"/>
        </dgm:presLayoutVars>
      </dgm:prSet>
      <dgm:spPr/>
    </dgm:pt>
    <dgm:pt modelId="{735CEC3D-5FDF-4840-8633-4B75AE74EC08}" type="pres">
      <dgm:prSet presAssocID="{064289FB-3963-4505-85E7-D3F11E35A16D}" presName="topArc2" presStyleLbl="parChTrans1D1" presStyleIdx="4" presStyleCnt="14"/>
      <dgm:spPr/>
    </dgm:pt>
    <dgm:pt modelId="{AAC3D525-E2DF-4B24-B78F-BE64E6DFABE1}" type="pres">
      <dgm:prSet presAssocID="{064289FB-3963-4505-85E7-D3F11E35A16D}" presName="bottomArc2" presStyleLbl="parChTrans1D1" presStyleIdx="5" presStyleCnt="14"/>
      <dgm:spPr/>
    </dgm:pt>
    <dgm:pt modelId="{09D57123-6607-437C-A9E0-84C4A6B41F49}" type="pres">
      <dgm:prSet presAssocID="{064289FB-3963-4505-85E7-D3F11E35A16D}" presName="topConnNode2" presStyleLbl="node2" presStyleIdx="0" presStyleCnt="0"/>
      <dgm:spPr/>
    </dgm:pt>
    <dgm:pt modelId="{39DA7076-BDD3-493D-A13F-CADCB03BB8C6}" type="pres">
      <dgm:prSet presAssocID="{064289FB-3963-4505-85E7-D3F11E35A16D}" presName="hierChild4" presStyleCnt="0"/>
      <dgm:spPr/>
    </dgm:pt>
    <dgm:pt modelId="{D377578A-0A69-4B0A-8D47-C326B147AAEA}" type="pres">
      <dgm:prSet presAssocID="{064289FB-3963-4505-85E7-D3F11E35A16D}" presName="hierChild5" presStyleCnt="0"/>
      <dgm:spPr/>
    </dgm:pt>
    <dgm:pt modelId="{1A8ADA18-DE7E-4319-80FA-C1E84BD54EE9}" type="pres">
      <dgm:prSet presAssocID="{CCD33C2A-B7C7-4A6C-825A-FEC573F37BA1}" presName="Name28" presStyleLbl="parChTrans1D2" presStyleIdx="2" presStyleCnt="6"/>
      <dgm:spPr/>
    </dgm:pt>
    <dgm:pt modelId="{7622BBC9-4607-448D-9CFB-F51F322F80CE}" type="pres">
      <dgm:prSet presAssocID="{CDCF9260-41EC-42D2-9025-5DEB40817F12}" presName="hierRoot2" presStyleCnt="0">
        <dgm:presLayoutVars>
          <dgm:hierBranch val="init"/>
        </dgm:presLayoutVars>
      </dgm:prSet>
      <dgm:spPr/>
    </dgm:pt>
    <dgm:pt modelId="{9DC13B99-FB30-4479-A4E4-1344EB8F5931}" type="pres">
      <dgm:prSet presAssocID="{CDCF9260-41EC-42D2-9025-5DEB40817F12}" presName="rootComposite2" presStyleCnt="0"/>
      <dgm:spPr/>
    </dgm:pt>
    <dgm:pt modelId="{748BE42C-F3BC-4446-AA6B-392772C54912}" type="pres">
      <dgm:prSet presAssocID="{CDCF9260-41EC-42D2-9025-5DEB40817F12}" presName="rootText2" presStyleLbl="alignAcc1" presStyleIdx="0" presStyleCnt="0">
        <dgm:presLayoutVars>
          <dgm:chPref val="3"/>
        </dgm:presLayoutVars>
      </dgm:prSet>
      <dgm:spPr/>
    </dgm:pt>
    <dgm:pt modelId="{1E595038-FC86-4986-B833-076228370A20}" type="pres">
      <dgm:prSet presAssocID="{CDCF9260-41EC-42D2-9025-5DEB40817F12}" presName="topArc2" presStyleLbl="parChTrans1D1" presStyleIdx="6" presStyleCnt="14"/>
      <dgm:spPr/>
    </dgm:pt>
    <dgm:pt modelId="{D3B20E1E-EB85-42D4-BF83-CADEA325E08A}" type="pres">
      <dgm:prSet presAssocID="{CDCF9260-41EC-42D2-9025-5DEB40817F12}" presName="bottomArc2" presStyleLbl="parChTrans1D1" presStyleIdx="7" presStyleCnt="14"/>
      <dgm:spPr/>
    </dgm:pt>
    <dgm:pt modelId="{576D5C48-CEAE-4B70-A3F4-430FB229C36D}" type="pres">
      <dgm:prSet presAssocID="{CDCF9260-41EC-42D2-9025-5DEB40817F12}" presName="topConnNode2" presStyleLbl="node2" presStyleIdx="0" presStyleCnt="0"/>
      <dgm:spPr/>
    </dgm:pt>
    <dgm:pt modelId="{D8FF157B-0C74-4C18-AE9C-E771DEA12D59}" type="pres">
      <dgm:prSet presAssocID="{CDCF9260-41EC-42D2-9025-5DEB40817F12}" presName="hierChild4" presStyleCnt="0"/>
      <dgm:spPr/>
    </dgm:pt>
    <dgm:pt modelId="{2D087E4A-F359-4650-8AB5-2C228F48D528}" type="pres">
      <dgm:prSet presAssocID="{CDCF9260-41EC-42D2-9025-5DEB40817F12}" presName="hierChild5" presStyleCnt="0"/>
      <dgm:spPr/>
    </dgm:pt>
    <dgm:pt modelId="{C873FAC6-7140-48CE-9F80-D99FCB68E4DE}" type="pres">
      <dgm:prSet presAssocID="{0A05A979-3367-4B03-8675-6445A14FB11C}" presName="Name28" presStyleLbl="parChTrans1D2" presStyleIdx="3" presStyleCnt="6"/>
      <dgm:spPr/>
    </dgm:pt>
    <dgm:pt modelId="{1B7375EB-E7B7-4BCA-99D9-400A60BFAD95}" type="pres">
      <dgm:prSet presAssocID="{13B0CABA-0094-46BB-BC12-B32CBF27AC05}" presName="hierRoot2" presStyleCnt="0">
        <dgm:presLayoutVars>
          <dgm:hierBranch val="init"/>
        </dgm:presLayoutVars>
      </dgm:prSet>
      <dgm:spPr/>
    </dgm:pt>
    <dgm:pt modelId="{339EFEA2-D127-4F8C-A071-984F26EF790D}" type="pres">
      <dgm:prSet presAssocID="{13B0CABA-0094-46BB-BC12-B32CBF27AC05}" presName="rootComposite2" presStyleCnt="0"/>
      <dgm:spPr/>
    </dgm:pt>
    <dgm:pt modelId="{ADA20FD2-424F-48DC-B6B6-1FB706113A5D}" type="pres">
      <dgm:prSet presAssocID="{13B0CABA-0094-46BB-BC12-B32CBF27AC05}" presName="rootText2" presStyleLbl="alignAcc1" presStyleIdx="0" presStyleCnt="0">
        <dgm:presLayoutVars>
          <dgm:chPref val="3"/>
        </dgm:presLayoutVars>
      </dgm:prSet>
      <dgm:spPr/>
    </dgm:pt>
    <dgm:pt modelId="{D4D8F70C-A327-4564-9B6A-83CBB465EE40}" type="pres">
      <dgm:prSet presAssocID="{13B0CABA-0094-46BB-BC12-B32CBF27AC05}" presName="topArc2" presStyleLbl="parChTrans1D1" presStyleIdx="8" presStyleCnt="14"/>
      <dgm:spPr/>
    </dgm:pt>
    <dgm:pt modelId="{5E43C333-AA2E-440B-A665-1EEFF5F0E3BB}" type="pres">
      <dgm:prSet presAssocID="{13B0CABA-0094-46BB-BC12-B32CBF27AC05}" presName="bottomArc2" presStyleLbl="parChTrans1D1" presStyleIdx="9" presStyleCnt="14"/>
      <dgm:spPr/>
    </dgm:pt>
    <dgm:pt modelId="{ABC69067-07A9-4FD5-81C8-B67944395DB1}" type="pres">
      <dgm:prSet presAssocID="{13B0CABA-0094-46BB-BC12-B32CBF27AC05}" presName="topConnNode2" presStyleLbl="node2" presStyleIdx="0" presStyleCnt="0"/>
      <dgm:spPr/>
    </dgm:pt>
    <dgm:pt modelId="{2D750AC8-C3F8-468F-AD20-001A4F37AF4C}" type="pres">
      <dgm:prSet presAssocID="{13B0CABA-0094-46BB-BC12-B32CBF27AC05}" presName="hierChild4" presStyleCnt="0"/>
      <dgm:spPr/>
    </dgm:pt>
    <dgm:pt modelId="{FA8DE07B-1A99-45FD-B447-0F6BF4F3AF0E}" type="pres">
      <dgm:prSet presAssocID="{13B0CABA-0094-46BB-BC12-B32CBF27AC05}" presName="hierChild5" presStyleCnt="0"/>
      <dgm:spPr/>
    </dgm:pt>
    <dgm:pt modelId="{953BFCF5-AB21-419D-85E1-472CD0550974}" type="pres">
      <dgm:prSet presAssocID="{AA83BF09-0D66-42E6-91B7-DC73AC036DAF}" presName="Name28" presStyleLbl="parChTrans1D2" presStyleIdx="4" presStyleCnt="6"/>
      <dgm:spPr/>
    </dgm:pt>
    <dgm:pt modelId="{B7865E14-D219-4199-A6B4-9287C3DB9E86}" type="pres">
      <dgm:prSet presAssocID="{D7315A30-B7BA-419A-B889-7CF3918FB9E8}" presName="hierRoot2" presStyleCnt="0">
        <dgm:presLayoutVars>
          <dgm:hierBranch val="init"/>
        </dgm:presLayoutVars>
      </dgm:prSet>
      <dgm:spPr/>
    </dgm:pt>
    <dgm:pt modelId="{3A3FA804-1A5B-41E2-8FFC-1CE83FF8DEBB}" type="pres">
      <dgm:prSet presAssocID="{D7315A30-B7BA-419A-B889-7CF3918FB9E8}" presName="rootComposite2" presStyleCnt="0"/>
      <dgm:spPr/>
    </dgm:pt>
    <dgm:pt modelId="{900BC26D-DD82-4DC2-8FD9-357148E1BD62}" type="pres">
      <dgm:prSet presAssocID="{D7315A30-B7BA-419A-B889-7CF3918FB9E8}" presName="rootText2" presStyleLbl="alignAcc1" presStyleIdx="0" presStyleCnt="0">
        <dgm:presLayoutVars>
          <dgm:chPref val="3"/>
        </dgm:presLayoutVars>
      </dgm:prSet>
      <dgm:spPr/>
    </dgm:pt>
    <dgm:pt modelId="{F04DD826-8FC7-4BD2-97A9-F7EA62221BAF}" type="pres">
      <dgm:prSet presAssocID="{D7315A30-B7BA-419A-B889-7CF3918FB9E8}" presName="topArc2" presStyleLbl="parChTrans1D1" presStyleIdx="10" presStyleCnt="14"/>
      <dgm:spPr/>
    </dgm:pt>
    <dgm:pt modelId="{51E8ECB0-1696-491A-A6C3-C92F392A05CD}" type="pres">
      <dgm:prSet presAssocID="{D7315A30-B7BA-419A-B889-7CF3918FB9E8}" presName="bottomArc2" presStyleLbl="parChTrans1D1" presStyleIdx="11" presStyleCnt="14"/>
      <dgm:spPr/>
    </dgm:pt>
    <dgm:pt modelId="{3D84AC78-3BE9-45D0-9D30-CAC571261BF2}" type="pres">
      <dgm:prSet presAssocID="{D7315A30-B7BA-419A-B889-7CF3918FB9E8}" presName="topConnNode2" presStyleLbl="node2" presStyleIdx="0" presStyleCnt="0"/>
      <dgm:spPr/>
    </dgm:pt>
    <dgm:pt modelId="{A8B275DA-5BF6-45C8-B7DD-CD3E7AC2DBE7}" type="pres">
      <dgm:prSet presAssocID="{D7315A30-B7BA-419A-B889-7CF3918FB9E8}" presName="hierChild4" presStyleCnt="0"/>
      <dgm:spPr/>
    </dgm:pt>
    <dgm:pt modelId="{9220870B-C488-42E8-AA0C-A205CC89BC61}" type="pres">
      <dgm:prSet presAssocID="{D7315A30-B7BA-419A-B889-7CF3918FB9E8}" presName="hierChild5" presStyleCnt="0"/>
      <dgm:spPr/>
    </dgm:pt>
    <dgm:pt modelId="{E5CDF07B-F591-43DE-97EF-CD13B5758582}" type="pres">
      <dgm:prSet presAssocID="{A16E9EAE-41F4-449A-B203-3F096983739F}" presName="Name28" presStyleLbl="parChTrans1D2" presStyleIdx="5" presStyleCnt="6"/>
      <dgm:spPr/>
    </dgm:pt>
    <dgm:pt modelId="{C15A5370-879D-4B7A-A7EC-CBC5C1AF0990}" type="pres">
      <dgm:prSet presAssocID="{5C3484F2-7866-4E89-AF57-FB42A567E109}" presName="hierRoot2" presStyleCnt="0">
        <dgm:presLayoutVars>
          <dgm:hierBranch val="init"/>
        </dgm:presLayoutVars>
      </dgm:prSet>
      <dgm:spPr/>
    </dgm:pt>
    <dgm:pt modelId="{E899C1C9-5927-496E-A8C3-DE019E336F3B}" type="pres">
      <dgm:prSet presAssocID="{5C3484F2-7866-4E89-AF57-FB42A567E109}" presName="rootComposite2" presStyleCnt="0"/>
      <dgm:spPr/>
    </dgm:pt>
    <dgm:pt modelId="{8891F06A-3B5B-41DB-B1EC-21A876520CA4}" type="pres">
      <dgm:prSet presAssocID="{5C3484F2-7866-4E89-AF57-FB42A567E109}" presName="rootText2" presStyleLbl="alignAcc1" presStyleIdx="0" presStyleCnt="0">
        <dgm:presLayoutVars>
          <dgm:chPref val="3"/>
        </dgm:presLayoutVars>
      </dgm:prSet>
      <dgm:spPr/>
    </dgm:pt>
    <dgm:pt modelId="{F740D643-6287-47D2-A014-C4249D5C1B76}" type="pres">
      <dgm:prSet presAssocID="{5C3484F2-7866-4E89-AF57-FB42A567E109}" presName="topArc2" presStyleLbl="parChTrans1D1" presStyleIdx="12" presStyleCnt="14"/>
      <dgm:spPr/>
    </dgm:pt>
    <dgm:pt modelId="{0C716078-FAB4-42BA-8015-955644464601}" type="pres">
      <dgm:prSet presAssocID="{5C3484F2-7866-4E89-AF57-FB42A567E109}" presName="bottomArc2" presStyleLbl="parChTrans1D1" presStyleIdx="13" presStyleCnt="14"/>
      <dgm:spPr/>
    </dgm:pt>
    <dgm:pt modelId="{91C0A3C5-F6F6-41BD-A0F6-5F539613C07A}" type="pres">
      <dgm:prSet presAssocID="{5C3484F2-7866-4E89-AF57-FB42A567E109}" presName="topConnNode2" presStyleLbl="node2" presStyleIdx="0" presStyleCnt="0"/>
      <dgm:spPr/>
    </dgm:pt>
    <dgm:pt modelId="{DA327803-2C15-40F1-B60C-D476352BBADE}" type="pres">
      <dgm:prSet presAssocID="{5C3484F2-7866-4E89-AF57-FB42A567E109}" presName="hierChild4" presStyleCnt="0"/>
      <dgm:spPr/>
    </dgm:pt>
    <dgm:pt modelId="{1E872B10-101E-4EBD-89D7-2F6D361D385A}" type="pres">
      <dgm:prSet presAssocID="{5C3484F2-7866-4E89-AF57-FB42A567E109}" presName="hierChild5" presStyleCnt="0"/>
      <dgm:spPr/>
    </dgm:pt>
    <dgm:pt modelId="{F3039FE6-6362-4A48-A5C7-17AC2FC896F4}" type="pres">
      <dgm:prSet presAssocID="{8A7AC2E4-007B-4F8B-A8E4-59B097E78CE1}" presName="hierChild3" presStyleCnt="0"/>
      <dgm:spPr/>
    </dgm:pt>
  </dgm:ptLst>
  <dgm:cxnLst>
    <dgm:cxn modelId="{11EB4003-6385-4695-8998-251CCFB8AA1A}" type="presOf" srcId="{8A7AC2E4-007B-4F8B-A8E4-59B097E78CE1}" destId="{A761C45E-9E03-4E06-9F46-324F50EE61DC}" srcOrd="0" destOrd="0" presId="urn:microsoft.com/office/officeart/2008/layout/HalfCircleOrganizationChart"/>
    <dgm:cxn modelId="{EE48EB04-ED25-4DDE-B706-6EDCBBD11CA7}" type="presOf" srcId="{5C3484F2-7866-4E89-AF57-FB42A567E109}" destId="{8891F06A-3B5B-41DB-B1EC-21A876520CA4}" srcOrd="0" destOrd="0" presId="urn:microsoft.com/office/officeart/2008/layout/HalfCircleOrganizationChart"/>
    <dgm:cxn modelId="{78AB0E0C-27CA-4AB5-B050-D37DD50EA6E6}" type="presOf" srcId="{C79220C4-FD93-44D5-B1CD-7F231F5B5040}" destId="{010CB140-6EDE-4683-BE93-0DB18815AD73}" srcOrd="0" destOrd="0" presId="urn:microsoft.com/office/officeart/2008/layout/HalfCircleOrganizationChart"/>
    <dgm:cxn modelId="{8AD97910-55C6-4A72-BA85-5B59AF32EA50}" type="presOf" srcId="{13B0CABA-0094-46BB-BC12-B32CBF27AC05}" destId="{ADA20FD2-424F-48DC-B6B6-1FB706113A5D}" srcOrd="0" destOrd="0" presId="urn:microsoft.com/office/officeart/2008/layout/HalfCircleOrganizationChart"/>
    <dgm:cxn modelId="{EF58A723-6AAA-4862-B9CF-E6B7D738C5A3}" type="presOf" srcId="{A16E9EAE-41F4-449A-B203-3F096983739F}" destId="{E5CDF07B-F591-43DE-97EF-CD13B5758582}" srcOrd="0" destOrd="0" presId="urn:microsoft.com/office/officeart/2008/layout/HalfCircleOrganizationChart"/>
    <dgm:cxn modelId="{915D9E2F-54F1-402C-92C8-314EE957BCCC}" type="presOf" srcId="{CDCF9260-41EC-42D2-9025-5DEB40817F12}" destId="{748BE42C-F3BC-4446-AA6B-392772C54912}" srcOrd="0" destOrd="0" presId="urn:microsoft.com/office/officeart/2008/layout/HalfCircleOrganizationChart"/>
    <dgm:cxn modelId="{0091BF34-9BCE-45E9-85BF-54A610739FD4}" srcId="{8A7AC2E4-007B-4F8B-A8E4-59B097E78CE1}" destId="{D7315A30-B7BA-419A-B889-7CF3918FB9E8}" srcOrd="4" destOrd="0" parTransId="{AA83BF09-0D66-42E6-91B7-DC73AC036DAF}" sibTransId="{A6FAE04B-6EA2-4924-B005-115BA2C50226}"/>
    <dgm:cxn modelId="{4309E739-C70E-4EC1-83AF-0AC3ED499207}" srcId="{C79220C4-FD93-44D5-B1CD-7F231F5B5040}" destId="{8A7AC2E4-007B-4F8B-A8E4-59B097E78CE1}" srcOrd="0" destOrd="0" parTransId="{23B4CEFF-1A92-4CD6-9A63-E374EA52B8E5}" sibTransId="{1048BDCA-BE2A-4ABF-88D2-35FABD6C219D}"/>
    <dgm:cxn modelId="{B68B786D-F0F5-46D2-82F6-47AC20EE8C05}" srcId="{8A7AC2E4-007B-4F8B-A8E4-59B097E78CE1}" destId="{13B0CABA-0094-46BB-BC12-B32CBF27AC05}" srcOrd="3" destOrd="0" parTransId="{0A05A979-3367-4B03-8675-6445A14FB11C}" sibTransId="{8A4D2641-F1FA-4F79-9F89-54C1BCD89764}"/>
    <dgm:cxn modelId="{E86C8153-E35B-47E6-8946-942F2035A1BA}" type="presOf" srcId="{064289FB-3963-4505-85E7-D3F11E35A16D}" destId="{09D57123-6607-437C-A9E0-84C4A6B41F49}" srcOrd="1" destOrd="0" presId="urn:microsoft.com/office/officeart/2008/layout/HalfCircleOrganizationChart"/>
    <dgm:cxn modelId="{8A8E9155-2B17-4771-8EEC-70A5D4842262}" type="presOf" srcId="{CCD33C2A-B7C7-4A6C-825A-FEC573F37BA1}" destId="{1A8ADA18-DE7E-4319-80FA-C1E84BD54EE9}" srcOrd="0" destOrd="0" presId="urn:microsoft.com/office/officeart/2008/layout/HalfCircleOrganizationChart"/>
    <dgm:cxn modelId="{E84B2C7D-3B75-4C22-8D85-60968960466F}" type="presOf" srcId="{93D14B03-A1BF-4B2E-9897-7073271764E0}" destId="{9B0240E3-D7D2-491A-B2C7-D449CD7EDB77}" srcOrd="1" destOrd="0" presId="urn:microsoft.com/office/officeart/2008/layout/HalfCircleOrganizationChart"/>
    <dgm:cxn modelId="{73869D81-B1FD-449E-BB62-0A78C75C9905}" srcId="{8A7AC2E4-007B-4F8B-A8E4-59B097E78CE1}" destId="{5C3484F2-7866-4E89-AF57-FB42A567E109}" srcOrd="5" destOrd="0" parTransId="{A16E9EAE-41F4-449A-B203-3F096983739F}" sibTransId="{241647B9-A440-4744-8EFE-7767EF07282A}"/>
    <dgm:cxn modelId="{C46E2A87-EC2F-4198-A56A-6FFA62D520BA}" type="presOf" srcId="{AA83BF09-0D66-42E6-91B7-DC73AC036DAF}" destId="{953BFCF5-AB21-419D-85E1-472CD0550974}" srcOrd="0" destOrd="0" presId="urn:microsoft.com/office/officeart/2008/layout/HalfCircleOrganizationChart"/>
    <dgm:cxn modelId="{965F129B-86B1-4DE4-9294-9B69A62C8F72}" srcId="{8A7AC2E4-007B-4F8B-A8E4-59B097E78CE1}" destId="{064289FB-3963-4505-85E7-D3F11E35A16D}" srcOrd="1" destOrd="0" parTransId="{7285B9A5-221F-42D6-B210-B4932BB4FBF3}" sibTransId="{7490FEDB-752D-4DC4-BD62-B7C312BC29A7}"/>
    <dgm:cxn modelId="{E49BF59D-831B-466B-B2CF-4217F2EEA207}" type="presOf" srcId="{7285B9A5-221F-42D6-B210-B4932BB4FBF3}" destId="{D118D34D-966E-47EC-AB99-3578EE872693}" srcOrd="0" destOrd="0" presId="urn:microsoft.com/office/officeart/2008/layout/HalfCircleOrganizationChart"/>
    <dgm:cxn modelId="{5B971FA2-48F3-4815-A23C-E70EE506CAD8}" type="presOf" srcId="{064289FB-3963-4505-85E7-D3F11E35A16D}" destId="{8C2C7957-06A2-4050-A970-CF0E2100B68F}" srcOrd="0" destOrd="0" presId="urn:microsoft.com/office/officeart/2008/layout/HalfCircleOrganizationChart"/>
    <dgm:cxn modelId="{029AE1B6-9C9C-49B6-9840-EEA2AC8EA22E}" type="presOf" srcId="{8A7AC2E4-007B-4F8B-A8E4-59B097E78CE1}" destId="{6385068D-887D-46EB-B65B-6F8A2DC60DA6}" srcOrd="1" destOrd="0" presId="urn:microsoft.com/office/officeart/2008/layout/HalfCircleOrganizationChart"/>
    <dgm:cxn modelId="{E51B14B7-6562-4F59-BDDF-19C38C0A5A48}" type="presOf" srcId="{CDCF9260-41EC-42D2-9025-5DEB40817F12}" destId="{576D5C48-CEAE-4B70-A3F4-430FB229C36D}" srcOrd="1" destOrd="0" presId="urn:microsoft.com/office/officeart/2008/layout/HalfCircleOrganizationChart"/>
    <dgm:cxn modelId="{0C0558BD-BBBE-4482-A50B-6020B03AF305}" srcId="{8A7AC2E4-007B-4F8B-A8E4-59B097E78CE1}" destId="{CDCF9260-41EC-42D2-9025-5DEB40817F12}" srcOrd="2" destOrd="0" parTransId="{CCD33C2A-B7C7-4A6C-825A-FEC573F37BA1}" sibTransId="{322FD705-CC17-49FD-9A86-CFE76A4212A3}"/>
    <dgm:cxn modelId="{340A76C3-3694-42CF-A30E-6AD6C80642D5}" type="presOf" srcId="{0A05A979-3367-4B03-8675-6445A14FB11C}" destId="{C873FAC6-7140-48CE-9F80-D99FCB68E4DE}" srcOrd="0" destOrd="0" presId="urn:microsoft.com/office/officeart/2008/layout/HalfCircleOrganizationChart"/>
    <dgm:cxn modelId="{4DA2B5C6-0FED-4BD0-B849-F5E1D8B62F77}" type="presOf" srcId="{D7315A30-B7BA-419A-B889-7CF3918FB9E8}" destId="{3D84AC78-3BE9-45D0-9D30-CAC571261BF2}" srcOrd="1" destOrd="0" presId="urn:microsoft.com/office/officeart/2008/layout/HalfCircleOrganizationChart"/>
    <dgm:cxn modelId="{024CF2CB-1742-4E8B-A584-91627630A0D3}" type="presOf" srcId="{93D14B03-A1BF-4B2E-9897-7073271764E0}" destId="{127D01B1-1824-4B8F-B57A-125232B63D28}" srcOrd="0" destOrd="0" presId="urn:microsoft.com/office/officeart/2008/layout/HalfCircleOrganizationChart"/>
    <dgm:cxn modelId="{FA61FDCB-AD86-4DC5-A0CB-32E7CC20728F}" type="presOf" srcId="{13B0CABA-0094-46BB-BC12-B32CBF27AC05}" destId="{ABC69067-07A9-4FD5-81C8-B67944395DB1}" srcOrd="1" destOrd="0" presId="urn:microsoft.com/office/officeart/2008/layout/HalfCircleOrganizationChart"/>
    <dgm:cxn modelId="{81EA8EDC-DEEC-456D-B2AC-A93D3808B227}" srcId="{8A7AC2E4-007B-4F8B-A8E4-59B097E78CE1}" destId="{93D14B03-A1BF-4B2E-9897-7073271764E0}" srcOrd="0" destOrd="0" parTransId="{999CE048-6D7E-4F7F-93B4-67535726BB1C}" sibTransId="{4C959A5F-4DA5-483A-9962-DBD1A6AB144B}"/>
    <dgm:cxn modelId="{F6CD77E5-D01F-4D54-B97D-87EB8B4BFCEA}" type="presOf" srcId="{D7315A30-B7BA-419A-B889-7CF3918FB9E8}" destId="{900BC26D-DD82-4DC2-8FD9-357148E1BD62}" srcOrd="0" destOrd="0" presId="urn:microsoft.com/office/officeart/2008/layout/HalfCircleOrganizationChart"/>
    <dgm:cxn modelId="{9D8ECBF2-D3D0-495E-A74E-831657CCF465}" type="presOf" srcId="{5C3484F2-7866-4E89-AF57-FB42A567E109}" destId="{91C0A3C5-F6F6-41BD-A0F6-5F539613C07A}" srcOrd="1" destOrd="0" presId="urn:microsoft.com/office/officeart/2008/layout/HalfCircleOrganizationChart"/>
    <dgm:cxn modelId="{98B620F4-153E-4E77-8278-9778527ED90E}" type="presOf" srcId="{999CE048-6D7E-4F7F-93B4-67535726BB1C}" destId="{74023EEE-AE74-4D09-BB73-614F01478014}" srcOrd="0" destOrd="0" presId="urn:microsoft.com/office/officeart/2008/layout/HalfCircleOrganizationChart"/>
    <dgm:cxn modelId="{64D28189-4248-4CA0-9160-59173EDCBC98}" type="presParOf" srcId="{010CB140-6EDE-4683-BE93-0DB18815AD73}" destId="{B52D154D-121A-412D-930F-FBFF6D965487}" srcOrd="0" destOrd="0" presId="urn:microsoft.com/office/officeart/2008/layout/HalfCircleOrganizationChart"/>
    <dgm:cxn modelId="{F8A202CD-E074-427B-897C-FEAFA613577D}" type="presParOf" srcId="{B52D154D-121A-412D-930F-FBFF6D965487}" destId="{2C200262-FBDE-4C51-B9D7-0ECDD2D6AFD1}" srcOrd="0" destOrd="0" presId="urn:microsoft.com/office/officeart/2008/layout/HalfCircleOrganizationChart"/>
    <dgm:cxn modelId="{52E0633A-9E14-4FB6-B561-C35769BFCEFE}" type="presParOf" srcId="{2C200262-FBDE-4C51-B9D7-0ECDD2D6AFD1}" destId="{A761C45E-9E03-4E06-9F46-324F50EE61DC}" srcOrd="0" destOrd="0" presId="urn:microsoft.com/office/officeart/2008/layout/HalfCircleOrganizationChart"/>
    <dgm:cxn modelId="{C4D9E00A-FF9E-4761-85D8-F74AFF0E0BC8}" type="presParOf" srcId="{2C200262-FBDE-4C51-B9D7-0ECDD2D6AFD1}" destId="{6C755FF9-2F49-4B80-98DA-62553AACBD4C}" srcOrd="1" destOrd="0" presId="urn:microsoft.com/office/officeart/2008/layout/HalfCircleOrganizationChart"/>
    <dgm:cxn modelId="{34DE44AE-F311-40A1-BC7B-71DAB5EAD848}" type="presParOf" srcId="{2C200262-FBDE-4C51-B9D7-0ECDD2D6AFD1}" destId="{573DB9C2-0A52-4D17-A535-0050079740AA}" srcOrd="2" destOrd="0" presId="urn:microsoft.com/office/officeart/2008/layout/HalfCircleOrganizationChart"/>
    <dgm:cxn modelId="{00E86BA6-2083-40F6-82D0-51F44A464A4B}" type="presParOf" srcId="{2C200262-FBDE-4C51-B9D7-0ECDD2D6AFD1}" destId="{6385068D-887D-46EB-B65B-6F8A2DC60DA6}" srcOrd="3" destOrd="0" presId="urn:microsoft.com/office/officeart/2008/layout/HalfCircleOrganizationChart"/>
    <dgm:cxn modelId="{D9A57A17-937F-444E-BD70-E2ED2A0D3AF0}" type="presParOf" srcId="{B52D154D-121A-412D-930F-FBFF6D965487}" destId="{CE00DA5C-644F-44D8-BC65-AC04C00ECB62}" srcOrd="1" destOrd="0" presId="urn:microsoft.com/office/officeart/2008/layout/HalfCircleOrganizationChart"/>
    <dgm:cxn modelId="{0F6CA3BC-9A34-43EA-BDF6-F7DA8890EDC8}" type="presParOf" srcId="{CE00DA5C-644F-44D8-BC65-AC04C00ECB62}" destId="{74023EEE-AE74-4D09-BB73-614F01478014}" srcOrd="0" destOrd="0" presId="urn:microsoft.com/office/officeart/2008/layout/HalfCircleOrganizationChart"/>
    <dgm:cxn modelId="{5018C87F-A213-435E-B504-6880100A9C45}" type="presParOf" srcId="{CE00DA5C-644F-44D8-BC65-AC04C00ECB62}" destId="{7DE6860E-0E27-45C9-8B28-17F1A0D950A3}" srcOrd="1" destOrd="0" presId="urn:microsoft.com/office/officeart/2008/layout/HalfCircleOrganizationChart"/>
    <dgm:cxn modelId="{8FEBE53E-7865-4F67-9EF8-133AE54FE703}" type="presParOf" srcId="{7DE6860E-0E27-45C9-8B28-17F1A0D950A3}" destId="{247B4272-2BF0-48F8-A01C-092C5F654B00}" srcOrd="0" destOrd="0" presId="urn:microsoft.com/office/officeart/2008/layout/HalfCircleOrganizationChart"/>
    <dgm:cxn modelId="{53420C9A-25F7-4F06-8539-BD5E74208892}" type="presParOf" srcId="{247B4272-2BF0-48F8-A01C-092C5F654B00}" destId="{127D01B1-1824-4B8F-B57A-125232B63D28}" srcOrd="0" destOrd="0" presId="urn:microsoft.com/office/officeart/2008/layout/HalfCircleOrganizationChart"/>
    <dgm:cxn modelId="{7D8CB8DB-26EE-448B-B3B5-57E1A368B9A4}" type="presParOf" srcId="{247B4272-2BF0-48F8-A01C-092C5F654B00}" destId="{91F9B688-7640-4C05-B536-70206F8AA269}" srcOrd="1" destOrd="0" presId="urn:microsoft.com/office/officeart/2008/layout/HalfCircleOrganizationChart"/>
    <dgm:cxn modelId="{42F417CF-BDB2-41AF-9A70-DB1C7CE6FDF8}" type="presParOf" srcId="{247B4272-2BF0-48F8-A01C-092C5F654B00}" destId="{7FB279F7-2441-4F55-9988-668CE704F8A7}" srcOrd="2" destOrd="0" presId="urn:microsoft.com/office/officeart/2008/layout/HalfCircleOrganizationChart"/>
    <dgm:cxn modelId="{55D130F8-92BC-4464-9154-79EE63E2C77F}" type="presParOf" srcId="{247B4272-2BF0-48F8-A01C-092C5F654B00}" destId="{9B0240E3-D7D2-491A-B2C7-D449CD7EDB77}" srcOrd="3" destOrd="0" presId="urn:microsoft.com/office/officeart/2008/layout/HalfCircleOrganizationChart"/>
    <dgm:cxn modelId="{E87B573B-4C83-4F0C-BC94-79817999FABC}" type="presParOf" srcId="{7DE6860E-0E27-45C9-8B28-17F1A0D950A3}" destId="{309A9529-684B-4667-B28C-B3297FA83A7B}" srcOrd="1" destOrd="0" presId="urn:microsoft.com/office/officeart/2008/layout/HalfCircleOrganizationChart"/>
    <dgm:cxn modelId="{EDFED5BC-AEEA-4C6F-B5A3-C42AF1C26D05}" type="presParOf" srcId="{7DE6860E-0E27-45C9-8B28-17F1A0D950A3}" destId="{FDD85DF5-2ADE-4D9F-A786-A81C68257203}" srcOrd="2" destOrd="0" presId="urn:microsoft.com/office/officeart/2008/layout/HalfCircleOrganizationChart"/>
    <dgm:cxn modelId="{2A3CE718-0BF9-4026-9D16-A516B4DDB1B4}" type="presParOf" srcId="{CE00DA5C-644F-44D8-BC65-AC04C00ECB62}" destId="{D118D34D-966E-47EC-AB99-3578EE872693}" srcOrd="2" destOrd="0" presId="urn:microsoft.com/office/officeart/2008/layout/HalfCircleOrganizationChart"/>
    <dgm:cxn modelId="{5C3A0469-5B54-4490-B7C8-6D324C4D76E8}" type="presParOf" srcId="{CE00DA5C-644F-44D8-BC65-AC04C00ECB62}" destId="{73B76023-22EA-46DB-BCCD-240C890E57E4}" srcOrd="3" destOrd="0" presId="urn:microsoft.com/office/officeart/2008/layout/HalfCircleOrganizationChart"/>
    <dgm:cxn modelId="{9731FACB-3911-415B-A509-296BA7BADC0A}" type="presParOf" srcId="{73B76023-22EA-46DB-BCCD-240C890E57E4}" destId="{B6F8186A-1608-4FF9-A208-C34005D2514F}" srcOrd="0" destOrd="0" presId="urn:microsoft.com/office/officeart/2008/layout/HalfCircleOrganizationChart"/>
    <dgm:cxn modelId="{980DE089-33A7-4DAB-8053-6F2A3A144B3E}" type="presParOf" srcId="{B6F8186A-1608-4FF9-A208-C34005D2514F}" destId="{8C2C7957-06A2-4050-A970-CF0E2100B68F}" srcOrd="0" destOrd="0" presId="urn:microsoft.com/office/officeart/2008/layout/HalfCircleOrganizationChart"/>
    <dgm:cxn modelId="{FEFA331F-2F1D-48CD-8758-661B5BCD18EA}" type="presParOf" srcId="{B6F8186A-1608-4FF9-A208-C34005D2514F}" destId="{735CEC3D-5FDF-4840-8633-4B75AE74EC08}" srcOrd="1" destOrd="0" presId="urn:microsoft.com/office/officeart/2008/layout/HalfCircleOrganizationChart"/>
    <dgm:cxn modelId="{ABDF6B4E-18B7-4329-B453-EAE77D08C86A}" type="presParOf" srcId="{B6F8186A-1608-4FF9-A208-C34005D2514F}" destId="{AAC3D525-E2DF-4B24-B78F-BE64E6DFABE1}" srcOrd="2" destOrd="0" presId="urn:microsoft.com/office/officeart/2008/layout/HalfCircleOrganizationChart"/>
    <dgm:cxn modelId="{EC0D0463-DC3F-430A-BD99-20D228750426}" type="presParOf" srcId="{B6F8186A-1608-4FF9-A208-C34005D2514F}" destId="{09D57123-6607-437C-A9E0-84C4A6B41F49}" srcOrd="3" destOrd="0" presId="urn:microsoft.com/office/officeart/2008/layout/HalfCircleOrganizationChart"/>
    <dgm:cxn modelId="{E13C8887-865A-4BEC-B556-D2D4DEB62C43}" type="presParOf" srcId="{73B76023-22EA-46DB-BCCD-240C890E57E4}" destId="{39DA7076-BDD3-493D-A13F-CADCB03BB8C6}" srcOrd="1" destOrd="0" presId="urn:microsoft.com/office/officeart/2008/layout/HalfCircleOrganizationChart"/>
    <dgm:cxn modelId="{29F6F25B-C2BD-45F3-9282-51085A8ACA65}" type="presParOf" srcId="{73B76023-22EA-46DB-BCCD-240C890E57E4}" destId="{D377578A-0A69-4B0A-8D47-C326B147AAEA}" srcOrd="2" destOrd="0" presId="urn:microsoft.com/office/officeart/2008/layout/HalfCircleOrganizationChart"/>
    <dgm:cxn modelId="{10BA9485-E1A9-4B63-B86B-0210C96323DF}" type="presParOf" srcId="{CE00DA5C-644F-44D8-BC65-AC04C00ECB62}" destId="{1A8ADA18-DE7E-4319-80FA-C1E84BD54EE9}" srcOrd="4" destOrd="0" presId="urn:microsoft.com/office/officeart/2008/layout/HalfCircleOrganizationChart"/>
    <dgm:cxn modelId="{41E0DF90-F3EA-452C-8974-10275BFB1E51}" type="presParOf" srcId="{CE00DA5C-644F-44D8-BC65-AC04C00ECB62}" destId="{7622BBC9-4607-448D-9CFB-F51F322F80CE}" srcOrd="5" destOrd="0" presId="urn:microsoft.com/office/officeart/2008/layout/HalfCircleOrganizationChart"/>
    <dgm:cxn modelId="{7DC776AE-33BC-4F3A-926B-DD8F70FD09E5}" type="presParOf" srcId="{7622BBC9-4607-448D-9CFB-F51F322F80CE}" destId="{9DC13B99-FB30-4479-A4E4-1344EB8F5931}" srcOrd="0" destOrd="0" presId="urn:microsoft.com/office/officeart/2008/layout/HalfCircleOrganizationChart"/>
    <dgm:cxn modelId="{B08C6DD6-1844-4F0D-A8E7-4777947C6036}" type="presParOf" srcId="{9DC13B99-FB30-4479-A4E4-1344EB8F5931}" destId="{748BE42C-F3BC-4446-AA6B-392772C54912}" srcOrd="0" destOrd="0" presId="urn:microsoft.com/office/officeart/2008/layout/HalfCircleOrganizationChart"/>
    <dgm:cxn modelId="{60DF4CEE-0CD2-4DE5-953A-CEBB1C1B12CC}" type="presParOf" srcId="{9DC13B99-FB30-4479-A4E4-1344EB8F5931}" destId="{1E595038-FC86-4986-B833-076228370A20}" srcOrd="1" destOrd="0" presId="urn:microsoft.com/office/officeart/2008/layout/HalfCircleOrganizationChart"/>
    <dgm:cxn modelId="{8BD8CD68-5745-42DB-9B56-5088A04BC338}" type="presParOf" srcId="{9DC13B99-FB30-4479-A4E4-1344EB8F5931}" destId="{D3B20E1E-EB85-42D4-BF83-CADEA325E08A}" srcOrd="2" destOrd="0" presId="urn:microsoft.com/office/officeart/2008/layout/HalfCircleOrganizationChart"/>
    <dgm:cxn modelId="{FECB10F0-3A86-4B94-9CBD-9ABA04DF3CDB}" type="presParOf" srcId="{9DC13B99-FB30-4479-A4E4-1344EB8F5931}" destId="{576D5C48-CEAE-4B70-A3F4-430FB229C36D}" srcOrd="3" destOrd="0" presId="urn:microsoft.com/office/officeart/2008/layout/HalfCircleOrganizationChart"/>
    <dgm:cxn modelId="{5FCB3060-3F33-4392-9CBD-01AF126576FB}" type="presParOf" srcId="{7622BBC9-4607-448D-9CFB-F51F322F80CE}" destId="{D8FF157B-0C74-4C18-AE9C-E771DEA12D59}" srcOrd="1" destOrd="0" presId="urn:microsoft.com/office/officeart/2008/layout/HalfCircleOrganizationChart"/>
    <dgm:cxn modelId="{11F75B4C-9152-46BB-A4C5-C6F9C94BA1B4}" type="presParOf" srcId="{7622BBC9-4607-448D-9CFB-F51F322F80CE}" destId="{2D087E4A-F359-4650-8AB5-2C228F48D528}" srcOrd="2" destOrd="0" presId="urn:microsoft.com/office/officeart/2008/layout/HalfCircleOrganizationChart"/>
    <dgm:cxn modelId="{EBB1ABF3-BB2A-4D8B-BDFD-C1D7921036F2}" type="presParOf" srcId="{CE00DA5C-644F-44D8-BC65-AC04C00ECB62}" destId="{C873FAC6-7140-48CE-9F80-D99FCB68E4DE}" srcOrd="6" destOrd="0" presId="urn:microsoft.com/office/officeart/2008/layout/HalfCircleOrganizationChart"/>
    <dgm:cxn modelId="{2AA6F7B0-086B-415C-9720-A75FB8A5BFF2}" type="presParOf" srcId="{CE00DA5C-644F-44D8-BC65-AC04C00ECB62}" destId="{1B7375EB-E7B7-4BCA-99D9-400A60BFAD95}" srcOrd="7" destOrd="0" presId="urn:microsoft.com/office/officeart/2008/layout/HalfCircleOrganizationChart"/>
    <dgm:cxn modelId="{9BD58BE4-9B3D-4931-85CF-D09ACD04EB14}" type="presParOf" srcId="{1B7375EB-E7B7-4BCA-99D9-400A60BFAD95}" destId="{339EFEA2-D127-4F8C-A071-984F26EF790D}" srcOrd="0" destOrd="0" presId="urn:microsoft.com/office/officeart/2008/layout/HalfCircleOrganizationChart"/>
    <dgm:cxn modelId="{98E6F28C-8AC7-4205-9DBA-2996D4475DD2}" type="presParOf" srcId="{339EFEA2-D127-4F8C-A071-984F26EF790D}" destId="{ADA20FD2-424F-48DC-B6B6-1FB706113A5D}" srcOrd="0" destOrd="0" presId="urn:microsoft.com/office/officeart/2008/layout/HalfCircleOrganizationChart"/>
    <dgm:cxn modelId="{BE6E9177-1F67-4D04-8263-EC767217E3F1}" type="presParOf" srcId="{339EFEA2-D127-4F8C-A071-984F26EF790D}" destId="{D4D8F70C-A327-4564-9B6A-83CBB465EE40}" srcOrd="1" destOrd="0" presId="urn:microsoft.com/office/officeart/2008/layout/HalfCircleOrganizationChart"/>
    <dgm:cxn modelId="{F95561B1-00EA-45D5-8C50-7AF427532FDB}" type="presParOf" srcId="{339EFEA2-D127-4F8C-A071-984F26EF790D}" destId="{5E43C333-AA2E-440B-A665-1EEFF5F0E3BB}" srcOrd="2" destOrd="0" presId="urn:microsoft.com/office/officeart/2008/layout/HalfCircleOrganizationChart"/>
    <dgm:cxn modelId="{28C16183-1487-49AA-AC35-15478F28F600}" type="presParOf" srcId="{339EFEA2-D127-4F8C-A071-984F26EF790D}" destId="{ABC69067-07A9-4FD5-81C8-B67944395DB1}" srcOrd="3" destOrd="0" presId="urn:microsoft.com/office/officeart/2008/layout/HalfCircleOrganizationChart"/>
    <dgm:cxn modelId="{F3BD0886-9EAE-41D6-96A5-2031A4492CA2}" type="presParOf" srcId="{1B7375EB-E7B7-4BCA-99D9-400A60BFAD95}" destId="{2D750AC8-C3F8-468F-AD20-001A4F37AF4C}" srcOrd="1" destOrd="0" presId="urn:microsoft.com/office/officeart/2008/layout/HalfCircleOrganizationChart"/>
    <dgm:cxn modelId="{AABD7AB9-27B4-4599-9631-069A77001C9C}" type="presParOf" srcId="{1B7375EB-E7B7-4BCA-99D9-400A60BFAD95}" destId="{FA8DE07B-1A99-45FD-B447-0F6BF4F3AF0E}" srcOrd="2" destOrd="0" presId="urn:microsoft.com/office/officeart/2008/layout/HalfCircleOrganizationChart"/>
    <dgm:cxn modelId="{67EB6A8F-F041-4202-914E-2F909E139663}" type="presParOf" srcId="{CE00DA5C-644F-44D8-BC65-AC04C00ECB62}" destId="{953BFCF5-AB21-419D-85E1-472CD0550974}" srcOrd="8" destOrd="0" presId="urn:microsoft.com/office/officeart/2008/layout/HalfCircleOrganizationChart"/>
    <dgm:cxn modelId="{9EC63A28-5231-4531-BE34-BC29A8644485}" type="presParOf" srcId="{CE00DA5C-644F-44D8-BC65-AC04C00ECB62}" destId="{B7865E14-D219-4199-A6B4-9287C3DB9E86}" srcOrd="9" destOrd="0" presId="urn:microsoft.com/office/officeart/2008/layout/HalfCircleOrganizationChart"/>
    <dgm:cxn modelId="{B7C73F3D-DDA0-4F43-8A69-B0EEF51FE51C}" type="presParOf" srcId="{B7865E14-D219-4199-A6B4-9287C3DB9E86}" destId="{3A3FA804-1A5B-41E2-8FFC-1CE83FF8DEBB}" srcOrd="0" destOrd="0" presId="urn:microsoft.com/office/officeart/2008/layout/HalfCircleOrganizationChart"/>
    <dgm:cxn modelId="{8E45F419-F423-4683-8B9B-45DCDD63F8C1}" type="presParOf" srcId="{3A3FA804-1A5B-41E2-8FFC-1CE83FF8DEBB}" destId="{900BC26D-DD82-4DC2-8FD9-357148E1BD62}" srcOrd="0" destOrd="0" presId="urn:microsoft.com/office/officeart/2008/layout/HalfCircleOrganizationChart"/>
    <dgm:cxn modelId="{11580620-9EB8-486F-95E4-9903382FE7C6}" type="presParOf" srcId="{3A3FA804-1A5B-41E2-8FFC-1CE83FF8DEBB}" destId="{F04DD826-8FC7-4BD2-97A9-F7EA62221BAF}" srcOrd="1" destOrd="0" presId="urn:microsoft.com/office/officeart/2008/layout/HalfCircleOrganizationChart"/>
    <dgm:cxn modelId="{01D65E5C-BFB1-4F98-A720-D22278126392}" type="presParOf" srcId="{3A3FA804-1A5B-41E2-8FFC-1CE83FF8DEBB}" destId="{51E8ECB0-1696-491A-A6C3-C92F392A05CD}" srcOrd="2" destOrd="0" presId="urn:microsoft.com/office/officeart/2008/layout/HalfCircleOrganizationChart"/>
    <dgm:cxn modelId="{B116D5F6-3467-40D3-B402-4891C3A29F7D}" type="presParOf" srcId="{3A3FA804-1A5B-41E2-8FFC-1CE83FF8DEBB}" destId="{3D84AC78-3BE9-45D0-9D30-CAC571261BF2}" srcOrd="3" destOrd="0" presId="urn:microsoft.com/office/officeart/2008/layout/HalfCircleOrganizationChart"/>
    <dgm:cxn modelId="{943AB0F7-B489-463F-B4B6-4AB06BC2652C}" type="presParOf" srcId="{B7865E14-D219-4199-A6B4-9287C3DB9E86}" destId="{A8B275DA-5BF6-45C8-B7DD-CD3E7AC2DBE7}" srcOrd="1" destOrd="0" presId="urn:microsoft.com/office/officeart/2008/layout/HalfCircleOrganizationChart"/>
    <dgm:cxn modelId="{A952C90E-2093-4A83-B084-0B6805132DCD}" type="presParOf" srcId="{B7865E14-D219-4199-A6B4-9287C3DB9E86}" destId="{9220870B-C488-42E8-AA0C-A205CC89BC61}" srcOrd="2" destOrd="0" presId="urn:microsoft.com/office/officeart/2008/layout/HalfCircleOrganizationChart"/>
    <dgm:cxn modelId="{438CF1A3-E16F-48D5-AB79-03E4B6AE137F}" type="presParOf" srcId="{CE00DA5C-644F-44D8-BC65-AC04C00ECB62}" destId="{E5CDF07B-F591-43DE-97EF-CD13B5758582}" srcOrd="10" destOrd="0" presId="urn:microsoft.com/office/officeart/2008/layout/HalfCircleOrganizationChart"/>
    <dgm:cxn modelId="{2A14A4E5-7DCE-404A-8333-876B4FA75B75}" type="presParOf" srcId="{CE00DA5C-644F-44D8-BC65-AC04C00ECB62}" destId="{C15A5370-879D-4B7A-A7EC-CBC5C1AF0990}" srcOrd="11" destOrd="0" presId="urn:microsoft.com/office/officeart/2008/layout/HalfCircleOrganizationChart"/>
    <dgm:cxn modelId="{11E438D8-8485-43AD-8E85-752A32A81F6B}" type="presParOf" srcId="{C15A5370-879D-4B7A-A7EC-CBC5C1AF0990}" destId="{E899C1C9-5927-496E-A8C3-DE019E336F3B}" srcOrd="0" destOrd="0" presId="urn:microsoft.com/office/officeart/2008/layout/HalfCircleOrganizationChart"/>
    <dgm:cxn modelId="{E51832E5-497C-49AF-A153-96305DFD0027}" type="presParOf" srcId="{E899C1C9-5927-496E-A8C3-DE019E336F3B}" destId="{8891F06A-3B5B-41DB-B1EC-21A876520CA4}" srcOrd="0" destOrd="0" presId="urn:microsoft.com/office/officeart/2008/layout/HalfCircleOrganizationChart"/>
    <dgm:cxn modelId="{47D7FB65-4914-4233-B095-53FBF7074550}" type="presParOf" srcId="{E899C1C9-5927-496E-A8C3-DE019E336F3B}" destId="{F740D643-6287-47D2-A014-C4249D5C1B76}" srcOrd="1" destOrd="0" presId="urn:microsoft.com/office/officeart/2008/layout/HalfCircleOrganizationChart"/>
    <dgm:cxn modelId="{3A8AA523-6B1C-403D-90C0-EADDD3672E79}" type="presParOf" srcId="{E899C1C9-5927-496E-A8C3-DE019E336F3B}" destId="{0C716078-FAB4-42BA-8015-955644464601}" srcOrd="2" destOrd="0" presId="urn:microsoft.com/office/officeart/2008/layout/HalfCircleOrganizationChart"/>
    <dgm:cxn modelId="{45E0A189-355C-47DC-A7B0-FF47AEFC2D55}" type="presParOf" srcId="{E899C1C9-5927-496E-A8C3-DE019E336F3B}" destId="{91C0A3C5-F6F6-41BD-A0F6-5F539613C07A}" srcOrd="3" destOrd="0" presId="urn:microsoft.com/office/officeart/2008/layout/HalfCircleOrganizationChart"/>
    <dgm:cxn modelId="{431B2DE3-2F0A-4110-B0FE-D6F5014DA56F}" type="presParOf" srcId="{C15A5370-879D-4B7A-A7EC-CBC5C1AF0990}" destId="{DA327803-2C15-40F1-B60C-D476352BBADE}" srcOrd="1" destOrd="0" presId="urn:microsoft.com/office/officeart/2008/layout/HalfCircleOrganizationChart"/>
    <dgm:cxn modelId="{0B1A786C-6557-49D8-9148-8AF09E0E0B14}" type="presParOf" srcId="{C15A5370-879D-4B7A-A7EC-CBC5C1AF0990}" destId="{1E872B10-101E-4EBD-89D7-2F6D361D385A}" srcOrd="2" destOrd="0" presId="urn:microsoft.com/office/officeart/2008/layout/HalfCircleOrganizationChart"/>
    <dgm:cxn modelId="{3A724766-36A6-424C-8040-76B2EF5AFEC5}" type="presParOf" srcId="{B52D154D-121A-412D-930F-FBFF6D965487}" destId="{F3039FE6-6362-4A48-A5C7-17AC2FC896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8897A5-D436-4815-A05D-2707901444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62786-D75F-4FD2-ABAD-805D5A26CCD0}">
      <dgm:prSet phldrT="[Текст]"/>
      <dgm:spPr/>
      <dgm:t>
        <a:bodyPr/>
        <a:lstStyle/>
        <a:p>
          <a:r>
            <a:rPr lang="ru-RU" dirty="0"/>
            <a:t>Сырье</a:t>
          </a:r>
        </a:p>
      </dgm:t>
    </dgm:pt>
    <dgm:pt modelId="{7FBD9F15-6B04-48DF-9559-DC366B939DB5}" type="parTrans" cxnId="{F15DBAEB-D3C2-4B98-ACE8-1B5AEDBB8CF1}">
      <dgm:prSet/>
      <dgm:spPr/>
      <dgm:t>
        <a:bodyPr/>
        <a:lstStyle/>
        <a:p>
          <a:endParaRPr lang="ru-RU"/>
        </a:p>
      </dgm:t>
    </dgm:pt>
    <dgm:pt modelId="{9BEA667E-50C8-402D-A4A4-578D0157A231}" type="sibTrans" cxnId="{F15DBAEB-D3C2-4B98-ACE8-1B5AEDBB8CF1}">
      <dgm:prSet/>
      <dgm:spPr/>
      <dgm:t>
        <a:bodyPr/>
        <a:lstStyle/>
        <a:p>
          <a:endParaRPr lang="ru-RU"/>
        </a:p>
      </dgm:t>
    </dgm:pt>
    <dgm:pt modelId="{1CF0503C-4D70-432B-92F1-BAF3E6A5A66D}">
      <dgm:prSet phldrT="[Текст]" custT="1"/>
      <dgm:spPr/>
      <dgm:t>
        <a:bodyPr/>
        <a:lstStyle/>
        <a:p>
          <a:r>
            <a:rPr lang="ru-RU" sz="1200" dirty="0"/>
            <a:t>100%</a:t>
          </a:r>
        </a:p>
      </dgm:t>
    </dgm:pt>
    <dgm:pt modelId="{FB46D5FE-0E54-4895-9719-AE4912C29B18}" type="parTrans" cxnId="{9135E10A-10A4-4272-890B-7D4097E0D8EB}">
      <dgm:prSet/>
      <dgm:spPr/>
      <dgm:t>
        <a:bodyPr/>
        <a:lstStyle/>
        <a:p>
          <a:endParaRPr lang="ru-RU"/>
        </a:p>
      </dgm:t>
    </dgm:pt>
    <dgm:pt modelId="{5399E2A0-EFD3-400B-8749-4A9161263AA4}" type="sibTrans" cxnId="{9135E10A-10A4-4272-890B-7D4097E0D8EB}">
      <dgm:prSet/>
      <dgm:spPr/>
      <dgm:t>
        <a:bodyPr/>
        <a:lstStyle/>
        <a:p>
          <a:endParaRPr lang="ru-RU"/>
        </a:p>
      </dgm:t>
    </dgm:pt>
    <dgm:pt modelId="{1F1F2EED-F8B9-4F49-A8DA-021A82368858}">
      <dgm:prSet phldrT="[Текст]"/>
      <dgm:spPr/>
      <dgm:t>
        <a:bodyPr/>
        <a:lstStyle/>
        <a:p>
          <a:r>
            <a:rPr lang="ru-RU" dirty="0"/>
            <a:t>Продукты первого этапа переработки</a:t>
          </a:r>
        </a:p>
      </dgm:t>
    </dgm:pt>
    <dgm:pt modelId="{57A4897D-CAD9-4D57-89BE-B0159E4250C3}" type="parTrans" cxnId="{00C8854F-B94E-4CA3-896A-041E1E011681}">
      <dgm:prSet/>
      <dgm:spPr/>
      <dgm:t>
        <a:bodyPr/>
        <a:lstStyle/>
        <a:p>
          <a:endParaRPr lang="ru-RU"/>
        </a:p>
      </dgm:t>
    </dgm:pt>
    <dgm:pt modelId="{F3C563A3-EA61-4660-BC36-CCBB7633979D}" type="sibTrans" cxnId="{00C8854F-B94E-4CA3-896A-041E1E011681}">
      <dgm:prSet/>
      <dgm:spPr/>
      <dgm:t>
        <a:bodyPr/>
        <a:lstStyle/>
        <a:p>
          <a:endParaRPr lang="ru-RU"/>
        </a:p>
      </dgm:t>
    </dgm:pt>
    <dgm:pt modelId="{624E584A-81F4-4A9D-AA30-DCF1CE642494}">
      <dgm:prSet phldrT="[Текст]" custT="1"/>
      <dgm:spPr/>
      <dgm:t>
        <a:bodyPr/>
        <a:lstStyle/>
        <a:p>
          <a:r>
            <a:rPr lang="ru-RU" sz="1200" dirty="0"/>
            <a:t>120%</a:t>
          </a:r>
        </a:p>
      </dgm:t>
    </dgm:pt>
    <dgm:pt modelId="{AB116FF0-1949-4A62-87FC-D2BE5AB52F4F}" type="parTrans" cxnId="{EBA83FC5-5CAD-4B12-8E17-D3BD8A2662D8}">
      <dgm:prSet/>
      <dgm:spPr/>
      <dgm:t>
        <a:bodyPr/>
        <a:lstStyle/>
        <a:p>
          <a:endParaRPr lang="ru-RU"/>
        </a:p>
      </dgm:t>
    </dgm:pt>
    <dgm:pt modelId="{FB3E96EF-84A7-4206-A9E0-67FDA6B656B1}" type="sibTrans" cxnId="{EBA83FC5-5CAD-4B12-8E17-D3BD8A2662D8}">
      <dgm:prSet/>
      <dgm:spPr/>
      <dgm:t>
        <a:bodyPr/>
        <a:lstStyle/>
        <a:p>
          <a:endParaRPr lang="ru-RU"/>
        </a:p>
      </dgm:t>
    </dgm:pt>
    <dgm:pt modelId="{D16DCB6D-22EA-43DE-9F1E-F5DF6AB675AF}">
      <dgm:prSet phldrT="[Текст]"/>
      <dgm:spPr/>
      <dgm:t>
        <a:bodyPr/>
        <a:lstStyle/>
        <a:p>
          <a:r>
            <a:rPr lang="ru-RU" dirty="0"/>
            <a:t>Продукты второго этапа переработки</a:t>
          </a:r>
        </a:p>
      </dgm:t>
    </dgm:pt>
    <dgm:pt modelId="{743193E1-4321-412E-B86D-AE14BCE170EB}" type="parTrans" cxnId="{BD796562-FAAD-426C-A173-99C7C106F2B0}">
      <dgm:prSet/>
      <dgm:spPr/>
      <dgm:t>
        <a:bodyPr/>
        <a:lstStyle/>
        <a:p>
          <a:endParaRPr lang="ru-RU"/>
        </a:p>
      </dgm:t>
    </dgm:pt>
    <dgm:pt modelId="{55B1CD59-2C56-447D-9ED0-839259BBB2EF}" type="sibTrans" cxnId="{BD796562-FAAD-426C-A173-99C7C106F2B0}">
      <dgm:prSet/>
      <dgm:spPr/>
      <dgm:t>
        <a:bodyPr/>
        <a:lstStyle/>
        <a:p>
          <a:endParaRPr lang="ru-RU"/>
        </a:p>
      </dgm:t>
    </dgm:pt>
    <dgm:pt modelId="{6754C9B4-6638-443C-8CD0-0487ED62D841}">
      <dgm:prSet phldrT="[Текст]"/>
      <dgm:spPr/>
      <dgm:t>
        <a:bodyPr/>
        <a:lstStyle/>
        <a:p>
          <a:r>
            <a:rPr lang="ru-RU" dirty="0"/>
            <a:t>862%</a:t>
          </a:r>
        </a:p>
      </dgm:t>
    </dgm:pt>
    <dgm:pt modelId="{C2D2D929-5A84-4898-AD0A-62D2A3530EAA}" type="parTrans" cxnId="{86167ED1-148F-4CAC-B0BB-A37B61E1C795}">
      <dgm:prSet/>
      <dgm:spPr/>
      <dgm:t>
        <a:bodyPr/>
        <a:lstStyle/>
        <a:p>
          <a:endParaRPr lang="ru-RU"/>
        </a:p>
      </dgm:t>
    </dgm:pt>
    <dgm:pt modelId="{9C3254D9-ECE0-40A2-B761-ECF718F1BF95}" type="sibTrans" cxnId="{86167ED1-148F-4CAC-B0BB-A37B61E1C795}">
      <dgm:prSet/>
      <dgm:spPr/>
      <dgm:t>
        <a:bodyPr/>
        <a:lstStyle/>
        <a:p>
          <a:endParaRPr lang="ru-RU"/>
        </a:p>
      </dgm:t>
    </dgm:pt>
    <dgm:pt modelId="{AFC2F3EE-75AF-4D12-AAFA-103BC5B7B33D}">
      <dgm:prSet phldrT="[Текст]"/>
      <dgm:spPr/>
      <dgm:t>
        <a:bodyPr/>
        <a:lstStyle/>
        <a:p>
          <a:r>
            <a:rPr lang="ru-RU" dirty="0"/>
            <a:t>Продукты четвертого этапа переработки</a:t>
          </a:r>
        </a:p>
      </dgm:t>
    </dgm:pt>
    <dgm:pt modelId="{F2063315-6A76-4FDB-8D75-68356ADE32FD}" type="parTrans" cxnId="{34F00A7B-D875-4C58-99FD-F7B8F9E18F69}">
      <dgm:prSet/>
      <dgm:spPr/>
      <dgm:t>
        <a:bodyPr/>
        <a:lstStyle/>
        <a:p>
          <a:endParaRPr lang="ru-RU"/>
        </a:p>
      </dgm:t>
    </dgm:pt>
    <dgm:pt modelId="{005C2BFF-B50B-4A0E-A69E-23C0F902D3FF}" type="sibTrans" cxnId="{34F00A7B-D875-4C58-99FD-F7B8F9E18F69}">
      <dgm:prSet/>
      <dgm:spPr/>
      <dgm:t>
        <a:bodyPr/>
        <a:lstStyle/>
        <a:p>
          <a:endParaRPr lang="ru-RU"/>
        </a:p>
      </dgm:t>
    </dgm:pt>
    <dgm:pt modelId="{DA0C529B-B260-47E8-8E45-13181349AC76}">
      <dgm:prSet phldrT="[Текст]"/>
      <dgm:spPr/>
      <dgm:t>
        <a:bodyPr/>
        <a:lstStyle/>
        <a:p>
          <a:r>
            <a:rPr lang="ru-RU" dirty="0"/>
            <a:t>Продукты третьего этапа переработки</a:t>
          </a:r>
        </a:p>
      </dgm:t>
    </dgm:pt>
    <dgm:pt modelId="{454007DC-1599-4B89-9974-9E5A7D462AB0}" type="parTrans" cxnId="{32F7F12B-0FCA-4DFF-A0AF-9D096F084BA3}">
      <dgm:prSet/>
      <dgm:spPr/>
      <dgm:t>
        <a:bodyPr/>
        <a:lstStyle/>
        <a:p>
          <a:endParaRPr lang="ru-RU"/>
        </a:p>
      </dgm:t>
    </dgm:pt>
    <dgm:pt modelId="{156A662A-614F-417A-8816-10F1234C85E4}" type="sibTrans" cxnId="{32F7F12B-0FCA-4DFF-A0AF-9D096F084BA3}">
      <dgm:prSet/>
      <dgm:spPr/>
      <dgm:t>
        <a:bodyPr/>
        <a:lstStyle/>
        <a:p>
          <a:endParaRPr lang="ru-RU"/>
        </a:p>
      </dgm:t>
    </dgm:pt>
    <dgm:pt modelId="{12404F25-FB56-4AFC-876B-940F64A3003F}">
      <dgm:prSet phldrT="[Текст]"/>
      <dgm:spPr/>
      <dgm:t>
        <a:bodyPr/>
        <a:lstStyle/>
        <a:p>
          <a:r>
            <a:rPr lang="ru-RU" dirty="0"/>
            <a:t>Продукты пятого этапа переработки</a:t>
          </a:r>
        </a:p>
      </dgm:t>
    </dgm:pt>
    <dgm:pt modelId="{793006ED-E907-4B75-AB7A-2D45B9F502F3}" type="parTrans" cxnId="{BC0BEFD5-C2EE-4DEA-B540-7073FC6E96A3}">
      <dgm:prSet/>
      <dgm:spPr/>
      <dgm:t>
        <a:bodyPr/>
        <a:lstStyle/>
        <a:p>
          <a:endParaRPr lang="ru-RU"/>
        </a:p>
      </dgm:t>
    </dgm:pt>
    <dgm:pt modelId="{D6480665-8666-45E6-88A8-996859F84711}" type="sibTrans" cxnId="{BC0BEFD5-C2EE-4DEA-B540-7073FC6E96A3}">
      <dgm:prSet/>
      <dgm:spPr/>
      <dgm:t>
        <a:bodyPr/>
        <a:lstStyle/>
        <a:p>
          <a:endParaRPr lang="ru-RU"/>
        </a:p>
      </dgm:t>
    </dgm:pt>
    <dgm:pt modelId="{F08EAA29-0F7C-445B-B0FD-880A4AA52853}">
      <dgm:prSet phldrT="[Текст]" custT="1"/>
      <dgm:spPr/>
      <dgm:t>
        <a:bodyPr/>
        <a:lstStyle/>
        <a:p>
          <a:r>
            <a:rPr lang="ru-RU" sz="1200" dirty="0"/>
            <a:t>602</a:t>
          </a:r>
          <a:r>
            <a:rPr lang="ru-RU" sz="800" dirty="0"/>
            <a:t>%</a:t>
          </a:r>
        </a:p>
      </dgm:t>
    </dgm:pt>
    <dgm:pt modelId="{0FF92A7D-8B82-4AB5-A4F9-04E5B83344EA}" type="parTrans" cxnId="{B8C36258-ABFC-426C-83CE-D22CA34948EA}">
      <dgm:prSet/>
      <dgm:spPr/>
      <dgm:t>
        <a:bodyPr/>
        <a:lstStyle/>
        <a:p>
          <a:endParaRPr lang="ru-RU"/>
        </a:p>
      </dgm:t>
    </dgm:pt>
    <dgm:pt modelId="{4583D745-DC36-40D0-97B1-73CCC45088A1}" type="sibTrans" cxnId="{B8C36258-ABFC-426C-83CE-D22CA34948EA}">
      <dgm:prSet/>
      <dgm:spPr/>
      <dgm:t>
        <a:bodyPr/>
        <a:lstStyle/>
        <a:p>
          <a:endParaRPr lang="ru-RU"/>
        </a:p>
      </dgm:t>
    </dgm:pt>
    <dgm:pt modelId="{FBA6D563-888E-4516-96BC-9DC11F193A2F}">
      <dgm:prSet phldrT="[Текст]" custT="1"/>
      <dgm:spPr/>
      <dgm:t>
        <a:bodyPr/>
        <a:lstStyle/>
        <a:p>
          <a:r>
            <a:rPr lang="ru-RU" sz="1200" dirty="0"/>
            <a:t>274%</a:t>
          </a:r>
        </a:p>
      </dgm:t>
    </dgm:pt>
    <dgm:pt modelId="{94BD1A2B-53E5-4008-A109-2E858BA8A244}" type="parTrans" cxnId="{FBFD3171-46DE-4BC3-BDD5-E61D5B336434}">
      <dgm:prSet/>
      <dgm:spPr/>
      <dgm:t>
        <a:bodyPr/>
        <a:lstStyle/>
        <a:p>
          <a:endParaRPr lang="ru-RU"/>
        </a:p>
      </dgm:t>
    </dgm:pt>
    <dgm:pt modelId="{BB1048D5-0E08-4440-999A-3AA697D370DF}" type="sibTrans" cxnId="{FBFD3171-46DE-4BC3-BDD5-E61D5B336434}">
      <dgm:prSet/>
      <dgm:spPr/>
      <dgm:t>
        <a:bodyPr/>
        <a:lstStyle/>
        <a:p>
          <a:endParaRPr lang="ru-RU"/>
        </a:p>
      </dgm:t>
    </dgm:pt>
    <dgm:pt modelId="{01078326-1CBA-491F-8AE0-7E7394ABAE1E}">
      <dgm:prSet phldrT="[Текст]" custT="1"/>
      <dgm:spPr/>
      <dgm:t>
        <a:bodyPr/>
        <a:lstStyle/>
        <a:p>
          <a:r>
            <a:rPr lang="ru-RU" sz="1200" dirty="0"/>
            <a:t>160%</a:t>
          </a:r>
        </a:p>
      </dgm:t>
    </dgm:pt>
    <dgm:pt modelId="{CD29D4CF-DCAC-462A-8A3F-AE5D54599CE9}" type="parTrans" cxnId="{59895634-D968-40D6-A594-EDC25BA2542A}">
      <dgm:prSet/>
      <dgm:spPr/>
      <dgm:t>
        <a:bodyPr/>
        <a:lstStyle/>
        <a:p>
          <a:endParaRPr lang="ru-RU"/>
        </a:p>
      </dgm:t>
    </dgm:pt>
    <dgm:pt modelId="{A0B965B2-1744-439B-A51B-A7E00E7F4828}" type="sibTrans" cxnId="{59895634-D968-40D6-A594-EDC25BA2542A}">
      <dgm:prSet/>
      <dgm:spPr/>
      <dgm:t>
        <a:bodyPr/>
        <a:lstStyle/>
        <a:p>
          <a:endParaRPr lang="ru-RU"/>
        </a:p>
      </dgm:t>
    </dgm:pt>
    <dgm:pt modelId="{42313959-73AB-4957-A70B-19BC40A129BE}" type="pres">
      <dgm:prSet presAssocID="{268897A5-D436-4815-A05D-2707901444A0}" presName="rootnode" presStyleCnt="0">
        <dgm:presLayoutVars>
          <dgm:chMax/>
          <dgm:chPref/>
          <dgm:dir/>
          <dgm:animLvl val="lvl"/>
        </dgm:presLayoutVars>
      </dgm:prSet>
      <dgm:spPr/>
    </dgm:pt>
    <dgm:pt modelId="{6D5056AF-7F77-4E3E-BDB0-D6936A2AAAC6}" type="pres">
      <dgm:prSet presAssocID="{88F62786-D75F-4FD2-ABAD-805D5A26CCD0}" presName="composite" presStyleCnt="0"/>
      <dgm:spPr/>
    </dgm:pt>
    <dgm:pt modelId="{1871323F-1A16-4B8B-9C27-84A6F8AEC12E}" type="pres">
      <dgm:prSet presAssocID="{88F62786-D75F-4FD2-ABAD-805D5A26CCD0}" presName="bentUpArrow1" presStyleLbl="alignImgPlace1" presStyleIdx="0" presStyleCnt="5"/>
      <dgm:spPr/>
    </dgm:pt>
    <dgm:pt modelId="{D5645A45-5539-4EE6-90E2-25E634688F57}" type="pres">
      <dgm:prSet presAssocID="{88F62786-D75F-4FD2-ABAD-805D5A26CCD0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1FA0089-AC34-4E8B-94ED-FF198DD432F9}" type="pres">
      <dgm:prSet presAssocID="{88F62786-D75F-4FD2-ABAD-805D5A26CCD0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2FD31E5-817F-4EF2-AA35-C6743193C9F1}" type="pres">
      <dgm:prSet presAssocID="{9BEA667E-50C8-402D-A4A4-578D0157A231}" presName="sibTrans" presStyleCnt="0"/>
      <dgm:spPr/>
    </dgm:pt>
    <dgm:pt modelId="{05C1E710-4A54-451E-9360-2AF70AD7ABE1}" type="pres">
      <dgm:prSet presAssocID="{1F1F2EED-F8B9-4F49-A8DA-021A82368858}" presName="composite" presStyleCnt="0"/>
      <dgm:spPr/>
    </dgm:pt>
    <dgm:pt modelId="{8FF59383-4C9B-4AE2-BDD8-5A69C6075DF5}" type="pres">
      <dgm:prSet presAssocID="{1F1F2EED-F8B9-4F49-A8DA-021A82368858}" presName="bentUpArrow1" presStyleLbl="alignImgPlace1" presStyleIdx="1" presStyleCnt="5"/>
      <dgm:spPr/>
    </dgm:pt>
    <dgm:pt modelId="{BC991375-B21C-4A55-8E28-2F9D4B49FBE9}" type="pres">
      <dgm:prSet presAssocID="{1F1F2EED-F8B9-4F49-A8DA-021A82368858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24E55077-3E5C-4B5D-8285-A60A8029F621}" type="pres">
      <dgm:prSet presAssocID="{1F1F2EED-F8B9-4F49-A8DA-021A82368858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01CD244-7339-4524-A0DC-B2092D6B1E9F}" type="pres">
      <dgm:prSet presAssocID="{F3C563A3-EA61-4660-BC36-CCBB7633979D}" presName="sibTrans" presStyleCnt="0"/>
      <dgm:spPr/>
    </dgm:pt>
    <dgm:pt modelId="{1F117DE1-C0FC-4FCC-B282-C59076857389}" type="pres">
      <dgm:prSet presAssocID="{D16DCB6D-22EA-43DE-9F1E-F5DF6AB675AF}" presName="composite" presStyleCnt="0"/>
      <dgm:spPr/>
    </dgm:pt>
    <dgm:pt modelId="{45B5B00D-4815-4026-A661-6AE6BA2B139D}" type="pres">
      <dgm:prSet presAssocID="{D16DCB6D-22EA-43DE-9F1E-F5DF6AB675AF}" presName="bentUpArrow1" presStyleLbl="alignImgPlace1" presStyleIdx="2" presStyleCnt="5"/>
      <dgm:spPr/>
    </dgm:pt>
    <dgm:pt modelId="{9FF35657-7D27-4F0D-B157-80EB94B5D255}" type="pres">
      <dgm:prSet presAssocID="{D16DCB6D-22EA-43DE-9F1E-F5DF6AB675AF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09D4959-41F4-44C5-B73A-D4483B20FD17}" type="pres">
      <dgm:prSet presAssocID="{D16DCB6D-22EA-43DE-9F1E-F5DF6AB675AF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B8894-5EFE-4AB5-B2BC-F4AC7DC25B13}" type="pres">
      <dgm:prSet presAssocID="{55B1CD59-2C56-447D-9ED0-839259BBB2EF}" presName="sibTrans" presStyleCnt="0"/>
      <dgm:spPr/>
    </dgm:pt>
    <dgm:pt modelId="{0860475A-FCD5-44D4-8116-9FEA8A8CBABF}" type="pres">
      <dgm:prSet presAssocID="{DA0C529B-B260-47E8-8E45-13181349AC76}" presName="composite" presStyleCnt="0"/>
      <dgm:spPr/>
    </dgm:pt>
    <dgm:pt modelId="{38DBBC07-F81B-4AE2-8492-D0CA40968157}" type="pres">
      <dgm:prSet presAssocID="{DA0C529B-B260-47E8-8E45-13181349AC76}" presName="bentUpArrow1" presStyleLbl="alignImgPlace1" presStyleIdx="3" presStyleCnt="5"/>
      <dgm:spPr/>
    </dgm:pt>
    <dgm:pt modelId="{77A515F7-D605-4618-872F-1917DD817794}" type="pres">
      <dgm:prSet presAssocID="{DA0C529B-B260-47E8-8E45-13181349AC76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C0CEECC3-712F-4D55-B8C4-499F1CD380A8}" type="pres">
      <dgm:prSet presAssocID="{DA0C529B-B260-47E8-8E45-13181349AC76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BA80E3C-1561-486F-BF36-FF03E82EE545}" type="pres">
      <dgm:prSet presAssocID="{156A662A-614F-417A-8816-10F1234C85E4}" presName="sibTrans" presStyleCnt="0"/>
      <dgm:spPr/>
    </dgm:pt>
    <dgm:pt modelId="{73CFAFD0-1B45-451A-9840-F7631718CA2F}" type="pres">
      <dgm:prSet presAssocID="{AFC2F3EE-75AF-4D12-AAFA-103BC5B7B33D}" presName="composite" presStyleCnt="0"/>
      <dgm:spPr/>
    </dgm:pt>
    <dgm:pt modelId="{1515FB2B-BB9A-4ECC-A772-57CBCF0DA50B}" type="pres">
      <dgm:prSet presAssocID="{AFC2F3EE-75AF-4D12-AAFA-103BC5B7B33D}" presName="bentUpArrow1" presStyleLbl="alignImgPlace1" presStyleIdx="4" presStyleCnt="5"/>
      <dgm:spPr/>
    </dgm:pt>
    <dgm:pt modelId="{CA25C363-985D-4406-975F-D504621AD3F2}" type="pres">
      <dgm:prSet presAssocID="{AFC2F3EE-75AF-4D12-AAFA-103BC5B7B33D}" presName="ParentText" presStyleLbl="node1" presStyleIdx="4" presStyleCnt="6" custLinFactNeighborX="-1488" custLinFactNeighborY="1205">
        <dgm:presLayoutVars>
          <dgm:chMax val="1"/>
          <dgm:chPref val="1"/>
          <dgm:bulletEnabled val="1"/>
        </dgm:presLayoutVars>
      </dgm:prSet>
      <dgm:spPr/>
    </dgm:pt>
    <dgm:pt modelId="{0B93D156-E7FB-432A-92DB-66839AA45424}" type="pres">
      <dgm:prSet presAssocID="{AFC2F3EE-75AF-4D12-AAFA-103BC5B7B33D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9ACB2B0-6800-482C-947D-5CD26D921C3D}" type="pres">
      <dgm:prSet presAssocID="{005C2BFF-B50B-4A0E-A69E-23C0F902D3FF}" presName="sibTrans" presStyleCnt="0"/>
      <dgm:spPr/>
    </dgm:pt>
    <dgm:pt modelId="{77372871-29A3-4CD7-A3E2-8138D828E6CA}" type="pres">
      <dgm:prSet presAssocID="{12404F25-FB56-4AFC-876B-940F64A3003F}" presName="composite" presStyleCnt="0"/>
      <dgm:spPr/>
    </dgm:pt>
    <dgm:pt modelId="{7177157A-E1A2-41CD-9CD0-402370BA0F66}" type="pres">
      <dgm:prSet presAssocID="{12404F25-FB56-4AFC-876B-940F64A3003F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  <dgm:pt modelId="{9573C2B0-FAE7-46FE-9253-EDBECB302C7F}" type="pres">
      <dgm:prSet presAssocID="{12404F25-FB56-4AFC-876B-940F64A3003F}" presName="Final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28EE603-6CD4-4E95-AB21-F80CB942BBD6}" type="presOf" srcId="{268897A5-D436-4815-A05D-2707901444A0}" destId="{42313959-73AB-4957-A70B-19BC40A129BE}" srcOrd="0" destOrd="0" presId="urn:microsoft.com/office/officeart/2005/8/layout/StepDownProcess"/>
    <dgm:cxn modelId="{9135E10A-10A4-4272-890B-7D4097E0D8EB}" srcId="{88F62786-D75F-4FD2-ABAD-805D5A26CCD0}" destId="{1CF0503C-4D70-432B-92F1-BAF3E6A5A66D}" srcOrd="0" destOrd="0" parTransId="{FB46D5FE-0E54-4895-9719-AE4912C29B18}" sibTransId="{5399E2A0-EFD3-400B-8749-4A9161263AA4}"/>
    <dgm:cxn modelId="{9C844B26-EDE4-4775-B82B-FB46803AD57A}" type="presOf" srcId="{1CF0503C-4D70-432B-92F1-BAF3E6A5A66D}" destId="{21FA0089-AC34-4E8B-94ED-FF198DD432F9}" srcOrd="0" destOrd="0" presId="urn:microsoft.com/office/officeart/2005/8/layout/StepDownProcess"/>
    <dgm:cxn modelId="{A588672B-A7D6-4FF7-84D3-67C09D3D0B97}" type="presOf" srcId="{01078326-1CBA-491F-8AE0-7E7394ABAE1E}" destId="{209D4959-41F4-44C5-B73A-D4483B20FD17}" srcOrd="0" destOrd="0" presId="urn:microsoft.com/office/officeart/2005/8/layout/StepDownProcess"/>
    <dgm:cxn modelId="{32F7F12B-0FCA-4DFF-A0AF-9D096F084BA3}" srcId="{268897A5-D436-4815-A05D-2707901444A0}" destId="{DA0C529B-B260-47E8-8E45-13181349AC76}" srcOrd="3" destOrd="0" parTransId="{454007DC-1599-4B89-9974-9E5A7D462AB0}" sibTransId="{156A662A-614F-417A-8816-10F1234C85E4}"/>
    <dgm:cxn modelId="{59895634-D968-40D6-A594-EDC25BA2542A}" srcId="{D16DCB6D-22EA-43DE-9F1E-F5DF6AB675AF}" destId="{01078326-1CBA-491F-8AE0-7E7394ABAE1E}" srcOrd="0" destOrd="0" parTransId="{CD29D4CF-DCAC-462A-8A3F-AE5D54599CE9}" sibTransId="{A0B965B2-1744-439B-A51B-A7E00E7F4828}"/>
    <dgm:cxn modelId="{5FAA7635-E9CE-431A-9293-68FBBB727171}" type="presOf" srcId="{DA0C529B-B260-47E8-8E45-13181349AC76}" destId="{77A515F7-D605-4618-872F-1917DD817794}" srcOrd="0" destOrd="0" presId="urn:microsoft.com/office/officeart/2005/8/layout/StepDownProcess"/>
    <dgm:cxn modelId="{26267237-CD54-4585-B49E-0B9FC476ED3E}" type="presOf" srcId="{FBA6D563-888E-4516-96BC-9DC11F193A2F}" destId="{C0CEECC3-712F-4D55-B8C4-499F1CD380A8}" srcOrd="0" destOrd="0" presId="urn:microsoft.com/office/officeart/2005/8/layout/StepDownProcess"/>
    <dgm:cxn modelId="{BD796562-FAAD-426C-A173-99C7C106F2B0}" srcId="{268897A5-D436-4815-A05D-2707901444A0}" destId="{D16DCB6D-22EA-43DE-9F1E-F5DF6AB675AF}" srcOrd="2" destOrd="0" parTransId="{743193E1-4321-412E-B86D-AE14BCE170EB}" sibTransId="{55B1CD59-2C56-447D-9ED0-839259BBB2EF}"/>
    <dgm:cxn modelId="{CBC09E64-C385-4ACC-A094-82CCCCCB6937}" type="presOf" srcId="{AFC2F3EE-75AF-4D12-AAFA-103BC5B7B33D}" destId="{CA25C363-985D-4406-975F-D504621AD3F2}" srcOrd="0" destOrd="0" presId="urn:microsoft.com/office/officeart/2005/8/layout/StepDownProcess"/>
    <dgm:cxn modelId="{AA533F47-5E83-4FF5-8F8D-F65B244EDE42}" type="presOf" srcId="{88F62786-D75F-4FD2-ABAD-805D5A26CCD0}" destId="{D5645A45-5539-4EE6-90E2-25E634688F57}" srcOrd="0" destOrd="0" presId="urn:microsoft.com/office/officeart/2005/8/layout/StepDownProcess"/>
    <dgm:cxn modelId="{FC00364A-253F-4B66-903B-F97666BB439C}" type="presOf" srcId="{1F1F2EED-F8B9-4F49-A8DA-021A82368858}" destId="{BC991375-B21C-4A55-8E28-2F9D4B49FBE9}" srcOrd="0" destOrd="0" presId="urn:microsoft.com/office/officeart/2005/8/layout/StepDownProcess"/>
    <dgm:cxn modelId="{00C8854F-B94E-4CA3-896A-041E1E011681}" srcId="{268897A5-D436-4815-A05D-2707901444A0}" destId="{1F1F2EED-F8B9-4F49-A8DA-021A82368858}" srcOrd="1" destOrd="0" parTransId="{57A4897D-CAD9-4D57-89BE-B0159E4250C3}" sibTransId="{F3C563A3-EA61-4660-BC36-CCBB7633979D}"/>
    <dgm:cxn modelId="{FBFD3171-46DE-4BC3-BDD5-E61D5B336434}" srcId="{DA0C529B-B260-47E8-8E45-13181349AC76}" destId="{FBA6D563-888E-4516-96BC-9DC11F193A2F}" srcOrd="0" destOrd="0" parTransId="{94BD1A2B-53E5-4008-A109-2E858BA8A244}" sibTransId="{BB1048D5-0E08-4440-999A-3AA697D370DF}"/>
    <dgm:cxn modelId="{B8C36258-ABFC-426C-83CE-D22CA34948EA}" srcId="{AFC2F3EE-75AF-4D12-AAFA-103BC5B7B33D}" destId="{F08EAA29-0F7C-445B-B0FD-880A4AA52853}" srcOrd="0" destOrd="0" parTransId="{0FF92A7D-8B82-4AB5-A4F9-04E5B83344EA}" sibTransId="{4583D745-DC36-40D0-97B1-73CCC45088A1}"/>
    <dgm:cxn modelId="{34F00A7B-D875-4C58-99FD-F7B8F9E18F69}" srcId="{268897A5-D436-4815-A05D-2707901444A0}" destId="{AFC2F3EE-75AF-4D12-AAFA-103BC5B7B33D}" srcOrd="4" destOrd="0" parTransId="{F2063315-6A76-4FDB-8D75-68356ADE32FD}" sibTransId="{005C2BFF-B50B-4A0E-A69E-23C0F902D3FF}"/>
    <dgm:cxn modelId="{6D6BDE7D-2A03-46F7-9EDF-06E593938308}" type="presOf" srcId="{12404F25-FB56-4AFC-876B-940F64A3003F}" destId="{7177157A-E1A2-41CD-9CD0-402370BA0F66}" srcOrd="0" destOrd="0" presId="urn:microsoft.com/office/officeart/2005/8/layout/StepDownProcess"/>
    <dgm:cxn modelId="{A1B04CBC-547D-49F0-BC1F-F465F5AD82BB}" type="presOf" srcId="{6754C9B4-6638-443C-8CD0-0487ED62D841}" destId="{9573C2B0-FAE7-46FE-9253-EDBECB302C7F}" srcOrd="0" destOrd="0" presId="urn:microsoft.com/office/officeart/2005/8/layout/StepDownProcess"/>
    <dgm:cxn modelId="{3212D9BC-2E7C-4F5A-A28C-36FCB653E438}" type="presOf" srcId="{624E584A-81F4-4A9D-AA30-DCF1CE642494}" destId="{24E55077-3E5C-4B5D-8285-A60A8029F621}" srcOrd="0" destOrd="0" presId="urn:microsoft.com/office/officeart/2005/8/layout/StepDownProcess"/>
    <dgm:cxn modelId="{EBA83FC5-5CAD-4B12-8E17-D3BD8A2662D8}" srcId="{1F1F2EED-F8B9-4F49-A8DA-021A82368858}" destId="{624E584A-81F4-4A9D-AA30-DCF1CE642494}" srcOrd="0" destOrd="0" parTransId="{AB116FF0-1949-4A62-87FC-D2BE5AB52F4F}" sibTransId="{FB3E96EF-84A7-4206-A9E0-67FDA6B656B1}"/>
    <dgm:cxn modelId="{8563A2C7-1C2C-4531-B82E-C8ABDCFCCD29}" type="presOf" srcId="{F08EAA29-0F7C-445B-B0FD-880A4AA52853}" destId="{0B93D156-E7FB-432A-92DB-66839AA45424}" srcOrd="0" destOrd="0" presId="urn:microsoft.com/office/officeart/2005/8/layout/StepDownProcess"/>
    <dgm:cxn modelId="{86167ED1-148F-4CAC-B0BB-A37B61E1C795}" srcId="{12404F25-FB56-4AFC-876B-940F64A3003F}" destId="{6754C9B4-6638-443C-8CD0-0487ED62D841}" srcOrd="0" destOrd="0" parTransId="{C2D2D929-5A84-4898-AD0A-62D2A3530EAA}" sibTransId="{9C3254D9-ECE0-40A2-B761-ECF718F1BF95}"/>
    <dgm:cxn modelId="{BC0BEFD5-C2EE-4DEA-B540-7073FC6E96A3}" srcId="{268897A5-D436-4815-A05D-2707901444A0}" destId="{12404F25-FB56-4AFC-876B-940F64A3003F}" srcOrd="5" destOrd="0" parTransId="{793006ED-E907-4B75-AB7A-2D45B9F502F3}" sibTransId="{D6480665-8666-45E6-88A8-996859F84711}"/>
    <dgm:cxn modelId="{F15DBAEB-D3C2-4B98-ACE8-1B5AEDBB8CF1}" srcId="{268897A5-D436-4815-A05D-2707901444A0}" destId="{88F62786-D75F-4FD2-ABAD-805D5A26CCD0}" srcOrd="0" destOrd="0" parTransId="{7FBD9F15-6B04-48DF-9559-DC366B939DB5}" sibTransId="{9BEA667E-50C8-402D-A4A4-578D0157A231}"/>
    <dgm:cxn modelId="{43C767F2-262D-493F-B45E-4DB2AAA31B0B}" type="presOf" srcId="{D16DCB6D-22EA-43DE-9F1E-F5DF6AB675AF}" destId="{9FF35657-7D27-4F0D-B157-80EB94B5D255}" srcOrd="0" destOrd="0" presId="urn:microsoft.com/office/officeart/2005/8/layout/StepDownProcess"/>
    <dgm:cxn modelId="{CE2D8EBC-A047-4CC4-84F3-00D7A2A05C59}" type="presParOf" srcId="{42313959-73AB-4957-A70B-19BC40A129BE}" destId="{6D5056AF-7F77-4E3E-BDB0-D6936A2AAAC6}" srcOrd="0" destOrd="0" presId="urn:microsoft.com/office/officeart/2005/8/layout/StepDownProcess"/>
    <dgm:cxn modelId="{18EF8268-F99B-4330-AA68-A216BB83C3EC}" type="presParOf" srcId="{6D5056AF-7F77-4E3E-BDB0-D6936A2AAAC6}" destId="{1871323F-1A16-4B8B-9C27-84A6F8AEC12E}" srcOrd="0" destOrd="0" presId="urn:microsoft.com/office/officeart/2005/8/layout/StepDownProcess"/>
    <dgm:cxn modelId="{4EDF4B0B-235F-4399-9F16-A20BA33632CB}" type="presParOf" srcId="{6D5056AF-7F77-4E3E-BDB0-D6936A2AAAC6}" destId="{D5645A45-5539-4EE6-90E2-25E634688F57}" srcOrd="1" destOrd="0" presId="urn:microsoft.com/office/officeart/2005/8/layout/StepDownProcess"/>
    <dgm:cxn modelId="{1F8FC544-6134-4CED-8FC7-F60C2C203241}" type="presParOf" srcId="{6D5056AF-7F77-4E3E-BDB0-D6936A2AAAC6}" destId="{21FA0089-AC34-4E8B-94ED-FF198DD432F9}" srcOrd="2" destOrd="0" presId="urn:microsoft.com/office/officeart/2005/8/layout/StepDownProcess"/>
    <dgm:cxn modelId="{6CD280B8-4B2A-4ED3-89B8-0B423102B750}" type="presParOf" srcId="{42313959-73AB-4957-A70B-19BC40A129BE}" destId="{42FD31E5-817F-4EF2-AA35-C6743193C9F1}" srcOrd="1" destOrd="0" presId="urn:microsoft.com/office/officeart/2005/8/layout/StepDownProcess"/>
    <dgm:cxn modelId="{C30FEB5C-02B3-4640-A627-D351574F655B}" type="presParOf" srcId="{42313959-73AB-4957-A70B-19BC40A129BE}" destId="{05C1E710-4A54-451E-9360-2AF70AD7ABE1}" srcOrd="2" destOrd="0" presId="urn:microsoft.com/office/officeart/2005/8/layout/StepDownProcess"/>
    <dgm:cxn modelId="{45A0234F-4DA1-4A1F-BAEE-4C0EE1518A38}" type="presParOf" srcId="{05C1E710-4A54-451E-9360-2AF70AD7ABE1}" destId="{8FF59383-4C9B-4AE2-BDD8-5A69C6075DF5}" srcOrd="0" destOrd="0" presId="urn:microsoft.com/office/officeart/2005/8/layout/StepDownProcess"/>
    <dgm:cxn modelId="{9B9623D5-D8C9-4525-A2AF-C2CAA40D2BF4}" type="presParOf" srcId="{05C1E710-4A54-451E-9360-2AF70AD7ABE1}" destId="{BC991375-B21C-4A55-8E28-2F9D4B49FBE9}" srcOrd="1" destOrd="0" presId="urn:microsoft.com/office/officeart/2005/8/layout/StepDownProcess"/>
    <dgm:cxn modelId="{05F24891-3F69-4A11-82F2-F5B611C9908A}" type="presParOf" srcId="{05C1E710-4A54-451E-9360-2AF70AD7ABE1}" destId="{24E55077-3E5C-4B5D-8285-A60A8029F621}" srcOrd="2" destOrd="0" presId="urn:microsoft.com/office/officeart/2005/8/layout/StepDownProcess"/>
    <dgm:cxn modelId="{2B9E8ABF-64A9-4C30-9E36-D99BC79132BD}" type="presParOf" srcId="{42313959-73AB-4957-A70B-19BC40A129BE}" destId="{C01CD244-7339-4524-A0DC-B2092D6B1E9F}" srcOrd="3" destOrd="0" presId="urn:microsoft.com/office/officeart/2005/8/layout/StepDownProcess"/>
    <dgm:cxn modelId="{199BEC34-2069-4B26-BB1F-35F339851558}" type="presParOf" srcId="{42313959-73AB-4957-A70B-19BC40A129BE}" destId="{1F117DE1-C0FC-4FCC-B282-C59076857389}" srcOrd="4" destOrd="0" presId="urn:microsoft.com/office/officeart/2005/8/layout/StepDownProcess"/>
    <dgm:cxn modelId="{387AB72A-DBA6-4FBF-9ECF-B3C137E44C61}" type="presParOf" srcId="{1F117DE1-C0FC-4FCC-B282-C59076857389}" destId="{45B5B00D-4815-4026-A661-6AE6BA2B139D}" srcOrd="0" destOrd="0" presId="urn:microsoft.com/office/officeart/2005/8/layout/StepDownProcess"/>
    <dgm:cxn modelId="{607DA636-0103-47D7-ACB5-A1314A17448B}" type="presParOf" srcId="{1F117DE1-C0FC-4FCC-B282-C59076857389}" destId="{9FF35657-7D27-4F0D-B157-80EB94B5D255}" srcOrd="1" destOrd="0" presId="urn:microsoft.com/office/officeart/2005/8/layout/StepDownProcess"/>
    <dgm:cxn modelId="{F8141E5F-4C61-421E-8E6D-E4DE127C9141}" type="presParOf" srcId="{1F117DE1-C0FC-4FCC-B282-C59076857389}" destId="{209D4959-41F4-44C5-B73A-D4483B20FD17}" srcOrd="2" destOrd="0" presId="urn:microsoft.com/office/officeart/2005/8/layout/StepDownProcess"/>
    <dgm:cxn modelId="{4E926EE5-8091-4C65-918C-3DB93647D37D}" type="presParOf" srcId="{42313959-73AB-4957-A70B-19BC40A129BE}" destId="{FC4B8894-5EFE-4AB5-B2BC-F4AC7DC25B13}" srcOrd="5" destOrd="0" presId="urn:microsoft.com/office/officeart/2005/8/layout/StepDownProcess"/>
    <dgm:cxn modelId="{D972B74F-4508-42BB-B198-C1340C08B7E7}" type="presParOf" srcId="{42313959-73AB-4957-A70B-19BC40A129BE}" destId="{0860475A-FCD5-44D4-8116-9FEA8A8CBABF}" srcOrd="6" destOrd="0" presId="urn:microsoft.com/office/officeart/2005/8/layout/StepDownProcess"/>
    <dgm:cxn modelId="{88010EE6-6A4F-42B4-A467-DFD35B454377}" type="presParOf" srcId="{0860475A-FCD5-44D4-8116-9FEA8A8CBABF}" destId="{38DBBC07-F81B-4AE2-8492-D0CA40968157}" srcOrd="0" destOrd="0" presId="urn:microsoft.com/office/officeart/2005/8/layout/StepDownProcess"/>
    <dgm:cxn modelId="{F1ED9C66-85C1-4399-AC40-CF8830346733}" type="presParOf" srcId="{0860475A-FCD5-44D4-8116-9FEA8A8CBABF}" destId="{77A515F7-D605-4618-872F-1917DD817794}" srcOrd="1" destOrd="0" presId="urn:microsoft.com/office/officeart/2005/8/layout/StepDownProcess"/>
    <dgm:cxn modelId="{9391E36A-AC25-4672-8438-E61F5F8BE274}" type="presParOf" srcId="{0860475A-FCD5-44D4-8116-9FEA8A8CBABF}" destId="{C0CEECC3-712F-4D55-B8C4-499F1CD380A8}" srcOrd="2" destOrd="0" presId="urn:microsoft.com/office/officeart/2005/8/layout/StepDownProcess"/>
    <dgm:cxn modelId="{F418A7B9-8022-46BA-93E7-B4EB0052ABBF}" type="presParOf" srcId="{42313959-73AB-4957-A70B-19BC40A129BE}" destId="{9BA80E3C-1561-486F-BF36-FF03E82EE545}" srcOrd="7" destOrd="0" presId="urn:microsoft.com/office/officeart/2005/8/layout/StepDownProcess"/>
    <dgm:cxn modelId="{EA13F1D7-1EB4-40BF-8BC0-72910EED3982}" type="presParOf" srcId="{42313959-73AB-4957-A70B-19BC40A129BE}" destId="{73CFAFD0-1B45-451A-9840-F7631718CA2F}" srcOrd="8" destOrd="0" presId="urn:microsoft.com/office/officeart/2005/8/layout/StepDownProcess"/>
    <dgm:cxn modelId="{3CA2F7FD-CCD0-4FFB-8A24-4C4945E5996D}" type="presParOf" srcId="{73CFAFD0-1B45-451A-9840-F7631718CA2F}" destId="{1515FB2B-BB9A-4ECC-A772-57CBCF0DA50B}" srcOrd="0" destOrd="0" presId="urn:microsoft.com/office/officeart/2005/8/layout/StepDownProcess"/>
    <dgm:cxn modelId="{060CFF9C-91EC-4129-A96A-37D6C307F4F9}" type="presParOf" srcId="{73CFAFD0-1B45-451A-9840-F7631718CA2F}" destId="{CA25C363-985D-4406-975F-D504621AD3F2}" srcOrd="1" destOrd="0" presId="urn:microsoft.com/office/officeart/2005/8/layout/StepDownProcess"/>
    <dgm:cxn modelId="{4B88DE3F-323A-4A65-818D-6824AA3E8D2D}" type="presParOf" srcId="{73CFAFD0-1B45-451A-9840-F7631718CA2F}" destId="{0B93D156-E7FB-432A-92DB-66839AA45424}" srcOrd="2" destOrd="0" presId="urn:microsoft.com/office/officeart/2005/8/layout/StepDownProcess"/>
    <dgm:cxn modelId="{414E67BD-3C28-43E2-9BDC-E1B28AF54F96}" type="presParOf" srcId="{42313959-73AB-4957-A70B-19BC40A129BE}" destId="{79ACB2B0-6800-482C-947D-5CD26D921C3D}" srcOrd="9" destOrd="0" presId="urn:microsoft.com/office/officeart/2005/8/layout/StepDownProcess"/>
    <dgm:cxn modelId="{E809FC5E-8150-485D-8234-594AC167707E}" type="presParOf" srcId="{42313959-73AB-4957-A70B-19BC40A129BE}" destId="{77372871-29A3-4CD7-A3E2-8138D828E6CA}" srcOrd="10" destOrd="0" presId="urn:microsoft.com/office/officeart/2005/8/layout/StepDownProcess"/>
    <dgm:cxn modelId="{8EF880D9-18FF-4B1E-86E5-8A95E0567F48}" type="presParOf" srcId="{77372871-29A3-4CD7-A3E2-8138D828E6CA}" destId="{7177157A-E1A2-41CD-9CD0-402370BA0F66}" srcOrd="0" destOrd="0" presId="urn:microsoft.com/office/officeart/2005/8/layout/StepDownProcess"/>
    <dgm:cxn modelId="{D0B37E83-04CD-4241-A582-47A45FFEE5BD}" type="presParOf" srcId="{77372871-29A3-4CD7-A3E2-8138D828E6CA}" destId="{9573C2B0-FAE7-46FE-9253-EDBECB302C7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D5082-CF5F-432B-BAC7-03B74ADD9988}">
      <dsp:nvSpPr>
        <dsp:cNvPr id="0" name=""/>
        <dsp:cNvSpPr/>
      </dsp:nvSpPr>
      <dsp:spPr>
        <a:xfrm rot="16200000">
          <a:off x="872" y="99"/>
          <a:ext cx="2374576" cy="237457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Экспорт: продукты низких переделов, в первую очередь, минеральные удобрения, т.е. продукты низкой переработки</a:t>
          </a:r>
        </a:p>
      </dsp:txBody>
      <dsp:txXfrm rot="5400000">
        <a:off x="416424" y="593742"/>
        <a:ext cx="1959025" cy="1187288"/>
      </dsp:txXfrm>
    </dsp:sp>
    <dsp:sp modelId="{1A88D3F0-956D-4A2D-BD3A-7C114B293F68}">
      <dsp:nvSpPr>
        <dsp:cNvPr id="0" name=""/>
        <dsp:cNvSpPr/>
      </dsp:nvSpPr>
      <dsp:spPr>
        <a:xfrm rot="5400000">
          <a:off x="2809127" y="99"/>
          <a:ext cx="2374576" cy="237457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Импорт: базовые и высокотехнологичные полимеры, полимерные смолы, изделия из пластмасс, лакокрасочные материалы, химические волокна, нити, реактивы, т.е. продукты глубокой переработки</a:t>
          </a:r>
        </a:p>
      </dsp:txBody>
      <dsp:txXfrm rot="-5400000">
        <a:off x="2809128" y="593743"/>
        <a:ext cx="1959025" cy="1187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DDB2D-8753-46FB-A1AB-E6386FB63CB8}">
      <dsp:nvSpPr>
        <dsp:cNvPr id="0" name=""/>
        <dsp:cNvSpPr/>
      </dsp:nvSpPr>
      <dsp:spPr>
        <a:xfrm>
          <a:off x="1101247" y="252292"/>
          <a:ext cx="3260394" cy="32603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/>
            <a:t>сохранение биоразнообразия, обеспечение устойчивости экосистем   </a:t>
          </a:r>
          <a:endParaRPr lang="ru-RU" sz="1000" kern="1200" dirty="0"/>
        </a:p>
      </dsp:txBody>
      <dsp:txXfrm>
        <a:off x="2819552" y="943185"/>
        <a:ext cx="1164426" cy="970355"/>
      </dsp:txXfrm>
    </dsp:sp>
    <dsp:sp modelId="{56BD2FBB-2F10-4132-89D3-4D15558E62E0}">
      <dsp:nvSpPr>
        <dsp:cNvPr id="0" name=""/>
        <dsp:cNvSpPr/>
      </dsp:nvSpPr>
      <dsp:spPr>
        <a:xfrm>
          <a:off x="1034098" y="368735"/>
          <a:ext cx="3260394" cy="32603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/>
            <a:t>сбережение природных ресурсов, рост эколого- энергетической эффективности производства</a:t>
          </a:r>
          <a:endParaRPr lang="ru-RU" sz="1000" kern="1200" dirty="0"/>
        </a:p>
      </dsp:txBody>
      <dsp:txXfrm>
        <a:off x="1810383" y="2484110"/>
        <a:ext cx="1746639" cy="853912"/>
      </dsp:txXfrm>
    </dsp:sp>
    <dsp:sp modelId="{5D9CA757-7F52-4D27-A78E-7FD50FACE8DE}">
      <dsp:nvSpPr>
        <dsp:cNvPr id="0" name=""/>
        <dsp:cNvSpPr/>
      </dsp:nvSpPr>
      <dsp:spPr>
        <a:xfrm>
          <a:off x="966950" y="252292"/>
          <a:ext cx="3260394" cy="32603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/>
            <a:t>сохранение среды обитания человека и его здоровья </a:t>
          </a:r>
          <a:endParaRPr lang="ru-RU" sz="1000" kern="1200" dirty="0"/>
        </a:p>
      </dsp:txBody>
      <dsp:txXfrm>
        <a:off x="1344612" y="943185"/>
        <a:ext cx="1164426" cy="970355"/>
      </dsp:txXfrm>
    </dsp:sp>
    <dsp:sp modelId="{C7872DE1-ECC9-4BE0-A709-6ED6E396F39A}">
      <dsp:nvSpPr>
        <dsp:cNvPr id="0" name=""/>
        <dsp:cNvSpPr/>
      </dsp:nvSpPr>
      <dsp:spPr>
        <a:xfrm>
          <a:off x="899682" y="50458"/>
          <a:ext cx="3664062" cy="36640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365-44F3-4E23-B743-E048E4CD1EFC}">
      <dsp:nvSpPr>
        <dsp:cNvPr id="0" name=""/>
        <dsp:cNvSpPr/>
      </dsp:nvSpPr>
      <dsp:spPr>
        <a:xfrm>
          <a:off x="832264" y="166694"/>
          <a:ext cx="3664062" cy="36640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1199B-3EB4-4A80-8F08-096FC07BCEEA}">
      <dsp:nvSpPr>
        <dsp:cNvPr id="0" name=""/>
        <dsp:cNvSpPr/>
      </dsp:nvSpPr>
      <dsp:spPr>
        <a:xfrm>
          <a:off x="764847" y="50458"/>
          <a:ext cx="3664062" cy="36640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F07B-F591-43DE-97EF-CD13B5758582}">
      <dsp:nvSpPr>
        <dsp:cNvPr id="0" name=""/>
        <dsp:cNvSpPr/>
      </dsp:nvSpPr>
      <dsp:spPr>
        <a:xfrm>
          <a:off x="4356483" y="1741898"/>
          <a:ext cx="3627589" cy="35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30"/>
              </a:lnTo>
              <a:lnTo>
                <a:pt x="3627589" y="230030"/>
              </a:lnTo>
              <a:lnTo>
                <a:pt x="3627589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FCF5-AB21-419D-85E1-472CD0550974}">
      <dsp:nvSpPr>
        <dsp:cNvPr id="0" name=""/>
        <dsp:cNvSpPr/>
      </dsp:nvSpPr>
      <dsp:spPr>
        <a:xfrm>
          <a:off x="4356483" y="1741898"/>
          <a:ext cx="2050049" cy="35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30"/>
              </a:lnTo>
              <a:lnTo>
                <a:pt x="2050049" y="230030"/>
              </a:lnTo>
              <a:lnTo>
                <a:pt x="2050049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3FAC6-7140-48CE-9F80-D99FCB68E4DE}">
      <dsp:nvSpPr>
        <dsp:cNvPr id="0" name=""/>
        <dsp:cNvSpPr/>
      </dsp:nvSpPr>
      <dsp:spPr>
        <a:xfrm>
          <a:off x="4356483" y="1741898"/>
          <a:ext cx="599013" cy="35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30"/>
              </a:lnTo>
              <a:lnTo>
                <a:pt x="599013" y="230030"/>
              </a:lnTo>
              <a:lnTo>
                <a:pt x="599013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A18-DE7E-4319-80FA-C1E84BD54EE9}">
      <dsp:nvSpPr>
        <dsp:cNvPr id="0" name=""/>
        <dsp:cNvSpPr/>
      </dsp:nvSpPr>
      <dsp:spPr>
        <a:xfrm>
          <a:off x="3504462" y="1741898"/>
          <a:ext cx="852021" cy="355946"/>
        </a:xfrm>
        <a:custGeom>
          <a:avLst/>
          <a:gdLst/>
          <a:ahLst/>
          <a:cxnLst/>
          <a:rect l="0" t="0" r="0" b="0"/>
          <a:pathLst>
            <a:path>
              <a:moveTo>
                <a:pt x="852021" y="0"/>
              </a:moveTo>
              <a:lnTo>
                <a:pt x="852021" y="230030"/>
              </a:lnTo>
              <a:lnTo>
                <a:pt x="0" y="230030"/>
              </a:lnTo>
              <a:lnTo>
                <a:pt x="0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D34D-966E-47EC-AB99-3578EE872693}">
      <dsp:nvSpPr>
        <dsp:cNvPr id="0" name=""/>
        <dsp:cNvSpPr/>
      </dsp:nvSpPr>
      <dsp:spPr>
        <a:xfrm>
          <a:off x="2053426" y="1741898"/>
          <a:ext cx="2303057" cy="355946"/>
        </a:xfrm>
        <a:custGeom>
          <a:avLst/>
          <a:gdLst/>
          <a:ahLst/>
          <a:cxnLst/>
          <a:rect l="0" t="0" r="0" b="0"/>
          <a:pathLst>
            <a:path>
              <a:moveTo>
                <a:pt x="2303057" y="0"/>
              </a:moveTo>
              <a:lnTo>
                <a:pt x="2303057" y="230030"/>
              </a:lnTo>
              <a:lnTo>
                <a:pt x="0" y="230030"/>
              </a:lnTo>
              <a:lnTo>
                <a:pt x="0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ACB61-89F2-4E3F-BDBC-4BF7EF28AFB1}">
      <dsp:nvSpPr>
        <dsp:cNvPr id="0" name=""/>
        <dsp:cNvSpPr/>
      </dsp:nvSpPr>
      <dsp:spPr>
        <a:xfrm>
          <a:off x="602390" y="1741898"/>
          <a:ext cx="3754093" cy="355946"/>
        </a:xfrm>
        <a:custGeom>
          <a:avLst/>
          <a:gdLst/>
          <a:ahLst/>
          <a:cxnLst/>
          <a:rect l="0" t="0" r="0" b="0"/>
          <a:pathLst>
            <a:path>
              <a:moveTo>
                <a:pt x="3754093" y="0"/>
              </a:moveTo>
              <a:lnTo>
                <a:pt x="3754093" y="230030"/>
              </a:lnTo>
              <a:lnTo>
                <a:pt x="0" y="230030"/>
              </a:lnTo>
              <a:lnTo>
                <a:pt x="0" y="35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E7FE9-1377-446F-9E72-00A600906F99}">
      <dsp:nvSpPr>
        <dsp:cNvPr id="0" name=""/>
        <dsp:cNvSpPr/>
      </dsp:nvSpPr>
      <dsp:spPr>
        <a:xfrm>
          <a:off x="3754990" y="771455"/>
          <a:ext cx="1202986" cy="9704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73B49-4728-4311-8297-C40C2C62D359}">
      <dsp:nvSpPr>
        <dsp:cNvPr id="0" name=""/>
        <dsp:cNvSpPr/>
      </dsp:nvSpPr>
      <dsp:spPr>
        <a:xfrm>
          <a:off x="3754990" y="771455"/>
          <a:ext cx="1202986" cy="9704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D9198-6F26-488C-ACB7-41C75A74205F}">
      <dsp:nvSpPr>
        <dsp:cNvPr id="0" name=""/>
        <dsp:cNvSpPr/>
      </dsp:nvSpPr>
      <dsp:spPr>
        <a:xfrm>
          <a:off x="3153497" y="946135"/>
          <a:ext cx="2405973" cy="6210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 dirty="0"/>
        </a:p>
      </dsp:txBody>
      <dsp:txXfrm>
        <a:off x="3153497" y="946135"/>
        <a:ext cx="2405973" cy="621083"/>
      </dsp:txXfrm>
    </dsp:sp>
    <dsp:sp modelId="{F3DBD3EB-EAF9-4CA9-9646-E9DBFF668428}">
      <dsp:nvSpPr>
        <dsp:cNvPr id="0" name=""/>
        <dsp:cNvSpPr/>
      </dsp:nvSpPr>
      <dsp:spPr>
        <a:xfrm>
          <a:off x="302590" y="2097845"/>
          <a:ext cx="599601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421BF-DF3B-4D23-BBEC-06724B10E970}">
      <dsp:nvSpPr>
        <dsp:cNvPr id="0" name=""/>
        <dsp:cNvSpPr/>
      </dsp:nvSpPr>
      <dsp:spPr>
        <a:xfrm>
          <a:off x="302590" y="2097845"/>
          <a:ext cx="599601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80BEB-D69D-4E52-B22F-F84971C6EACF}">
      <dsp:nvSpPr>
        <dsp:cNvPr id="0" name=""/>
        <dsp:cNvSpPr/>
      </dsp:nvSpPr>
      <dsp:spPr>
        <a:xfrm>
          <a:off x="2789" y="2205773"/>
          <a:ext cx="1199203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Экологичность</a:t>
          </a:r>
        </a:p>
      </dsp:txBody>
      <dsp:txXfrm>
        <a:off x="2789" y="2205773"/>
        <a:ext cx="1199203" cy="383744"/>
      </dsp:txXfrm>
    </dsp:sp>
    <dsp:sp modelId="{735CEC3D-5FDF-4840-8633-4B75AE74EC08}">
      <dsp:nvSpPr>
        <dsp:cNvPr id="0" name=""/>
        <dsp:cNvSpPr/>
      </dsp:nvSpPr>
      <dsp:spPr>
        <a:xfrm>
          <a:off x="1753625" y="2097845"/>
          <a:ext cx="599601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D525-E2DF-4B24-B78F-BE64E6DFABE1}">
      <dsp:nvSpPr>
        <dsp:cNvPr id="0" name=""/>
        <dsp:cNvSpPr/>
      </dsp:nvSpPr>
      <dsp:spPr>
        <a:xfrm>
          <a:off x="1753625" y="2097845"/>
          <a:ext cx="599601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7957-06A2-4050-A970-CF0E2100B68F}">
      <dsp:nvSpPr>
        <dsp:cNvPr id="0" name=""/>
        <dsp:cNvSpPr/>
      </dsp:nvSpPr>
      <dsp:spPr>
        <a:xfrm>
          <a:off x="1453824" y="2205773"/>
          <a:ext cx="1199203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</a:t>
          </a:r>
          <a:r>
            <a:rPr lang="ru-RU" sz="1200" kern="1200" dirty="0"/>
            <a:t>охранение природных ресурсов</a:t>
          </a:r>
        </a:p>
      </dsp:txBody>
      <dsp:txXfrm>
        <a:off x="1453824" y="2205773"/>
        <a:ext cx="1199203" cy="383744"/>
      </dsp:txXfrm>
    </dsp:sp>
    <dsp:sp modelId="{1E595038-FC86-4986-B833-076228370A20}">
      <dsp:nvSpPr>
        <dsp:cNvPr id="0" name=""/>
        <dsp:cNvSpPr/>
      </dsp:nvSpPr>
      <dsp:spPr>
        <a:xfrm>
          <a:off x="3204661" y="2097845"/>
          <a:ext cx="599601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0E1E-EB85-42D4-BF83-CADEA325E08A}">
      <dsp:nvSpPr>
        <dsp:cNvPr id="0" name=""/>
        <dsp:cNvSpPr/>
      </dsp:nvSpPr>
      <dsp:spPr>
        <a:xfrm>
          <a:off x="3204661" y="2097845"/>
          <a:ext cx="599601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E42C-F3BC-4446-AA6B-392772C54912}">
      <dsp:nvSpPr>
        <dsp:cNvPr id="0" name=""/>
        <dsp:cNvSpPr/>
      </dsp:nvSpPr>
      <dsp:spPr>
        <a:xfrm>
          <a:off x="2904860" y="2205773"/>
          <a:ext cx="1199203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Инвестиции</a:t>
          </a:r>
        </a:p>
      </dsp:txBody>
      <dsp:txXfrm>
        <a:off x="2904860" y="2205773"/>
        <a:ext cx="1199203" cy="383744"/>
      </dsp:txXfrm>
    </dsp:sp>
    <dsp:sp modelId="{D4D8F70C-A327-4564-9B6A-83CBB465EE40}">
      <dsp:nvSpPr>
        <dsp:cNvPr id="0" name=""/>
        <dsp:cNvSpPr/>
      </dsp:nvSpPr>
      <dsp:spPr>
        <a:xfrm>
          <a:off x="4655697" y="2097845"/>
          <a:ext cx="599601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C333-AA2E-440B-A665-1EEFF5F0E3BB}">
      <dsp:nvSpPr>
        <dsp:cNvPr id="0" name=""/>
        <dsp:cNvSpPr/>
      </dsp:nvSpPr>
      <dsp:spPr>
        <a:xfrm>
          <a:off x="4655697" y="2097845"/>
          <a:ext cx="599601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20FD2-424F-48DC-B6B6-1FB706113A5D}">
      <dsp:nvSpPr>
        <dsp:cNvPr id="0" name=""/>
        <dsp:cNvSpPr/>
      </dsp:nvSpPr>
      <dsp:spPr>
        <a:xfrm>
          <a:off x="4355896" y="2205773"/>
          <a:ext cx="1199203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Научно-технический прогресс</a:t>
          </a:r>
        </a:p>
      </dsp:txBody>
      <dsp:txXfrm>
        <a:off x="4355896" y="2205773"/>
        <a:ext cx="1199203" cy="383744"/>
      </dsp:txXfrm>
    </dsp:sp>
    <dsp:sp modelId="{F04DD826-8FC7-4BD2-97A9-F7EA62221BAF}">
      <dsp:nvSpPr>
        <dsp:cNvPr id="0" name=""/>
        <dsp:cNvSpPr/>
      </dsp:nvSpPr>
      <dsp:spPr>
        <a:xfrm>
          <a:off x="6106732" y="2097845"/>
          <a:ext cx="599601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CB0-1696-491A-A6C3-C92F392A05CD}">
      <dsp:nvSpPr>
        <dsp:cNvPr id="0" name=""/>
        <dsp:cNvSpPr/>
      </dsp:nvSpPr>
      <dsp:spPr>
        <a:xfrm>
          <a:off x="6106732" y="2097845"/>
          <a:ext cx="599601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BC26D-DD82-4DC2-8FD9-357148E1BD62}">
      <dsp:nvSpPr>
        <dsp:cNvPr id="0" name=""/>
        <dsp:cNvSpPr/>
      </dsp:nvSpPr>
      <dsp:spPr>
        <a:xfrm>
          <a:off x="5806932" y="2205773"/>
          <a:ext cx="1199203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Развитие</a:t>
          </a:r>
          <a:r>
            <a:rPr lang="ru-RU" sz="1100" kern="1200" dirty="0"/>
            <a:t> </a:t>
          </a:r>
          <a:r>
            <a:rPr lang="ru-RU" sz="1200" kern="1200" dirty="0"/>
            <a:t>личности</a:t>
          </a:r>
        </a:p>
      </dsp:txBody>
      <dsp:txXfrm>
        <a:off x="5806932" y="2205773"/>
        <a:ext cx="1199203" cy="383744"/>
      </dsp:txXfrm>
    </dsp:sp>
    <dsp:sp modelId="{F740D643-6287-47D2-A014-C4249D5C1B76}">
      <dsp:nvSpPr>
        <dsp:cNvPr id="0" name=""/>
        <dsp:cNvSpPr/>
      </dsp:nvSpPr>
      <dsp:spPr>
        <a:xfrm>
          <a:off x="7621020" y="2097845"/>
          <a:ext cx="726105" cy="5996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6078-FAB4-42BA-8015-955644464601}">
      <dsp:nvSpPr>
        <dsp:cNvPr id="0" name=""/>
        <dsp:cNvSpPr/>
      </dsp:nvSpPr>
      <dsp:spPr>
        <a:xfrm>
          <a:off x="7621020" y="2097845"/>
          <a:ext cx="726105" cy="5996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F06A-3B5B-41DB-B1EC-21A876520CA4}">
      <dsp:nvSpPr>
        <dsp:cNvPr id="0" name=""/>
        <dsp:cNvSpPr/>
      </dsp:nvSpPr>
      <dsp:spPr>
        <a:xfrm>
          <a:off x="7257967" y="2205773"/>
          <a:ext cx="1452210" cy="3837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Институциональное</a:t>
          </a:r>
          <a:r>
            <a:rPr lang="ru-RU" sz="1100" kern="1200" dirty="0"/>
            <a:t> развитие</a:t>
          </a:r>
        </a:p>
      </dsp:txBody>
      <dsp:txXfrm>
        <a:off x="7257967" y="2205773"/>
        <a:ext cx="1452210" cy="383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F07B-F591-43DE-97EF-CD13B5758582}">
      <dsp:nvSpPr>
        <dsp:cNvPr id="0" name=""/>
        <dsp:cNvSpPr/>
      </dsp:nvSpPr>
      <dsp:spPr>
        <a:xfrm>
          <a:off x="558061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4786009" y="166125"/>
              </a:lnTo>
              <a:lnTo>
                <a:pt x="4786009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FCF5-AB21-419D-85E1-472CD0550974}">
      <dsp:nvSpPr>
        <dsp:cNvPr id="0" name=""/>
        <dsp:cNvSpPr/>
      </dsp:nvSpPr>
      <dsp:spPr>
        <a:xfrm>
          <a:off x="5580619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2871605" y="166125"/>
              </a:lnTo>
              <a:lnTo>
                <a:pt x="2871605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3FAC6-7140-48CE-9F80-D99FCB68E4DE}">
      <dsp:nvSpPr>
        <dsp:cNvPr id="0" name=""/>
        <dsp:cNvSpPr/>
      </dsp:nvSpPr>
      <dsp:spPr>
        <a:xfrm>
          <a:off x="5580619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57201" y="166125"/>
              </a:lnTo>
              <a:lnTo>
                <a:pt x="957201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A18-DE7E-4319-80FA-C1E84BD54EE9}">
      <dsp:nvSpPr>
        <dsp:cNvPr id="0" name=""/>
        <dsp:cNvSpPr/>
      </dsp:nvSpPr>
      <dsp:spPr>
        <a:xfrm>
          <a:off x="4623417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957201" y="0"/>
              </a:moveTo>
              <a:lnTo>
                <a:pt x="957201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D34D-966E-47EC-AB99-3578EE872693}">
      <dsp:nvSpPr>
        <dsp:cNvPr id="0" name=""/>
        <dsp:cNvSpPr/>
      </dsp:nvSpPr>
      <dsp:spPr>
        <a:xfrm>
          <a:off x="2709013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2871605" y="0"/>
              </a:moveTo>
              <a:lnTo>
                <a:pt x="2871605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23EEE-AE74-4D09-BB73-614F01478014}">
      <dsp:nvSpPr>
        <dsp:cNvPr id="0" name=""/>
        <dsp:cNvSpPr/>
      </dsp:nvSpPr>
      <dsp:spPr>
        <a:xfrm>
          <a:off x="79460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4786009" y="0"/>
              </a:moveTo>
              <a:lnTo>
                <a:pt x="4786009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5FF9-2F49-4B80-98DA-62553AACBD4C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B9C2-0A52-4D17-A535-0050079740AA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C45E-9E03-4E06-9F46-324F50EE61DC}">
      <dsp:nvSpPr>
        <dsp:cNvPr id="0" name=""/>
        <dsp:cNvSpPr/>
      </dsp:nvSpPr>
      <dsp:spPr>
        <a:xfrm>
          <a:off x="4789543" y="985391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Устойчивое развитие</a:t>
          </a:r>
        </a:p>
      </dsp:txBody>
      <dsp:txXfrm>
        <a:off x="4789543" y="985391"/>
        <a:ext cx="1582151" cy="506288"/>
      </dsp:txXfrm>
    </dsp:sp>
    <dsp:sp modelId="{91F9B688-7640-4C05-B536-70206F8AA269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79F7-2441-4F55-9988-668CE704F8A7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01B1-1824-4B8F-B57A-125232B63D28}">
      <dsp:nvSpPr>
        <dsp:cNvPr id="0" name=""/>
        <dsp:cNvSpPr/>
      </dsp:nvSpPr>
      <dsp:spPr>
        <a:xfrm>
          <a:off x="353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Экологичность</a:t>
          </a:r>
        </a:p>
      </dsp:txBody>
      <dsp:txXfrm>
        <a:off x="3533" y="2108719"/>
        <a:ext cx="1582151" cy="506288"/>
      </dsp:txXfrm>
    </dsp:sp>
    <dsp:sp modelId="{735CEC3D-5FDF-4840-8633-4B75AE74EC08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D525-E2DF-4B24-B78F-BE64E6DFABE1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7957-06A2-4050-A970-CF0E2100B68F}">
      <dsp:nvSpPr>
        <dsp:cNvPr id="0" name=""/>
        <dsp:cNvSpPr/>
      </dsp:nvSpPr>
      <dsp:spPr>
        <a:xfrm>
          <a:off x="1917937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Сохранение природных ресурсов</a:t>
          </a:r>
        </a:p>
      </dsp:txBody>
      <dsp:txXfrm>
        <a:off x="1917937" y="2108719"/>
        <a:ext cx="1582151" cy="506288"/>
      </dsp:txXfrm>
    </dsp:sp>
    <dsp:sp modelId="{1E595038-FC86-4986-B833-076228370A20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0E1E-EB85-42D4-BF83-CADEA325E08A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E42C-F3BC-4446-AA6B-392772C54912}">
      <dsp:nvSpPr>
        <dsp:cNvPr id="0" name=""/>
        <dsp:cNvSpPr/>
      </dsp:nvSpPr>
      <dsp:spPr>
        <a:xfrm>
          <a:off x="3832341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Инвестиции</a:t>
          </a:r>
        </a:p>
      </dsp:txBody>
      <dsp:txXfrm>
        <a:off x="3832341" y="2108719"/>
        <a:ext cx="1582151" cy="506288"/>
      </dsp:txXfrm>
    </dsp:sp>
    <dsp:sp modelId="{D4D8F70C-A327-4564-9B6A-83CBB465EE40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C333-AA2E-440B-A665-1EEFF5F0E3BB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20FD2-424F-48DC-B6B6-1FB706113A5D}">
      <dsp:nvSpPr>
        <dsp:cNvPr id="0" name=""/>
        <dsp:cNvSpPr/>
      </dsp:nvSpPr>
      <dsp:spPr>
        <a:xfrm>
          <a:off x="5746745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Научно-технический прогресс</a:t>
          </a:r>
        </a:p>
      </dsp:txBody>
      <dsp:txXfrm>
        <a:off x="5746745" y="2108719"/>
        <a:ext cx="1582151" cy="506288"/>
      </dsp:txXfrm>
    </dsp:sp>
    <dsp:sp modelId="{F04DD826-8FC7-4BD2-97A9-F7EA62221BAF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CB0-1696-491A-A6C3-C92F392A05CD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BC26D-DD82-4DC2-8FD9-357148E1BD62}">
      <dsp:nvSpPr>
        <dsp:cNvPr id="0" name=""/>
        <dsp:cNvSpPr/>
      </dsp:nvSpPr>
      <dsp:spPr>
        <a:xfrm>
          <a:off x="7661149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 личности</a:t>
          </a:r>
        </a:p>
      </dsp:txBody>
      <dsp:txXfrm>
        <a:off x="7661149" y="2108719"/>
        <a:ext cx="1582151" cy="506288"/>
      </dsp:txXfrm>
    </dsp:sp>
    <dsp:sp modelId="{F740D643-6287-47D2-A014-C4249D5C1B76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6078-FAB4-42BA-8015-955644464601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F06A-3B5B-41DB-B1EC-21A876520CA4}">
      <dsp:nvSpPr>
        <dsp:cNvPr id="0" name=""/>
        <dsp:cNvSpPr/>
      </dsp:nvSpPr>
      <dsp:spPr>
        <a:xfrm>
          <a:off x="957555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Институциональное развитие</a:t>
          </a:r>
        </a:p>
      </dsp:txBody>
      <dsp:txXfrm>
        <a:off x="9575553" y="2108719"/>
        <a:ext cx="1582151" cy="506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F07B-F591-43DE-97EF-CD13B5758582}">
      <dsp:nvSpPr>
        <dsp:cNvPr id="0" name=""/>
        <dsp:cNvSpPr/>
      </dsp:nvSpPr>
      <dsp:spPr>
        <a:xfrm>
          <a:off x="558061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4786009" y="166125"/>
              </a:lnTo>
              <a:lnTo>
                <a:pt x="4786009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FCF5-AB21-419D-85E1-472CD0550974}">
      <dsp:nvSpPr>
        <dsp:cNvPr id="0" name=""/>
        <dsp:cNvSpPr/>
      </dsp:nvSpPr>
      <dsp:spPr>
        <a:xfrm>
          <a:off x="5580619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2871605" y="166125"/>
              </a:lnTo>
              <a:lnTo>
                <a:pt x="2871605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3FAC6-7140-48CE-9F80-D99FCB68E4DE}">
      <dsp:nvSpPr>
        <dsp:cNvPr id="0" name=""/>
        <dsp:cNvSpPr/>
      </dsp:nvSpPr>
      <dsp:spPr>
        <a:xfrm>
          <a:off x="5580619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57201" y="166125"/>
              </a:lnTo>
              <a:lnTo>
                <a:pt x="957201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A18-DE7E-4319-80FA-C1E84BD54EE9}">
      <dsp:nvSpPr>
        <dsp:cNvPr id="0" name=""/>
        <dsp:cNvSpPr/>
      </dsp:nvSpPr>
      <dsp:spPr>
        <a:xfrm>
          <a:off x="4623417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957201" y="0"/>
              </a:moveTo>
              <a:lnTo>
                <a:pt x="957201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D34D-966E-47EC-AB99-3578EE872693}">
      <dsp:nvSpPr>
        <dsp:cNvPr id="0" name=""/>
        <dsp:cNvSpPr/>
      </dsp:nvSpPr>
      <dsp:spPr>
        <a:xfrm>
          <a:off x="2709013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2871605" y="0"/>
              </a:moveTo>
              <a:lnTo>
                <a:pt x="2871605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23EEE-AE74-4D09-BB73-614F01478014}">
      <dsp:nvSpPr>
        <dsp:cNvPr id="0" name=""/>
        <dsp:cNvSpPr/>
      </dsp:nvSpPr>
      <dsp:spPr>
        <a:xfrm>
          <a:off x="79460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4786009" y="0"/>
              </a:moveTo>
              <a:lnTo>
                <a:pt x="4786009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5FF9-2F49-4B80-98DA-62553AACBD4C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B9C2-0A52-4D17-A535-0050079740AA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C45E-9E03-4E06-9F46-324F50EE61DC}">
      <dsp:nvSpPr>
        <dsp:cNvPr id="0" name=""/>
        <dsp:cNvSpPr/>
      </dsp:nvSpPr>
      <dsp:spPr>
        <a:xfrm>
          <a:off x="4789543" y="985391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Устойчивое развитие</a:t>
          </a:r>
        </a:p>
      </dsp:txBody>
      <dsp:txXfrm>
        <a:off x="4789543" y="985391"/>
        <a:ext cx="1582151" cy="506288"/>
      </dsp:txXfrm>
    </dsp:sp>
    <dsp:sp modelId="{91F9B688-7640-4C05-B536-70206F8AA269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79F7-2441-4F55-9988-668CE704F8A7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01B1-1824-4B8F-B57A-125232B63D28}">
      <dsp:nvSpPr>
        <dsp:cNvPr id="0" name=""/>
        <dsp:cNvSpPr/>
      </dsp:nvSpPr>
      <dsp:spPr>
        <a:xfrm>
          <a:off x="353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Экологичность</a:t>
          </a:r>
        </a:p>
      </dsp:txBody>
      <dsp:txXfrm>
        <a:off x="3533" y="2108719"/>
        <a:ext cx="1582151" cy="506288"/>
      </dsp:txXfrm>
    </dsp:sp>
    <dsp:sp modelId="{735CEC3D-5FDF-4840-8633-4B75AE74EC08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D525-E2DF-4B24-B78F-BE64E6DFABE1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7957-06A2-4050-A970-CF0E2100B68F}">
      <dsp:nvSpPr>
        <dsp:cNvPr id="0" name=""/>
        <dsp:cNvSpPr/>
      </dsp:nvSpPr>
      <dsp:spPr>
        <a:xfrm>
          <a:off x="1917937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Сохранение природных ресурсов</a:t>
          </a:r>
        </a:p>
      </dsp:txBody>
      <dsp:txXfrm>
        <a:off x="1917937" y="2108719"/>
        <a:ext cx="1582151" cy="506288"/>
      </dsp:txXfrm>
    </dsp:sp>
    <dsp:sp modelId="{1E595038-FC86-4986-B833-076228370A20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0E1E-EB85-42D4-BF83-CADEA325E08A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E42C-F3BC-4446-AA6B-392772C54912}">
      <dsp:nvSpPr>
        <dsp:cNvPr id="0" name=""/>
        <dsp:cNvSpPr/>
      </dsp:nvSpPr>
      <dsp:spPr>
        <a:xfrm>
          <a:off x="3832341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Инвестиции</a:t>
          </a:r>
        </a:p>
      </dsp:txBody>
      <dsp:txXfrm>
        <a:off x="3832341" y="2108719"/>
        <a:ext cx="1582151" cy="506288"/>
      </dsp:txXfrm>
    </dsp:sp>
    <dsp:sp modelId="{D4D8F70C-A327-4564-9B6A-83CBB465EE40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C333-AA2E-440B-A665-1EEFF5F0E3BB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20FD2-424F-48DC-B6B6-1FB706113A5D}">
      <dsp:nvSpPr>
        <dsp:cNvPr id="0" name=""/>
        <dsp:cNvSpPr/>
      </dsp:nvSpPr>
      <dsp:spPr>
        <a:xfrm>
          <a:off x="5746745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Научно-технический прогресс</a:t>
          </a:r>
        </a:p>
      </dsp:txBody>
      <dsp:txXfrm>
        <a:off x="5746745" y="2108719"/>
        <a:ext cx="1582151" cy="506288"/>
      </dsp:txXfrm>
    </dsp:sp>
    <dsp:sp modelId="{F04DD826-8FC7-4BD2-97A9-F7EA62221BAF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CB0-1696-491A-A6C3-C92F392A05CD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BC26D-DD82-4DC2-8FD9-357148E1BD62}">
      <dsp:nvSpPr>
        <dsp:cNvPr id="0" name=""/>
        <dsp:cNvSpPr/>
      </dsp:nvSpPr>
      <dsp:spPr>
        <a:xfrm>
          <a:off x="7661149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 личности</a:t>
          </a:r>
        </a:p>
      </dsp:txBody>
      <dsp:txXfrm>
        <a:off x="7661149" y="2108719"/>
        <a:ext cx="1582151" cy="506288"/>
      </dsp:txXfrm>
    </dsp:sp>
    <dsp:sp modelId="{F740D643-6287-47D2-A014-C4249D5C1B76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6078-FAB4-42BA-8015-955644464601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F06A-3B5B-41DB-B1EC-21A876520CA4}">
      <dsp:nvSpPr>
        <dsp:cNvPr id="0" name=""/>
        <dsp:cNvSpPr/>
      </dsp:nvSpPr>
      <dsp:spPr>
        <a:xfrm>
          <a:off x="957555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Институциональное развитие</a:t>
          </a:r>
        </a:p>
      </dsp:txBody>
      <dsp:txXfrm>
        <a:off x="9575553" y="2108719"/>
        <a:ext cx="1582151" cy="506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F07B-F591-43DE-97EF-CD13B5758582}">
      <dsp:nvSpPr>
        <dsp:cNvPr id="0" name=""/>
        <dsp:cNvSpPr/>
      </dsp:nvSpPr>
      <dsp:spPr>
        <a:xfrm>
          <a:off x="558061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4786009" y="166125"/>
              </a:lnTo>
              <a:lnTo>
                <a:pt x="4786009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FCF5-AB21-419D-85E1-472CD0550974}">
      <dsp:nvSpPr>
        <dsp:cNvPr id="0" name=""/>
        <dsp:cNvSpPr/>
      </dsp:nvSpPr>
      <dsp:spPr>
        <a:xfrm>
          <a:off x="5580619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2871605" y="166125"/>
              </a:lnTo>
              <a:lnTo>
                <a:pt x="2871605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3FAC6-7140-48CE-9F80-D99FCB68E4DE}">
      <dsp:nvSpPr>
        <dsp:cNvPr id="0" name=""/>
        <dsp:cNvSpPr/>
      </dsp:nvSpPr>
      <dsp:spPr>
        <a:xfrm>
          <a:off x="5580619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57201" y="166125"/>
              </a:lnTo>
              <a:lnTo>
                <a:pt x="957201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A18-DE7E-4319-80FA-C1E84BD54EE9}">
      <dsp:nvSpPr>
        <dsp:cNvPr id="0" name=""/>
        <dsp:cNvSpPr/>
      </dsp:nvSpPr>
      <dsp:spPr>
        <a:xfrm>
          <a:off x="4623417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957201" y="0"/>
              </a:moveTo>
              <a:lnTo>
                <a:pt x="957201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D34D-966E-47EC-AB99-3578EE872693}">
      <dsp:nvSpPr>
        <dsp:cNvPr id="0" name=""/>
        <dsp:cNvSpPr/>
      </dsp:nvSpPr>
      <dsp:spPr>
        <a:xfrm>
          <a:off x="2709013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2871605" y="0"/>
              </a:moveTo>
              <a:lnTo>
                <a:pt x="2871605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23EEE-AE74-4D09-BB73-614F01478014}">
      <dsp:nvSpPr>
        <dsp:cNvPr id="0" name=""/>
        <dsp:cNvSpPr/>
      </dsp:nvSpPr>
      <dsp:spPr>
        <a:xfrm>
          <a:off x="79460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4786009" y="0"/>
              </a:moveTo>
              <a:lnTo>
                <a:pt x="4786009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5FF9-2F49-4B80-98DA-62553AACBD4C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B9C2-0A52-4D17-A535-0050079740AA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C45E-9E03-4E06-9F46-324F50EE61DC}">
      <dsp:nvSpPr>
        <dsp:cNvPr id="0" name=""/>
        <dsp:cNvSpPr/>
      </dsp:nvSpPr>
      <dsp:spPr>
        <a:xfrm>
          <a:off x="4789543" y="985391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Устойчивое развитие</a:t>
          </a:r>
        </a:p>
      </dsp:txBody>
      <dsp:txXfrm>
        <a:off x="4789543" y="985391"/>
        <a:ext cx="1582151" cy="506288"/>
      </dsp:txXfrm>
    </dsp:sp>
    <dsp:sp modelId="{91F9B688-7640-4C05-B536-70206F8AA269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79F7-2441-4F55-9988-668CE704F8A7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01B1-1824-4B8F-B57A-125232B63D28}">
      <dsp:nvSpPr>
        <dsp:cNvPr id="0" name=""/>
        <dsp:cNvSpPr/>
      </dsp:nvSpPr>
      <dsp:spPr>
        <a:xfrm>
          <a:off x="353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Экологичность</a:t>
          </a:r>
        </a:p>
      </dsp:txBody>
      <dsp:txXfrm>
        <a:off x="3533" y="2108719"/>
        <a:ext cx="1582151" cy="506288"/>
      </dsp:txXfrm>
    </dsp:sp>
    <dsp:sp modelId="{735CEC3D-5FDF-4840-8633-4B75AE74EC08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D525-E2DF-4B24-B78F-BE64E6DFABE1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7957-06A2-4050-A970-CF0E2100B68F}">
      <dsp:nvSpPr>
        <dsp:cNvPr id="0" name=""/>
        <dsp:cNvSpPr/>
      </dsp:nvSpPr>
      <dsp:spPr>
        <a:xfrm>
          <a:off x="1917937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Сохранение природных ресурсов</a:t>
          </a:r>
        </a:p>
      </dsp:txBody>
      <dsp:txXfrm>
        <a:off x="1917937" y="2108719"/>
        <a:ext cx="1582151" cy="506288"/>
      </dsp:txXfrm>
    </dsp:sp>
    <dsp:sp modelId="{1E595038-FC86-4986-B833-076228370A20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0E1E-EB85-42D4-BF83-CADEA325E08A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E42C-F3BC-4446-AA6B-392772C54912}">
      <dsp:nvSpPr>
        <dsp:cNvPr id="0" name=""/>
        <dsp:cNvSpPr/>
      </dsp:nvSpPr>
      <dsp:spPr>
        <a:xfrm>
          <a:off x="3832341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Инвестиции</a:t>
          </a:r>
        </a:p>
      </dsp:txBody>
      <dsp:txXfrm>
        <a:off x="3832341" y="2108719"/>
        <a:ext cx="1582151" cy="506288"/>
      </dsp:txXfrm>
    </dsp:sp>
    <dsp:sp modelId="{D4D8F70C-A327-4564-9B6A-83CBB465EE40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C333-AA2E-440B-A665-1EEFF5F0E3BB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20FD2-424F-48DC-B6B6-1FB706113A5D}">
      <dsp:nvSpPr>
        <dsp:cNvPr id="0" name=""/>
        <dsp:cNvSpPr/>
      </dsp:nvSpPr>
      <dsp:spPr>
        <a:xfrm>
          <a:off x="5746745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Научно-технический прогресс</a:t>
          </a:r>
        </a:p>
      </dsp:txBody>
      <dsp:txXfrm>
        <a:off x="5746745" y="2108719"/>
        <a:ext cx="1582151" cy="506288"/>
      </dsp:txXfrm>
    </dsp:sp>
    <dsp:sp modelId="{F04DD826-8FC7-4BD2-97A9-F7EA62221BAF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CB0-1696-491A-A6C3-C92F392A05CD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BC26D-DD82-4DC2-8FD9-357148E1BD62}">
      <dsp:nvSpPr>
        <dsp:cNvPr id="0" name=""/>
        <dsp:cNvSpPr/>
      </dsp:nvSpPr>
      <dsp:spPr>
        <a:xfrm>
          <a:off x="7661149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 личности</a:t>
          </a:r>
        </a:p>
      </dsp:txBody>
      <dsp:txXfrm>
        <a:off x="7661149" y="2108719"/>
        <a:ext cx="1582151" cy="506288"/>
      </dsp:txXfrm>
    </dsp:sp>
    <dsp:sp modelId="{F740D643-6287-47D2-A014-C4249D5C1B76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6078-FAB4-42BA-8015-955644464601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F06A-3B5B-41DB-B1EC-21A876520CA4}">
      <dsp:nvSpPr>
        <dsp:cNvPr id="0" name=""/>
        <dsp:cNvSpPr/>
      </dsp:nvSpPr>
      <dsp:spPr>
        <a:xfrm>
          <a:off x="957555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Институциональное развитие</a:t>
          </a:r>
        </a:p>
      </dsp:txBody>
      <dsp:txXfrm>
        <a:off x="9575553" y="2108719"/>
        <a:ext cx="1582151" cy="506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F07B-F591-43DE-97EF-CD13B5758582}">
      <dsp:nvSpPr>
        <dsp:cNvPr id="0" name=""/>
        <dsp:cNvSpPr/>
      </dsp:nvSpPr>
      <dsp:spPr>
        <a:xfrm>
          <a:off x="558061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4786009" y="166125"/>
              </a:lnTo>
              <a:lnTo>
                <a:pt x="4786009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FCF5-AB21-419D-85E1-472CD0550974}">
      <dsp:nvSpPr>
        <dsp:cNvPr id="0" name=""/>
        <dsp:cNvSpPr/>
      </dsp:nvSpPr>
      <dsp:spPr>
        <a:xfrm>
          <a:off x="5580619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2871605" y="166125"/>
              </a:lnTo>
              <a:lnTo>
                <a:pt x="2871605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3FAC6-7140-48CE-9F80-D99FCB68E4DE}">
      <dsp:nvSpPr>
        <dsp:cNvPr id="0" name=""/>
        <dsp:cNvSpPr/>
      </dsp:nvSpPr>
      <dsp:spPr>
        <a:xfrm>
          <a:off x="5580619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57201" y="166125"/>
              </a:lnTo>
              <a:lnTo>
                <a:pt x="957201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A18-DE7E-4319-80FA-C1E84BD54EE9}">
      <dsp:nvSpPr>
        <dsp:cNvPr id="0" name=""/>
        <dsp:cNvSpPr/>
      </dsp:nvSpPr>
      <dsp:spPr>
        <a:xfrm>
          <a:off x="4623417" y="1634074"/>
          <a:ext cx="957201" cy="332251"/>
        </a:xfrm>
        <a:custGeom>
          <a:avLst/>
          <a:gdLst/>
          <a:ahLst/>
          <a:cxnLst/>
          <a:rect l="0" t="0" r="0" b="0"/>
          <a:pathLst>
            <a:path>
              <a:moveTo>
                <a:pt x="957201" y="0"/>
              </a:moveTo>
              <a:lnTo>
                <a:pt x="957201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8D34D-966E-47EC-AB99-3578EE872693}">
      <dsp:nvSpPr>
        <dsp:cNvPr id="0" name=""/>
        <dsp:cNvSpPr/>
      </dsp:nvSpPr>
      <dsp:spPr>
        <a:xfrm>
          <a:off x="2709013" y="1634074"/>
          <a:ext cx="2871605" cy="332251"/>
        </a:xfrm>
        <a:custGeom>
          <a:avLst/>
          <a:gdLst/>
          <a:ahLst/>
          <a:cxnLst/>
          <a:rect l="0" t="0" r="0" b="0"/>
          <a:pathLst>
            <a:path>
              <a:moveTo>
                <a:pt x="2871605" y="0"/>
              </a:moveTo>
              <a:lnTo>
                <a:pt x="2871605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23EEE-AE74-4D09-BB73-614F01478014}">
      <dsp:nvSpPr>
        <dsp:cNvPr id="0" name=""/>
        <dsp:cNvSpPr/>
      </dsp:nvSpPr>
      <dsp:spPr>
        <a:xfrm>
          <a:off x="794609" y="1634074"/>
          <a:ext cx="4786009" cy="332251"/>
        </a:xfrm>
        <a:custGeom>
          <a:avLst/>
          <a:gdLst/>
          <a:ahLst/>
          <a:cxnLst/>
          <a:rect l="0" t="0" r="0" b="0"/>
          <a:pathLst>
            <a:path>
              <a:moveTo>
                <a:pt x="4786009" y="0"/>
              </a:moveTo>
              <a:lnTo>
                <a:pt x="4786009" y="166125"/>
              </a:lnTo>
              <a:lnTo>
                <a:pt x="0" y="166125"/>
              </a:lnTo>
              <a:lnTo>
                <a:pt x="0" y="332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55FF9-2F49-4B80-98DA-62553AACBD4C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B9C2-0A52-4D17-A535-0050079740AA}">
      <dsp:nvSpPr>
        <dsp:cNvPr id="0" name=""/>
        <dsp:cNvSpPr/>
      </dsp:nvSpPr>
      <dsp:spPr>
        <a:xfrm>
          <a:off x="5185081" y="842998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C45E-9E03-4E06-9F46-324F50EE61DC}">
      <dsp:nvSpPr>
        <dsp:cNvPr id="0" name=""/>
        <dsp:cNvSpPr/>
      </dsp:nvSpPr>
      <dsp:spPr>
        <a:xfrm>
          <a:off x="4789543" y="985391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Устойчивое развитие</a:t>
          </a:r>
        </a:p>
      </dsp:txBody>
      <dsp:txXfrm>
        <a:off x="4789543" y="985391"/>
        <a:ext cx="1582151" cy="506288"/>
      </dsp:txXfrm>
    </dsp:sp>
    <dsp:sp modelId="{91F9B688-7640-4C05-B536-70206F8AA269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79F7-2441-4F55-9988-668CE704F8A7}">
      <dsp:nvSpPr>
        <dsp:cNvPr id="0" name=""/>
        <dsp:cNvSpPr/>
      </dsp:nvSpPr>
      <dsp:spPr>
        <a:xfrm>
          <a:off x="39907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01B1-1824-4B8F-B57A-125232B63D28}">
      <dsp:nvSpPr>
        <dsp:cNvPr id="0" name=""/>
        <dsp:cNvSpPr/>
      </dsp:nvSpPr>
      <dsp:spPr>
        <a:xfrm>
          <a:off x="353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Экологичность</a:t>
          </a:r>
        </a:p>
      </dsp:txBody>
      <dsp:txXfrm>
        <a:off x="3533" y="2108719"/>
        <a:ext cx="1582151" cy="506288"/>
      </dsp:txXfrm>
    </dsp:sp>
    <dsp:sp modelId="{735CEC3D-5FDF-4840-8633-4B75AE74EC08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D525-E2DF-4B24-B78F-BE64E6DFABE1}">
      <dsp:nvSpPr>
        <dsp:cNvPr id="0" name=""/>
        <dsp:cNvSpPr/>
      </dsp:nvSpPr>
      <dsp:spPr>
        <a:xfrm>
          <a:off x="2313475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7957-06A2-4050-A970-CF0E2100B68F}">
      <dsp:nvSpPr>
        <dsp:cNvPr id="0" name=""/>
        <dsp:cNvSpPr/>
      </dsp:nvSpPr>
      <dsp:spPr>
        <a:xfrm>
          <a:off x="1917937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Сохранение природных ресурсов</a:t>
          </a:r>
        </a:p>
      </dsp:txBody>
      <dsp:txXfrm>
        <a:off x="1917937" y="2108719"/>
        <a:ext cx="1582151" cy="506288"/>
      </dsp:txXfrm>
    </dsp:sp>
    <dsp:sp modelId="{1E595038-FC86-4986-B833-076228370A20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0E1E-EB85-42D4-BF83-CADEA325E08A}">
      <dsp:nvSpPr>
        <dsp:cNvPr id="0" name=""/>
        <dsp:cNvSpPr/>
      </dsp:nvSpPr>
      <dsp:spPr>
        <a:xfrm>
          <a:off x="4227879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E42C-F3BC-4446-AA6B-392772C54912}">
      <dsp:nvSpPr>
        <dsp:cNvPr id="0" name=""/>
        <dsp:cNvSpPr/>
      </dsp:nvSpPr>
      <dsp:spPr>
        <a:xfrm>
          <a:off x="3832341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Инвестиции</a:t>
          </a:r>
        </a:p>
      </dsp:txBody>
      <dsp:txXfrm>
        <a:off x="3832341" y="2108719"/>
        <a:ext cx="1582151" cy="506288"/>
      </dsp:txXfrm>
    </dsp:sp>
    <dsp:sp modelId="{D4D8F70C-A327-4564-9B6A-83CBB465EE40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3C333-AA2E-440B-A665-1EEFF5F0E3BB}">
      <dsp:nvSpPr>
        <dsp:cNvPr id="0" name=""/>
        <dsp:cNvSpPr/>
      </dsp:nvSpPr>
      <dsp:spPr>
        <a:xfrm>
          <a:off x="6142283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20FD2-424F-48DC-B6B6-1FB706113A5D}">
      <dsp:nvSpPr>
        <dsp:cNvPr id="0" name=""/>
        <dsp:cNvSpPr/>
      </dsp:nvSpPr>
      <dsp:spPr>
        <a:xfrm>
          <a:off x="5746745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Научно-технический прогресс</a:t>
          </a:r>
        </a:p>
      </dsp:txBody>
      <dsp:txXfrm>
        <a:off x="5746745" y="2108719"/>
        <a:ext cx="1582151" cy="506288"/>
      </dsp:txXfrm>
    </dsp:sp>
    <dsp:sp modelId="{F04DD826-8FC7-4BD2-97A9-F7EA62221BAF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CB0-1696-491A-A6C3-C92F392A05CD}">
      <dsp:nvSpPr>
        <dsp:cNvPr id="0" name=""/>
        <dsp:cNvSpPr/>
      </dsp:nvSpPr>
      <dsp:spPr>
        <a:xfrm>
          <a:off x="8056687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BC26D-DD82-4DC2-8FD9-357148E1BD62}">
      <dsp:nvSpPr>
        <dsp:cNvPr id="0" name=""/>
        <dsp:cNvSpPr/>
      </dsp:nvSpPr>
      <dsp:spPr>
        <a:xfrm>
          <a:off x="7661149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 личности</a:t>
          </a:r>
        </a:p>
      </dsp:txBody>
      <dsp:txXfrm>
        <a:off x="7661149" y="2108719"/>
        <a:ext cx="1582151" cy="506288"/>
      </dsp:txXfrm>
    </dsp:sp>
    <dsp:sp modelId="{F740D643-6287-47D2-A014-C4249D5C1B76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6078-FAB4-42BA-8015-955644464601}">
      <dsp:nvSpPr>
        <dsp:cNvPr id="0" name=""/>
        <dsp:cNvSpPr/>
      </dsp:nvSpPr>
      <dsp:spPr>
        <a:xfrm>
          <a:off x="9971091" y="1966325"/>
          <a:ext cx="791075" cy="79107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F06A-3B5B-41DB-B1EC-21A876520CA4}">
      <dsp:nvSpPr>
        <dsp:cNvPr id="0" name=""/>
        <dsp:cNvSpPr/>
      </dsp:nvSpPr>
      <dsp:spPr>
        <a:xfrm>
          <a:off x="9575553" y="2108719"/>
          <a:ext cx="1582151" cy="50628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Институциональное развитие</a:t>
          </a:r>
        </a:p>
      </dsp:txBody>
      <dsp:txXfrm>
        <a:off x="9575553" y="2108719"/>
        <a:ext cx="1582151" cy="506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1323F-1A16-4B8B-9C27-84A6F8AEC12E}">
      <dsp:nvSpPr>
        <dsp:cNvPr id="0" name=""/>
        <dsp:cNvSpPr/>
      </dsp:nvSpPr>
      <dsp:spPr>
        <a:xfrm rot="5400000">
          <a:off x="1640036" y="889148"/>
          <a:ext cx="765357" cy="871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5A45-5539-4EE6-90E2-25E634688F57}">
      <dsp:nvSpPr>
        <dsp:cNvPr id="0" name=""/>
        <dsp:cNvSpPr/>
      </dsp:nvSpPr>
      <dsp:spPr>
        <a:xfrm>
          <a:off x="1437263" y="40734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Сырье</a:t>
          </a:r>
        </a:p>
      </dsp:txBody>
      <dsp:txXfrm>
        <a:off x="1481295" y="84766"/>
        <a:ext cx="1200348" cy="813782"/>
      </dsp:txXfrm>
    </dsp:sp>
    <dsp:sp modelId="{21FA0089-AC34-4E8B-94ED-FF198DD432F9}">
      <dsp:nvSpPr>
        <dsp:cNvPr id="0" name=""/>
        <dsp:cNvSpPr/>
      </dsp:nvSpPr>
      <dsp:spPr>
        <a:xfrm>
          <a:off x="2725675" y="126745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100%</a:t>
          </a:r>
        </a:p>
      </dsp:txBody>
      <dsp:txXfrm>
        <a:off x="2725675" y="126745"/>
        <a:ext cx="937068" cy="728912"/>
      </dsp:txXfrm>
    </dsp:sp>
    <dsp:sp modelId="{8FF59383-4C9B-4AE2-BDD8-5A69C6075DF5}">
      <dsp:nvSpPr>
        <dsp:cNvPr id="0" name=""/>
        <dsp:cNvSpPr/>
      </dsp:nvSpPr>
      <dsp:spPr>
        <a:xfrm rot="5400000">
          <a:off x="2708267" y="1902220"/>
          <a:ext cx="765357" cy="871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91375-B21C-4A55-8E28-2F9D4B49FBE9}">
      <dsp:nvSpPr>
        <dsp:cNvPr id="0" name=""/>
        <dsp:cNvSpPr/>
      </dsp:nvSpPr>
      <dsp:spPr>
        <a:xfrm>
          <a:off x="2505494" y="1053805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Продукты первого этапа переработки</a:t>
          </a:r>
        </a:p>
      </dsp:txBody>
      <dsp:txXfrm>
        <a:off x="2549526" y="1097837"/>
        <a:ext cx="1200348" cy="813782"/>
      </dsp:txXfrm>
    </dsp:sp>
    <dsp:sp modelId="{24E55077-3E5C-4B5D-8285-A60A8029F621}">
      <dsp:nvSpPr>
        <dsp:cNvPr id="0" name=""/>
        <dsp:cNvSpPr/>
      </dsp:nvSpPr>
      <dsp:spPr>
        <a:xfrm>
          <a:off x="3793906" y="1139817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120%</a:t>
          </a:r>
        </a:p>
      </dsp:txBody>
      <dsp:txXfrm>
        <a:off x="3793906" y="1139817"/>
        <a:ext cx="937068" cy="728912"/>
      </dsp:txXfrm>
    </dsp:sp>
    <dsp:sp modelId="{45B5B00D-4815-4026-A661-6AE6BA2B139D}">
      <dsp:nvSpPr>
        <dsp:cNvPr id="0" name=""/>
        <dsp:cNvSpPr/>
      </dsp:nvSpPr>
      <dsp:spPr>
        <a:xfrm rot="5400000">
          <a:off x="3776497" y="2915291"/>
          <a:ext cx="765357" cy="871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35657-7D27-4F0D-B157-80EB94B5D255}">
      <dsp:nvSpPr>
        <dsp:cNvPr id="0" name=""/>
        <dsp:cNvSpPr/>
      </dsp:nvSpPr>
      <dsp:spPr>
        <a:xfrm>
          <a:off x="3573724" y="2066876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Продукты второго этапа переработки</a:t>
          </a:r>
        </a:p>
      </dsp:txBody>
      <dsp:txXfrm>
        <a:off x="3617756" y="2110908"/>
        <a:ext cx="1200348" cy="813782"/>
      </dsp:txXfrm>
    </dsp:sp>
    <dsp:sp modelId="{209D4959-41F4-44C5-B73A-D4483B20FD17}">
      <dsp:nvSpPr>
        <dsp:cNvPr id="0" name=""/>
        <dsp:cNvSpPr/>
      </dsp:nvSpPr>
      <dsp:spPr>
        <a:xfrm>
          <a:off x="4862136" y="2152888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160%</a:t>
          </a:r>
        </a:p>
      </dsp:txBody>
      <dsp:txXfrm>
        <a:off x="4862136" y="2152888"/>
        <a:ext cx="937068" cy="728912"/>
      </dsp:txXfrm>
    </dsp:sp>
    <dsp:sp modelId="{38DBBC07-F81B-4AE2-8492-D0CA40968157}">
      <dsp:nvSpPr>
        <dsp:cNvPr id="0" name=""/>
        <dsp:cNvSpPr/>
      </dsp:nvSpPr>
      <dsp:spPr>
        <a:xfrm rot="5400000">
          <a:off x="4844728" y="3928362"/>
          <a:ext cx="765357" cy="871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515F7-D605-4618-872F-1917DD817794}">
      <dsp:nvSpPr>
        <dsp:cNvPr id="0" name=""/>
        <dsp:cNvSpPr/>
      </dsp:nvSpPr>
      <dsp:spPr>
        <a:xfrm>
          <a:off x="4641955" y="3079948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Продукты третьего этапа переработки</a:t>
          </a:r>
        </a:p>
      </dsp:txBody>
      <dsp:txXfrm>
        <a:off x="4685987" y="3123980"/>
        <a:ext cx="1200348" cy="813782"/>
      </dsp:txXfrm>
    </dsp:sp>
    <dsp:sp modelId="{C0CEECC3-712F-4D55-B8C4-499F1CD380A8}">
      <dsp:nvSpPr>
        <dsp:cNvPr id="0" name=""/>
        <dsp:cNvSpPr/>
      </dsp:nvSpPr>
      <dsp:spPr>
        <a:xfrm>
          <a:off x="5930367" y="3165960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274%</a:t>
          </a:r>
        </a:p>
      </dsp:txBody>
      <dsp:txXfrm>
        <a:off x="5930367" y="3165960"/>
        <a:ext cx="937068" cy="728912"/>
      </dsp:txXfrm>
    </dsp:sp>
    <dsp:sp modelId="{1515FB2B-BB9A-4ECC-A772-57CBCF0DA50B}">
      <dsp:nvSpPr>
        <dsp:cNvPr id="0" name=""/>
        <dsp:cNvSpPr/>
      </dsp:nvSpPr>
      <dsp:spPr>
        <a:xfrm rot="5400000">
          <a:off x="5912958" y="4941434"/>
          <a:ext cx="765357" cy="871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5C363-985D-4406-975F-D504621AD3F2}">
      <dsp:nvSpPr>
        <dsp:cNvPr id="0" name=""/>
        <dsp:cNvSpPr/>
      </dsp:nvSpPr>
      <dsp:spPr>
        <a:xfrm>
          <a:off x="5691014" y="4103886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Продукты четвертого этапа переработки</a:t>
          </a:r>
        </a:p>
      </dsp:txBody>
      <dsp:txXfrm>
        <a:off x="5735046" y="4147918"/>
        <a:ext cx="1200348" cy="813782"/>
      </dsp:txXfrm>
    </dsp:sp>
    <dsp:sp modelId="{0B93D156-E7FB-432A-92DB-66839AA45424}">
      <dsp:nvSpPr>
        <dsp:cNvPr id="0" name=""/>
        <dsp:cNvSpPr/>
      </dsp:nvSpPr>
      <dsp:spPr>
        <a:xfrm>
          <a:off x="6998597" y="4179031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602</a:t>
          </a:r>
          <a:r>
            <a:rPr lang="ru-RU" sz="800" kern="1200" dirty="0"/>
            <a:t>%</a:t>
          </a:r>
        </a:p>
      </dsp:txBody>
      <dsp:txXfrm>
        <a:off x="6998597" y="4179031"/>
        <a:ext cx="937068" cy="728912"/>
      </dsp:txXfrm>
    </dsp:sp>
    <dsp:sp modelId="{7177157A-E1A2-41CD-9CD0-402370BA0F66}">
      <dsp:nvSpPr>
        <dsp:cNvPr id="0" name=""/>
        <dsp:cNvSpPr/>
      </dsp:nvSpPr>
      <dsp:spPr>
        <a:xfrm>
          <a:off x="6778416" y="5106091"/>
          <a:ext cx="1288412" cy="901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Продукты пятого этапа переработки</a:t>
          </a:r>
        </a:p>
      </dsp:txBody>
      <dsp:txXfrm>
        <a:off x="6822448" y="5150123"/>
        <a:ext cx="1200348" cy="813782"/>
      </dsp:txXfrm>
    </dsp:sp>
    <dsp:sp modelId="{9573C2B0-FAE7-46FE-9253-EDBECB302C7F}">
      <dsp:nvSpPr>
        <dsp:cNvPr id="0" name=""/>
        <dsp:cNvSpPr/>
      </dsp:nvSpPr>
      <dsp:spPr>
        <a:xfrm>
          <a:off x="8066828" y="5192102"/>
          <a:ext cx="937068" cy="72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862%</a:t>
          </a:r>
        </a:p>
      </dsp:txBody>
      <dsp:txXfrm>
        <a:off x="8066828" y="5192102"/>
        <a:ext cx="937068" cy="72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8T13:44:12.274"/>
    </inkml:context>
    <inkml:brush xml:id="br0">
      <inkml:brushProperty name="width" value="0.08" units="cm"/>
      <inkml:brushProperty name="height" value="0.1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7166 10851,'3'0,"4"0,6 0,4 0,5 0,1 0,3 0,-1 0,-1 0,4 0,3 0,-2 0,1 0,-2 0,-6 3,-4 0,1 1,-3 5,-1 0,-4 3,-3 1,-2-1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19.04.2017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980728"/>
            <a:ext cx="7704856" cy="2514601"/>
          </a:xfrm>
        </p:spPr>
        <p:txBody>
          <a:bodyPr>
            <a:normAutofit/>
          </a:bodyPr>
          <a:lstStyle/>
          <a:p>
            <a:r>
              <a:rPr lang="ru-RU" dirty="0"/>
              <a:t>Химизация экономики</a:t>
            </a:r>
            <a:r>
              <a:rPr lang="en-US" dirty="0"/>
              <a:t> - </a:t>
            </a:r>
            <a:r>
              <a:rPr lang="ru-RU" dirty="0"/>
              <a:t> базис устойчивого развития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836" y="3861048"/>
            <a:ext cx="5821288" cy="1397000"/>
          </a:xfrm>
        </p:spPr>
        <p:txBody>
          <a:bodyPr>
            <a:normAutofit/>
          </a:bodyPr>
          <a:lstStyle/>
          <a:p>
            <a:r>
              <a:rPr lang="ru-RU" sz="1800" dirty="0"/>
              <a:t>Член Совета Международного института проблем химизации современной экономики</a:t>
            </a:r>
          </a:p>
          <a:p>
            <a:r>
              <a:rPr lang="ru-RU" sz="1800" dirty="0"/>
              <a:t>Смирнов В.А.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16" y="77300"/>
            <a:ext cx="4152406" cy="2880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450660"/>
            <a:ext cx="8686801" cy="1066800"/>
          </a:xfrm>
        </p:spPr>
        <p:txBody>
          <a:bodyPr/>
          <a:lstStyle/>
          <a:p>
            <a:pPr algn="ctr"/>
            <a:r>
              <a:rPr lang="ru-RU" dirty="0"/>
              <a:t>Устойчивое развитие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983" y="3573016"/>
            <a:ext cx="7174629" cy="311088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— это процесс экономических и социальных изменений, при котором эксплуатация природных ресурсов, направление инвестиций, ориентация научно-технического развития, развитие личности и институциональные изменения согласованы друг с другом и укрепляют нынешний и будущий потенциал для удовлетворения человеческих потребностей и устремлений. </a:t>
            </a:r>
          </a:p>
          <a:p>
            <a:pPr marL="45720" indent="0" algn="ctr">
              <a:buNone/>
            </a:pPr>
            <a:r>
              <a:rPr lang="ru-RU" dirty="0"/>
              <a:t>Иными словами, это системное </a:t>
            </a:r>
            <a:r>
              <a:rPr lang="ru-RU" i="1" dirty="0"/>
              <a:t>единство</a:t>
            </a:r>
            <a:r>
              <a:rPr lang="ru-RU" dirty="0"/>
              <a:t> живой природы, экономики и человека.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41737618"/>
              </p:ext>
            </p:extLst>
          </p:nvPr>
        </p:nvGraphicFramePr>
        <p:xfrm>
          <a:off x="7678588" y="2915460"/>
          <a:ext cx="5328592" cy="388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1196"/>
              </p:ext>
            </p:extLst>
          </p:nvPr>
        </p:nvGraphicFramePr>
        <p:xfrm>
          <a:off x="405780" y="0"/>
          <a:ext cx="8712968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144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972" y="44624"/>
            <a:ext cx="8686801" cy="733400"/>
          </a:xfrm>
        </p:spPr>
        <p:txBody>
          <a:bodyPr/>
          <a:lstStyle/>
          <a:p>
            <a:pPr algn="ctr"/>
            <a:r>
              <a:rPr lang="ru-RU" dirty="0"/>
              <a:t>Компоненты устойчивого 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20661"/>
              </p:ext>
            </p:extLst>
          </p:nvPr>
        </p:nvGraphicFramePr>
        <p:xfrm>
          <a:off x="189752" y="-126020"/>
          <a:ext cx="1116123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64954" y="2974287"/>
            <a:ext cx="918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Химический комплекс характеризуется высокими темпами роста, опережающими развитие мировой экономики, и одним из самых высоких показателей производительности труда. Также отрасль характеризуется высокой капиталоёмкостью и является одной из наиболее наукоёмких и инновационных отраслей.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8614692" y="2643572"/>
            <a:ext cx="0" cy="35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4798268" y="263691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V="1">
            <a:off x="6742484" y="2643572"/>
            <a:ext cx="0" cy="28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/>
          <p:cNvSpPr/>
          <p:nvPr/>
        </p:nvSpPr>
        <p:spPr>
          <a:xfrm>
            <a:off x="1264954" y="2974287"/>
            <a:ext cx="9505056" cy="11654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339933"/>
              </p:ext>
            </p:extLst>
          </p:nvPr>
        </p:nvGraphicFramePr>
        <p:xfrm>
          <a:off x="1076543" y="4139735"/>
          <a:ext cx="8280920" cy="266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Стрелка: вправо 13"/>
          <p:cNvSpPr/>
          <p:nvPr/>
        </p:nvSpPr>
        <p:spPr>
          <a:xfrm>
            <a:off x="9547419" y="4391782"/>
            <a:ext cx="864096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9487907" y="5214008"/>
            <a:ext cx="2322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Развитие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8630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974" y="-99392"/>
            <a:ext cx="8686801" cy="1066800"/>
          </a:xfrm>
        </p:spPr>
        <p:txBody>
          <a:bodyPr/>
          <a:lstStyle/>
          <a:p>
            <a:pPr algn="ctr"/>
            <a:r>
              <a:rPr lang="ru-RU" dirty="0"/>
              <a:t>Компоненты устойчивого 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59428"/>
              </p:ext>
            </p:extLst>
          </p:nvPr>
        </p:nvGraphicFramePr>
        <p:xfrm>
          <a:off x="189754" y="681323"/>
          <a:ext cx="1116123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57908" y="4271255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Необходим властный орган, отвечающий за реализацию программы химической промышленности. Минэнерго и Минпромторг не обеспечивают сейчас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взаимоувязки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разрабатываемых планов развития подведомственных им секторов химии. Имеет место несогласованность действий министерств, регулирующих химический комплекс.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9143119" y="3537012"/>
            <a:ext cx="970656" cy="70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4798268" y="3573016"/>
            <a:ext cx="0" cy="63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742484" y="3516294"/>
            <a:ext cx="0" cy="70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/>
          <p:cNvSpPr/>
          <p:nvPr/>
        </p:nvSpPr>
        <p:spPr>
          <a:xfrm>
            <a:off x="1341884" y="4250189"/>
            <a:ext cx="9505056" cy="147732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974" y="548680"/>
            <a:ext cx="8686801" cy="1066800"/>
          </a:xfrm>
        </p:spPr>
        <p:txBody>
          <a:bodyPr/>
          <a:lstStyle/>
          <a:p>
            <a:pPr algn="ctr"/>
            <a:r>
              <a:rPr lang="ru-RU" dirty="0"/>
              <a:t>Компоненты устойчивого 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362405"/>
              </p:ext>
            </p:extLst>
          </p:nvPr>
        </p:nvGraphicFramePr>
        <p:xfrm>
          <a:off x="117748" y="980728"/>
          <a:ext cx="1116123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41884" y="4159840"/>
            <a:ext cx="9001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Новые производства отличаются значительным масштабом и эффективным расположением с точки зрения транспортно-логистических потоков, а также использованием современных ресурсосберегающих технологий. Производство продукции  высоких переделов требует значительных инвестиций в фундаментальные и прикладные научные исследования.</a:t>
            </a:r>
          </a:p>
          <a:p>
            <a:pPr algn="just"/>
            <a:r>
              <a:rPr lang="ru-RU" sz="1600" dirty="0"/>
              <a:t>В последнее время Китай сократил отставание от мировых лидеров по объему инвестиций в инновации и стал одной из ведущих стран по числу зарегистрированных патентов в год, в основном, за счёт строительства большого количества научно-исследовательских центров с участием крупнейших международных химических корпораций.</a:t>
            </a:r>
            <a:r>
              <a:rPr lang="en-US" sz="1600" dirty="0"/>
              <a:t> </a:t>
            </a:r>
            <a:r>
              <a:rPr lang="ru-RU" sz="1600" dirty="0"/>
              <a:t>Для развитых стран ключевым фактором, определяющим конкурентоспособность химического комплекса является развитие инновационного потенциала.</a:t>
            </a:r>
          </a:p>
          <a:p>
            <a:pPr algn="just"/>
            <a:endParaRPr lang="ru-RU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6670476" y="3763349"/>
            <a:ext cx="0" cy="363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4726260" y="3809666"/>
            <a:ext cx="0" cy="31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 flipV="1">
            <a:off x="1341884" y="3717032"/>
            <a:ext cx="360040" cy="41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/>
          <p:cNvSpPr/>
          <p:nvPr/>
        </p:nvSpPr>
        <p:spPr>
          <a:xfrm>
            <a:off x="1053852" y="4127042"/>
            <a:ext cx="9505056" cy="260195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2854052" y="3809666"/>
            <a:ext cx="0" cy="31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 flipV="1">
            <a:off x="9933755" y="3763349"/>
            <a:ext cx="360040" cy="363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9100525"/>
              </p:ext>
            </p:extLst>
          </p:nvPr>
        </p:nvGraphicFramePr>
        <p:xfrm>
          <a:off x="-602332" y="44624"/>
          <a:ext cx="612068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30316" y="692696"/>
            <a:ext cx="5526358" cy="561662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/>
              <a:t>В целом, инновационная активность в химическом комплексе пока не велика. Однако, несмотря на имеющиеся проблемы, в отрасли сохранились предпосылки и потенциальные возможности для формирования инновационной модели устойчивого развития. В их числе:</a:t>
            </a:r>
          </a:p>
          <a:p>
            <a:pPr algn="just"/>
            <a:r>
              <a:rPr lang="ru-RU" dirty="0"/>
              <a:t>Значительные ресурсы углеводородного и минерального сырья,</a:t>
            </a:r>
          </a:p>
          <a:p>
            <a:pPr algn="just"/>
            <a:r>
              <a:rPr lang="ru-RU" dirty="0"/>
              <a:t>Наличие определенного кадрового потенциала и сохранившегося сектора фундаментальной науки,</a:t>
            </a:r>
          </a:p>
          <a:p>
            <a:pPr algn="just"/>
            <a:r>
              <a:rPr lang="ru-RU" dirty="0"/>
              <a:t>Система государственных научных центров,</a:t>
            </a:r>
          </a:p>
          <a:p>
            <a:pPr algn="just"/>
            <a:r>
              <a:rPr lang="ru-RU" dirty="0"/>
              <a:t>Научные организации и корпоративная наука,</a:t>
            </a:r>
          </a:p>
          <a:p>
            <a:pPr algn="just"/>
            <a:r>
              <a:rPr lang="ru-RU" dirty="0"/>
              <a:t>Наличие отдельных базовых элементов инновационной структуры.</a:t>
            </a:r>
          </a:p>
          <a:p>
            <a:pPr marL="45720" indent="0" algn="just">
              <a:buNone/>
            </a:pPr>
            <a:r>
              <a:rPr lang="ru-RU" dirty="0"/>
              <a:t>Также стоит отметить, что инновации тесно связаны с кластеризацией, т.к. одним из преимуществ кластерной организации как раз и является высокая восприимчивость к инновациям.</a:t>
            </a:r>
          </a:p>
        </p:txBody>
      </p:sp>
    </p:spTree>
    <p:extLst>
      <p:ext uri="{BB962C8B-B14F-4D97-AF65-F5344CB8AC3E}">
        <p14:creationId xmlns:p14="http://schemas.microsoft.com/office/powerpoint/2010/main" val="12057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974" y="-227272"/>
            <a:ext cx="8686801" cy="1066800"/>
          </a:xfrm>
        </p:spPr>
        <p:txBody>
          <a:bodyPr/>
          <a:lstStyle/>
          <a:p>
            <a:pPr algn="ctr"/>
            <a:r>
              <a:rPr lang="ru-RU" dirty="0"/>
              <a:t>Компоненты устойчивого 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907080"/>
              </p:ext>
            </p:extLst>
          </p:nvPr>
        </p:nvGraphicFramePr>
        <p:xfrm>
          <a:off x="189754" y="675667"/>
          <a:ext cx="1116123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68274" y="4247225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Franklin Gothic Medium"/>
              </a:rPr>
              <a:t>На примере с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егмента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минеральных удобрений можно проследить высокую эффективность химической отрасли. За 10 лет рентабельность минеральных удобрений</a:t>
            </a:r>
            <a:r>
              <a:rPr lang="ru-RU" dirty="0">
                <a:solidFill>
                  <a:srgbClr val="000000"/>
                </a:solidFill>
                <a:latin typeface="Franklin Gothic Medium"/>
              </a:rPr>
              <a:t> составила 10-27%. По статистике, 1 рубль, затраченный на удобрения, приносит экономический эффект в растениеводстве, равный 3 рублям и 5-6 рублям в животноводстве.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2926060" y="3573016"/>
            <a:ext cx="0" cy="63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/>
          <p:cNvSpPr/>
          <p:nvPr/>
        </p:nvSpPr>
        <p:spPr>
          <a:xfrm>
            <a:off x="1197868" y="4222995"/>
            <a:ext cx="9505056" cy="147732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4798268" y="3573016"/>
            <a:ext cx="0" cy="63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10131050" y="3548385"/>
            <a:ext cx="432048" cy="65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Высокие переделы сырья, пример изменения доходов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945" y="1828800"/>
            <a:ext cx="8031835" cy="44085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1701924" y="2348880"/>
              <a:ext cx="151488" cy="23616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565" y="2320255"/>
                <a:ext cx="179847" cy="805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5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1804" y="1340768"/>
            <a:ext cx="10585176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Повысить уровень химизации экономики России до уровня США и уровня химизации сельско-хозяйственного производства до уровня, достигнутого в СССР в середине 80-х годов 20-го века можно только построив новейшие предприятия и перенаправив поток удобрений на внутренний рынок. При этом обеспечение страны высококачественным отечественным продовольствием взамен импортного с одновременным созданием высокопроизводительных рабочих мест будет следствием достижений целей, установленных ранее.</a:t>
            </a:r>
          </a:p>
        </p:txBody>
      </p:sp>
    </p:spTree>
    <p:extLst>
      <p:ext uri="{BB962C8B-B14F-4D97-AF65-F5344CB8AC3E}">
        <p14:creationId xmlns:p14="http://schemas.microsoft.com/office/powerpoint/2010/main" val="34432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764704"/>
            <a:ext cx="10081120" cy="121081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Государство обязано оказать финансовую поддержку химической отрасли, чтобы вывести ее из тупика и обеспечить продовольственную безопасность страны.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1884" y="2106960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ru-RU" dirty="0"/>
              <a:t>По предварительным расчетам, на реализацию стратегии потребуется около 60 млрд $. Примем следующее распределение затрат на ее реализацию по источникам финансирования:</a:t>
            </a:r>
          </a:p>
          <a:p>
            <a:r>
              <a:rPr lang="ru-RU" dirty="0"/>
              <a:t>50% финансирует бизнес</a:t>
            </a:r>
          </a:p>
          <a:p>
            <a:r>
              <a:rPr lang="ru-RU" dirty="0"/>
              <a:t>50% финансирует государство, из них:</a:t>
            </a:r>
          </a:p>
          <a:p>
            <a:pPr lvl="1"/>
            <a:r>
              <a:rPr lang="ru-RU" dirty="0"/>
              <a:t>Из ФНБ – 30%</a:t>
            </a:r>
          </a:p>
          <a:p>
            <a:pPr lvl="1"/>
            <a:r>
              <a:rPr lang="ru-RU" dirty="0"/>
              <a:t>Из РВФ – 30%</a:t>
            </a:r>
          </a:p>
          <a:p>
            <a:pPr lvl="1"/>
            <a:r>
              <a:rPr lang="ru-RU" dirty="0"/>
              <a:t>Из Фонда развития Дальнего Востока – 40%</a:t>
            </a:r>
          </a:p>
          <a:p>
            <a:pPr marL="365760" lvl="1" indent="0">
              <a:buNone/>
            </a:pPr>
            <a:endParaRPr lang="ru-RU" dirty="0"/>
          </a:p>
          <a:p>
            <a:pPr marL="365760" lvl="1" indent="0">
              <a:buNone/>
            </a:pPr>
            <a:r>
              <a:rPr lang="ru-RU" sz="2000" b="1" dirty="0"/>
              <a:t>При этом, механизм финансирования может быть осуществлен через добавление функции химизации РОСНЕФТЕГАЗУ.</a:t>
            </a:r>
          </a:p>
        </p:txBody>
      </p:sp>
      <p:sp>
        <p:nvSpPr>
          <p:cNvPr id="7" name="object 6"/>
          <p:cNvSpPr/>
          <p:nvPr/>
        </p:nvSpPr>
        <p:spPr>
          <a:xfrm>
            <a:off x="7822604" y="1772816"/>
            <a:ext cx="8234172" cy="543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0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3172" y="1147803"/>
            <a:ext cx="4017641" cy="13704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Высокие переделы сырья, изменение цены,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1959"/>
              </p:ext>
            </p:extLst>
          </p:nvPr>
        </p:nvGraphicFramePr>
        <p:xfrm>
          <a:off x="-458316" y="692696"/>
          <a:ext cx="104411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30416" y="3899095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используются для бытовой техники, мебели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8308" y="283236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используются для изготовления каучука, для автопрома и техники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2956" y="1687304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используются для изготовления капрона, пластмасс и пр.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4532" y="4998317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готовый каучук, полиэтилен, капрон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14692" y="5912873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шины, резины, пластмассы, ткани, волокна</a:t>
            </a:r>
          </a:p>
        </p:txBody>
      </p:sp>
    </p:spTree>
    <p:extLst>
      <p:ext uri="{BB962C8B-B14F-4D97-AF65-F5344CB8AC3E}">
        <p14:creationId xmlns:p14="http://schemas.microsoft.com/office/powerpoint/2010/main" val="22721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7868" y="44624"/>
            <a:ext cx="9649072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pc="-5" dirty="0"/>
              <a:t>Тенденции в развитии российской химической и нефтехимической промышленности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25860" y="1124744"/>
            <a:ext cx="9360408" cy="316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3252" y="4400931"/>
            <a:ext cx="9185910" cy="215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005" indent="158115" algn="just"/>
            <a:r>
              <a:rPr sz="1400" b="1" i="1" spc="-5" dirty="0">
                <a:latin typeface="Calibri"/>
                <a:cs typeface="Calibri"/>
              </a:rPr>
              <a:t>Переработка </a:t>
            </a:r>
            <a:r>
              <a:rPr sz="1400" b="1" i="1" dirty="0">
                <a:latin typeface="Calibri"/>
                <a:cs typeface="Calibri"/>
              </a:rPr>
              <a:t>нефти стала невыгодна НПЗ из-за налогового </a:t>
            </a:r>
            <a:r>
              <a:rPr sz="1400" b="1" i="1" spc="-5" dirty="0">
                <a:latin typeface="Calibri"/>
                <a:cs typeface="Calibri"/>
              </a:rPr>
              <a:t>маневра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нефтегазовой отрасли.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10" dirty="0">
                <a:latin typeface="Calibri"/>
                <a:cs typeface="Calibri"/>
              </a:rPr>
              <a:t>подсчетам </a:t>
            </a:r>
            <a:r>
              <a:rPr sz="1400" spc="-5" dirty="0">
                <a:latin typeface="Calibri"/>
                <a:cs typeface="Calibri"/>
              </a:rPr>
              <a:t>Ernst  </a:t>
            </a:r>
            <a:r>
              <a:rPr sz="1400" dirty="0">
                <a:latin typeface="Calibri"/>
                <a:cs typeface="Calibri"/>
              </a:rPr>
              <a:t>&amp; </a:t>
            </a:r>
            <a:r>
              <a:rPr sz="1400" spc="-20" dirty="0">
                <a:latin typeface="Calibri"/>
                <a:cs typeface="Calibri"/>
              </a:rPr>
              <a:t>Young, </a:t>
            </a:r>
            <a:r>
              <a:rPr sz="1400" b="1" i="1" spc="-5" dirty="0">
                <a:latin typeface="Calibri"/>
                <a:cs typeface="Calibri"/>
              </a:rPr>
              <a:t>маржа </a:t>
            </a:r>
            <a:r>
              <a:rPr sz="1400" b="1" i="1" dirty="0">
                <a:latin typeface="Calibri"/>
                <a:cs typeface="Calibri"/>
              </a:rPr>
              <a:t>переработки в </a:t>
            </a:r>
            <a:r>
              <a:rPr sz="1400" b="1" i="1" spc="-5" dirty="0">
                <a:latin typeface="Calibri"/>
                <a:cs typeface="Calibri"/>
              </a:rPr>
              <a:t>2015 </a:t>
            </a:r>
            <a:r>
              <a:rPr sz="1400" b="1" i="1" dirty="0">
                <a:latin typeface="Calibri"/>
                <a:cs typeface="Calibri"/>
              </a:rPr>
              <a:t>году снизилась до </a:t>
            </a:r>
            <a:r>
              <a:rPr sz="1400" b="1" i="1" spc="-5" dirty="0">
                <a:latin typeface="Calibri"/>
                <a:cs typeface="Calibri"/>
              </a:rPr>
              <a:t>$20 </a:t>
            </a:r>
            <a:r>
              <a:rPr sz="1400" spc="-5" dirty="0">
                <a:latin typeface="Calibri"/>
                <a:cs typeface="Calibri"/>
              </a:rPr>
              <a:t>за тонну нефти. </a:t>
            </a:r>
            <a:r>
              <a:rPr sz="1400" b="1" i="1" dirty="0">
                <a:latin typeface="Calibri"/>
                <a:cs typeface="Calibri"/>
              </a:rPr>
              <a:t>В </a:t>
            </a:r>
            <a:r>
              <a:rPr sz="1400" b="1" i="1" spc="-5" dirty="0">
                <a:latin typeface="Calibri"/>
                <a:cs typeface="Calibri"/>
              </a:rPr>
              <a:t>2014 </a:t>
            </a:r>
            <a:r>
              <a:rPr sz="1400" b="1" i="1" dirty="0">
                <a:latin typeface="Calibri"/>
                <a:cs typeface="Calibri"/>
              </a:rPr>
              <a:t>году этот </a:t>
            </a:r>
            <a:r>
              <a:rPr sz="1400" b="1" i="1" spc="-5" dirty="0">
                <a:latin typeface="Calibri"/>
                <a:cs typeface="Calibri"/>
              </a:rPr>
              <a:t>показатель</a:t>
            </a:r>
            <a:r>
              <a:rPr sz="1400" b="1" i="1" spc="-7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составлял</a:t>
            </a:r>
            <a:endParaRPr sz="1400" dirty="0">
              <a:latin typeface="Calibri"/>
              <a:cs typeface="Calibri"/>
            </a:endParaRPr>
          </a:p>
          <a:p>
            <a:pPr marL="12700" algn="just"/>
            <a:r>
              <a:rPr sz="1400" b="1" i="1" spc="-5" dirty="0">
                <a:latin typeface="Calibri"/>
                <a:cs typeface="Calibri"/>
              </a:rPr>
              <a:t>$70–75 </a:t>
            </a:r>
            <a:r>
              <a:rPr sz="1400" b="1" i="1" dirty="0">
                <a:latin typeface="Calibri"/>
                <a:cs typeface="Calibri"/>
              </a:rPr>
              <a:t>с</a:t>
            </a:r>
            <a:r>
              <a:rPr sz="1400" b="1" i="1" spc="-7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тонны.</a:t>
            </a:r>
            <a:endParaRPr sz="1400" dirty="0">
              <a:latin typeface="Calibri"/>
              <a:cs typeface="Calibri"/>
            </a:endParaRPr>
          </a:p>
          <a:p>
            <a:pPr marL="12700" marR="318135" indent="198120" algn="just"/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марте 2015 </a:t>
            </a:r>
            <a:r>
              <a:rPr sz="1400" spc="-15" dirty="0">
                <a:latin typeface="Calibri"/>
                <a:cs typeface="Calibri"/>
              </a:rPr>
              <a:t>года </a:t>
            </a:r>
            <a:r>
              <a:rPr sz="1400" spc="-10" dirty="0">
                <a:latin typeface="Calibri"/>
                <a:cs typeface="Calibri"/>
              </a:rPr>
              <a:t>Россия </a:t>
            </a:r>
            <a:r>
              <a:rPr sz="1400" dirty="0">
                <a:latin typeface="Calibri"/>
                <a:cs typeface="Calibri"/>
              </a:rPr>
              <a:t>установила новый </a:t>
            </a:r>
            <a:r>
              <a:rPr sz="1400" spc="-15" dirty="0">
                <a:latin typeface="Calibri"/>
                <a:cs typeface="Calibri"/>
              </a:rPr>
              <a:t>рекорд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добыче нефти со времен распада </a:t>
            </a:r>
            <a:r>
              <a:rPr sz="1400" spc="-40" dirty="0">
                <a:latin typeface="Calibri"/>
                <a:cs typeface="Calibri"/>
              </a:rPr>
              <a:t>СССР.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среднем </a:t>
            </a:r>
            <a:r>
              <a:rPr sz="1400" spc="-5" dirty="0">
                <a:latin typeface="Calibri"/>
                <a:cs typeface="Calibri"/>
              </a:rPr>
              <a:t>за </a:t>
            </a:r>
            <a:r>
              <a:rPr sz="1400" spc="-10" dirty="0">
                <a:latin typeface="Calibri"/>
                <a:cs typeface="Calibri"/>
              </a:rPr>
              <a:t>один  </a:t>
            </a:r>
            <a:r>
              <a:rPr sz="1400" spc="-5" dirty="0">
                <a:latin typeface="Calibri"/>
                <a:cs typeface="Calibri"/>
              </a:rPr>
              <a:t>день российские компании добывали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10,71 </a:t>
            </a:r>
            <a:r>
              <a:rPr sz="1400" dirty="0">
                <a:latin typeface="Calibri"/>
                <a:cs typeface="Calibri"/>
              </a:rPr>
              <a:t>млн </a:t>
            </a:r>
            <a:r>
              <a:rPr sz="1400" spc="-5" dirty="0">
                <a:latin typeface="Calibri"/>
                <a:cs typeface="Calibri"/>
              </a:rPr>
              <a:t>барр. нефти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газового конденсата </a:t>
            </a:r>
            <a:r>
              <a:rPr sz="1400" dirty="0">
                <a:latin typeface="Calibri"/>
                <a:cs typeface="Calibri"/>
              </a:rPr>
              <a:t>по сравнению с </a:t>
            </a:r>
            <a:r>
              <a:rPr sz="1400" spc="-5" dirty="0">
                <a:latin typeface="Calibri"/>
                <a:cs typeface="Calibri"/>
              </a:rPr>
              <a:t>10,67 </a:t>
            </a:r>
            <a:r>
              <a:rPr sz="1400" dirty="0">
                <a:latin typeface="Calibri"/>
                <a:cs typeface="Calibri"/>
              </a:rPr>
              <a:t>млн  </a:t>
            </a:r>
            <a:r>
              <a:rPr sz="1400" spc="-5" dirty="0">
                <a:latin typeface="Calibri"/>
                <a:cs typeface="Calibri"/>
              </a:rPr>
              <a:t>барр./сутки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декабре </a:t>
            </a:r>
            <a:r>
              <a:rPr sz="1400" spc="-5" dirty="0">
                <a:latin typeface="Calibri"/>
                <a:cs typeface="Calibri"/>
              </a:rPr>
              <a:t>2014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года.</a:t>
            </a:r>
            <a:endParaRPr sz="1400" dirty="0">
              <a:latin typeface="Calibri"/>
              <a:cs typeface="Calibri"/>
            </a:endParaRPr>
          </a:p>
          <a:p>
            <a:pPr marL="12700" marR="5080" indent="198120" algn="just"/>
            <a:r>
              <a:rPr sz="1400" dirty="0">
                <a:latin typeface="Calibri"/>
                <a:cs typeface="Calibri"/>
              </a:rPr>
              <a:t>BP </a:t>
            </a:r>
            <a:r>
              <a:rPr sz="1400" spc="-10" dirty="0">
                <a:latin typeface="Calibri"/>
                <a:cs typeface="Calibri"/>
              </a:rPr>
              <a:t>предсказала </a:t>
            </a:r>
            <a:r>
              <a:rPr sz="1400" spc="-5" dirty="0">
                <a:latin typeface="Calibri"/>
                <a:cs typeface="Calibri"/>
              </a:rPr>
              <a:t>что </a:t>
            </a:r>
            <a:r>
              <a:rPr sz="1400" spc="-10" dirty="0">
                <a:latin typeface="Calibri"/>
                <a:cs typeface="Calibri"/>
              </a:rPr>
              <a:t>Россия </a:t>
            </a:r>
            <a:r>
              <a:rPr sz="1400" spc="-5" dirty="0">
                <a:latin typeface="Calibri"/>
                <a:cs typeface="Calibri"/>
              </a:rPr>
              <a:t>останется крупнейшим экспортером энергоресурсов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20" dirty="0">
                <a:latin typeface="Calibri"/>
                <a:cs typeface="Calibri"/>
              </a:rPr>
              <a:t>будет </a:t>
            </a:r>
            <a:r>
              <a:rPr sz="1400" spc="-10" dirty="0">
                <a:latin typeface="Calibri"/>
                <a:cs typeface="Calibri"/>
              </a:rPr>
              <a:t>удовлетворять </a:t>
            </a:r>
            <a:r>
              <a:rPr sz="1400" dirty="0">
                <a:latin typeface="Calibri"/>
                <a:cs typeface="Calibri"/>
              </a:rPr>
              <a:t>4% </a:t>
            </a:r>
            <a:r>
              <a:rPr sz="1400" spc="-5" dirty="0">
                <a:latin typeface="Calibri"/>
                <a:cs typeface="Calibri"/>
              </a:rPr>
              <a:t>мирового  спроса </a:t>
            </a:r>
            <a:r>
              <a:rPr sz="1400" dirty="0">
                <a:latin typeface="Calibri"/>
                <a:cs typeface="Calibri"/>
              </a:rPr>
              <a:t>к </a:t>
            </a:r>
            <a:r>
              <a:rPr sz="1400" spc="-5" dirty="0">
                <a:latin typeface="Calibri"/>
                <a:cs typeface="Calibri"/>
              </a:rPr>
              <a:t>2035 </a:t>
            </a:r>
            <a:r>
              <a:rPr sz="1400" spc="-25" dirty="0">
                <a:latin typeface="Calibri"/>
                <a:cs typeface="Calibri"/>
              </a:rPr>
              <a:t>году. </a:t>
            </a:r>
            <a:r>
              <a:rPr sz="1400" b="1" i="1" dirty="0">
                <a:latin typeface="Calibri"/>
                <a:cs typeface="Calibri"/>
              </a:rPr>
              <a:t>Производство «первичных энергоресурсов» </a:t>
            </a:r>
            <a:r>
              <a:rPr sz="1400" b="1" i="1" spc="-5" dirty="0">
                <a:latin typeface="Calibri"/>
                <a:cs typeface="Calibri"/>
              </a:rPr>
              <a:t>(в которые </a:t>
            </a:r>
            <a:r>
              <a:rPr sz="1400" b="1" i="1" spc="-10" dirty="0">
                <a:latin typeface="Calibri"/>
                <a:cs typeface="Calibri"/>
              </a:rPr>
              <a:t>входят </a:t>
            </a:r>
            <a:r>
              <a:rPr sz="1400" b="1" i="1" dirty="0">
                <a:latin typeface="Calibri"/>
                <a:cs typeface="Calibri"/>
              </a:rPr>
              <a:t>нефть и газ) в </a:t>
            </a:r>
            <a:r>
              <a:rPr sz="1400" b="1" i="1" spc="-5" dirty="0">
                <a:latin typeface="Calibri"/>
                <a:cs typeface="Calibri"/>
              </a:rPr>
              <a:t>России </a:t>
            </a:r>
            <a:r>
              <a:rPr sz="1400" b="1" i="1" dirty="0">
                <a:latin typeface="Calibri"/>
                <a:cs typeface="Calibri"/>
              </a:rPr>
              <a:t>вырастет  на </a:t>
            </a:r>
            <a:r>
              <a:rPr sz="1400" b="1" i="1" spc="-5" dirty="0">
                <a:latin typeface="Calibri"/>
                <a:cs typeface="Calibri"/>
              </a:rPr>
              <a:t>14% </a:t>
            </a:r>
            <a:r>
              <a:rPr sz="1400" b="1" i="1" dirty="0">
                <a:latin typeface="Calibri"/>
                <a:cs typeface="Calibri"/>
              </a:rPr>
              <a:t>к </a:t>
            </a:r>
            <a:r>
              <a:rPr sz="1400" b="1" i="1" spc="-5" dirty="0">
                <a:latin typeface="Calibri"/>
                <a:cs typeface="Calibri"/>
              </a:rPr>
              <a:t>2035 </a:t>
            </a:r>
            <a:r>
              <a:rPr sz="1400" b="1" i="1" spc="-10" dirty="0">
                <a:latin typeface="Calibri"/>
                <a:cs typeface="Calibri"/>
              </a:rPr>
              <a:t>году, </a:t>
            </a:r>
            <a:r>
              <a:rPr sz="1400" b="1" i="1" dirty="0">
                <a:latin typeface="Calibri"/>
                <a:cs typeface="Calibri"/>
              </a:rPr>
              <a:t>а </a:t>
            </a:r>
            <a:r>
              <a:rPr sz="1400" b="1" i="1" spc="-5" dirty="0">
                <a:latin typeface="Calibri"/>
                <a:cs typeface="Calibri"/>
              </a:rPr>
              <a:t>переработка </a:t>
            </a:r>
            <a:r>
              <a:rPr sz="1400" b="1" i="1" dirty="0">
                <a:latin typeface="Calibri"/>
                <a:cs typeface="Calibri"/>
              </a:rPr>
              <a:t>нефти снизится на</a:t>
            </a:r>
            <a:r>
              <a:rPr sz="1400" b="1" i="1" spc="-6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25%.</a:t>
            </a:r>
            <a:endParaRPr sz="1400" dirty="0">
              <a:latin typeface="Calibri"/>
              <a:cs typeface="Calibri"/>
            </a:endParaRPr>
          </a:p>
          <a:p>
            <a:pPr marL="12700" algn="just"/>
            <a:r>
              <a:rPr sz="1400" b="1" i="1" dirty="0">
                <a:latin typeface="Calibri"/>
                <a:cs typeface="Calibri"/>
              </a:rPr>
              <a:t>В </a:t>
            </a:r>
            <a:r>
              <a:rPr sz="1400" b="1" i="1" spc="-5" dirty="0">
                <a:latin typeface="Calibri"/>
                <a:cs typeface="Calibri"/>
              </a:rPr>
              <a:t>настоящее </a:t>
            </a:r>
            <a:r>
              <a:rPr sz="1400" b="1" i="1" dirty="0">
                <a:latin typeface="Calibri"/>
                <a:cs typeface="Calibri"/>
              </a:rPr>
              <a:t>время приняты решения по </a:t>
            </a:r>
            <a:r>
              <a:rPr sz="1400" b="1" i="1" spc="-5" dirty="0">
                <a:latin typeface="Calibri"/>
                <a:cs typeface="Calibri"/>
              </a:rPr>
              <a:t>переносу </a:t>
            </a:r>
            <a:r>
              <a:rPr sz="1400" b="1" i="1" dirty="0">
                <a:latin typeface="Calibri"/>
                <a:cs typeface="Calibri"/>
              </a:rPr>
              <a:t>программ модернизации</a:t>
            </a:r>
            <a:r>
              <a:rPr sz="1400" b="1" i="1" spc="-12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НПЗ.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4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9996" y="55580"/>
            <a:ext cx="7488123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Технологические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цепочки продуктов нефтепереработки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61391" y="6460643"/>
            <a:ext cx="3574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b="1" i="1" spc="15" dirty="0">
                <a:latin typeface="Calibri"/>
                <a:cs typeface="Calibri"/>
              </a:rPr>
              <a:t>Источник: Институт современного</a:t>
            </a:r>
            <a:r>
              <a:rPr sz="1300" b="1" i="1" spc="-50" dirty="0">
                <a:latin typeface="Calibri"/>
                <a:cs typeface="Calibri"/>
              </a:rPr>
              <a:t> </a:t>
            </a:r>
            <a:r>
              <a:rPr sz="1300" b="1" i="1" spc="15" dirty="0">
                <a:latin typeface="Calibri"/>
                <a:cs typeface="Calibri"/>
              </a:rPr>
              <a:t>развития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796" y="1376022"/>
            <a:ext cx="9005316" cy="518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0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9996" y="188640"/>
            <a:ext cx="7488123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Технологические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цепочки продуктов газохимии</a:t>
            </a:r>
            <a:r>
              <a:rPr spc="-10" dirty="0"/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61391" y="6460643"/>
            <a:ext cx="357441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b="1" i="1" spc="15" dirty="0">
                <a:latin typeface="Calibri"/>
                <a:cs typeface="Calibri"/>
              </a:rPr>
              <a:t>Источник: Институт современного</a:t>
            </a:r>
            <a:r>
              <a:rPr sz="1300" b="1" i="1" spc="-50" dirty="0">
                <a:latin typeface="Calibri"/>
                <a:cs typeface="Calibri"/>
              </a:rPr>
              <a:t> </a:t>
            </a:r>
            <a:r>
              <a:rPr sz="1300" b="1" i="1" spc="15" dirty="0">
                <a:latin typeface="Calibri"/>
                <a:cs typeface="Calibri"/>
              </a:rPr>
              <a:t>развития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9876" y="1570538"/>
            <a:ext cx="9044940" cy="509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3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635" y="476672"/>
            <a:ext cx="8686801" cy="691480"/>
          </a:xfrm>
        </p:spPr>
        <p:txBody>
          <a:bodyPr/>
          <a:lstStyle/>
          <a:p>
            <a:pPr algn="ctr"/>
            <a:r>
              <a:rPr lang="ru-RU" dirty="0"/>
              <a:t>Высокие переделы сырья</a:t>
            </a:r>
          </a:p>
        </p:txBody>
      </p:sp>
      <p:sp>
        <p:nvSpPr>
          <p:cNvPr id="4" name="object 8"/>
          <p:cNvSpPr>
            <a:spLocks noGrp="1"/>
          </p:cNvSpPr>
          <p:nvPr>
            <p:ph idx="1"/>
          </p:nvPr>
        </p:nvSpPr>
        <p:spPr>
          <a:xfrm>
            <a:off x="1065211" y="1484784"/>
            <a:ext cx="9061648" cy="456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0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9133656" cy="1066800"/>
          </a:xfrm>
        </p:spPr>
        <p:txBody>
          <a:bodyPr>
            <a:normAutofit/>
          </a:bodyPr>
          <a:lstStyle/>
          <a:p>
            <a:r>
              <a:rPr lang="ru-RU" dirty="0"/>
              <a:t>Институциональное развитие должно обеспечить: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600200"/>
            <a:ext cx="9865096" cy="48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Создание ФЦП «Химия»;</a:t>
            </a:r>
          </a:p>
          <a:p>
            <a:pPr algn="just"/>
            <a:r>
              <a:rPr lang="ru-RU" dirty="0"/>
              <a:t>Развитие инфраструктуры и создание кластеров, особенно на территории ДВФО как приоритетного региона развития России в </a:t>
            </a:r>
            <a:r>
              <a:rPr lang="en-US" dirty="0"/>
              <a:t>XXI </a:t>
            </a:r>
            <a:r>
              <a:rPr lang="ru-RU" dirty="0"/>
              <a:t>веке;</a:t>
            </a:r>
          </a:p>
          <a:p>
            <a:pPr algn="just"/>
            <a:r>
              <a:rPr lang="ru-RU" dirty="0"/>
              <a:t>Развитие внутреннего спроса и стимулирование экспорта за счет развития отраслей-потребителей продукции нефтегазохимии, предоставление экспортного финансирования, таможенное регулирование для защиты внутреннего производства и поддержки экспорта;</a:t>
            </a:r>
          </a:p>
          <a:p>
            <a:pPr algn="just"/>
            <a:r>
              <a:rPr lang="ru-RU" dirty="0"/>
              <a:t>Модернизацию отрасли при содействии государства – закрытие затратных и технологически отсталых предприятий или их перепрофилирование на выпуск востребованных рынком продуктов;</a:t>
            </a:r>
          </a:p>
          <a:p>
            <a:pPr algn="just"/>
            <a:r>
              <a:rPr lang="ru-RU" dirty="0"/>
              <a:t>Оказание прямой и косвенной финансовой поддержки;</a:t>
            </a:r>
          </a:p>
          <a:p>
            <a:pPr algn="just"/>
            <a:r>
              <a:rPr lang="ru-RU" dirty="0"/>
              <a:t>Применение дополнительных административных мер, направленных на снижение затрат, связанных с бюрократическими процедурами;</a:t>
            </a:r>
          </a:p>
          <a:p>
            <a:pPr algn="just"/>
            <a:r>
              <a:rPr lang="ru-RU" dirty="0"/>
              <a:t>Изменение стандартов, регламентов и технических условий под российских производителей.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1580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5214" y="1496864"/>
            <a:ext cx="8686800" cy="2286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5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524" y="576462"/>
            <a:ext cx="3862265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Доля химического комплекса в ВВП, %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634024"/>
              </p:ext>
            </p:extLst>
          </p:nvPr>
        </p:nvGraphicFramePr>
        <p:xfrm>
          <a:off x="7822604" y="4077072"/>
          <a:ext cx="2988332" cy="273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667509"/>
              </p:ext>
            </p:extLst>
          </p:nvPr>
        </p:nvGraphicFramePr>
        <p:xfrm>
          <a:off x="7822604" y="1804392"/>
          <a:ext cx="2664296" cy="23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820" y="4589527"/>
            <a:ext cx="745007" cy="525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788" y="2073939"/>
            <a:ext cx="576064" cy="505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3812" y="476672"/>
            <a:ext cx="65639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Химическая промышленность России – отрасль, играющая важную роль в национальной экономике и оказывающая огромное влияние на такие показатели, как </a:t>
            </a:r>
            <a:r>
              <a:rPr lang="ru-RU" sz="1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занятость, объем выпуска и внешнеторговый баланс</a:t>
            </a: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 Однако основной объем продукции российской химической промышленности представлен, в основном, </a:t>
            </a:r>
            <a:r>
              <a:rPr lang="ru-RU" sz="1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продукцией низких производственных переделов, в то время как США и странам Европы характерно производство наукоёмких продуктов спецхимии с высокой инновационной составляющей</a:t>
            </a: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ru-RU" sz="19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Следует обратить особое внимание на две цифры:</a:t>
            </a:r>
          </a:p>
          <a:p>
            <a:pPr marL="285750" indent="-285750" algn="just">
              <a:buFontTx/>
              <a:buChar char="-"/>
            </a:pP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Доля химического комплекса в структуре промышленного производства Российской Федерации в 2012 году составила примерно </a:t>
            </a:r>
            <a:r>
              <a:rPr lang="ru-RU" sz="1900" dirty="0">
                <a:latin typeface="+mj-lt"/>
                <a:cs typeface="Calibri Light" panose="020F0302020204030204" pitchFamily="34" charset="0"/>
              </a:rPr>
              <a:t>6,2%;</a:t>
            </a:r>
          </a:p>
          <a:p>
            <a:pPr marL="285750" indent="-285750" algn="just">
              <a:buFontTx/>
              <a:buChar char="-"/>
            </a:pP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Доля инвестиций в основной капитал химического комплекса непропорционально мала и составляет </a:t>
            </a:r>
            <a:r>
              <a:rPr lang="ru-RU" sz="1900" dirty="0">
                <a:cs typeface="Calibri Light" panose="020F0302020204030204" pitchFamily="34" charset="0"/>
              </a:rPr>
              <a:t>5%.</a:t>
            </a:r>
          </a:p>
          <a:p>
            <a:pPr algn="just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Это идёт вразрез с мировой тенденцией, в соответствии с которой развитие мирового химического комплекса на весь период до 2030 года предусмотрено темпами в </a:t>
            </a:r>
            <a:r>
              <a:rPr lang="ru-R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полтора</a:t>
            </a: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раза более высокими, чем темпы роста мирового ВВП. </a:t>
            </a:r>
          </a:p>
        </p:txBody>
      </p:sp>
    </p:spTree>
    <p:extLst>
      <p:ext uri="{BB962C8B-B14F-4D97-AF65-F5344CB8AC3E}">
        <p14:creationId xmlns:p14="http://schemas.microsoft.com/office/powerpoint/2010/main" val="1085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5230316" y="1556792"/>
            <a:ext cx="5976664" cy="479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785" marR="5080" indent="-172085" algn="just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85420" algn="l"/>
              </a:tabLst>
            </a:pPr>
            <a:r>
              <a:rPr lang="ru-RU" sz="2600" spc="-5" dirty="0">
                <a:latin typeface="Calibri"/>
                <a:cs typeface="Calibri"/>
              </a:rPr>
              <a:t>По всем </a:t>
            </a:r>
            <a:r>
              <a:rPr lang="ru-RU" sz="2600" dirty="0">
                <a:latin typeface="Calibri"/>
                <a:cs typeface="Calibri"/>
              </a:rPr>
              <a:t>ключевым </a:t>
            </a:r>
            <a:r>
              <a:rPr lang="ru-RU" sz="2600" spc="-5" dirty="0">
                <a:latin typeface="Calibri"/>
                <a:cs typeface="Calibri"/>
              </a:rPr>
              <a:t>показателям </a:t>
            </a:r>
            <a:r>
              <a:rPr lang="ru-RU" sz="2600" dirty="0">
                <a:latin typeface="Calibri"/>
                <a:cs typeface="Calibri"/>
              </a:rPr>
              <a:t>развития </a:t>
            </a:r>
            <a:r>
              <a:rPr lang="ru-RU" sz="2600" dirty="0" err="1">
                <a:latin typeface="Calibri"/>
                <a:cs typeface="Calibri"/>
              </a:rPr>
              <a:t>химпрома</a:t>
            </a:r>
            <a:r>
              <a:rPr lang="ru-RU" sz="2600" dirty="0">
                <a:latin typeface="Calibri"/>
                <a:cs typeface="Calibri"/>
              </a:rPr>
              <a:t>: </a:t>
            </a:r>
            <a:r>
              <a:rPr lang="ru-RU" sz="2600" spc="-10" dirty="0">
                <a:latin typeface="Calibri"/>
                <a:cs typeface="Calibri"/>
              </a:rPr>
              <a:t>доля </a:t>
            </a:r>
            <a:r>
              <a:rPr lang="ru-RU" sz="2600" dirty="0">
                <a:latin typeface="Calibri"/>
                <a:cs typeface="Calibri"/>
              </a:rPr>
              <a:t>в </a:t>
            </a:r>
            <a:r>
              <a:rPr lang="ru-RU" sz="2600" spc="-5" dirty="0">
                <a:latin typeface="Calibri"/>
                <a:cs typeface="Calibri"/>
              </a:rPr>
              <a:t>ВВП, </a:t>
            </a:r>
            <a:r>
              <a:rPr lang="ru-RU" sz="2600" spc="-15" dirty="0">
                <a:latin typeface="Calibri"/>
                <a:cs typeface="Calibri"/>
              </a:rPr>
              <a:t>удельный  </a:t>
            </a:r>
            <a:r>
              <a:rPr lang="ru-RU" sz="2600" spc="-5" dirty="0">
                <a:latin typeface="Calibri"/>
                <a:cs typeface="Calibri"/>
              </a:rPr>
              <a:t>выпуск продукции на </a:t>
            </a:r>
            <a:r>
              <a:rPr lang="ru-RU" sz="2600" spc="-10" dirty="0">
                <a:latin typeface="Calibri"/>
                <a:cs typeface="Calibri"/>
              </a:rPr>
              <a:t>одного </a:t>
            </a:r>
            <a:r>
              <a:rPr lang="ru-RU" sz="2600" spc="-5" dirty="0">
                <a:latin typeface="Calibri"/>
                <a:cs typeface="Calibri"/>
              </a:rPr>
              <a:t>работника, темпы роста объемов производства,  уровень </a:t>
            </a:r>
            <a:r>
              <a:rPr lang="ru-RU" sz="2600" spc="-15" dirty="0">
                <a:latin typeface="Calibri"/>
                <a:cs typeface="Calibri"/>
              </a:rPr>
              <a:t>удельного </a:t>
            </a:r>
            <a:r>
              <a:rPr lang="ru-RU" sz="2600" spc="-5" dirty="0">
                <a:latin typeface="Calibri"/>
                <a:cs typeface="Calibri"/>
              </a:rPr>
              <a:t>потребления Россия </a:t>
            </a:r>
            <a:r>
              <a:rPr lang="ru-RU" sz="2600" dirty="0">
                <a:latin typeface="Calibri"/>
                <a:cs typeface="Calibri"/>
              </a:rPr>
              <a:t>в разы </a:t>
            </a:r>
            <a:r>
              <a:rPr lang="ru-RU" sz="2600" spc="-5" dirty="0">
                <a:latin typeface="Calibri"/>
                <a:cs typeface="Calibri"/>
              </a:rPr>
              <a:t>отстает </a:t>
            </a:r>
            <a:r>
              <a:rPr lang="ru-RU" sz="2600" spc="-10" dirty="0">
                <a:latin typeface="Calibri"/>
                <a:cs typeface="Calibri"/>
              </a:rPr>
              <a:t>от </a:t>
            </a:r>
            <a:r>
              <a:rPr lang="ru-RU" sz="2600" spc="-5" dirty="0">
                <a:latin typeface="Calibri"/>
                <a:cs typeface="Calibri"/>
              </a:rPr>
              <a:t>мировых </a:t>
            </a:r>
            <a:r>
              <a:rPr lang="ru-RU" sz="2600" dirty="0">
                <a:latin typeface="Calibri"/>
                <a:cs typeface="Calibri"/>
              </a:rPr>
              <a:t>химических  </a:t>
            </a:r>
            <a:r>
              <a:rPr lang="ru-RU" sz="2600" spc="-5" dirty="0">
                <a:latin typeface="Calibri"/>
                <a:cs typeface="Calibri"/>
              </a:rPr>
              <a:t>держав. </a:t>
            </a:r>
            <a:r>
              <a:rPr lang="ru-RU" sz="2600" spc="-25" dirty="0">
                <a:latin typeface="Calibri"/>
                <a:cs typeface="Calibri"/>
              </a:rPr>
              <a:t>Так, </a:t>
            </a:r>
            <a:r>
              <a:rPr lang="ru-RU" sz="2600" spc="-5" dirty="0">
                <a:latin typeface="Calibri"/>
                <a:cs typeface="Calibri"/>
              </a:rPr>
              <a:t>по </a:t>
            </a:r>
            <a:r>
              <a:rPr lang="ru-RU" sz="2600" spc="-10" dirty="0">
                <a:latin typeface="Calibri"/>
                <a:cs typeface="Calibri"/>
              </a:rPr>
              <a:t>доле </a:t>
            </a:r>
            <a:r>
              <a:rPr lang="ru-RU" sz="2600" dirty="0">
                <a:latin typeface="Calibri"/>
                <a:cs typeface="Calibri"/>
              </a:rPr>
              <a:t>в </a:t>
            </a:r>
            <a:r>
              <a:rPr lang="ru-RU" sz="2600" spc="-5" dirty="0">
                <a:latin typeface="Calibri"/>
                <a:cs typeface="Calibri"/>
              </a:rPr>
              <a:t>ВВП Россия отстает </a:t>
            </a:r>
            <a:r>
              <a:rPr lang="ru-RU" sz="2600" spc="-10" dirty="0">
                <a:latin typeface="Calibri"/>
                <a:cs typeface="Calibri"/>
              </a:rPr>
              <a:t>от </a:t>
            </a:r>
            <a:r>
              <a:rPr lang="ru-RU" sz="2600" spc="-5" dirty="0">
                <a:latin typeface="Calibri"/>
                <a:cs typeface="Calibri"/>
              </a:rPr>
              <a:t>Китая </a:t>
            </a:r>
            <a:r>
              <a:rPr lang="ru-RU" sz="2600" dirty="0">
                <a:latin typeface="Calibri"/>
                <a:cs typeface="Calibri"/>
              </a:rPr>
              <a:t>более чем в пять раз. В </a:t>
            </a:r>
            <a:r>
              <a:rPr lang="ru-RU" sz="2600" spc="-20" dirty="0">
                <a:latin typeface="Calibri"/>
                <a:cs typeface="Calibri"/>
              </a:rPr>
              <a:t>Германии  </a:t>
            </a:r>
            <a:r>
              <a:rPr lang="ru-RU" sz="2600" spc="-5" dirty="0">
                <a:latin typeface="Calibri"/>
                <a:cs typeface="Calibri"/>
              </a:rPr>
              <a:t>уровень химизации </a:t>
            </a:r>
            <a:r>
              <a:rPr lang="ru-RU" sz="2600" dirty="0">
                <a:latin typeface="Calibri"/>
                <a:cs typeface="Calibri"/>
              </a:rPr>
              <a:t>в 4 раза, а </a:t>
            </a:r>
            <a:r>
              <a:rPr lang="ru-RU" sz="2600" spc="-15" dirty="0">
                <a:latin typeface="Calibri"/>
                <a:cs typeface="Calibri"/>
              </a:rPr>
              <a:t>удельное </a:t>
            </a:r>
            <a:r>
              <a:rPr lang="ru-RU" sz="2600" spc="-5" dirty="0">
                <a:latin typeface="Calibri"/>
                <a:cs typeface="Calibri"/>
              </a:rPr>
              <a:t>потребление химической </a:t>
            </a:r>
            <a:r>
              <a:rPr lang="ru-RU" sz="2600" spc="-10" dirty="0">
                <a:latin typeface="Calibri"/>
                <a:cs typeface="Calibri"/>
              </a:rPr>
              <a:t>продукции </a:t>
            </a:r>
            <a:r>
              <a:rPr lang="ru-RU" sz="2600" dirty="0">
                <a:latin typeface="Calibri"/>
                <a:cs typeface="Calibri"/>
              </a:rPr>
              <a:t>в  9 </a:t>
            </a:r>
            <a:r>
              <a:rPr lang="ru-RU" sz="2600" spc="-5" dirty="0">
                <a:latin typeface="Calibri"/>
                <a:cs typeface="Calibri"/>
              </a:rPr>
              <a:t>раз </a:t>
            </a:r>
            <a:r>
              <a:rPr lang="ru-RU" sz="2600" dirty="0">
                <a:latin typeface="Calibri"/>
                <a:cs typeface="Calibri"/>
              </a:rPr>
              <a:t>выше</a:t>
            </a:r>
            <a:r>
              <a:rPr lang="ru-RU" sz="2600" spc="-70" dirty="0">
                <a:latin typeface="Calibri"/>
                <a:cs typeface="Calibri"/>
              </a:rPr>
              <a:t> </a:t>
            </a:r>
            <a:r>
              <a:rPr lang="ru-RU" sz="2600" spc="-5" dirty="0">
                <a:latin typeface="Calibri"/>
                <a:cs typeface="Calibri"/>
              </a:rPr>
              <a:t>российского. Производительность </a:t>
            </a:r>
            <a:r>
              <a:rPr lang="ru-RU" sz="2600" spc="-15" dirty="0">
                <a:latin typeface="Calibri"/>
                <a:cs typeface="Calibri"/>
              </a:rPr>
              <a:t>труда </a:t>
            </a:r>
            <a:r>
              <a:rPr lang="ru-RU" sz="2600" dirty="0">
                <a:latin typeface="Calibri"/>
                <a:cs typeface="Calibri"/>
              </a:rPr>
              <a:t>в </a:t>
            </a:r>
            <a:r>
              <a:rPr lang="ru-RU" sz="2600" spc="-5" dirty="0">
                <a:latin typeface="Calibri"/>
                <a:cs typeface="Calibri"/>
              </a:rPr>
              <a:t>европейской химической промышленности  превышает </a:t>
            </a:r>
            <a:r>
              <a:rPr lang="ru-RU" sz="2600" dirty="0">
                <a:latin typeface="Calibri"/>
                <a:cs typeface="Calibri"/>
              </a:rPr>
              <a:t>все </a:t>
            </a:r>
            <a:r>
              <a:rPr lang="ru-RU" sz="2600" spc="-5" dirty="0">
                <a:latin typeface="Calibri"/>
                <a:cs typeface="Calibri"/>
              </a:rPr>
              <a:t>другие отрасли экономики </a:t>
            </a:r>
            <a:r>
              <a:rPr lang="ru-RU" sz="2600" dirty="0">
                <a:latin typeface="Calibri"/>
                <a:cs typeface="Calibri"/>
              </a:rPr>
              <a:t>кроме </a:t>
            </a:r>
            <a:r>
              <a:rPr lang="ru-RU" sz="2600" spc="-5" dirty="0">
                <a:latin typeface="Calibri"/>
                <a:cs typeface="Calibri"/>
              </a:rPr>
              <a:t>фармацевтики. </a:t>
            </a:r>
            <a:endParaRPr lang="ru-RU" sz="2600" dirty="0">
              <a:latin typeface="Calibri"/>
              <a:cs typeface="Calibri"/>
            </a:endParaRPr>
          </a:p>
          <a:p>
            <a:pPr marL="184785" marR="5080" indent="-172085" algn="just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85420" algn="l"/>
              </a:tabLst>
            </a:pPr>
            <a:r>
              <a:rPr lang="ru-RU" sz="2600" b="1" spc="-5" dirty="0">
                <a:latin typeface="Calibri"/>
                <a:cs typeface="Calibri"/>
              </a:rPr>
              <a:t>Химизация (расширение </a:t>
            </a:r>
            <a:r>
              <a:rPr lang="ru-RU" sz="2600" b="1" spc="-10" dirty="0">
                <a:latin typeface="Calibri"/>
                <a:cs typeface="Calibri"/>
              </a:rPr>
              <a:t>областей применения химических продуктов </a:t>
            </a:r>
            <a:r>
              <a:rPr lang="ru-RU" sz="2600" b="1" dirty="0">
                <a:latin typeface="Calibri"/>
                <a:cs typeface="Calibri"/>
              </a:rPr>
              <a:t>и  </a:t>
            </a:r>
            <a:r>
              <a:rPr lang="ru-RU" sz="2600" b="1" spc="-10" dirty="0">
                <a:latin typeface="Calibri"/>
                <a:cs typeface="Calibri"/>
              </a:rPr>
              <a:t>технологий </a:t>
            </a:r>
            <a:r>
              <a:rPr lang="ru-RU" sz="2600" b="1" dirty="0">
                <a:latin typeface="Calibri"/>
                <a:cs typeface="Calibri"/>
              </a:rPr>
              <a:t>в </a:t>
            </a:r>
            <a:r>
              <a:rPr lang="ru-RU" sz="2600" b="1" spc="-10" dirty="0">
                <a:latin typeface="Calibri"/>
                <a:cs typeface="Calibri"/>
              </a:rPr>
              <a:t>деятельности человека) стала </a:t>
            </a:r>
            <a:r>
              <a:rPr lang="ru-RU" sz="2600" b="1" spc="-15" dirty="0">
                <a:latin typeface="Calibri"/>
                <a:cs typeface="Calibri"/>
              </a:rPr>
              <a:t>двигателем </a:t>
            </a:r>
            <a:r>
              <a:rPr lang="ru-RU" sz="2600" b="1" spc="-5" dirty="0">
                <a:latin typeface="Calibri"/>
                <a:cs typeface="Calibri"/>
              </a:rPr>
              <a:t>прогресса </a:t>
            </a:r>
            <a:r>
              <a:rPr lang="ru-RU" sz="2600" b="1" spc="-10" dirty="0">
                <a:latin typeface="Calibri"/>
                <a:cs typeface="Calibri"/>
              </a:rPr>
              <a:t>всей  </a:t>
            </a:r>
            <a:r>
              <a:rPr lang="ru-RU" sz="2600" b="1" spc="-5" dirty="0">
                <a:latin typeface="Calibri"/>
                <a:cs typeface="Calibri"/>
              </a:rPr>
              <a:t>мировой экономики, </a:t>
            </a:r>
            <a:r>
              <a:rPr lang="ru-RU" sz="2600" b="1" spc="-10" dirty="0">
                <a:latin typeface="Calibri"/>
                <a:cs typeface="Calibri"/>
              </a:rPr>
              <a:t>привела </a:t>
            </a:r>
            <a:r>
              <a:rPr lang="ru-RU" sz="2600" b="1" dirty="0">
                <a:latin typeface="Calibri"/>
                <a:cs typeface="Calibri"/>
              </a:rPr>
              <a:t>к</a:t>
            </a:r>
            <a:r>
              <a:rPr lang="ru-RU" sz="2600" b="1" spc="10" dirty="0">
                <a:latin typeface="Calibri"/>
                <a:cs typeface="Calibri"/>
              </a:rPr>
              <a:t> её </a:t>
            </a:r>
            <a:r>
              <a:rPr lang="ru-RU" sz="2600" b="1" spc="-10" dirty="0">
                <a:latin typeface="Calibri"/>
                <a:cs typeface="Calibri"/>
              </a:rPr>
              <a:t>глобализации и устойчивому развитию.</a:t>
            </a:r>
            <a:endParaRPr lang="ru-RU" sz="2600" dirty="0">
              <a:latin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90156" y="548680"/>
            <a:ext cx="488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AEEF"/>
                </a:solidFill>
                <a:ea typeface="+mj-ea"/>
                <a:cs typeface="+mj-cs"/>
              </a:rPr>
              <a:t>Химизация экономики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1700808"/>
            <a:ext cx="4156720" cy="1765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57" y="3645024"/>
            <a:ext cx="379524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68" y="116632"/>
            <a:ext cx="8686801" cy="1066800"/>
          </a:xfrm>
        </p:spPr>
        <p:txBody>
          <a:bodyPr/>
          <a:lstStyle/>
          <a:p>
            <a:r>
              <a:rPr lang="ru-RU" dirty="0"/>
              <a:t>Российская нефтегазохимия характеризуется рядом проблем: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183432"/>
            <a:ext cx="5400600" cy="54774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Дефицит базовых мощностей;</a:t>
            </a:r>
          </a:p>
          <a:p>
            <a:pPr algn="just"/>
            <a:r>
              <a:rPr lang="ru-RU" dirty="0"/>
              <a:t>Технологическая отсталость и высокий износ основных фондов;</a:t>
            </a:r>
          </a:p>
          <a:p>
            <a:pPr algn="just"/>
            <a:r>
              <a:rPr lang="ru-RU" dirty="0"/>
              <a:t>Предельный уровень загрузки мощностей по базовым видам продукции;</a:t>
            </a:r>
          </a:p>
          <a:p>
            <a:pPr algn="just"/>
            <a:r>
              <a:rPr lang="ru-RU" dirty="0"/>
              <a:t>Неразвитость внутреннего рынка потребления;</a:t>
            </a:r>
          </a:p>
          <a:p>
            <a:pPr algn="just"/>
            <a:r>
              <a:rPr lang="ru-RU" dirty="0"/>
              <a:t>Несовершенство нормативно-правовой базы в сфере технического регулирования нефтегазохимии;</a:t>
            </a:r>
          </a:p>
          <a:p>
            <a:pPr algn="just"/>
            <a:r>
              <a:rPr lang="ru-RU" dirty="0"/>
              <a:t>Инфраструктурные ограничения, прежде всего, по транспортировке нефтегазохимического сырья;</a:t>
            </a:r>
          </a:p>
          <a:p>
            <a:pPr algn="just"/>
            <a:r>
              <a:rPr lang="ru-RU" dirty="0"/>
              <a:t>Отсутствие эффекта масштаба по всей технологической цепочке от пиролиза до производства полимеров, широко применяемого в мировой практике;</a:t>
            </a:r>
          </a:p>
          <a:p>
            <a:pPr algn="just"/>
            <a:r>
              <a:rPr lang="ru-RU" dirty="0"/>
              <a:t>Ограниченные возможности экспорта дополнительных объемов нефтегазохимического сырья на сопредельные рынки.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80960"/>
              </p:ext>
            </p:extLst>
          </p:nvPr>
        </p:nvGraphicFramePr>
        <p:xfrm>
          <a:off x="5590356" y="3257600"/>
          <a:ext cx="76214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66420" y="3789040"/>
            <a:ext cx="17281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Товарная структура импорта химической и нефтехимической продукции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876146"/>
              </p:ext>
            </p:extLst>
          </p:nvPr>
        </p:nvGraphicFramePr>
        <p:xfrm>
          <a:off x="6526460" y="1033128"/>
          <a:ext cx="5184576" cy="23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02724" y="896947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 части малотоннажной химии доля импортной продукции занимает до 90%</a:t>
            </a:r>
          </a:p>
        </p:txBody>
      </p:sp>
    </p:spTree>
    <p:extLst>
      <p:ext uri="{BB962C8B-B14F-4D97-AF65-F5344CB8AC3E}">
        <p14:creationId xmlns:p14="http://schemas.microsoft.com/office/powerpoint/2010/main" val="29546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116632"/>
            <a:ext cx="898964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-5" dirty="0"/>
              <a:t>Тенденции в развитии мировой химической и нефтехимической промышленности к 2030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312906"/>
            <a:ext cx="466916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Объем выпуска продукции мирового химического комплекса составляет более  3,8 трлн долларов. Темпы роста химии опережают темпы развития мировой  экономики. Идет стремительный рост объемов инвестиций в создание новых и  модернизацию старых мощностей. </a:t>
            </a:r>
          </a:p>
          <a:p>
            <a:pPr algn="just"/>
            <a:r>
              <a:rPr lang="ru-RU" dirty="0"/>
              <a:t>Сохранение высоких темпов роста химической промышленности (до 7,8 трлн. </a:t>
            </a:r>
            <a:r>
              <a:rPr lang="en-US" dirty="0"/>
              <a:t>$</a:t>
            </a:r>
            <a:r>
              <a:rPr lang="ru-RU" dirty="0"/>
              <a:t>)</a:t>
            </a:r>
          </a:p>
          <a:p>
            <a:pPr algn="just"/>
            <a:r>
              <a:rPr lang="ru-RU" dirty="0"/>
              <a:t>Среднегодовой темп роста химического комплекса 4,4%</a:t>
            </a:r>
          </a:p>
          <a:p>
            <a:pPr algn="just"/>
            <a:r>
              <a:rPr lang="ru-RU" dirty="0"/>
              <a:t>Суммарный рост мирового химического комплекса на 28% превысит рост мирового ВВП</a:t>
            </a:r>
          </a:p>
          <a:p>
            <a:pPr algn="just"/>
            <a:r>
              <a:rPr lang="ru-RU" dirty="0"/>
              <a:t>Снизится доля основной химической продукции в структуре химической промышленности( с 16% до 13%) в пользу продукции высоких переделов</a:t>
            </a:r>
          </a:p>
          <a:p>
            <a:pPr algn="just"/>
            <a:r>
              <a:rPr lang="ru-RU" dirty="0"/>
              <a:t>Удельное потребление полимерной продукции на душу населения вырастет с 61</a:t>
            </a:r>
            <a:r>
              <a:rPr lang="en-US" dirty="0"/>
              <a:t>$ </a:t>
            </a:r>
            <a:r>
              <a:rPr lang="ru-RU" dirty="0"/>
              <a:t>до </a:t>
            </a:r>
            <a:r>
              <a:rPr lang="en-US" dirty="0"/>
              <a:t>128$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44193"/>
              </p:ext>
            </p:extLst>
          </p:nvPr>
        </p:nvGraphicFramePr>
        <p:xfrm>
          <a:off x="4798268" y="1183432"/>
          <a:ext cx="7673469" cy="498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4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Вызовы, стоящие перед отечественным химическим комплексом: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700808"/>
            <a:ext cx="9565704" cy="47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Превалирование в экономике России экспортно-сырьевой модели над глубокой переработкой углеводородов,</a:t>
            </a:r>
          </a:p>
          <a:p>
            <a:pPr algn="just"/>
            <a:r>
              <a:rPr lang="ru-RU" dirty="0"/>
              <a:t>Отсутствие единого государственного органа планирования и управления </a:t>
            </a:r>
            <a:r>
              <a:rPr lang="ru-RU" dirty="0" err="1"/>
              <a:t>химкомплексом</a:t>
            </a:r>
            <a:r>
              <a:rPr lang="ru-RU" dirty="0"/>
              <a:t>,</a:t>
            </a:r>
          </a:p>
          <a:p>
            <a:pPr algn="just"/>
            <a:r>
              <a:rPr lang="ru-RU" dirty="0" err="1"/>
              <a:t>Диспаритет</a:t>
            </a:r>
            <a:r>
              <a:rPr lang="ru-RU" dirty="0"/>
              <a:t> цен при взаимодействии сельхозпроизводства и промышленности,</a:t>
            </a:r>
          </a:p>
          <a:p>
            <a:pPr algn="just"/>
            <a:r>
              <a:rPr lang="ru-RU" dirty="0"/>
              <a:t>Рост экспорта </a:t>
            </a:r>
            <a:r>
              <a:rPr lang="ru-RU" dirty="0" err="1"/>
              <a:t>минудобрений</a:t>
            </a:r>
            <a:r>
              <a:rPr lang="ru-RU" dirty="0"/>
              <a:t> при истощении российских почв,</a:t>
            </a:r>
          </a:p>
          <a:p>
            <a:pPr algn="just"/>
            <a:r>
              <a:rPr lang="ru-RU" dirty="0"/>
              <a:t>Отсутствие программы химизации индустрии страны и ФЦП «Химия» как таковой,</a:t>
            </a:r>
          </a:p>
          <a:p>
            <a:pPr algn="just"/>
            <a:r>
              <a:rPr lang="ru-RU" dirty="0"/>
              <a:t>Отсутствие программы кластеризации разобщенных химических производств,</a:t>
            </a:r>
          </a:p>
          <a:p>
            <a:pPr algn="just"/>
            <a:r>
              <a:rPr lang="ru-RU" dirty="0"/>
              <a:t>Отсутствие программы развития Сибирского и Дальневосточного Федеральных округов на основе создания припортовых заводов,</a:t>
            </a:r>
          </a:p>
          <a:p>
            <a:pPr algn="just"/>
            <a:r>
              <a:rPr lang="ru-RU" dirty="0"/>
              <a:t>Неспособность существующей системы управления химической отраслью отвечать вызовам времени,</a:t>
            </a:r>
          </a:p>
          <a:p>
            <a:pPr algn="just"/>
            <a:r>
              <a:rPr lang="ru-RU" dirty="0"/>
              <a:t>Низкие затраты на науку в связи с низкими объемами инвестирования частного сектора,</a:t>
            </a:r>
          </a:p>
          <a:p>
            <a:pPr algn="just"/>
            <a:r>
              <a:rPr lang="ru-RU" dirty="0"/>
              <a:t>Отсутствие программы стратегического развития химии до 2030 года в связи с фундаментальными ошибками стратегии </a:t>
            </a:r>
            <a:r>
              <a:rPr lang="en-US" dirty="0"/>
              <a:t>SPG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0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0" y="44624"/>
            <a:ext cx="4497769" cy="1066800"/>
          </a:xfrm>
        </p:spPr>
        <p:txBody>
          <a:bodyPr/>
          <a:lstStyle/>
          <a:p>
            <a:pPr algn="ctr"/>
            <a:r>
              <a:rPr lang="ru-RU" dirty="0"/>
              <a:t>Таким образом,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196752"/>
            <a:ext cx="7416824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 уровню химизации Россия занимает одно из последних мест;</a:t>
            </a:r>
          </a:p>
          <a:p>
            <a:pPr algn="just"/>
            <a:r>
              <a:rPr lang="ru-RU" dirty="0"/>
              <a:t>Несмотря на доступность базовых видов сырья, необходимых для производства пластмасс, по их производству Россия входит лишь во второй десяток производителей;</a:t>
            </a:r>
          </a:p>
          <a:p>
            <a:pPr algn="just"/>
            <a:r>
              <a:rPr lang="ru-RU" dirty="0"/>
              <a:t>По производительности труда химическая промышленность России существенно отстает от мировых лидеров;</a:t>
            </a:r>
          </a:p>
          <a:p>
            <a:pPr algn="just"/>
            <a:r>
              <a:rPr lang="ru-RU" dirty="0"/>
              <a:t>Наибольшую долю в выпуске продукции химического комплекса России составляют </a:t>
            </a:r>
            <a:r>
              <a:rPr lang="ru-RU" dirty="0" err="1"/>
              <a:t>низкотехнологичные</a:t>
            </a:r>
            <a:r>
              <a:rPr lang="ru-RU" dirty="0"/>
              <a:t> сегменты, в частности, сегмент минеральных удобрений;</a:t>
            </a:r>
          </a:p>
          <a:p>
            <a:pPr algn="just"/>
            <a:r>
              <a:rPr lang="ru-RU" dirty="0"/>
              <a:t>В международной торговле Россия удовлетворяет спрос на продукцию низких переделов;</a:t>
            </a:r>
          </a:p>
          <a:p>
            <a:pPr algn="just"/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Россия за период 2009-2011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/>
              <a:t>выделила в 350 раз меньше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/>
              <a:t>на НИОКР в химическом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/>
              <a:t>комплексе, чем США.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179249"/>
            <a:ext cx="4248472" cy="6584121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701649"/>
              </p:ext>
            </p:extLst>
          </p:nvPr>
        </p:nvGraphicFramePr>
        <p:xfrm>
          <a:off x="3546152" y="4149080"/>
          <a:ext cx="3744416" cy="261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32656"/>
            <a:ext cx="8686801" cy="1066800"/>
          </a:xfrm>
        </p:spPr>
        <p:txBody>
          <a:bodyPr/>
          <a:lstStyle/>
          <a:p>
            <a:pPr algn="ctr"/>
            <a:r>
              <a:rPr lang="ru-RU" dirty="0"/>
              <a:t>Цели для химической и нефтегазовой промышленности: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2" y="1601366"/>
            <a:ext cx="8686801" cy="4191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Высокие переделы сырья</a:t>
            </a:r>
          </a:p>
          <a:p>
            <a:pPr algn="ctr"/>
            <a:r>
              <a:rPr lang="ru-RU" sz="3600" dirty="0"/>
              <a:t>Кластеризация разобщенных химических предприятий</a:t>
            </a:r>
          </a:p>
          <a:p>
            <a:pPr algn="ctr"/>
            <a:r>
              <a:rPr lang="ru-RU" sz="3600" dirty="0"/>
              <a:t>Химизация Российской экономики</a:t>
            </a:r>
          </a:p>
        </p:txBody>
      </p:sp>
      <p:sp>
        <p:nvSpPr>
          <p:cNvPr id="2" name="Стрелка: вниз 1"/>
          <p:cNvSpPr/>
          <p:nvPr/>
        </p:nvSpPr>
        <p:spPr>
          <a:xfrm>
            <a:off x="4510236" y="4221088"/>
            <a:ext cx="22322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4132" y="5577706"/>
            <a:ext cx="4759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Устойчивое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Контрастная деловая презентация (широкоэкранный формат)</Template>
  <TotalTime>0</TotalTime>
  <Words>1804</Words>
  <Application>Microsoft Office PowerPoint</Application>
  <PresentationFormat>Произвольный</PresentationFormat>
  <Paragraphs>170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Wingdings</vt:lpstr>
      <vt:lpstr>Business Contrast 16x9</vt:lpstr>
      <vt:lpstr>Химизация экономики -  базис устойчивого развития России</vt:lpstr>
      <vt:lpstr>Тенденции в развитии российской химической и нефтехимической промышленности</vt:lpstr>
      <vt:lpstr>Доля химического комплекса в ВВП, %</vt:lpstr>
      <vt:lpstr>Презентация PowerPoint</vt:lpstr>
      <vt:lpstr>Российская нефтегазохимия характеризуется рядом проблем:</vt:lpstr>
      <vt:lpstr>Тенденции в развитии мировой химической и нефтехимической промышленности к 2030 году</vt:lpstr>
      <vt:lpstr>Вызовы, стоящие перед отечественным химическим комплексом:</vt:lpstr>
      <vt:lpstr>Таким образом,</vt:lpstr>
      <vt:lpstr>Цели для химической и нефтегазовой промышленности:</vt:lpstr>
      <vt:lpstr>Устойчивое развитие - </vt:lpstr>
      <vt:lpstr>Компоненты устойчивого развития</vt:lpstr>
      <vt:lpstr>Компоненты устойчивого развития</vt:lpstr>
      <vt:lpstr>Компоненты устойчивого развития</vt:lpstr>
      <vt:lpstr>Презентация PowerPoint</vt:lpstr>
      <vt:lpstr>Компоненты устойчивого развития</vt:lpstr>
      <vt:lpstr>Высокие переделы сырья, пример изменения доходов</vt:lpstr>
      <vt:lpstr>Повысить уровень химизации экономики России до уровня США и уровня химизации сельско-хозяйственного производства до уровня, достигнутого в СССР в середине 80-х годов 20-го века можно только построив новейшие предприятия и перенаправив поток удобрений на внутренний рынок. При этом обеспечение страны высококачественным отечественным продовольствием взамен импортного с одновременным созданием высокопроизводительных рабочих мест будет следствием достижений целей, установленных ранее.</vt:lpstr>
      <vt:lpstr>Государство обязано оказать финансовую поддержку химической отрасли, чтобы вывести ее из тупика и обеспечить продовольственную безопасность страны.</vt:lpstr>
      <vt:lpstr>Высокие переделы сырья, изменение цены, %</vt:lpstr>
      <vt:lpstr>Технологические цепочки продуктов нефтепереработки</vt:lpstr>
      <vt:lpstr>Технологические цепочки продуктов газохимии.</vt:lpstr>
      <vt:lpstr>Высокие переделы сырья</vt:lpstr>
      <vt:lpstr>Институциональное развитие должно обеспечить: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2017-04-17T09:32:54Z</dcterms:created>
  <dcterms:modified xsi:type="dcterms:W3CDTF">2017-04-19T13:59:58Z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