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7" r:id="rId1"/>
  </p:sldMasterIdLst>
  <p:notesMasterIdLst>
    <p:notesMasterId r:id="rId10"/>
  </p:notesMasterIdLst>
  <p:handoutMasterIdLst>
    <p:handoutMasterId r:id="rId11"/>
  </p:handoutMasterIdLst>
  <p:sldIdLst>
    <p:sldId id="356" r:id="rId2"/>
    <p:sldId id="410" r:id="rId3"/>
    <p:sldId id="411" r:id="rId4"/>
    <p:sldId id="420" r:id="rId5"/>
    <p:sldId id="416" r:id="rId6"/>
    <p:sldId id="414" r:id="rId7"/>
    <p:sldId id="415" r:id="rId8"/>
    <p:sldId id="328" r:id="rId9"/>
  </p:sldIdLst>
  <p:sldSz cx="9144000" cy="6858000" type="screen4x3"/>
  <p:notesSz cx="7102475" cy="9388475"/>
  <p:defaultTex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g Moineau" initials="gm" lastIdx="6" clrIdx="0"/>
  <p:cmAuthor id="1" name="Lauren Perl" initials="LFP" lastIdx="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941D"/>
    <a:srgbClr val="00B5F1"/>
    <a:srgbClr val="8DC63F"/>
    <a:srgbClr val="009697"/>
    <a:srgbClr val="B1B3B6"/>
    <a:srgbClr val="00AB4E"/>
    <a:srgbClr val="7F8080"/>
    <a:srgbClr val="495965"/>
    <a:srgbClr val="0066B3"/>
    <a:srgbClr val="103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F348D8D-2592-4D36-8BCA-CF58A03317E7}">
  <a:tblStyle styleId="{4F348D8D-2592-4D36-8BCA-CF58A03317E7}" styleName="IHSM Table Style">
    <a:wholeTbl>
      <a:tcTxStyle>
        <a:fontRef idx="minor"/>
        <a:schemeClr val="dk1"/>
      </a:tcTxStyle>
      <a:tcStyle>
        <a:tcBdr>
          <a:left>
            <a:ln>
              <a:noFill/>
            </a:ln>
          </a:left>
          <a:right>
            <a:ln>
              <a:noFill/>
            </a:ln>
          </a:right>
          <a:top>
            <a:ln>
              <a:noFill/>
            </a:ln>
          </a:top>
          <a:bottom>
            <a:ln>
              <a:noFill/>
            </a:ln>
          </a:bottom>
          <a:insideH>
            <a:ln>
              <a:noFill/>
            </a:ln>
          </a:insideH>
          <a:insideV>
            <a:ln>
              <a:noFill/>
            </a:ln>
          </a:insideV>
        </a:tcBdr>
      </a:tcStyle>
    </a:wholeTbl>
    <a:band1H>
      <a:tcTxStyle>
        <a:schemeClr val="dk1"/>
      </a:tcTxStyle>
      <a:tcStyle>
        <a:tcBdr/>
      </a:tcStyle>
    </a:band1H>
    <a:band2H>
      <a:tcStyle>
        <a:tcBdr/>
      </a:tcStyle>
    </a:band2H>
    <a:band1V>
      <a:tcStyle>
        <a:tcBdr/>
      </a:tcStyle>
    </a:band1V>
    <a:band2V>
      <a:tcStyle>
        <a:tcBdr/>
      </a:tcStyle>
    </a:band2V>
    <a:lastRow>
      <a:tcStyle>
        <a:tcBdr/>
      </a:tcStyle>
    </a:lastRow>
    <a:firstRow>
      <a:tcTxStyle>
        <a:fontRef idx="major"/>
        <a:schemeClr val="bg1"/>
      </a:tcTxStyle>
      <a:tcStyle>
        <a:tcBdr/>
        <a:fill>
          <a:solidFill>
            <a:srgbClr val="7F808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81" autoAdjust="0"/>
    <p:restoredTop sz="65605" autoAdjust="0"/>
  </p:normalViewPr>
  <p:slideViewPr>
    <p:cSldViewPr snapToObjects="1" showGuides="1">
      <p:cViewPr>
        <p:scale>
          <a:sx n="75" d="100"/>
          <a:sy n="75" d="100"/>
        </p:scale>
        <p:origin x="-1524" y="-72"/>
      </p:cViewPr>
      <p:guideLst>
        <p:guide orient="horz" pos="935"/>
        <p:guide orient="horz" pos="3929"/>
        <p:guide orient="horz" pos="3521"/>
        <p:guide pos="295"/>
        <p:guide pos="5465"/>
      </p:guideLst>
    </p:cSldViewPr>
  </p:slideViewPr>
  <p:notesTextViewPr>
    <p:cViewPr>
      <p:scale>
        <a:sx n="100" d="100"/>
        <a:sy n="100" d="100"/>
      </p:scale>
      <p:origin x="0" y="0"/>
    </p:cViewPr>
  </p:notesTextViewPr>
  <p:sorterViewPr>
    <p:cViewPr>
      <p:scale>
        <a:sx n="115" d="100"/>
        <a:sy n="115" d="100"/>
      </p:scale>
      <p:origin x="0" y="1020"/>
    </p:cViewPr>
  </p:sorterViewPr>
  <p:notesViewPr>
    <p:cSldViewPr snapToObjects="1" showGuides="1">
      <p:cViewPr varScale="1">
        <p:scale>
          <a:sx n="52" d="100"/>
          <a:sy n="52" d="100"/>
        </p:scale>
        <p:origin x="-2838" y="-84"/>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wyk51950\Desktop\aMS\Gas%20share%20in%20primary%20energy_f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wyk51950\Desktop\aMS\Gas%20share%20in%20primary%20energy_f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wyk51950\Desktop\aMS\Gas%20share%20in%20primary%20energy_f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xec33357\Documents\IHS%20London\Research\Global%20Gas\Global%20gas%20demand%20-%20Rivalry%202016%20-%20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xec33357\Documents\IHS%20London\Research\Global%20Gas\Global%20gas%20demand%20-%20Rivalry%202016%20-%20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ar2papp01\Research\EGP\EG\EUROPEAN%20ENERGY%20SCENARIOS\2016\Supply%20Mi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70270344248683"/>
          <c:y val="8.944592680941707E-2"/>
          <c:w val="0.87906862163666388"/>
          <c:h val="0.70940896147483257"/>
        </c:manualLayout>
      </c:layout>
      <c:barChart>
        <c:barDir val="col"/>
        <c:grouping val="clustered"/>
        <c:varyColors val="0"/>
        <c:ser>
          <c:idx val="0"/>
          <c:order val="0"/>
          <c:tx>
            <c:strRef>
              <c:f>World!$BJ$5</c:f>
              <c:strCache>
                <c:ptCount val="1"/>
                <c:pt idx="0">
                  <c:v>1990</c:v>
                </c:pt>
              </c:strCache>
            </c:strRef>
          </c:tx>
          <c:spPr>
            <a:solidFill>
              <a:srgbClr val="0066B3"/>
            </a:solidFill>
            <a:ln>
              <a:noFill/>
            </a:ln>
          </c:spPr>
          <c:invertIfNegative val="0"/>
          <c:dLbls>
            <c:txPr>
              <a:bodyPr/>
              <a:lstStyle/>
              <a:p>
                <a:pPr>
                  <a:defRPr sz="1000" b="1"/>
                </a:pPr>
                <a:endParaRPr lang="en-US"/>
              </a:p>
            </c:txPr>
            <c:showLegendKey val="0"/>
            <c:showVal val="1"/>
            <c:showCatName val="0"/>
            <c:showSerName val="0"/>
            <c:showPercent val="0"/>
            <c:showBubbleSize val="0"/>
            <c:showLeaderLines val="0"/>
          </c:dLbls>
          <c:cat>
            <c:strRef>
              <c:f>World!$BB$6</c:f>
              <c:strCache>
                <c:ptCount val="1"/>
                <c:pt idx="0">
                  <c:v>World</c:v>
                </c:pt>
              </c:strCache>
            </c:strRef>
          </c:cat>
          <c:val>
            <c:numRef>
              <c:f>World!$BJ$6</c:f>
              <c:numCache>
                <c:formatCode>0%</c:formatCode>
                <c:ptCount val="1"/>
                <c:pt idx="0">
                  <c:v>0.19094452050112126</c:v>
                </c:pt>
              </c:numCache>
            </c:numRef>
          </c:val>
        </c:ser>
        <c:ser>
          <c:idx val="1"/>
          <c:order val="1"/>
          <c:tx>
            <c:strRef>
              <c:f>World!$BK$5</c:f>
              <c:strCache>
                <c:ptCount val="1"/>
                <c:pt idx="0">
                  <c:v>2000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c:f>
              <c:strCache>
                <c:ptCount val="1"/>
                <c:pt idx="0">
                  <c:v>World</c:v>
                </c:pt>
              </c:strCache>
            </c:strRef>
          </c:cat>
          <c:val>
            <c:numRef>
              <c:f>World!$BK$6</c:f>
              <c:numCache>
                <c:formatCode>0%</c:formatCode>
                <c:ptCount val="1"/>
                <c:pt idx="0">
                  <c:v>0.20744202555561114</c:v>
                </c:pt>
              </c:numCache>
            </c:numRef>
          </c:val>
        </c:ser>
        <c:ser>
          <c:idx val="2"/>
          <c:order val="2"/>
          <c:tx>
            <c:strRef>
              <c:f>World!$BL$5</c:f>
              <c:strCache>
                <c:ptCount val="1"/>
                <c:pt idx="0">
                  <c:v>2010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c:f>
              <c:strCache>
                <c:ptCount val="1"/>
                <c:pt idx="0">
                  <c:v>World</c:v>
                </c:pt>
              </c:strCache>
            </c:strRef>
          </c:cat>
          <c:val>
            <c:numRef>
              <c:f>World!$BL$6</c:f>
              <c:numCache>
                <c:formatCode>0%</c:formatCode>
                <c:ptCount val="1"/>
                <c:pt idx="0">
                  <c:v>0.21324491896632747</c:v>
                </c:pt>
              </c:numCache>
            </c:numRef>
          </c:val>
        </c:ser>
        <c:ser>
          <c:idx val="3"/>
          <c:order val="3"/>
          <c:tx>
            <c:strRef>
              <c:f>World!$BM$5</c:f>
              <c:strCache>
                <c:ptCount val="1"/>
                <c:pt idx="0">
                  <c:v>2020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c:f>
              <c:strCache>
                <c:ptCount val="1"/>
                <c:pt idx="0">
                  <c:v>World</c:v>
                </c:pt>
              </c:strCache>
            </c:strRef>
          </c:cat>
          <c:val>
            <c:numRef>
              <c:f>World!$BM$6</c:f>
              <c:numCache>
                <c:formatCode>0%</c:formatCode>
                <c:ptCount val="1"/>
                <c:pt idx="0">
                  <c:v>0.22246363623245127</c:v>
                </c:pt>
              </c:numCache>
            </c:numRef>
          </c:val>
        </c:ser>
        <c:ser>
          <c:idx val="4"/>
          <c:order val="4"/>
          <c:tx>
            <c:strRef>
              <c:f>World!$BN$5</c:f>
              <c:strCache>
                <c:ptCount val="1"/>
                <c:pt idx="0">
                  <c:v>2030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c:f>
              <c:strCache>
                <c:ptCount val="1"/>
                <c:pt idx="0">
                  <c:v>World</c:v>
                </c:pt>
              </c:strCache>
            </c:strRef>
          </c:cat>
          <c:val>
            <c:numRef>
              <c:f>World!$BN$6</c:f>
              <c:numCache>
                <c:formatCode>0%</c:formatCode>
                <c:ptCount val="1"/>
                <c:pt idx="0">
                  <c:v>0.23412953646116266</c:v>
                </c:pt>
              </c:numCache>
            </c:numRef>
          </c:val>
        </c:ser>
        <c:dLbls>
          <c:showLegendKey val="0"/>
          <c:showVal val="0"/>
          <c:showCatName val="0"/>
          <c:showSerName val="0"/>
          <c:showPercent val="0"/>
          <c:showBubbleSize val="0"/>
        </c:dLbls>
        <c:gapWidth val="150"/>
        <c:overlap val="-5"/>
        <c:axId val="51900800"/>
        <c:axId val="51902336"/>
      </c:barChart>
      <c:catAx>
        <c:axId val="51900800"/>
        <c:scaling>
          <c:orientation val="minMax"/>
        </c:scaling>
        <c:delete val="0"/>
        <c:axPos val="b"/>
        <c:numFmt formatCode="General" sourceLinked="0"/>
        <c:majorTickMark val="out"/>
        <c:minorTickMark val="none"/>
        <c:tickLblPos val="nextTo"/>
        <c:spPr>
          <a:ln w="9525">
            <a:solidFill>
              <a:srgbClr val="707C8A"/>
            </a:solidFill>
            <a:prstDash val="solid"/>
          </a:ln>
        </c:spPr>
        <c:txPr>
          <a:bodyPr rot="0" vert="horz"/>
          <a:lstStyle/>
          <a:p>
            <a:pPr>
              <a:defRPr sz="1000" b="1"/>
            </a:pPr>
            <a:endParaRPr lang="en-US"/>
          </a:p>
        </c:txPr>
        <c:crossAx val="51902336"/>
        <c:crosses val="autoZero"/>
        <c:auto val="1"/>
        <c:lblAlgn val="ctr"/>
        <c:lblOffset val="100"/>
        <c:noMultiLvlLbl val="0"/>
      </c:catAx>
      <c:valAx>
        <c:axId val="51902336"/>
        <c:scaling>
          <c:orientation val="minMax"/>
          <c:max val="0.28000000000000003"/>
          <c:min val="0.1"/>
        </c:scaling>
        <c:delete val="0"/>
        <c:axPos val="l"/>
        <c:majorGridlines>
          <c:spPr>
            <a:ln w="6350">
              <a:solidFill>
                <a:srgbClr val="707C8A"/>
              </a:solidFill>
              <a:prstDash val="solid"/>
            </a:ln>
          </c:spPr>
        </c:majorGridlines>
        <c:numFmt formatCode="0%" sourceLinked="0"/>
        <c:majorTickMark val="out"/>
        <c:minorTickMark val="none"/>
        <c:tickLblPos val="nextTo"/>
        <c:spPr>
          <a:ln w="9525">
            <a:solidFill>
              <a:srgbClr val="707C8A"/>
            </a:solidFill>
            <a:prstDash val="solid"/>
          </a:ln>
        </c:spPr>
        <c:txPr>
          <a:bodyPr/>
          <a:lstStyle/>
          <a:p>
            <a:pPr>
              <a:defRPr sz="1000"/>
            </a:pPr>
            <a:endParaRPr lang="en-US"/>
          </a:p>
        </c:txPr>
        <c:crossAx val="51900800"/>
        <c:crosses val="autoZero"/>
        <c:crossBetween val="between"/>
      </c:valAx>
      <c:spPr>
        <a:noFill/>
        <a:ln>
          <a:noFill/>
        </a:ln>
      </c:spPr>
    </c:plotArea>
    <c:legend>
      <c:legendPos val="b"/>
      <c:layout>
        <c:manualLayout>
          <c:xMode val="edge"/>
          <c:yMode val="edge"/>
          <c:x val="0"/>
          <c:y val="0.87490106401404943"/>
          <c:w val="1"/>
          <c:h val="7.8996427529892096E-2"/>
        </c:manualLayout>
      </c:layout>
      <c:overlay val="0"/>
      <c:txPr>
        <a:bodyPr/>
        <a:lstStyle/>
        <a:p>
          <a:pPr>
            <a:defRPr sz="1000" b="1">
              <a:solidFill>
                <a:srgbClr val="000000"/>
              </a:solidFill>
            </a:defRPr>
          </a:pPr>
          <a:endParaRPr lang="en-US"/>
        </a:p>
      </c:txPr>
    </c:legend>
    <c:plotVisOnly val="1"/>
    <c:dispBlanksAs val="gap"/>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70270344248683"/>
          <c:y val="8.944592680941707E-2"/>
          <c:w val="0.87906862163666388"/>
          <c:h val="0.70940896147483257"/>
        </c:manualLayout>
      </c:layout>
      <c:barChart>
        <c:barDir val="col"/>
        <c:grouping val="clustered"/>
        <c:varyColors val="0"/>
        <c:ser>
          <c:idx val="0"/>
          <c:order val="0"/>
          <c:tx>
            <c:strRef>
              <c:f>World!$BK$67</c:f>
              <c:strCache>
                <c:ptCount val="1"/>
                <c:pt idx="0">
                  <c:v>1990</c:v>
                </c:pt>
              </c:strCache>
            </c:strRef>
          </c:tx>
          <c:spPr>
            <a:solidFill>
              <a:srgbClr val="0066B3"/>
            </a:solidFill>
            <a:ln>
              <a:noFill/>
            </a:ln>
          </c:spPr>
          <c:invertIfNegative val="0"/>
          <c:dLbls>
            <c:txPr>
              <a:bodyPr/>
              <a:lstStyle/>
              <a:p>
                <a:pPr>
                  <a:defRPr sz="1000" b="1"/>
                </a:pPr>
                <a:endParaRPr lang="en-US"/>
              </a:p>
            </c:txPr>
            <c:showLegendKey val="0"/>
            <c:showVal val="1"/>
            <c:showCatName val="0"/>
            <c:showSerName val="0"/>
            <c:showPercent val="0"/>
            <c:showBubbleSize val="0"/>
            <c:showLeaderLines val="0"/>
          </c:dLbls>
          <c:cat>
            <c:strRef>
              <c:f>World!$BB$68</c:f>
              <c:strCache>
                <c:ptCount val="1"/>
                <c:pt idx="0">
                  <c:v>World without US and China</c:v>
                </c:pt>
              </c:strCache>
            </c:strRef>
          </c:cat>
          <c:val>
            <c:numRef>
              <c:f>World!$BK$68</c:f>
              <c:numCache>
                <c:formatCode>0%</c:formatCode>
                <c:ptCount val="1"/>
                <c:pt idx="0">
                  <c:v>0.20415874767927811</c:v>
                </c:pt>
              </c:numCache>
            </c:numRef>
          </c:val>
        </c:ser>
        <c:ser>
          <c:idx val="1"/>
          <c:order val="1"/>
          <c:tx>
            <c:strRef>
              <c:f>World!$BL$67</c:f>
              <c:strCache>
                <c:ptCount val="1"/>
                <c:pt idx="0">
                  <c:v>2000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World!$BB$68</c:f>
              <c:strCache>
                <c:ptCount val="1"/>
                <c:pt idx="0">
                  <c:v>World without US and China</c:v>
                </c:pt>
              </c:strCache>
            </c:strRef>
          </c:cat>
          <c:val>
            <c:numRef>
              <c:f>World!$BL$68</c:f>
              <c:numCache>
                <c:formatCode>0%</c:formatCode>
                <c:ptCount val="1"/>
                <c:pt idx="0">
                  <c:v>0.22720906444944555</c:v>
                </c:pt>
              </c:numCache>
            </c:numRef>
          </c:val>
        </c:ser>
        <c:ser>
          <c:idx val="2"/>
          <c:order val="2"/>
          <c:tx>
            <c:strRef>
              <c:f>World!$BM$67</c:f>
              <c:strCache>
                <c:ptCount val="1"/>
                <c:pt idx="0">
                  <c:v>2010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World!$BB$68</c:f>
              <c:strCache>
                <c:ptCount val="1"/>
                <c:pt idx="0">
                  <c:v>World without US and China</c:v>
                </c:pt>
              </c:strCache>
            </c:strRef>
          </c:cat>
          <c:val>
            <c:numRef>
              <c:f>World!$BM$68</c:f>
              <c:numCache>
                <c:formatCode>0%</c:formatCode>
                <c:ptCount val="1"/>
                <c:pt idx="0">
                  <c:v>0.25710340653463237</c:v>
                </c:pt>
              </c:numCache>
            </c:numRef>
          </c:val>
        </c:ser>
        <c:ser>
          <c:idx val="3"/>
          <c:order val="3"/>
          <c:tx>
            <c:strRef>
              <c:f>World!$BN$67</c:f>
              <c:strCache>
                <c:ptCount val="1"/>
                <c:pt idx="0">
                  <c:v>2020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World!$BB$68</c:f>
              <c:strCache>
                <c:ptCount val="1"/>
                <c:pt idx="0">
                  <c:v>World without US and China</c:v>
                </c:pt>
              </c:strCache>
            </c:strRef>
          </c:cat>
          <c:val>
            <c:numRef>
              <c:f>World!$BN$68</c:f>
              <c:numCache>
                <c:formatCode>0%</c:formatCode>
                <c:ptCount val="1"/>
                <c:pt idx="0">
                  <c:v>0.25539581825519775</c:v>
                </c:pt>
              </c:numCache>
            </c:numRef>
          </c:val>
        </c:ser>
        <c:ser>
          <c:idx val="4"/>
          <c:order val="4"/>
          <c:tx>
            <c:strRef>
              <c:f>World!$BO$67</c:f>
              <c:strCache>
                <c:ptCount val="1"/>
                <c:pt idx="0">
                  <c:v>2030</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World!$BB$68</c:f>
              <c:strCache>
                <c:ptCount val="1"/>
                <c:pt idx="0">
                  <c:v>World without US and China</c:v>
                </c:pt>
              </c:strCache>
            </c:strRef>
          </c:cat>
          <c:val>
            <c:numRef>
              <c:f>World!$BO$68</c:f>
              <c:numCache>
                <c:formatCode>0%</c:formatCode>
                <c:ptCount val="1"/>
                <c:pt idx="0">
                  <c:v>0.25686215550626612</c:v>
                </c:pt>
              </c:numCache>
            </c:numRef>
          </c:val>
        </c:ser>
        <c:dLbls>
          <c:showLegendKey val="0"/>
          <c:showVal val="0"/>
          <c:showCatName val="0"/>
          <c:showSerName val="0"/>
          <c:showPercent val="0"/>
          <c:showBubbleSize val="0"/>
        </c:dLbls>
        <c:gapWidth val="150"/>
        <c:overlap val="-5"/>
        <c:axId val="52289536"/>
        <c:axId val="52291072"/>
      </c:barChart>
      <c:catAx>
        <c:axId val="52289536"/>
        <c:scaling>
          <c:orientation val="minMax"/>
        </c:scaling>
        <c:delete val="0"/>
        <c:axPos val="b"/>
        <c:numFmt formatCode="General" sourceLinked="0"/>
        <c:majorTickMark val="out"/>
        <c:minorTickMark val="none"/>
        <c:tickLblPos val="nextTo"/>
        <c:spPr>
          <a:ln w="9525">
            <a:solidFill>
              <a:srgbClr val="707C8A"/>
            </a:solidFill>
            <a:prstDash val="solid"/>
          </a:ln>
        </c:spPr>
        <c:txPr>
          <a:bodyPr rot="0" vert="horz"/>
          <a:lstStyle/>
          <a:p>
            <a:pPr>
              <a:defRPr sz="1000" b="1"/>
            </a:pPr>
            <a:endParaRPr lang="en-US"/>
          </a:p>
        </c:txPr>
        <c:crossAx val="52291072"/>
        <c:crosses val="autoZero"/>
        <c:auto val="1"/>
        <c:lblAlgn val="ctr"/>
        <c:lblOffset val="100"/>
        <c:noMultiLvlLbl val="0"/>
      </c:catAx>
      <c:valAx>
        <c:axId val="52291072"/>
        <c:scaling>
          <c:orientation val="minMax"/>
          <c:min val="0.1"/>
        </c:scaling>
        <c:delete val="0"/>
        <c:axPos val="l"/>
        <c:majorGridlines>
          <c:spPr>
            <a:ln w="6350">
              <a:solidFill>
                <a:srgbClr val="707C8A"/>
              </a:solidFill>
              <a:prstDash val="solid"/>
            </a:ln>
          </c:spPr>
        </c:majorGridlines>
        <c:numFmt formatCode="0%" sourceLinked="0"/>
        <c:majorTickMark val="out"/>
        <c:minorTickMark val="none"/>
        <c:tickLblPos val="nextTo"/>
        <c:spPr>
          <a:ln w="9525">
            <a:solidFill>
              <a:srgbClr val="707C8A"/>
            </a:solidFill>
            <a:prstDash val="solid"/>
          </a:ln>
        </c:spPr>
        <c:txPr>
          <a:bodyPr/>
          <a:lstStyle/>
          <a:p>
            <a:pPr>
              <a:defRPr sz="1000"/>
            </a:pPr>
            <a:endParaRPr lang="en-US"/>
          </a:p>
        </c:txPr>
        <c:crossAx val="52289536"/>
        <c:crosses val="autoZero"/>
        <c:crossBetween val="between"/>
      </c:valAx>
      <c:spPr>
        <a:noFill/>
        <a:ln>
          <a:noFill/>
        </a:ln>
      </c:spPr>
    </c:plotArea>
    <c:legend>
      <c:legendPos val="b"/>
      <c:layout>
        <c:manualLayout>
          <c:xMode val="edge"/>
          <c:yMode val="edge"/>
          <c:x val="0"/>
          <c:y val="0.87799490709578998"/>
          <c:w val="1"/>
          <c:h val="7.676152327892917E-2"/>
        </c:manualLayout>
      </c:layout>
      <c:overlay val="0"/>
      <c:txPr>
        <a:bodyPr/>
        <a:lstStyle/>
        <a:p>
          <a:pPr>
            <a:defRPr sz="1000" b="1">
              <a:solidFill>
                <a:srgbClr val="000000"/>
              </a:solidFill>
            </a:defRPr>
          </a:pPr>
          <a:endParaRPr lang="en-US"/>
        </a:p>
      </c:txPr>
    </c:legend>
    <c:plotVisOnly val="1"/>
    <c:dispBlanksAs val="gap"/>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70270344248683"/>
          <c:y val="8.944592680941707E-2"/>
          <c:w val="0.87906862163666388"/>
          <c:h val="0.7186904907200542"/>
        </c:manualLayout>
      </c:layout>
      <c:barChart>
        <c:barDir val="col"/>
        <c:grouping val="clustered"/>
        <c:varyColors val="0"/>
        <c:ser>
          <c:idx val="0"/>
          <c:order val="0"/>
          <c:tx>
            <c:strRef>
              <c:f>Europe!$BM$17</c:f>
              <c:strCache>
                <c:ptCount val="1"/>
                <c:pt idx="0">
                  <c:v>1990</c:v>
                </c:pt>
              </c:strCache>
            </c:strRef>
          </c:tx>
          <c:spPr>
            <a:solidFill>
              <a:srgbClr val="0066B3"/>
            </a:solidFill>
            <a:ln>
              <a:noFill/>
            </a:ln>
          </c:spPr>
          <c:invertIfNegative val="0"/>
          <c:dLbls>
            <c:numFmt formatCode="0%" sourceLinked="0"/>
            <c:txPr>
              <a:bodyPr/>
              <a:lstStyle/>
              <a:p>
                <a:pPr>
                  <a:defRPr sz="1000" b="1"/>
                </a:pPr>
                <a:endParaRPr lang="en-US"/>
              </a:p>
            </c:txPr>
            <c:showLegendKey val="0"/>
            <c:showVal val="1"/>
            <c:showCatName val="0"/>
            <c:showSerName val="0"/>
            <c:showPercent val="0"/>
            <c:showBubbleSize val="0"/>
            <c:showLeaderLines val="0"/>
          </c:dLbls>
          <c:cat>
            <c:strRef>
              <c:f>Europe!$BD$18</c:f>
              <c:strCache>
                <c:ptCount val="1"/>
                <c:pt idx="0">
                  <c:v>Europe</c:v>
                </c:pt>
              </c:strCache>
            </c:strRef>
          </c:cat>
          <c:val>
            <c:numRef>
              <c:f>Europe!$BM$18</c:f>
              <c:numCache>
                <c:formatCode>0%</c:formatCode>
                <c:ptCount val="1"/>
                <c:pt idx="0">
                  <c:v>0.16729212833279136</c:v>
                </c:pt>
              </c:numCache>
            </c:numRef>
          </c:val>
        </c:ser>
        <c:ser>
          <c:idx val="1"/>
          <c:order val="1"/>
          <c:tx>
            <c:strRef>
              <c:f>Europe!$BN$17</c:f>
              <c:strCache>
                <c:ptCount val="1"/>
                <c:pt idx="0">
                  <c:v>2000</c:v>
                </c:pt>
              </c:strCache>
            </c:strRef>
          </c:tx>
          <c:invertIfNegative val="0"/>
          <c:dLbls>
            <c:numFmt formatCode="0%" sourceLinked="0"/>
            <c:txPr>
              <a:bodyPr/>
              <a:lstStyle/>
              <a:p>
                <a:pPr>
                  <a:defRPr sz="1000" b="1"/>
                </a:pPr>
                <a:endParaRPr lang="en-US"/>
              </a:p>
            </c:txPr>
            <c:showLegendKey val="0"/>
            <c:showVal val="1"/>
            <c:showCatName val="0"/>
            <c:showSerName val="0"/>
            <c:showPercent val="0"/>
            <c:showBubbleSize val="0"/>
            <c:showLeaderLines val="0"/>
          </c:dLbls>
          <c:cat>
            <c:strRef>
              <c:f>Europe!$BD$18</c:f>
              <c:strCache>
                <c:ptCount val="1"/>
                <c:pt idx="0">
                  <c:v>Europe</c:v>
                </c:pt>
              </c:strCache>
            </c:strRef>
          </c:cat>
          <c:val>
            <c:numRef>
              <c:f>Europe!$BN$18</c:f>
              <c:numCache>
                <c:formatCode>0%</c:formatCode>
                <c:ptCount val="1"/>
                <c:pt idx="0">
                  <c:v>0.21489872749776034</c:v>
                </c:pt>
              </c:numCache>
            </c:numRef>
          </c:val>
        </c:ser>
        <c:ser>
          <c:idx val="2"/>
          <c:order val="2"/>
          <c:tx>
            <c:strRef>
              <c:f>Europe!$BO$17</c:f>
              <c:strCache>
                <c:ptCount val="1"/>
                <c:pt idx="0">
                  <c:v>2010</c:v>
                </c:pt>
              </c:strCache>
            </c:strRef>
          </c:tx>
          <c:invertIfNegative val="0"/>
          <c:dLbls>
            <c:numFmt formatCode="0%" sourceLinked="0"/>
            <c:txPr>
              <a:bodyPr/>
              <a:lstStyle/>
              <a:p>
                <a:pPr>
                  <a:defRPr sz="1000" b="1"/>
                </a:pPr>
                <a:endParaRPr lang="en-US"/>
              </a:p>
            </c:txPr>
            <c:showLegendKey val="0"/>
            <c:showVal val="1"/>
            <c:showCatName val="0"/>
            <c:showSerName val="0"/>
            <c:showPercent val="0"/>
            <c:showBubbleSize val="0"/>
            <c:showLeaderLines val="0"/>
          </c:dLbls>
          <c:cat>
            <c:strRef>
              <c:f>Europe!$BD$18</c:f>
              <c:strCache>
                <c:ptCount val="1"/>
                <c:pt idx="0">
                  <c:v>Europe</c:v>
                </c:pt>
              </c:strCache>
            </c:strRef>
          </c:cat>
          <c:val>
            <c:numRef>
              <c:f>Europe!$BO$18</c:f>
              <c:numCache>
                <c:formatCode>0%</c:formatCode>
                <c:ptCount val="1"/>
                <c:pt idx="0">
                  <c:v>0.24185969912679828</c:v>
                </c:pt>
              </c:numCache>
            </c:numRef>
          </c:val>
        </c:ser>
        <c:ser>
          <c:idx val="3"/>
          <c:order val="3"/>
          <c:tx>
            <c:strRef>
              <c:f>Europe!$BP$17</c:f>
              <c:strCache>
                <c:ptCount val="1"/>
                <c:pt idx="0">
                  <c:v>2020</c:v>
                </c:pt>
              </c:strCache>
            </c:strRef>
          </c:tx>
          <c:invertIfNegative val="0"/>
          <c:dLbls>
            <c:numFmt formatCode="0%" sourceLinked="0"/>
            <c:txPr>
              <a:bodyPr/>
              <a:lstStyle/>
              <a:p>
                <a:pPr>
                  <a:defRPr sz="1000" b="1"/>
                </a:pPr>
                <a:endParaRPr lang="en-US"/>
              </a:p>
            </c:txPr>
            <c:showLegendKey val="0"/>
            <c:showVal val="1"/>
            <c:showCatName val="0"/>
            <c:showSerName val="0"/>
            <c:showPercent val="0"/>
            <c:showBubbleSize val="0"/>
            <c:showLeaderLines val="0"/>
          </c:dLbls>
          <c:cat>
            <c:strRef>
              <c:f>Europe!$BD$18</c:f>
              <c:strCache>
                <c:ptCount val="1"/>
                <c:pt idx="0">
                  <c:v>Europe</c:v>
                </c:pt>
              </c:strCache>
            </c:strRef>
          </c:cat>
          <c:val>
            <c:numRef>
              <c:f>Europe!$BP$18</c:f>
              <c:numCache>
                <c:formatCode>0%</c:formatCode>
                <c:ptCount val="1"/>
                <c:pt idx="0">
                  <c:v>0.22512334867662112</c:v>
                </c:pt>
              </c:numCache>
            </c:numRef>
          </c:val>
        </c:ser>
        <c:ser>
          <c:idx val="4"/>
          <c:order val="4"/>
          <c:tx>
            <c:strRef>
              <c:f>Europe!$BQ$17</c:f>
              <c:strCache>
                <c:ptCount val="1"/>
                <c:pt idx="0">
                  <c:v>2030</c:v>
                </c:pt>
              </c:strCache>
            </c:strRef>
          </c:tx>
          <c:invertIfNegative val="0"/>
          <c:dLbls>
            <c:numFmt formatCode="0%" sourceLinked="0"/>
            <c:txPr>
              <a:bodyPr/>
              <a:lstStyle/>
              <a:p>
                <a:pPr>
                  <a:defRPr sz="1000" b="1"/>
                </a:pPr>
                <a:endParaRPr lang="en-US"/>
              </a:p>
            </c:txPr>
            <c:showLegendKey val="0"/>
            <c:showVal val="1"/>
            <c:showCatName val="0"/>
            <c:showSerName val="0"/>
            <c:showPercent val="0"/>
            <c:showBubbleSize val="0"/>
            <c:showLeaderLines val="0"/>
          </c:dLbls>
          <c:cat>
            <c:strRef>
              <c:f>Europe!$BD$18</c:f>
              <c:strCache>
                <c:ptCount val="1"/>
                <c:pt idx="0">
                  <c:v>Europe</c:v>
                </c:pt>
              </c:strCache>
            </c:strRef>
          </c:cat>
          <c:val>
            <c:numRef>
              <c:f>Europe!$BQ$18</c:f>
              <c:numCache>
                <c:formatCode>0%</c:formatCode>
                <c:ptCount val="1"/>
                <c:pt idx="0">
                  <c:v>0.24519414065540748</c:v>
                </c:pt>
              </c:numCache>
            </c:numRef>
          </c:val>
        </c:ser>
        <c:dLbls>
          <c:showLegendKey val="0"/>
          <c:showVal val="0"/>
          <c:showCatName val="0"/>
          <c:showSerName val="0"/>
          <c:showPercent val="0"/>
          <c:showBubbleSize val="0"/>
        </c:dLbls>
        <c:gapWidth val="150"/>
        <c:overlap val="-5"/>
        <c:axId val="55238016"/>
        <c:axId val="55256192"/>
      </c:barChart>
      <c:catAx>
        <c:axId val="55238016"/>
        <c:scaling>
          <c:orientation val="minMax"/>
        </c:scaling>
        <c:delete val="0"/>
        <c:axPos val="b"/>
        <c:numFmt formatCode="General" sourceLinked="0"/>
        <c:majorTickMark val="out"/>
        <c:minorTickMark val="none"/>
        <c:tickLblPos val="nextTo"/>
        <c:spPr>
          <a:ln w="9525">
            <a:solidFill>
              <a:srgbClr val="707C8A"/>
            </a:solidFill>
            <a:prstDash val="solid"/>
          </a:ln>
        </c:spPr>
        <c:txPr>
          <a:bodyPr rot="0" vert="horz"/>
          <a:lstStyle/>
          <a:p>
            <a:pPr>
              <a:defRPr sz="1000" b="1"/>
            </a:pPr>
            <a:endParaRPr lang="en-US"/>
          </a:p>
        </c:txPr>
        <c:crossAx val="55256192"/>
        <c:crosses val="autoZero"/>
        <c:auto val="1"/>
        <c:lblAlgn val="ctr"/>
        <c:lblOffset val="100"/>
        <c:noMultiLvlLbl val="0"/>
      </c:catAx>
      <c:valAx>
        <c:axId val="55256192"/>
        <c:scaling>
          <c:orientation val="minMax"/>
          <c:max val="0.28000000000000003"/>
          <c:min val="0.1"/>
        </c:scaling>
        <c:delete val="0"/>
        <c:axPos val="l"/>
        <c:majorGridlines>
          <c:spPr>
            <a:ln w="6350">
              <a:solidFill>
                <a:srgbClr val="707C8A"/>
              </a:solidFill>
              <a:prstDash val="solid"/>
            </a:ln>
          </c:spPr>
        </c:majorGridlines>
        <c:numFmt formatCode="0%" sourceLinked="0"/>
        <c:majorTickMark val="out"/>
        <c:minorTickMark val="none"/>
        <c:tickLblPos val="nextTo"/>
        <c:spPr>
          <a:ln w="9525">
            <a:solidFill>
              <a:srgbClr val="707C8A"/>
            </a:solidFill>
            <a:prstDash val="solid"/>
          </a:ln>
        </c:spPr>
        <c:txPr>
          <a:bodyPr/>
          <a:lstStyle/>
          <a:p>
            <a:pPr>
              <a:defRPr sz="1000"/>
            </a:pPr>
            <a:endParaRPr lang="en-US"/>
          </a:p>
        </c:txPr>
        <c:crossAx val="55238016"/>
        <c:crosses val="autoZero"/>
        <c:crossBetween val="between"/>
      </c:valAx>
      <c:spPr>
        <a:noFill/>
        <a:ln>
          <a:noFill/>
        </a:ln>
      </c:spPr>
    </c:plotArea>
    <c:legend>
      <c:legendPos val="b"/>
      <c:layout>
        <c:manualLayout>
          <c:xMode val="edge"/>
          <c:yMode val="edge"/>
          <c:x val="0"/>
          <c:y val="0.87799490709578998"/>
          <c:w val="1"/>
          <c:h val="7.8996427529892096E-2"/>
        </c:manualLayout>
      </c:layout>
      <c:overlay val="0"/>
      <c:txPr>
        <a:bodyPr/>
        <a:lstStyle/>
        <a:p>
          <a:pPr>
            <a:defRPr sz="1000" b="1">
              <a:solidFill>
                <a:srgbClr val="000000"/>
              </a:solidFill>
            </a:defRPr>
          </a:pPr>
          <a:endParaRPr lang="en-US"/>
        </a:p>
      </c:txPr>
    </c:legend>
    <c:plotVisOnly val="1"/>
    <c:dispBlanksAs val="gap"/>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66129338584801"/>
          <c:y val="0.11214181671950602"/>
          <c:w val="0.67242101512962549"/>
          <c:h val="0.71503877938341531"/>
        </c:manualLayout>
      </c:layout>
      <c:barChart>
        <c:barDir val="col"/>
        <c:grouping val="stacked"/>
        <c:varyColors val="0"/>
        <c:ser>
          <c:idx val="0"/>
          <c:order val="0"/>
          <c:tx>
            <c:strRef>
              <c:f>Graphs!$C$42</c:f>
              <c:strCache>
                <c:ptCount val="1"/>
                <c:pt idx="0">
                  <c:v>Importing</c:v>
                </c:pt>
              </c:strCache>
            </c:strRef>
          </c:tx>
          <c:spPr>
            <a:solidFill>
              <a:srgbClr val="FDBA4D"/>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Graphs!$J$42:$S$42</c:f>
              <c:numCache>
                <c:formatCode>0</c:formatCode>
                <c:ptCount val="10"/>
                <c:pt idx="0">
                  <c:v>50.738613097239295</c:v>
                </c:pt>
                <c:pt idx="1">
                  <c:v>90.975842784410588</c:v>
                </c:pt>
                <c:pt idx="2">
                  <c:v>129.39930601508445</c:v>
                </c:pt>
                <c:pt idx="3">
                  <c:v>168.2124214886926</c:v>
                </c:pt>
                <c:pt idx="4">
                  <c:v>211.84802742878583</c:v>
                </c:pt>
                <c:pt idx="5">
                  <c:v>258.95054259461722</c:v>
                </c:pt>
                <c:pt idx="6">
                  <c:v>295.79817512477871</c:v>
                </c:pt>
                <c:pt idx="7">
                  <c:v>341.21604124208216</c:v>
                </c:pt>
                <c:pt idx="8">
                  <c:v>377.38255573972583</c:v>
                </c:pt>
                <c:pt idx="9">
                  <c:v>424.69859328147572</c:v>
                </c:pt>
              </c:numCache>
            </c:numRef>
          </c:val>
        </c:ser>
        <c:ser>
          <c:idx val="1"/>
          <c:order val="1"/>
          <c:tx>
            <c:v>Self-sufficient</c:v>
          </c:tx>
          <c:spPr>
            <a:solidFill>
              <a:srgbClr val="F04E23"/>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Graphs!$J$43:$S$43</c:f>
              <c:numCache>
                <c:formatCode>0</c:formatCode>
                <c:ptCount val="10"/>
                <c:pt idx="0">
                  <c:v>39.519439376843138</c:v>
                </c:pt>
                <c:pt idx="1">
                  <c:v>122.71177764376444</c:v>
                </c:pt>
                <c:pt idx="2">
                  <c:v>156.09399439823846</c:v>
                </c:pt>
                <c:pt idx="3">
                  <c:v>175.4629475319216</c:v>
                </c:pt>
                <c:pt idx="4">
                  <c:v>203.36602291688814</c:v>
                </c:pt>
                <c:pt idx="5">
                  <c:v>225.6113078994681</c:v>
                </c:pt>
                <c:pt idx="6">
                  <c:v>247.41482638558637</c:v>
                </c:pt>
                <c:pt idx="7">
                  <c:v>265.07822735212312</c:v>
                </c:pt>
                <c:pt idx="8">
                  <c:v>289.46920354824624</c:v>
                </c:pt>
                <c:pt idx="9">
                  <c:v>325.02662574622991</c:v>
                </c:pt>
              </c:numCache>
            </c:numRef>
          </c:val>
        </c:ser>
        <c:dLbls>
          <c:showLegendKey val="0"/>
          <c:showVal val="0"/>
          <c:showCatName val="0"/>
          <c:showSerName val="0"/>
          <c:showPercent val="0"/>
          <c:showBubbleSize val="0"/>
        </c:dLbls>
        <c:gapWidth val="50"/>
        <c:overlap val="100"/>
        <c:axId val="55856512"/>
        <c:axId val="55858304"/>
      </c:barChart>
      <c:lineChart>
        <c:grouping val="standard"/>
        <c:varyColors val="0"/>
        <c:ser>
          <c:idx val="2"/>
          <c:order val="2"/>
          <c:tx>
            <c:v>LNG capacity</c:v>
          </c:tx>
          <c:spPr>
            <a:ln>
              <a:solidFill>
                <a:schemeClr val="tx1"/>
              </a:solidFill>
            </a:ln>
          </c:spPr>
          <c:marker>
            <c:symbol val="none"/>
          </c:marker>
          <c:val>
            <c:numRef>
              <c:f>Graphs!$J$45:$S$45</c:f>
              <c:numCache>
                <c:formatCode>0</c:formatCode>
                <c:ptCount val="10"/>
                <c:pt idx="0">
                  <c:v>27.105210299999953</c:v>
                </c:pt>
                <c:pt idx="1">
                  <c:v>73.635704099999998</c:v>
                </c:pt>
                <c:pt idx="2">
                  <c:v>124.64518989999993</c:v>
                </c:pt>
                <c:pt idx="3">
                  <c:v>163.01489959999998</c:v>
                </c:pt>
                <c:pt idx="4">
                  <c:v>185.37772889999991</c:v>
                </c:pt>
                <c:pt idx="5">
                  <c:v>201.09846679999993</c:v>
                </c:pt>
                <c:pt idx="6">
                  <c:v>202.14181820000005</c:v>
                </c:pt>
                <c:pt idx="7">
                  <c:v>206.95921679999998</c:v>
                </c:pt>
                <c:pt idx="8">
                  <c:v>214.77359610000002</c:v>
                </c:pt>
                <c:pt idx="9">
                  <c:v>220.47286519999983</c:v>
                </c:pt>
              </c:numCache>
            </c:numRef>
          </c:val>
          <c:smooth val="0"/>
        </c:ser>
        <c:dLbls>
          <c:showLegendKey val="0"/>
          <c:showVal val="0"/>
          <c:showCatName val="0"/>
          <c:showSerName val="0"/>
          <c:showPercent val="0"/>
          <c:showBubbleSize val="0"/>
        </c:dLbls>
        <c:marker val="1"/>
        <c:smooth val="0"/>
        <c:axId val="55856512"/>
        <c:axId val="55858304"/>
      </c:lineChart>
      <c:catAx>
        <c:axId val="55856512"/>
        <c:scaling>
          <c:orientation val="minMax"/>
        </c:scaling>
        <c:delete val="0"/>
        <c:axPos val="b"/>
        <c:numFmt formatCode="General" sourceLinked="1"/>
        <c:majorTickMark val="out"/>
        <c:minorTickMark val="none"/>
        <c:tickLblPos val="low"/>
        <c:spPr>
          <a:ln>
            <a:solidFill>
              <a:srgbClr val="707C8A"/>
            </a:solidFill>
            <a:prstDash val="solid"/>
          </a:ln>
        </c:spPr>
        <c:crossAx val="55858304"/>
        <c:crosses val="autoZero"/>
        <c:auto val="1"/>
        <c:lblAlgn val="ctr"/>
        <c:lblOffset val="100"/>
        <c:tickLblSkip val="2"/>
        <c:noMultiLvlLbl val="0"/>
      </c:catAx>
      <c:valAx>
        <c:axId val="55858304"/>
        <c:scaling>
          <c:orientation val="minMax"/>
        </c:scaling>
        <c:delete val="0"/>
        <c:axPos val="l"/>
        <c:majorGridlines>
          <c:spPr>
            <a:ln>
              <a:solidFill>
                <a:srgbClr val="707C8A"/>
              </a:solidFill>
              <a:prstDash val="solid"/>
            </a:ln>
          </c:spPr>
        </c:majorGridlines>
        <c:numFmt formatCode="#,##0" sourceLinked="0"/>
        <c:majorTickMark val="out"/>
        <c:minorTickMark val="none"/>
        <c:tickLblPos val="nextTo"/>
        <c:spPr>
          <a:ln>
            <a:solidFill>
              <a:srgbClr val="707C8A"/>
            </a:solidFill>
            <a:prstDash val="solid"/>
          </a:ln>
        </c:spPr>
        <c:crossAx val="55856512"/>
        <c:crosses val="autoZero"/>
        <c:crossBetween val="between"/>
      </c:valAx>
      <c:spPr>
        <a:noFill/>
        <a:ln>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a:noFill/>
              <a:round/>
            </a14:hiddenLine>
          </a:ext>
        </a:extLst>
      </c:spPr>
    </c:plotArea>
    <c:plotVisOnly val="1"/>
    <c:dispBlanksAs val="gap"/>
    <c:showDLblsOverMax val="0"/>
  </c:chart>
  <c:spPr>
    <a:noFill/>
    <a:ln cmpd="sng">
      <a:solidFill>
        <a:srgbClr val="707C8A"/>
      </a:solidFill>
    </a:ln>
    <a:extLst>
      <a:ext uri="{909E8E84-426E-40DD-AFC4-6F175D3DCCD1}">
        <a14:hiddenFill xmlns:a14="http://schemas.microsoft.com/office/drawing/2010/main">
          <a:solidFill>
            <a:sysClr val="window" lastClr="FFFFFF"/>
          </a:solidFill>
        </a14:hiddenFill>
      </a:ext>
    </a:extLst>
  </c:spPr>
  <c:txPr>
    <a:bodyPr/>
    <a:lstStyle/>
    <a:p>
      <a:pPr>
        <a:defRPr sz="105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60712202641336"/>
          <c:y val="0.11214181671950602"/>
          <c:w val="0.67701198808482277"/>
          <c:h val="0.80967382401667887"/>
        </c:manualLayout>
      </c:layout>
      <c:barChart>
        <c:barDir val="col"/>
        <c:grouping val="stacked"/>
        <c:varyColors val="0"/>
        <c:ser>
          <c:idx val="0"/>
          <c:order val="0"/>
          <c:tx>
            <c:strRef>
              <c:f>Graphs!$C$19</c:f>
              <c:strCache>
                <c:ptCount val="1"/>
                <c:pt idx="0">
                  <c:v>China</c:v>
                </c:pt>
              </c:strCache>
            </c:strRef>
          </c:tx>
          <c:spPr>
            <a:solidFill>
              <a:srgbClr val="0066B3"/>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Graphs!$J$19:$S$19</c:f>
              <c:numCache>
                <c:formatCode>0</c:formatCode>
                <c:ptCount val="10"/>
                <c:pt idx="0">
                  <c:v>12.845493560208837</c:v>
                </c:pt>
                <c:pt idx="1">
                  <c:v>30.072994853191602</c:v>
                </c:pt>
                <c:pt idx="2">
                  <c:v>47.473688679699819</c:v>
                </c:pt>
                <c:pt idx="3">
                  <c:v>72.378738355269832</c:v>
                </c:pt>
                <c:pt idx="4">
                  <c:v>99.331985550276784</c:v>
                </c:pt>
                <c:pt idx="5">
                  <c:v>122.51930878381165</c:v>
                </c:pt>
                <c:pt idx="6">
                  <c:v>144.49037204872667</c:v>
                </c:pt>
                <c:pt idx="7">
                  <c:v>165.9821491990383</c:v>
                </c:pt>
                <c:pt idx="8">
                  <c:v>188.07590311306978</c:v>
                </c:pt>
                <c:pt idx="9">
                  <c:v>211.3268613122122</c:v>
                </c:pt>
              </c:numCache>
            </c:numRef>
          </c:val>
        </c:ser>
        <c:ser>
          <c:idx val="1"/>
          <c:order val="1"/>
          <c:tx>
            <c:strRef>
              <c:f>Graphs!$C$20</c:f>
              <c:strCache>
                <c:ptCount val="1"/>
                <c:pt idx="0">
                  <c:v>India</c:v>
                </c:pt>
              </c:strCache>
            </c:strRef>
          </c:tx>
          <c:spPr>
            <a:solidFill>
              <a:srgbClr val="A1ABB2"/>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Graphs!$J$20:$S$20</c:f>
              <c:numCache>
                <c:formatCode>0</c:formatCode>
                <c:ptCount val="10"/>
                <c:pt idx="0">
                  <c:v>2.6977829347095081</c:v>
                </c:pt>
                <c:pt idx="1">
                  <c:v>5.5526318960814578</c:v>
                </c:pt>
                <c:pt idx="2">
                  <c:v>8.2148148967019878</c:v>
                </c:pt>
                <c:pt idx="3">
                  <c:v>12.63222994915936</c:v>
                </c:pt>
                <c:pt idx="4">
                  <c:v>19.620998691844299</c:v>
                </c:pt>
                <c:pt idx="5">
                  <c:v>25.188651627521786</c:v>
                </c:pt>
                <c:pt idx="6">
                  <c:v>28.822587322187623</c:v>
                </c:pt>
                <c:pt idx="7">
                  <c:v>33.250542159847946</c:v>
                </c:pt>
                <c:pt idx="8">
                  <c:v>36.795415120098191</c:v>
                </c:pt>
                <c:pt idx="9">
                  <c:v>40.932344048410833</c:v>
                </c:pt>
              </c:numCache>
            </c:numRef>
          </c:val>
        </c:ser>
        <c:ser>
          <c:idx val="2"/>
          <c:order val="2"/>
          <c:tx>
            <c:strRef>
              <c:f>Graphs!$C$21</c:f>
              <c:strCache>
                <c:ptCount val="1"/>
                <c:pt idx="0">
                  <c:v>Southeast Asia</c:v>
                </c:pt>
              </c:strCache>
            </c:strRef>
          </c:tx>
          <c:spPr>
            <a:solidFill>
              <a:srgbClr val="103C68"/>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Graphs!$J$21:$S$21</c:f>
              <c:numCache>
                <c:formatCode>0</c:formatCode>
                <c:ptCount val="10"/>
                <c:pt idx="0">
                  <c:v>6.9626035612373016</c:v>
                </c:pt>
                <c:pt idx="1">
                  <c:v>13.460346075144457</c:v>
                </c:pt>
                <c:pt idx="2">
                  <c:v>17.036757467649636</c:v>
                </c:pt>
                <c:pt idx="3">
                  <c:v>20.53521477981144</c:v>
                </c:pt>
                <c:pt idx="4">
                  <c:v>22.408777756052842</c:v>
                </c:pt>
                <c:pt idx="5">
                  <c:v>26.222295504361057</c:v>
                </c:pt>
                <c:pt idx="6">
                  <c:v>31.102045165541483</c:v>
                </c:pt>
                <c:pt idx="7">
                  <c:v>34.168099077859381</c:v>
                </c:pt>
                <c:pt idx="8">
                  <c:v>37.728814934737159</c:v>
                </c:pt>
                <c:pt idx="9">
                  <c:v>39.265486212964021</c:v>
                </c:pt>
              </c:numCache>
            </c:numRef>
          </c:val>
        </c:ser>
        <c:ser>
          <c:idx val="3"/>
          <c:order val="3"/>
          <c:tx>
            <c:strRef>
              <c:f>Graphs!$C$22</c:f>
              <c:strCache>
                <c:ptCount val="1"/>
                <c:pt idx="0">
                  <c:v>Other Asia-Pacific</c:v>
                </c:pt>
              </c:strCache>
            </c:strRef>
          </c:tx>
          <c:spPr>
            <a:solidFill>
              <a:srgbClr val="BED158"/>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Graphs!$J$22:$S$22</c:f>
              <c:numCache>
                <c:formatCode>0</c:formatCode>
                <c:ptCount val="10"/>
                <c:pt idx="0">
                  <c:v>4.1507669727856324</c:v>
                </c:pt>
                <c:pt idx="1">
                  <c:v>13.453849925840956</c:v>
                </c:pt>
                <c:pt idx="2">
                  <c:v>19.187623032205906</c:v>
                </c:pt>
                <c:pt idx="3">
                  <c:v>22.349726573242492</c:v>
                </c:pt>
                <c:pt idx="4">
                  <c:v>20.820874668127331</c:v>
                </c:pt>
                <c:pt idx="5">
                  <c:v>24.381195309545291</c:v>
                </c:pt>
                <c:pt idx="6">
                  <c:v>23.729615426465898</c:v>
                </c:pt>
                <c:pt idx="7">
                  <c:v>25.734217295260279</c:v>
                </c:pt>
                <c:pt idx="8">
                  <c:v>29.849741154908827</c:v>
                </c:pt>
                <c:pt idx="9">
                  <c:v>30.78505454746562</c:v>
                </c:pt>
              </c:numCache>
            </c:numRef>
          </c:val>
        </c:ser>
        <c:ser>
          <c:idx val="4"/>
          <c:order val="4"/>
          <c:tx>
            <c:strRef>
              <c:f>Graphs!$C$23</c:f>
              <c:strCache>
                <c:ptCount val="1"/>
                <c:pt idx="0">
                  <c:v>Latin America</c:v>
                </c:pt>
              </c:strCache>
            </c:strRef>
          </c:tx>
          <c:spPr>
            <a:solidFill>
              <a:srgbClr val="00A9CB"/>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Graphs!$J$23:$S$23</c:f>
              <c:numCache>
                <c:formatCode>0</c:formatCode>
                <c:ptCount val="10"/>
                <c:pt idx="0">
                  <c:v>-1.9044597258198337</c:v>
                </c:pt>
                <c:pt idx="1">
                  <c:v>1.7086405167080443</c:v>
                </c:pt>
                <c:pt idx="2">
                  <c:v>9.4243941102104145</c:v>
                </c:pt>
                <c:pt idx="3">
                  <c:v>19.46021449815197</c:v>
                </c:pt>
                <c:pt idx="4">
                  <c:v>24.413478841766846</c:v>
                </c:pt>
                <c:pt idx="5">
                  <c:v>32.173145593598974</c:v>
                </c:pt>
                <c:pt idx="6">
                  <c:v>37.295925117656793</c:v>
                </c:pt>
                <c:pt idx="7">
                  <c:v>42.124219277235738</c:v>
                </c:pt>
                <c:pt idx="8">
                  <c:v>49.06083021813771</c:v>
                </c:pt>
                <c:pt idx="9">
                  <c:v>56.137572946067507</c:v>
                </c:pt>
              </c:numCache>
            </c:numRef>
          </c:val>
        </c:ser>
        <c:ser>
          <c:idx val="5"/>
          <c:order val="5"/>
          <c:tx>
            <c:strRef>
              <c:f>Graphs!$C$24</c:f>
              <c:strCache>
                <c:ptCount val="1"/>
                <c:pt idx="0">
                  <c:v>JKT</c:v>
                </c:pt>
              </c:strCache>
            </c:strRef>
          </c:tx>
          <c:spPr>
            <a:solidFill>
              <a:srgbClr val="FDBA4D"/>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Graphs!$J$24:$S$24</c:f>
              <c:numCache>
                <c:formatCode>0</c:formatCode>
                <c:ptCount val="10"/>
                <c:pt idx="0">
                  <c:v>-1.478256430938643</c:v>
                </c:pt>
                <c:pt idx="1">
                  <c:v>-3.108166294610669</c:v>
                </c:pt>
                <c:pt idx="2">
                  <c:v>-5.2041831002113952</c:v>
                </c:pt>
                <c:pt idx="3">
                  <c:v>-9.3019459144730945</c:v>
                </c:pt>
                <c:pt idx="4">
                  <c:v>-9.8995744942936312</c:v>
                </c:pt>
                <c:pt idx="5">
                  <c:v>-9.5796348976477645</c:v>
                </c:pt>
                <c:pt idx="6">
                  <c:v>-10.038495531869245</c:v>
                </c:pt>
                <c:pt idx="7">
                  <c:v>-11.581497791139725</c:v>
                </c:pt>
                <c:pt idx="8">
                  <c:v>-13.054945375745831</c:v>
                </c:pt>
                <c:pt idx="9">
                  <c:v>-13.580232891163121</c:v>
                </c:pt>
              </c:numCache>
            </c:numRef>
          </c:val>
        </c:ser>
        <c:ser>
          <c:idx val="6"/>
          <c:order val="6"/>
          <c:tx>
            <c:strRef>
              <c:f>Graphs!$C$25</c:f>
              <c:strCache>
                <c:ptCount val="1"/>
                <c:pt idx="0">
                  <c:v>Europe</c:v>
                </c:pt>
              </c:strCache>
            </c:strRef>
          </c:tx>
          <c:spPr>
            <a:solidFill>
              <a:srgbClr val="4B254C"/>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Graphs!$J$25:$S$25</c:f>
              <c:numCache>
                <c:formatCode>0</c:formatCode>
                <c:ptCount val="10"/>
                <c:pt idx="0">
                  <c:v>16.457974658327601</c:v>
                </c:pt>
                <c:pt idx="1">
                  <c:v>19.743089793269576</c:v>
                </c:pt>
                <c:pt idx="2">
                  <c:v>24.446430731776786</c:v>
                </c:pt>
                <c:pt idx="3">
                  <c:v>25.396817900554936</c:v>
                </c:pt>
                <c:pt idx="4">
                  <c:v>24.720950276355325</c:v>
                </c:pt>
                <c:pt idx="5">
                  <c:v>28.01001705907305</c:v>
                </c:pt>
                <c:pt idx="6">
                  <c:v>31.708918894625697</c:v>
                </c:pt>
                <c:pt idx="7">
                  <c:v>36.03467633669112</c:v>
                </c:pt>
                <c:pt idx="8">
                  <c:v>34.148555718108696</c:v>
                </c:pt>
                <c:pt idx="9">
                  <c:v>41.859090985650539</c:v>
                </c:pt>
              </c:numCache>
            </c:numRef>
          </c:val>
        </c:ser>
        <c:ser>
          <c:idx val="7"/>
          <c:order val="7"/>
          <c:tx>
            <c:strRef>
              <c:f>Graphs!$C$26</c:f>
              <c:strCache>
                <c:ptCount val="1"/>
                <c:pt idx="0">
                  <c:v>Africa</c:v>
                </c:pt>
              </c:strCache>
            </c:strRef>
          </c:tx>
          <c:spPr>
            <a:solidFill>
              <a:srgbClr val="F7BFAD"/>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Graphs!$J$26:$S$26</c:f>
              <c:numCache>
                <c:formatCode>0</c:formatCode>
                <c:ptCount val="10"/>
                <c:pt idx="0">
                  <c:v>3.3821841336227578</c:v>
                </c:pt>
                <c:pt idx="1">
                  <c:v>7.7230396527330072</c:v>
                </c:pt>
                <c:pt idx="2">
                  <c:v>10.54089475203233</c:v>
                </c:pt>
                <c:pt idx="3">
                  <c:v>15.209599543949452</c:v>
                </c:pt>
                <c:pt idx="4">
                  <c:v>20.76626750236187</c:v>
                </c:pt>
                <c:pt idx="5">
                  <c:v>24.861519191948929</c:v>
                </c:pt>
                <c:pt idx="6">
                  <c:v>29.264235638716229</c:v>
                </c:pt>
                <c:pt idx="7">
                  <c:v>37.574627858965158</c:v>
                </c:pt>
                <c:pt idx="8">
                  <c:v>42.331594730494629</c:v>
                </c:pt>
                <c:pt idx="9">
                  <c:v>45.533779450475265</c:v>
                </c:pt>
              </c:numCache>
            </c:numRef>
          </c:val>
        </c:ser>
        <c:ser>
          <c:idx val="8"/>
          <c:order val="8"/>
          <c:tx>
            <c:strRef>
              <c:f>Graphs!$C$27</c:f>
              <c:strCache>
                <c:ptCount val="1"/>
                <c:pt idx="0">
                  <c:v>North America</c:v>
                </c:pt>
              </c:strCache>
            </c:strRef>
          </c:tx>
          <c:spPr>
            <a:solidFill>
              <a:srgbClr val="C84623"/>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Graphs!$J$27:$S$27</c:f>
              <c:numCache>
                <c:formatCode>0</c:formatCode>
                <c:ptCount val="10"/>
                <c:pt idx="0">
                  <c:v>31.675955769461325</c:v>
                </c:pt>
                <c:pt idx="1">
                  <c:v>66.354500477057513</c:v>
                </c:pt>
                <c:pt idx="2">
                  <c:v>83.720200521079732</c:v>
                </c:pt>
                <c:pt idx="3">
                  <c:v>86.821502144754277</c:v>
                </c:pt>
                <c:pt idx="4">
                  <c:v>106.00431416299557</c:v>
                </c:pt>
                <c:pt idx="5">
                  <c:v>111.83238845131802</c:v>
                </c:pt>
                <c:pt idx="6">
                  <c:v>120.20439081273105</c:v>
                </c:pt>
                <c:pt idx="7">
                  <c:v>126.94391301986377</c:v>
                </c:pt>
                <c:pt idx="8">
                  <c:v>136.38086597965378</c:v>
                </c:pt>
                <c:pt idx="9">
                  <c:v>158.52375400036715</c:v>
                </c:pt>
              </c:numCache>
            </c:numRef>
          </c:val>
        </c:ser>
        <c:ser>
          <c:idx val="9"/>
          <c:order val="9"/>
          <c:tx>
            <c:strRef>
              <c:f>Graphs!$C$28</c:f>
              <c:strCache>
                <c:ptCount val="1"/>
                <c:pt idx="0">
                  <c:v>Middle East</c:v>
                </c:pt>
              </c:strCache>
            </c:strRef>
          </c:tx>
          <c:spPr>
            <a:solidFill>
              <a:srgbClr val="A1DBE4"/>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Graphs!$J$28:$S$28</c:f>
              <c:numCache>
                <c:formatCode>0</c:formatCode>
                <c:ptCount val="10"/>
                <c:pt idx="0">
                  <c:v>19.179580533951821</c:v>
                </c:pt>
                <c:pt idx="1">
                  <c:v>35.202402714283437</c:v>
                </c:pt>
                <c:pt idx="2">
                  <c:v>45.016100238630997</c:v>
                </c:pt>
                <c:pt idx="3">
                  <c:v>51.155818274998751</c:v>
                </c:pt>
                <c:pt idx="4">
                  <c:v>60.845276577861569</c:v>
                </c:pt>
                <c:pt idx="5">
                  <c:v>68.245025759497821</c:v>
                </c:pt>
                <c:pt idx="6">
                  <c:v>74.894915103853918</c:v>
                </c:pt>
                <c:pt idx="7">
                  <c:v>85.228104394563388</c:v>
                </c:pt>
                <c:pt idx="8">
                  <c:v>95.073021132899385</c:v>
                </c:pt>
                <c:pt idx="9">
                  <c:v>105.81374978280894</c:v>
                </c:pt>
              </c:numCache>
            </c:numRef>
          </c:val>
        </c:ser>
        <c:ser>
          <c:idx val="10"/>
          <c:order val="10"/>
          <c:tx>
            <c:strRef>
              <c:f>Graphs!$C$29</c:f>
              <c:strCache>
                <c:ptCount val="1"/>
                <c:pt idx="0">
                  <c:v>Commonwealth of Independent States</c:v>
                </c:pt>
              </c:strCache>
            </c:strRef>
          </c:tx>
          <c:spPr>
            <a:solidFill>
              <a:srgbClr val="265B3F"/>
            </a:solidFill>
          </c:spPr>
          <c:invertIfNegative val="0"/>
          <c:cat>
            <c:numRef>
              <c:f>Graphs!$J$2:$S$2</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Graphs!$J$29:$S$29</c:f>
              <c:numCache>
                <c:formatCode>0</c:formatCode>
                <c:ptCount val="10"/>
                <c:pt idx="0">
                  <c:v>-3.7115734934648117</c:v>
                </c:pt>
                <c:pt idx="1">
                  <c:v>23.524290818475833</c:v>
                </c:pt>
                <c:pt idx="2">
                  <c:v>25.636579083545826</c:v>
                </c:pt>
                <c:pt idx="3">
                  <c:v>27.037452915194649</c:v>
                </c:pt>
                <c:pt idx="4">
                  <c:v>26.180700812324972</c:v>
                </c:pt>
                <c:pt idx="5">
                  <c:v>30.707938111056023</c:v>
                </c:pt>
                <c:pt idx="6">
                  <c:v>31.73849151172908</c:v>
                </c:pt>
                <c:pt idx="7">
                  <c:v>30.835217766019014</c:v>
                </c:pt>
                <c:pt idx="8">
                  <c:v>30.461962561608971</c:v>
                </c:pt>
                <c:pt idx="9">
                  <c:v>33.127758632446103</c:v>
                </c:pt>
              </c:numCache>
            </c:numRef>
          </c:val>
        </c:ser>
        <c:dLbls>
          <c:showLegendKey val="0"/>
          <c:showVal val="0"/>
          <c:showCatName val="0"/>
          <c:showSerName val="0"/>
          <c:showPercent val="0"/>
          <c:showBubbleSize val="0"/>
        </c:dLbls>
        <c:gapWidth val="50"/>
        <c:overlap val="100"/>
        <c:axId val="55932800"/>
        <c:axId val="55934336"/>
      </c:barChart>
      <c:catAx>
        <c:axId val="55932800"/>
        <c:scaling>
          <c:orientation val="minMax"/>
        </c:scaling>
        <c:delete val="0"/>
        <c:axPos val="b"/>
        <c:numFmt formatCode="General" sourceLinked="1"/>
        <c:majorTickMark val="out"/>
        <c:minorTickMark val="none"/>
        <c:tickLblPos val="low"/>
        <c:spPr>
          <a:ln>
            <a:solidFill>
              <a:srgbClr val="707C8A"/>
            </a:solidFill>
            <a:prstDash val="solid"/>
          </a:ln>
        </c:spPr>
        <c:crossAx val="55934336"/>
        <c:crosses val="autoZero"/>
        <c:auto val="1"/>
        <c:lblAlgn val="ctr"/>
        <c:lblOffset val="100"/>
        <c:tickLblSkip val="2"/>
        <c:noMultiLvlLbl val="0"/>
      </c:catAx>
      <c:valAx>
        <c:axId val="55934336"/>
        <c:scaling>
          <c:orientation val="minMax"/>
          <c:max val="800"/>
        </c:scaling>
        <c:delete val="0"/>
        <c:axPos val="l"/>
        <c:majorGridlines>
          <c:spPr>
            <a:ln>
              <a:solidFill>
                <a:srgbClr val="707C8A"/>
              </a:solidFill>
              <a:prstDash val="solid"/>
            </a:ln>
          </c:spPr>
        </c:majorGridlines>
        <c:numFmt formatCode="#,##0" sourceLinked="0"/>
        <c:majorTickMark val="out"/>
        <c:minorTickMark val="none"/>
        <c:tickLblPos val="nextTo"/>
        <c:spPr>
          <a:ln>
            <a:solidFill>
              <a:srgbClr val="707C8A"/>
            </a:solidFill>
            <a:prstDash val="solid"/>
          </a:ln>
        </c:spPr>
        <c:crossAx val="55932800"/>
        <c:crosses val="autoZero"/>
        <c:crossBetween val="between"/>
      </c:valAx>
      <c:spPr>
        <a:noFill/>
        <a:ln>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a:noFill/>
              <a:round/>
            </a14:hiddenLine>
          </a:ext>
        </a:extLst>
      </c:spPr>
    </c:plotArea>
    <c:plotVisOnly val="1"/>
    <c:dispBlanksAs val="gap"/>
    <c:showDLblsOverMax val="0"/>
  </c:chart>
  <c:spPr>
    <a:noFill/>
    <a:ln cmpd="sng">
      <a:solidFill>
        <a:srgbClr val="707C8A"/>
      </a:solidFill>
    </a:ln>
    <a:extLst>
      <a:ext uri="{909E8E84-426E-40DD-AFC4-6F175D3DCCD1}">
        <a14:hiddenFill xmlns:a14="http://schemas.microsoft.com/office/drawing/2010/main">
          <a:solidFill>
            <a:sysClr val="window" lastClr="FFFFFF"/>
          </a:solidFill>
        </a14:hiddenFill>
      </a:ext>
    </a:extLst>
  </c:spPr>
  <c:txPr>
    <a:bodyPr/>
    <a:lstStyle/>
    <a:p>
      <a:pPr>
        <a:defRPr sz="105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13415754526479"/>
          <c:y val="0.10658510322647556"/>
          <c:w val="0.83363712913697985"/>
          <c:h val="0.57579107282873188"/>
        </c:manualLayout>
      </c:layout>
      <c:barChart>
        <c:barDir val="col"/>
        <c:grouping val="stacked"/>
        <c:varyColors val="0"/>
        <c:ser>
          <c:idx val="0"/>
          <c:order val="0"/>
          <c:tx>
            <c:strRef>
              <c:f>Cht_Europe!$K$4</c:f>
              <c:strCache>
                <c:ptCount val="1"/>
                <c:pt idx="0">
                  <c:v>Indigenous conventional</c:v>
                </c:pt>
              </c:strCache>
            </c:strRef>
          </c:tx>
          <c:spPr>
            <a:solidFill>
              <a:srgbClr val="0097D1"/>
            </a:solidFill>
            <a:ln>
              <a:noFill/>
            </a:ln>
          </c:spPr>
          <c:invertIfNegative val="0"/>
          <c:dLbls>
            <c:numFmt formatCode="0%" sourceLinked="0"/>
            <c:txPr>
              <a:bodyPr/>
              <a:lstStyle/>
              <a:p>
                <a:pPr>
                  <a:defRPr sz="1100" b="0">
                    <a:latin typeface="Arial"/>
                    <a:ea typeface="Arial"/>
                    <a:cs typeface="Arial"/>
                  </a:defRPr>
                </a:pPr>
                <a:endParaRPr lang="en-US"/>
              </a:p>
            </c:txPr>
            <c:showLegendKey val="0"/>
            <c:showVal val="1"/>
            <c:showCatName val="0"/>
            <c:showSerName val="0"/>
            <c:showPercent val="0"/>
            <c:showBubbleSize val="0"/>
            <c:showLeaderLines val="0"/>
          </c:dLbls>
          <c:cat>
            <c:strRef>
              <c:f>Cht_Europe!$I$50:$J$54</c:f>
              <c:strCache>
                <c:ptCount val="5"/>
                <c:pt idx="0">
                  <c:v>2010</c:v>
                </c:pt>
                <c:pt idx="1">
                  <c:v>2015</c:v>
                </c:pt>
                <c:pt idx="2">
                  <c:v>2020</c:v>
                </c:pt>
                <c:pt idx="3">
                  <c:v>2030</c:v>
                </c:pt>
                <c:pt idx="4">
                  <c:v>2040</c:v>
                </c:pt>
              </c:strCache>
            </c:strRef>
          </c:cat>
          <c:val>
            <c:numRef>
              <c:f>Cht_Europe!$K$50:$K$54</c:f>
              <c:numCache>
                <c:formatCode>0%</c:formatCode>
                <c:ptCount val="5"/>
                <c:pt idx="0">
                  <c:v>0.3524916089303029</c:v>
                </c:pt>
                <c:pt idx="1">
                  <c:v>0.28736202010735212</c:v>
                </c:pt>
                <c:pt idx="2">
                  <c:v>0.22943231018293839</c:v>
                </c:pt>
                <c:pt idx="3">
                  <c:v>0.15814137768594289</c:v>
                </c:pt>
                <c:pt idx="4">
                  <c:v>7.7719198052718999E-2</c:v>
                </c:pt>
              </c:numCache>
            </c:numRef>
          </c:val>
        </c:ser>
        <c:ser>
          <c:idx val="1"/>
          <c:order val="1"/>
          <c:tx>
            <c:strRef>
              <c:f>Cht_Europe!$L$4</c:f>
              <c:strCache>
                <c:ptCount val="1"/>
                <c:pt idx="0">
                  <c:v>Indigenous unconventional</c:v>
                </c:pt>
              </c:strCache>
            </c:strRef>
          </c:tx>
          <c:spPr>
            <a:solidFill>
              <a:srgbClr val="A1ABB2"/>
            </a:solidFill>
          </c:spPr>
          <c:invertIfNegative val="0"/>
          <c:cat>
            <c:strRef>
              <c:f>Cht_Europe!$I$50:$J$54</c:f>
              <c:strCache>
                <c:ptCount val="5"/>
                <c:pt idx="0">
                  <c:v>2010</c:v>
                </c:pt>
                <c:pt idx="1">
                  <c:v>2015</c:v>
                </c:pt>
                <c:pt idx="2">
                  <c:v>2020</c:v>
                </c:pt>
                <c:pt idx="3">
                  <c:v>2030</c:v>
                </c:pt>
                <c:pt idx="4">
                  <c:v>2040</c:v>
                </c:pt>
              </c:strCache>
            </c:strRef>
          </c:cat>
          <c:val>
            <c:numRef>
              <c:f>Cht_Europe!$L$50:$L$54</c:f>
              <c:numCache>
                <c:formatCode>0%</c:formatCode>
                <c:ptCount val="5"/>
                <c:pt idx="0">
                  <c:v>0</c:v>
                </c:pt>
                <c:pt idx="1">
                  <c:v>0</c:v>
                </c:pt>
                <c:pt idx="2">
                  <c:v>0</c:v>
                </c:pt>
                <c:pt idx="3">
                  <c:v>1.4850280845814906E-2</c:v>
                </c:pt>
                <c:pt idx="4">
                  <c:v>5.078023267667215E-2</c:v>
                </c:pt>
              </c:numCache>
            </c:numRef>
          </c:val>
        </c:ser>
        <c:ser>
          <c:idx val="2"/>
          <c:order val="2"/>
          <c:tx>
            <c:strRef>
              <c:f>Cht_Europe!$M$4</c:f>
              <c:strCache>
                <c:ptCount val="1"/>
                <c:pt idx="0">
                  <c:v>North Africa (pipe)</c:v>
                </c:pt>
              </c:strCache>
            </c:strRef>
          </c:tx>
          <c:spPr>
            <a:solidFill>
              <a:srgbClr val="103C68"/>
            </a:solidFill>
          </c:spPr>
          <c:invertIfNegative val="0"/>
          <c:cat>
            <c:strRef>
              <c:f>Cht_Europe!$I$50:$J$54</c:f>
              <c:strCache>
                <c:ptCount val="5"/>
                <c:pt idx="0">
                  <c:v>2010</c:v>
                </c:pt>
                <c:pt idx="1">
                  <c:v>2015</c:v>
                </c:pt>
                <c:pt idx="2">
                  <c:v>2020</c:v>
                </c:pt>
                <c:pt idx="3">
                  <c:v>2030</c:v>
                </c:pt>
                <c:pt idx="4">
                  <c:v>2040</c:v>
                </c:pt>
              </c:strCache>
            </c:strRef>
          </c:cat>
          <c:val>
            <c:numRef>
              <c:f>Cht_Europe!$M$50:$M$54</c:f>
              <c:numCache>
                <c:formatCode>0%</c:formatCode>
                <c:ptCount val="5"/>
                <c:pt idx="0">
                  <c:v>7.4366579134502397E-2</c:v>
                </c:pt>
                <c:pt idx="1">
                  <c:v>6.0721311912968319E-2</c:v>
                </c:pt>
                <c:pt idx="2">
                  <c:v>6.3247979509680238E-2</c:v>
                </c:pt>
                <c:pt idx="3">
                  <c:v>5.5939289967412563E-2</c:v>
                </c:pt>
                <c:pt idx="4">
                  <c:v>6.3381097671039166E-2</c:v>
                </c:pt>
              </c:numCache>
            </c:numRef>
          </c:val>
        </c:ser>
        <c:ser>
          <c:idx val="3"/>
          <c:order val="3"/>
          <c:tx>
            <c:strRef>
              <c:f>Cht_Europe!$N$4</c:f>
              <c:strCache>
                <c:ptCount val="1"/>
                <c:pt idx="0">
                  <c:v>Caspian</c:v>
                </c:pt>
              </c:strCache>
            </c:strRef>
          </c:tx>
          <c:spPr>
            <a:solidFill>
              <a:srgbClr val="BED158"/>
            </a:solidFill>
          </c:spPr>
          <c:invertIfNegative val="0"/>
          <c:cat>
            <c:strRef>
              <c:f>Cht_Europe!$I$50:$J$54</c:f>
              <c:strCache>
                <c:ptCount val="5"/>
                <c:pt idx="0">
                  <c:v>2010</c:v>
                </c:pt>
                <c:pt idx="1">
                  <c:v>2015</c:v>
                </c:pt>
                <c:pt idx="2">
                  <c:v>2020</c:v>
                </c:pt>
                <c:pt idx="3">
                  <c:v>2030</c:v>
                </c:pt>
                <c:pt idx="4">
                  <c:v>2040</c:v>
                </c:pt>
              </c:strCache>
            </c:strRef>
          </c:cat>
          <c:val>
            <c:numRef>
              <c:f>Cht_Europe!$N$50:$N$54</c:f>
              <c:numCache>
                <c:formatCode>0%</c:formatCode>
                <c:ptCount val="5"/>
                <c:pt idx="0">
                  <c:v>2.5225560844268264E-2</c:v>
                </c:pt>
                <c:pt idx="1">
                  <c:v>2.797422765778242E-2</c:v>
                </c:pt>
                <c:pt idx="2">
                  <c:v>4.6249210339722638E-2</c:v>
                </c:pt>
                <c:pt idx="3">
                  <c:v>7.810810169171932E-2</c:v>
                </c:pt>
                <c:pt idx="4">
                  <c:v>7.183725923477069E-2</c:v>
                </c:pt>
              </c:numCache>
            </c:numRef>
          </c:val>
        </c:ser>
        <c:ser>
          <c:idx val="4"/>
          <c:order val="4"/>
          <c:tx>
            <c:strRef>
              <c:f>Cht_Europe!$O$4</c:f>
              <c:strCache>
                <c:ptCount val="1"/>
                <c:pt idx="0">
                  <c:v>Norway</c:v>
                </c:pt>
              </c:strCache>
            </c:strRef>
          </c:tx>
          <c:spPr>
            <a:solidFill>
              <a:srgbClr val="2A78A8"/>
            </a:solidFill>
          </c:spPr>
          <c:invertIfNegative val="0"/>
          <c:cat>
            <c:strRef>
              <c:f>Cht_Europe!$I$50:$J$54</c:f>
              <c:strCache>
                <c:ptCount val="5"/>
                <c:pt idx="0">
                  <c:v>2010</c:v>
                </c:pt>
                <c:pt idx="1">
                  <c:v>2015</c:v>
                </c:pt>
                <c:pt idx="2">
                  <c:v>2020</c:v>
                </c:pt>
                <c:pt idx="3">
                  <c:v>2030</c:v>
                </c:pt>
                <c:pt idx="4">
                  <c:v>2040</c:v>
                </c:pt>
              </c:strCache>
            </c:strRef>
          </c:cat>
          <c:val>
            <c:numRef>
              <c:f>Cht_Europe!$O$50:$O$54</c:f>
              <c:numCache>
                <c:formatCode>0%</c:formatCode>
                <c:ptCount val="5"/>
                <c:pt idx="0">
                  <c:v>0.16974288868569282</c:v>
                </c:pt>
                <c:pt idx="1">
                  <c:v>0.21205992567681292</c:v>
                </c:pt>
                <c:pt idx="2">
                  <c:v>0.20328310327327381</c:v>
                </c:pt>
                <c:pt idx="3">
                  <c:v>0.15409803570053082</c:v>
                </c:pt>
                <c:pt idx="4">
                  <c:v>0.10076124489500633</c:v>
                </c:pt>
              </c:numCache>
            </c:numRef>
          </c:val>
        </c:ser>
        <c:ser>
          <c:idx val="5"/>
          <c:order val="5"/>
          <c:tx>
            <c:strRef>
              <c:f>Cht_Europe!$P$4</c:f>
              <c:strCache>
                <c:ptCount val="1"/>
                <c:pt idx="0">
                  <c:v>LNG</c:v>
                </c:pt>
              </c:strCache>
            </c:strRef>
          </c:tx>
          <c:spPr>
            <a:solidFill>
              <a:srgbClr val="FDBA4D"/>
            </a:solidFill>
          </c:spPr>
          <c:invertIfNegative val="0"/>
          <c:dLbls>
            <c:numFmt formatCode="0%" sourceLinked="0"/>
            <c:txPr>
              <a:bodyPr/>
              <a:lstStyle/>
              <a:p>
                <a:pPr>
                  <a:defRPr sz="1100" b="0">
                    <a:latin typeface="Arial"/>
                    <a:ea typeface="Arial"/>
                    <a:cs typeface="Arial"/>
                  </a:defRPr>
                </a:pPr>
                <a:endParaRPr lang="en-US"/>
              </a:p>
            </c:txPr>
            <c:showLegendKey val="0"/>
            <c:showVal val="1"/>
            <c:showCatName val="0"/>
            <c:showSerName val="0"/>
            <c:showPercent val="0"/>
            <c:showBubbleSize val="0"/>
            <c:showLeaderLines val="0"/>
          </c:dLbls>
          <c:cat>
            <c:strRef>
              <c:f>Cht_Europe!$I$50:$J$54</c:f>
              <c:strCache>
                <c:ptCount val="5"/>
                <c:pt idx="0">
                  <c:v>2010</c:v>
                </c:pt>
                <c:pt idx="1">
                  <c:v>2015</c:v>
                </c:pt>
                <c:pt idx="2">
                  <c:v>2020</c:v>
                </c:pt>
                <c:pt idx="3">
                  <c:v>2030</c:v>
                </c:pt>
                <c:pt idx="4">
                  <c:v>2040</c:v>
                </c:pt>
              </c:strCache>
            </c:strRef>
          </c:cat>
          <c:val>
            <c:numRef>
              <c:f>Cht_Europe!$P$50:$P$54</c:f>
              <c:numCache>
                <c:formatCode>0%</c:formatCode>
                <c:ptCount val="5"/>
                <c:pt idx="0">
                  <c:v>0.15034431712342963</c:v>
                </c:pt>
                <c:pt idx="1">
                  <c:v>0.10446568547406883</c:v>
                </c:pt>
                <c:pt idx="2">
                  <c:v>0.18328608766436161</c:v>
                </c:pt>
                <c:pt idx="3">
                  <c:v>0.20543398355625717</c:v>
                </c:pt>
                <c:pt idx="4">
                  <c:v>0.24577557993918828</c:v>
                </c:pt>
              </c:numCache>
            </c:numRef>
          </c:val>
        </c:ser>
        <c:ser>
          <c:idx val="6"/>
          <c:order val="6"/>
          <c:tx>
            <c:strRef>
              <c:f>Cht_Europe!$Q$4</c:f>
              <c:strCache>
                <c:ptCount val="1"/>
                <c:pt idx="0">
                  <c:v>Russia</c:v>
                </c:pt>
              </c:strCache>
            </c:strRef>
          </c:tx>
          <c:spPr>
            <a:solidFill>
              <a:srgbClr val="F04E23"/>
            </a:solidFill>
          </c:spPr>
          <c:invertIfNegative val="0"/>
          <c:dLbls>
            <c:numFmt formatCode="0%" sourceLinked="0"/>
            <c:txPr>
              <a:bodyPr/>
              <a:lstStyle/>
              <a:p>
                <a:pPr>
                  <a:defRPr sz="1100" b="0">
                    <a:latin typeface="Arial"/>
                    <a:ea typeface="Arial"/>
                    <a:cs typeface="Arial"/>
                  </a:defRPr>
                </a:pPr>
                <a:endParaRPr lang="en-US"/>
              </a:p>
            </c:txPr>
            <c:showLegendKey val="0"/>
            <c:showVal val="1"/>
            <c:showCatName val="0"/>
            <c:showSerName val="0"/>
            <c:showPercent val="0"/>
            <c:showBubbleSize val="0"/>
            <c:showLeaderLines val="0"/>
          </c:dLbls>
          <c:cat>
            <c:strRef>
              <c:f>Cht_Europe!$I$50:$J$54</c:f>
              <c:strCache>
                <c:ptCount val="5"/>
                <c:pt idx="0">
                  <c:v>2010</c:v>
                </c:pt>
                <c:pt idx="1">
                  <c:v>2015</c:v>
                </c:pt>
                <c:pt idx="2">
                  <c:v>2020</c:v>
                </c:pt>
                <c:pt idx="3">
                  <c:v>2030</c:v>
                </c:pt>
                <c:pt idx="4">
                  <c:v>2040</c:v>
                </c:pt>
              </c:strCache>
            </c:strRef>
          </c:cat>
          <c:val>
            <c:numRef>
              <c:f>Cht_Europe!$Q$50:$Q$54</c:f>
              <c:numCache>
                <c:formatCode>0%</c:formatCode>
                <c:ptCount val="5"/>
                <c:pt idx="0">
                  <c:v>0.22782904528180403</c:v>
                </c:pt>
                <c:pt idx="1">
                  <c:v>0.30741682917101548</c:v>
                </c:pt>
                <c:pt idx="2">
                  <c:v>0.27450130903002334</c:v>
                </c:pt>
                <c:pt idx="3">
                  <c:v>0.33342893055232231</c:v>
                </c:pt>
                <c:pt idx="4">
                  <c:v>0.38974538753060439</c:v>
                </c:pt>
              </c:numCache>
            </c:numRef>
          </c:val>
        </c:ser>
        <c:dLbls>
          <c:showLegendKey val="0"/>
          <c:showVal val="0"/>
          <c:showCatName val="0"/>
          <c:showSerName val="0"/>
          <c:showPercent val="0"/>
          <c:showBubbleSize val="0"/>
        </c:dLbls>
        <c:gapWidth val="150"/>
        <c:overlap val="100"/>
        <c:axId val="51521792"/>
        <c:axId val="51527680"/>
      </c:barChart>
      <c:catAx>
        <c:axId val="51521792"/>
        <c:scaling>
          <c:orientation val="minMax"/>
        </c:scaling>
        <c:delete val="0"/>
        <c:axPos val="b"/>
        <c:numFmt formatCode="General" sourceLinked="0"/>
        <c:majorTickMark val="in"/>
        <c:minorTickMark val="none"/>
        <c:tickLblPos val="nextTo"/>
        <c:spPr>
          <a:ln>
            <a:solidFill>
              <a:srgbClr val="707C8A"/>
            </a:solidFill>
            <a:prstDash val="solid"/>
          </a:ln>
        </c:spPr>
        <c:txPr>
          <a:bodyPr rot="0" vert="horz"/>
          <a:lstStyle/>
          <a:p>
            <a:pPr>
              <a:defRPr sz="1400" b="0">
                <a:latin typeface="Arial"/>
                <a:ea typeface="Arial"/>
                <a:cs typeface="Arial"/>
              </a:defRPr>
            </a:pPr>
            <a:endParaRPr lang="en-US"/>
          </a:p>
        </c:txPr>
        <c:crossAx val="51527680"/>
        <c:crosses val="autoZero"/>
        <c:auto val="1"/>
        <c:lblAlgn val="ctr"/>
        <c:lblOffset val="100"/>
        <c:noMultiLvlLbl val="0"/>
      </c:catAx>
      <c:valAx>
        <c:axId val="51527680"/>
        <c:scaling>
          <c:orientation val="minMax"/>
          <c:max val="1"/>
          <c:min val="0"/>
        </c:scaling>
        <c:delete val="0"/>
        <c:axPos val="l"/>
        <c:majorGridlines>
          <c:spPr>
            <a:ln w="3175">
              <a:solidFill>
                <a:srgbClr val="707C8A"/>
              </a:solidFill>
              <a:prstDash val="solid"/>
            </a:ln>
          </c:spPr>
        </c:majorGridlines>
        <c:numFmt formatCode="0%" sourceLinked="0"/>
        <c:majorTickMark val="none"/>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51521792"/>
        <c:crosses val="autoZero"/>
        <c:crossBetween val="between"/>
      </c:valAx>
      <c:spPr>
        <a:noFill/>
        <a:ln>
          <a:noFill/>
        </a:ln>
      </c:spPr>
    </c:plotArea>
    <c:legend>
      <c:legendPos val="b"/>
      <c:layout>
        <c:manualLayout>
          <c:xMode val="edge"/>
          <c:yMode val="edge"/>
          <c:x val="0"/>
          <c:y val="0.78573232323232323"/>
          <c:w val="1"/>
          <c:h val="0.12828282828282828"/>
        </c:manualLayout>
      </c:layout>
      <c:overlay val="0"/>
      <c:txPr>
        <a:bodyPr/>
        <a:lstStyle/>
        <a:p>
          <a:pPr>
            <a:defRPr sz="1400" b="0">
              <a:solidFill>
                <a:srgbClr val="000000"/>
              </a:solidFill>
              <a:latin typeface="Arial"/>
            </a:defRPr>
          </a:pPr>
          <a:endParaRPr lang="en-US"/>
        </a:p>
      </c:txPr>
    </c:legend>
    <c:plotVisOnly val="1"/>
    <c:dispBlanksAs val="gap"/>
    <c:showDLblsOverMax val="0"/>
  </c:chart>
  <c:spPr>
    <a:solidFill>
      <a:sysClr val="window" lastClr="FFFFFF"/>
    </a:solidFill>
    <a:ln w="19050" cmpd="sng">
      <a:solidFill>
        <a:srgbClr val="707C8A"/>
      </a:solidFill>
      <a:prstDash val="solid"/>
    </a:ln>
  </c:spPr>
  <c:txPr>
    <a:bodyPr/>
    <a:lstStyle/>
    <a:p>
      <a:pPr>
        <a:defRPr sz="11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4.83907E-6</cdr:y>
    </cdr:from>
    <cdr:to>
      <cdr:x>1</cdr:x>
      <cdr:y>0.0606</cdr:y>
    </cdr:to>
    <cdr:sp macro="" textlink="">
      <cdr:nvSpPr>
        <cdr:cNvPr id="3" name="txtboxChartTitle"/>
        <cdr:cNvSpPr txBox="1"/>
      </cdr:nvSpPr>
      <cdr:spPr>
        <a:xfrm xmlns:a="http://schemas.openxmlformats.org/drawingml/2006/main">
          <a:off x="0" y="23"/>
          <a:ext cx="8220075" cy="2880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2000" tIns="0" rIns="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r>
            <a:rPr lang="en-US" sz="1200" b="1" baseline="0" dirty="0" smtClean="0">
              <a:solidFill>
                <a:srgbClr val="FFFFFF"/>
              </a:solidFill>
              <a:latin typeface="Arial"/>
              <a:cs typeface="Arial" pitchFamily="34" charset="0"/>
            </a:rPr>
            <a:t>Gas share in total primary energy </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0.69284</cdr:x>
      <cdr:y>0.94215</cdr:y>
    </cdr:from>
    <cdr:to>
      <cdr:x>1</cdr:x>
      <cdr:y>1</cdr:y>
    </cdr:to>
    <cdr:sp macro="" textlink="">
      <cdr:nvSpPr>
        <cdr:cNvPr id="5" name="txtboxCopyrightLine"/>
        <cdr:cNvSpPr txBox="1"/>
      </cdr:nvSpPr>
      <cdr:spPr>
        <a:xfrm xmlns:a="http://schemas.openxmlformats.org/drawingml/2006/main">
          <a:off x="5686425" y="4679949"/>
          <a:ext cx="2520950" cy="287337"/>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rIns="73152" bIns="73152"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smtClean="0">
              <a:solidFill>
                <a:schemeClr val="tx1"/>
              </a:solidFill>
              <a:latin typeface="Arial"/>
              <a:cs typeface="Arial" pitchFamily="34" charset="0"/>
            </a:rPr>
            <a:t>© 2016 IHS</a:t>
          </a:r>
          <a:endParaRPr lang="en-US" sz="700" b="0" dirty="0">
            <a:solidFill>
              <a:schemeClr val="tx1"/>
            </a:solidFill>
            <a:latin typeface="Arial"/>
            <a:cs typeface="Arial" pitchFamily="34" charset="0"/>
          </a:endParaRPr>
        </a:p>
      </cdr:txBody>
    </cdr:sp>
  </cdr:relSizeAnchor>
  <cdr:relSizeAnchor xmlns:cdr="http://schemas.openxmlformats.org/drawingml/2006/chartDrawing">
    <cdr:from>
      <cdr:x>0</cdr:x>
      <cdr:y>0.93051</cdr:y>
    </cdr:from>
    <cdr:to>
      <cdr:x>1</cdr:x>
      <cdr:y>1</cdr:y>
    </cdr:to>
    <cdr:sp macro="" textlink="">
      <cdr:nvSpPr>
        <cdr:cNvPr id="11" name="txtBoxSourceLine"/>
        <cdr:cNvSpPr txBox="1"/>
      </cdr:nvSpPr>
      <cdr:spPr>
        <a:xfrm xmlns:a="http://schemas.openxmlformats.org/drawingml/2006/main">
          <a:off x="0" y="4737100"/>
          <a:ext cx="8218799" cy="3302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smtClean="0">
              <a:solidFill>
                <a:schemeClr val="tx1"/>
              </a:solidFill>
              <a:latin typeface="Arial"/>
              <a:cs typeface="Arial" pitchFamily="34" charset="0"/>
            </a:rPr>
            <a:t>Source: IHS</a:t>
          </a:r>
          <a:endParaRPr lang="en-US" sz="700" b="0" dirty="0">
            <a:solidFill>
              <a:schemeClr val="tx1"/>
            </a:solidFill>
            <a:latin typeface="Arial"/>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4.83907E-6</cdr:y>
    </cdr:from>
    <cdr:to>
      <cdr:x>1</cdr:x>
      <cdr:y>0.0606</cdr:y>
    </cdr:to>
    <cdr:sp macro="" textlink="">
      <cdr:nvSpPr>
        <cdr:cNvPr id="3" name="txtboxChartTitle"/>
        <cdr:cNvSpPr txBox="1"/>
      </cdr:nvSpPr>
      <cdr:spPr>
        <a:xfrm xmlns:a="http://schemas.openxmlformats.org/drawingml/2006/main">
          <a:off x="0" y="23"/>
          <a:ext cx="8220075" cy="2880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2000" tIns="0" rIns="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r>
            <a:rPr lang="en-US" sz="1200" b="1" dirty="0" smtClean="0">
              <a:solidFill>
                <a:srgbClr val="FFFFFF"/>
              </a:solidFill>
              <a:latin typeface="Arial"/>
              <a:cs typeface="Arial" pitchFamily="34" charset="0"/>
            </a:rPr>
            <a:t>Gas share in total primary energy</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0.69284</cdr:x>
      <cdr:y>0.94215</cdr:y>
    </cdr:from>
    <cdr:to>
      <cdr:x>1</cdr:x>
      <cdr:y>1</cdr:y>
    </cdr:to>
    <cdr:sp macro="" textlink="">
      <cdr:nvSpPr>
        <cdr:cNvPr id="5" name="txtboxCopyrightLine"/>
        <cdr:cNvSpPr txBox="1"/>
      </cdr:nvSpPr>
      <cdr:spPr>
        <a:xfrm xmlns:a="http://schemas.openxmlformats.org/drawingml/2006/main">
          <a:off x="5686425" y="4679949"/>
          <a:ext cx="2520950" cy="287337"/>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rIns="73152" bIns="73152"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smtClean="0">
              <a:solidFill>
                <a:schemeClr val="tx1"/>
              </a:solidFill>
              <a:latin typeface="Arial"/>
              <a:cs typeface="Arial" pitchFamily="34" charset="0"/>
            </a:rPr>
            <a:t>© 2016 IHS</a:t>
          </a:r>
          <a:endParaRPr lang="en-US" sz="700" b="0" dirty="0">
            <a:solidFill>
              <a:schemeClr val="tx1"/>
            </a:solidFill>
            <a:latin typeface="Arial"/>
            <a:cs typeface="Arial" pitchFamily="34" charset="0"/>
          </a:endParaRPr>
        </a:p>
      </cdr:txBody>
    </cdr:sp>
  </cdr:relSizeAnchor>
  <cdr:relSizeAnchor xmlns:cdr="http://schemas.openxmlformats.org/drawingml/2006/chartDrawing">
    <cdr:from>
      <cdr:x>0</cdr:x>
      <cdr:y>0.93051</cdr:y>
    </cdr:from>
    <cdr:to>
      <cdr:x>1</cdr:x>
      <cdr:y>1</cdr:y>
    </cdr:to>
    <cdr:sp macro="" textlink="">
      <cdr:nvSpPr>
        <cdr:cNvPr id="11" name="txtBoxSourceLine"/>
        <cdr:cNvSpPr txBox="1"/>
      </cdr:nvSpPr>
      <cdr:spPr>
        <a:xfrm xmlns:a="http://schemas.openxmlformats.org/drawingml/2006/main">
          <a:off x="0" y="4737100"/>
          <a:ext cx="8218799" cy="3302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smtClean="0">
              <a:solidFill>
                <a:schemeClr val="tx1"/>
              </a:solidFill>
              <a:latin typeface="Arial"/>
              <a:cs typeface="Arial" pitchFamily="34" charset="0"/>
            </a:rPr>
            <a:t>Source: IHS</a:t>
          </a:r>
          <a:endParaRPr lang="en-US" sz="700" b="0" dirty="0">
            <a:solidFill>
              <a:schemeClr val="tx1"/>
            </a:solidFill>
            <a:latin typeface="Arial"/>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4.83907E-6</cdr:y>
    </cdr:from>
    <cdr:to>
      <cdr:x>1</cdr:x>
      <cdr:y>0.0606</cdr:y>
    </cdr:to>
    <cdr:sp macro="" textlink="">
      <cdr:nvSpPr>
        <cdr:cNvPr id="3" name="txtboxChartTitle"/>
        <cdr:cNvSpPr txBox="1"/>
      </cdr:nvSpPr>
      <cdr:spPr>
        <a:xfrm xmlns:a="http://schemas.openxmlformats.org/drawingml/2006/main">
          <a:off x="0" y="23"/>
          <a:ext cx="8220075" cy="2880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2000" tIns="0" rIns="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r>
            <a:rPr lang="en-US" sz="1200" b="1" dirty="0" smtClean="0">
              <a:solidFill>
                <a:srgbClr val="FFFFFF"/>
              </a:solidFill>
              <a:latin typeface="Arial"/>
              <a:cs typeface="Arial" pitchFamily="34" charset="0"/>
            </a:rPr>
            <a:t>Gas share in total primary energy</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0.69284</cdr:x>
      <cdr:y>0.94215</cdr:y>
    </cdr:from>
    <cdr:to>
      <cdr:x>1</cdr:x>
      <cdr:y>1</cdr:y>
    </cdr:to>
    <cdr:sp macro="" textlink="">
      <cdr:nvSpPr>
        <cdr:cNvPr id="5" name="txtboxCopyrightLine"/>
        <cdr:cNvSpPr txBox="1"/>
      </cdr:nvSpPr>
      <cdr:spPr>
        <a:xfrm xmlns:a="http://schemas.openxmlformats.org/drawingml/2006/main">
          <a:off x="5686425" y="4679949"/>
          <a:ext cx="2520950" cy="287337"/>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rIns="73152" bIns="73152"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smtClean="0">
              <a:solidFill>
                <a:schemeClr val="tx1"/>
              </a:solidFill>
              <a:latin typeface="Arial"/>
              <a:cs typeface="Arial" pitchFamily="34" charset="0"/>
            </a:rPr>
            <a:t>© 2016 IHS</a:t>
          </a:r>
          <a:endParaRPr lang="en-US" sz="700" b="0" dirty="0">
            <a:solidFill>
              <a:schemeClr val="tx1"/>
            </a:solidFill>
            <a:latin typeface="Arial"/>
            <a:cs typeface="Arial" pitchFamily="34" charset="0"/>
          </a:endParaRPr>
        </a:p>
      </cdr:txBody>
    </cdr:sp>
  </cdr:relSizeAnchor>
  <cdr:relSizeAnchor xmlns:cdr="http://schemas.openxmlformats.org/drawingml/2006/chartDrawing">
    <cdr:from>
      <cdr:x>0</cdr:x>
      <cdr:y>0.93051</cdr:y>
    </cdr:from>
    <cdr:to>
      <cdr:x>1</cdr:x>
      <cdr:y>1</cdr:y>
    </cdr:to>
    <cdr:sp macro="" textlink="">
      <cdr:nvSpPr>
        <cdr:cNvPr id="11" name="txtBoxSourceLine"/>
        <cdr:cNvSpPr txBox="1"/>
      </cdr:nvSpPr>
      <cdr:spPr>
        <a:xfrm xmlns:a="http://schemas.openxmlformats.org/drawingml/2006/main">
          <a:off x="0" y="4737100"/>
          <a:ext cx="8218799" cy="3302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smtClean="0">
              <a:solidFill>
                <a:schemeClr val="tx1"/>
              </a:solidFill>
              <a:latin typeface="Arial"/>
              <a:cs typeface="Arial" pitchFamily="34" charset="0"/>
            </a:rPr>
            <a:t>Source: IHS</a:t>
          </a:r>
          <a:endParaRPr lang="en-US" sz="700" b="0" dirty="0">
            <a:solidFill>
              <a:schemeClr val="tx1"/>
            </a:solidFill>
            <a:latin typeface="Arial"/>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0.07875</cdr:y>
    </cdr:to>
    <cdr:sp macro="" textlink="">
      <cdr:nvSpPr>
        <cdr:cNvPr id="2" name="txtboxChartTitle"/>
        <cdr:cNvSpPr txBox="1"/>
      </cdr:nvSpPr>
      <cdr:spPr>
        <a:xfrm xmlns:a="http://schemas.openxmlformats.org/drawingml/2006/main">
          <a:off x="0" y="0"/>
          <a:ext cx="4610100" cy="215900"/>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GB" b="1" dirty="0">
              <a:solidFill>
                <a:srgbClr val="FFFFFF"/>
              </a:solidFill>
              <a:latin typeface="Arial"/>
            </a:rPr>
            <a:t>Gas demand outlook, incremental from 2015: Importers</a:t>
          </a:r>
        </a:p>
      </cdr:txBody>
    </cdr:sp>
  </cdr:relSizeAnchor>
  <cdr:relSizeAnchor xmlns:cdr="http://schemas.openxmlformats.org/drawingml/2006/chartDrawing">
    <cdr:from>
      <cdr:x>0</cdr:x>
      <cdr:y>0.92125</cdr:y>
    </cdr:from>
    <cdr:to>
      <cdr:x>1</cdr:x>
      <cdr:y>1</cdr:y>
    </cdr:to>
    <cdr:sp macro="" textlink="">
      <cdr:nvSpPr>
        <cdr:cNvPr id="3" name="txtBoxSourceLine"/>
        <cdr:cNvSpPr txBox="1"/>
      </cdr:nvSpPr>
      <cdr:spPr>
        <a:xfrm xmlns:a="http://schemas.openxmlformats.org/drawingml/2006/main">
          <a:off x="0" y="2525619"/>
          <a:ext cx="4610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GB" sz="600" b="0">
              <a:solidFill>
                <a:srgbClr val="000000"/>
              </a:solidFill>
              <a:latin typeface="Arial"/>
            </a:rPr>
            <a:t>Source: IHS</a:t>
          </a:r>
        </a:p>
      </cdr:txBody>
    </cdr:sp>
  </cdr:relSizeAnchor>
  <cdr:relSizeAnchor xmlns:cdr="http://schemas.openxmlformats.org/drawingml/2006/chartDrawing">
    <cdr:from>
      <cdr:x>0.68611</cdr:x>
      <cdr:y>0.93515</cdr:y>
    </cdr:from>
    <cdr:to>
      <cdr:x>1</cdr:x>
      <cdr:y>1</cdr:y>
    </cdr:to>
    <cdr:sp macro="" textlink="">
      <cdr:nvSpPr>
        <cdr:cNvPr id="4" name="txtboxCopyrightLine"/>
        <cdr:cNvSpPr txBox="1"/>
      </cdr:nvSpPr>
      <cdr:spPr>
        <a:xfrm xmlns:a="http://schemas.openxmlformats.org/drawingml/2006/main">
          <a:off x="3136899" y="2563719"/>
          <a:ext cx="1435100" cy="1778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GB" sz="600" b="0">
              <a:solidFill>
                <a:srgbClr val="000000"/>
              </a:solidFill>
              <a:latin typeface="Arial"/>
            </a:rPr>
            <a:t>© 2016 IHS</a:t>
          </a:r>
        </a:p>
      </cdr:txBody>
    </cdr:sp>
  </cdr:relSizeAnchor>
  <cdr:relSizeAnchor xmlns:cdr="http://schemas.openxmlformats.org/drawingml/2006/chartDrawing">
    <cdr:from>
      <cdr:x>0</cdr:x>
      <cdr:y>0.12508</cdr:y>
    </cdr:from>
    <cdr:to>
      <cdr:x>0.06155</cdr:x>
      <cdr:y>0.72035</cdr:y>
    </cdr:to>
    <cdr:sp macro="" textlink="">
      <cdr:nvSpPr>
        <cdr:cNvPr id="5" name="txtBoxPrimaryYAxisLabel"/>
        <cdr:cNvSpPr txBox="1"/>
      </cdr:nvSpPr>
      <cdr:spPr>
        <a:xfrm xmlns:a="http://schemas.openxmlformats.org/drawingml/2006/main" rot="16200000">
          <a:off x="-1157203" y="1692881"/>
          <a:ext cx="2549355" cy="234950"/>
        </a:xfrm>
        <a:prstGeom xmlns:a="http://schemas.openxmlformats.org/drawingml/2006/main" prst="rect">
          <a:avLst/>
        </a:prstGeom>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GB" sz="900" b="1" dirty="0" err="1">
              <a:solidFill>
                <a:srgbClr val="000000"/>
              </a:solidFill>
              <a:latin typeface="Arial"/>
            </a:rPr>
            <a:t>Bcm</a:t>
          </a:r>
          <a:endParaRPr lang="en-GB" sz="900" b="1" dirty="0">
            <a:solidFill>
              <a:srgbClr val="000000"/>
            </a:solidFill>
            <a:latin typeface="Aria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0.07875</cdr:y>
    </cdr:to>
    <cdr:sp macro="" textlink="">
      <cdr:nvSpPr>
        <cdr:cNvPr id="2" name="txtboxChartTitle"/>
        <cdr:cNvSpPr txBox="1"/>
      </cdr:nvSpPr>
      <cdr:spPr>
        <a:xfrm xmlns:a="http://schemas.openxmlformats.org/drawingml/2006/main">
          <a:off x="0" y="0"/>
          <a:ext cx="4610100" cy="215900"/>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GB" b="1" dirty="0">
              <a:solidFill>
                <a:srgbClr val="FFFFFF"/>
              </a:solidFill>
              <a:latin typeface="Arial"/>
            </a:rPr>
            <a:t>Gas demand</a:t>
          </a:r>
          <a:r>
            <a:rPr lang="en-GB" b="1" baseline="0" dirty="0">
              <a:solidFill>
                <a:srgbClr val="FFFFFF"/>
              </a:solidFill>
              <a:latin typeface="Arial"/>
            </a:rPr>
            <a:t> outlook, incremental from 2015: By region</a:t>
          </a:r>
          <a:endParaRPr lang="en-GB" b="1" dirty="0">
            <a:solidFill>
              <a:srgbClr val="FFFFFF"/>
            </a:solidFill>
            <a:latin typeface="Arial"/>
          </a:endParaRPr>
        </a:p>
      </cdr:txBody>
    </cdr:sp>
  </cdr:relSizeAnchor>
  <cdr:relSizeAnchor xmlns:cdr="http://schemas.openxmlformats.org/drawingml/2006/chartDrawing">
    <cdr:from>
      <cdr:x>0</cdr:x>
      <cdr:y>0.92125</cdr:y>
    </cdr:from>
    <cdr:to>
      <cdr:x>1</cdr:x>
      <cdr:y>1</cdr:y>
    </cdr:to>
    <cdr:sp macro="" textlink="">
      <cdr:nvSpPr>
        <cdr:cNvPr id="3" name="txtBoxSourceLine"/>
        <cdr:cNvSpPr txBox="1"/>
      </cdr:nvSpPr>
      <cdr:spPr>
        <a:xfrm xmlns:a="http://schemas.openxmlformats.org/drawingml/2006/main">
          <a:off x="0" y="2525619"/>
          <a:ext cx="4610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GB" sz="600" b="0">
              <a:solidFill>
                <a:srgbClr val="000000"/>
              </a:solidFill>
              <a:latin typeface="Arial"/>
            </a:rPr>
            <a:t>Source: IHS</a:t>
          </a:r>
        </a:p>
      </cdr:txBody>
    </cdr:sp>
  </cdr:relSizeAnchor>
  <cdr:relSizeAnchor xmlns:cdr="http://schemas.openxmlformats.org/drawingml/2006/chartDrawing">
    <cdr:from>
      <cdr:x>0.68611</cdr:x>
      <cdr:y>0.93515</cdr:y>
    </cdr:from>
    <cdr:to>
      <cdr:x>1</cdr:x>
      <cdr:y>1</cdr:y>
    </cdr:to>
    <cdr:sp macro="" textlink="">
      <cdr:nvSpPr>
        <cdr:cNvPr id="4" name="txtboxCopyrightLine"/>
        <cdr:cNvSpPr txBox="1"/>
      </cdr:nvSpPr>
      <cdr:spPr>
        <a:xfrm xmlns:a="http://schemas.openxmlformats.org/drawingml/2006/main">
          <a:off x="3136899" y="2563719"/>
          <a:ext cx="1435100" cy="1778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GB" sz="600" b="0">
              <a:solidFill>
                <a:srgbClr val="000000"/>
              </a:solidFill>
              <a:latin typeface="Arial"/>
            </a:rPr>
            <a:t>© 2016 IHS</a:t>
          </a:r>
        </a:p>
      </cdr:txBody>
    </cdr:sp>
  </cdr:relSizeAnchor>
  <cdr:relSizeAnchor xmlns:cdr="http://schemas.openxmlformats.org/drawingml/2006/chartDrawing">
    <cdr:from>
      <cdr:x>0</cdr:x>
      <cdr:y>0.12508</cdr:y>
    </cdr:from>
    <cdr:to>
      <cdr:x>0.04722</cdr:x>
      <cdr:y>0.72035</cdr:y>
    </cdr:to>
    <cdr:sp macro="" textlink="">
      <cdr:nvSpPr>
        <cdr:cNvPr id="5" name="txtBoxPrimaryYAxisLabel"/>
        <cdr:cNvSpPr txBox="1"/>
      </cdr:nvSpPr>
      <cdr:spPr>
        <a:xfrm xmlns:a="http://schemas.openxmlformats.org/drawingml/2006/main" rot="16200000">
          <a:off x="-708025" y="1050925"/>
          <a:ext cx="1631950" cy="215900"/>
        </a:xfrm>
        <a:prstGeom xmlns:a="http://schemas.openxmlformats.org/drawingml/2006/main" prst="rect">
          <a:avLst/>
        </a:prstGeom>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GB" sz="800" b="1" dirty="0" err="1">
              <a:solidFill>
                <a:srgbClr val="000000"/>
              </a:solidFill>
              <a:latin typeface="Arial"/>
            </a:rPr>
            <a:t>Bcm</a:t>
          </a:r>
          <a:endParaRPr lang="en-GB" sz="800" b="1" dirty="0">
            <a:solidFill>
              <a:srgbClr val="000000"/>
            </a:solidFill>
            <a:latin typeface="Aria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5.05051E-6</cdr:y>
    </cdr:from>
    <cdr:to>
      <cdr:x>1</cdr:x>
      <cdr:y>0.07484</cdr:y>
    </cdr:to>
    <cdr:sp macro="" textlink="">
      <cdr:nvSpPr>
        <cdr:cNvPr id="2" name="txtboxChartTitle"/>
        <cdr:cNvSpPr txBox="1"/>
      </cdr:nvSpPr>
      <cdr:spPr>
        <a:xfrm xmlns:a="http://schemas.openxmlformats.org/drawingml/2006/main">
          <a:off x="0" y="24"/>
          <a:ext cx="8218800" cy="3556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en-US" sz="1600" b="1" i="0" u="none" strike="noStrike" dirty="0">
              <a:solidFill>
                <a:srgbClr val="FFFFFF"/>
              </a:solidFill>
              <a:latin typeface="Arial"/>
              <a:cs typeface="Arial" pitchFamily="34" charset="0"/>
            </a:rPr>
            <a:t>European </a:t>
          </a:r>
          <a:r>
            <a:rPr lang="en-US" sz="1600" b="1" dirty="0">
              <a:solidFill>
                <a:srgbClr val="FFFFFF"/>
              </a:solidFill>
              <a:latin typeface="Arial"/>
              <a:cs typeface="Arial" pitchFamily="34" charset="0"/>
            </a:rPr>
            <a:t>g</a:t>
          </a:r>
          <a:r>
            <a:rPr lang="en-US" sz="1600" b="1" i="0" u="none" strike="noStrike" dirty="0" smtClean="0">
              <a:solidFill>
                <a:srgbClr val="FFFFFF"/>
              </a:solidFill>
              <a:latin typeface="Arial"/>
              <a:cs typeface="Arial" pitchFamily="34" charset="0"/>
            </a:rPr>
            <a:t>as outlook</a:t>
          </a:r>
          <a:r>
            <a:rPr lang="en-US" sz="1600" b="1" dirty="0" smtClean="0">
              <a:solidFill>
                <a:srgbClr val="FFFFFF"/>
              </a:solidFill>
              <a:latin typeface="Arial"/>
              <a:cs typeface="Arial" pitchFamily="34" charset="0"/>
            </a:rPr>
            <a:t> by supply source</a:t>
          </a:r>
          <a:endParaRPr lang="en-US" sz="1600" b="1" i="0" u="none" strike="noStrike" dirty="0">
            <a:solidFill>
              <a:srgbClr val="FFFFFF"/>
            </a:solidFill>
            <a:latin typeface="Arial"/>
            <a:cs typeface="Arial" pitchFamily="34" charset="0"/>
          </a:endParaRPr>
        </a:p>
      </cdr:txBody>
    </cdr:sp>
  </cdr:relSizeAnchor>
  <cdr:relSizeAnchor xmlns:cdr="http://schemas.openxmlformats.org/drawingml/2006/chartDrawing">
    <cdr:from>
      <cdr:x>0</cdr:x>
      <cdr:y>0.91715</cdr:y>
    </cdr:from>
    <cdr:to>
      <cdr:x>0.81743</cdr:x>
      <cdr:y>1</cdr:y>
    </cdr:to>
    <cdr:sp macro="" textlink="">
      <cdr:nvSpPr>
        <cdr:cNvPr id="6" name="txtBoxSourceLine"/>
        <cdr:cNvSpPr txBox="1"/>
      </cdr:nvSpPr>
      <cdr:spPr>
        <a:xfrm xmlns:a="http://schemas.openxmlformats.org/drawingml/2006/main">
          <a:off x="0" y="4737100"/>
          <a:ext cx="6718300" cy="3937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r>
            <a:rPr lang="en-US" sz="1000" b="0">
              <a:solidFill>
                <a:srgbClr val="000000"/>
              </a:solidFill>
              <a:latin typeface="Arial"/>
              <a:cs typeface="Arial" pitchFamily="34" charset="0"/>
            </a:rPr>
            <a:t>Note: Indigenous production line here is net of stock changes and net LNG exports from Europe.</a:t>
          </a:r>
        </a:p>
        <a:p xmlns:a="http://schemas.openxmlformats.org/drawingml/2006/main">
          <a:pPr algn="l"/>
          <a:r>
            <a:rPr lang="en-US" sz="1000" b="0">
              <a:solidFill>
                <a:srgbClr val="000000"/>
              </a:solidFill>
              <a:latin typeface="Arial"/>
              <a:cs typeface="Arial" pitchFamily="34" charset="0"/>
            </a:rPr>
            <a:t>Source: IHS Energy</a:t>
          </a:r>
        </a:p>
      </cdr:txBody>
    </cdr:sp>
  </cdr:relSizeAnchor>
  <cdr:relSizeAnchor xmlns:cdr="http://schemas.openxmlformats.org/drawingml/2006/chartDrawing">
    <cdr:from>
      <cdr:x>3.65017E-7</cdr:x>
      <cdr:y>0.10304</cdr:y>
    </cdr:from>
    <cdr:to>
      <cdr:x>0.04327</cdr:x>
      <cdr:y>0.64445</cdr:y>
    </cdr:to>
    <cdr:sp macro="" textlink="">
      <cdr:nvSpPr>
        <cdr:cNvPr id="5" name="txtBoxPrimaryYAxisLabel"/>
        <cdr:cNvSpPr txBox="1"/>
      </cdr:nvSpPr>
      <cdr:spPr>
        <a:xfrm xmlns:a="http://schemas.openxmlformats.org/drawingml/2006/main" rot="16200000">
          <a:off x="-1108587" y="1598236"/>
          <a:ext cx="2572780" cy="3556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t">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400" b="1" i="0" u="none" strike="noStrike" dirty="0" err="1" smtClean="0">
              <a:solidFill>
                <a:srgbClr val="000000"/>
              </a:solidFill>
              <a:latin typeface="Arial"/>
              <a:cs typeface="Arial"/>
            </a:rPr>
            <a:t>Bcm</a:t>
          </a:r>
          <a:endParaRPr lang="en-US" sz="1400" b="1" dirty="0" err="1" smtClean="0">
            <a:solidFill>
              <a:srgbClr val="000000"/>
            </a:solidFill>
            <a:latin typeface="Arial"/>
          </a:endParaRPr>
        </a:p>
      </cdr:txBody>
    </cdr:sp>
  </cdr:relSizeAnchor>
  <cdr:relSizeAnchor xmlns:cdr="http://schemas.openxmlformats.org/drawingml/2006/chartDrawing">
    <cdr:from>
      <cdr:x>0.1469</cdr:x>
      <cdr:y>0.7109</cdr:y>
    </cdr:from>
    <cdr:to>
      <cdr:x>0.97511</cdr:x>
      <cdr:y>0.78573</cdr:y>
    </cdr:to>
    <cdr:sp macro="" textlink="">
      <cdr:nvSpPr>
        <cdr:cNvPr id="7" name="txtBoxPrimaryXAxisLabel"/>
        <cdr:cNvSpPr txBox="1"/>
      </cdr:nvSpPr>
      <cdr:spPr>
        <a:xfrm xmlns:a="http://schemas.openxmlformats.org/drawingml/2006/main">
          <a:off x="1207342" y="3378200"/>
          <a:ext cx="6806892" cy="3556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ctr">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400" b="1" i="0" u="none" strike="noStrike" dirty="0" err="1" smtClean="0">
              <a:solidFill>
                <a:srgbClr val="000000"/>
              </a:solidFill>
              <a:latin typeface="Arial"/>
              <a:cs typeface="Arial"/>
            </a:rPr>
            <a:t> </a:t>
          </a:r>
          <a:endParaRPr lang="en-US" sz="1400" b="1" dirty="0" err="1" smtClean="0">
            <a:solidFill>
              <a:srgbClr val="000000"/>
            </a:solidFill>
            <a:latin typeface="Arial"/>
          </a:endParaRPr>
        </a:p>
      </cdr:txBody>
    </cdr:sp>
  </cdr:relSizeAnchor>
  <cdr:relSizeAnchor xmlns:cdr="http://schemas.openxmlformats.org/drawingml/2006/chartDrawing">
    <cdr:from>
      <cdr:x>0.82539</cdr:x>
      <cdr:y>0.91989</cdr:y>
    </cdr:from>
    <cdr:to>
      <cdr:x>1</cdr:x>
      <cdr:y>1</cdr:y>
    </cdr:to>
    <cdr:sp macro="" textlink="">
      <cdr:nvSpPr>
        <cdr:cNvPr id="8" name="txtboxCopyrightLine"/>
        <cdr:cNvSpPr txBox="1"/>
      </cdr:nvSpPr>
      <cdr:spPr>
        <a:xfrm xmlns:a="http://schemas.openxmlformats.org/drawingml/2006/main">
          <a:off x="6784768" y="3279170"/>
          <a:ext cx="1435307" cy="285561"/>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GB" sz="1000" b="0" dirty="0">
              <a:solidFill>
                <a:srgbClr val="000000"/>
              </a:solidFill>
              <a:latin typeface="Arial"/>
            </a:rPr>
            <a:t>© 2016 IHS</a:t>
          </a:r>
        </a:p>
      </cdr:txBody>
    </cdr:sp>
  </cdr:relSizeAnchor>
  <cdr:relSizeAnchor xmlns:cdr="http://schemas.openxmlformats.org/drawingml/2006/chartDrawing">
    <cdr:from>
      <cdr:x>0.48191</cdr:x>
      <cdr:y>0.10783</cdr:y>
    </cdr:from>
    <cdr:to>
      <cdr:x>0.48191</cdr:x>
      <cdr:y>0.68326</cdr:y>
    </cdr:to>
    <cdr:cxnSp macro="">
      <cdr:nvCxnSpPr>
        <cdr:cNvPr id="13" name="Straight Connector 12"/>
        <cdr:cNvCxnSpPr/>
      </cdr:nvCxnSpPr>
      <cdr:spPr>
        <a:xfrm xmlns:a="http://schemas.openxmlformats.org/drawingml/2006/main">
          <a:off x="3977656" y="517623"/>
          <a:ext cx="0" cy="2762250"/>
        </a:xfrm>
        <a:prstGeom xmlns:a="http://schemas.openxmlformats.org/drawingml/2006/main" prst="line">
          <a:avLst/>
        </a:prstGeom>
        <a:ln xmlns:a="http://schemas.openxmlformats.org/drawingml/2006/main" w="15875">
          <a:solidFill>
            <a:srgbClr val="707C8A"/>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6749" y="156475"/>
            <a:ext cx="3077740" cy="469424"/>
          </a:xfrm>
          <a:prstGeom prst="rect">
            <a:avLst/>
          </a:prstGeom>
        </p:spPr>
        <p:txBody>
          <a:bodyPr vert="horz" lIns="96616" tIns="48308" rIns="96616" bIns="48308" rtlCol="0"/>
          <a:lstStyle>
            <a:lvl1pPr algn="l">
              <a:defRPr sz="1300"/>
            </a:lvl1pPr>
          </a:lstStyle>
          <a:p>
            <a:endParaRPr lang="en-US" sz="1100">
              <a:solidFill>
                <a:srgbClr val="666666"/>
              </a:solidFill>
              <a:latin typeface="Arial" pitchFamily="34" charset="0"/>
              <a:cs typeface="Arial" pitchFamily="34" charset="0"/>
            </a:endParaRPr>
          </a:p>
        </p:txBody>
      </p:sp>
      <p:sp>
        <p:nvSpPr>
          <p:cNvPr id="3" name="Date Placeholder 2"/>
          <p:cNvSpPr>
            <a:spLocks noGrp="1"/>
          </p:cNvSpPr>
          <p:nvPr>
            <p:ph type="dt" sz="quarter" idx="1"/>
          </p:nvPr>
        </p:nvSpPr>
        <p:spPr>
          <a:xfrm>
            <a:off x="3787987" y="156475"/>
            <a:ext cx="3077740" cy="469424"/>
          </a:xfrm>
          <a:prstGeom prst="rect">
            <a:avLst/>
          </a:prstGeom>
        </p:spPr>
        <p:txBody>
          <a:bodyPr vert="horz" lIns="96616" tIns="48308" rIns="96616" bIns="48308" rtlCol="0"/>
          <a:lstStyle>
            <a:lvl1pPr algn="r">
              <a:defRPr sz="1300"/>
            </a:lvl1pPr>
          </a:lstStyle>
          <a:p>
            <a:fld id="{1B569FE1-51EE-4BDB-BFC0-FF7113750CC9}" type="datetimeFigureOut">
              <a:rPr lang="en-US" sz="1100">
                <a:solidFill>
                  <a:srgbClr val="666666"/>
                </a:solidFill>
                <a:latin typeface="Arial" pitchFamily="34" charset="0"/>
                <a:cs typeface="Arial" pitchFamily="34" charset="0"/>
              </a:rPr>
              <a:pPr/>
              <a:t>4/18/2017</a:t>
            </a:fld>
            <a:endParaRPr lang="en-US" sz="1100">
              <a:solidFill>
                <a:srgbClr val="666666"/>
              </a:solidFill>
              <a:latin typeface="Arial" pitchFamily="34" charset="0"/>
              <a:cs typeface="Arial" pitchFamily="34" charset="0"/>
            </a:endParaRPr>
          </a:p>
        </p:txBody>
      </p:sp>
      <p:sp>
        <p:nvSpPr>
          <p:cNvPr id="4" name="Footer Placeholder 3"/>
          <p:cNvSpPr>
            <a:spLocks noGrp="1"/>
          </p:cNvSpPr>
          <p:nvPr>
            <p:ph type="ftr" sz="quarter" idx="2"/>
          </p:nvPr>
        </p:nvSpPr>
        <p:spPr>
          <a:xfrm>
            <a:off x="236749" y="8762577"/>
            <a:ext cx="3077740" cy="469424"/>
          </a:xfrm>
          <a:prstGeom prst="rect">
            <a:avLst/>
          </a:prstGeom>
        </p:spPr>
        <p:txBody>
          <a:bodyPr vert="horz" lIns="96616" tIns="48308" rIns="96616" bIns="48308" rtlCol="0" anchor="b"/>
          <a:lstStyle>
            <a:lvl1pPr algn="l">
              <a:defRPr sz="1300"/>
            </a:lvl1pPr>
          </a:lstStyle>
          <a:p>
            <a:r>
              <a:rPr lang="en-US" sz="1100" dirty="0">
                <a:solidFill>
                  <a:srgbClr val="666666"/>
                </a:solidFill>
                <a:latin typeface="Arial" pitchFamily="34" charset="0"/>
                <a:cs typeface="Arial" pitchFamily="34" charset="0"/>
              </a:rPr>
              <a:t>Copyright </a:t>
            </a:r>
            <a:r>
              <a:rPr lang="en-US" altLang="ja-JP" sz="1100" dirty="0">
                <a:solidFill>
                  <a:srgbClr val="666666"/>
                </a:solidFill>
                <a:latin typeface="Arial" pitchFamily="34" charset="0"/>
                <a:cs typeface="Arial" pitchFamily="34" charset="0"/>
              </a:rPr>
              <a:t>© </a:t>
            </a:r>
            <a:r>
              <a:rPr lang="en-US" sz="1100" dirty="0">
                <a:solidFill>
                  <a:srgbClr val="666666"/>
                </a:solidFill>
                <a:latin typeface="Arial" pitchFamily="34" charset="0"/>
                <a:cs typeface="Arial" pitchFamily="34" charset="0"/>
              </a:rPr>
              <a:t>2017 IHS Markit Inc. All Rights Reserved.</a:t>
            </a:r>
          </a:p>
        </p:txBody>
      </p:sp>
      <p:sp>
        <p:nvSpPr>
          <p:cNvPr id="5" name="Slide Number Placeholder 4"/>
          <p:cNvSpPr>
            <a:spLocks noGrp="1"/>
          </p:cNvSpPr>
          <p:nvPr>
            <p:ph type="sldNum" sz="quarter" idx="3"/>
          </p:nvPr>
        </p:nvSpPr>
        <p:spPr>
          <a:xfrm>
            <a:off x="3787987" y="8762577"/>
            <a:ext cx="3077740" cy="469424"/>
          </a:xfrm>
          <a:prstGeom prst="rect">
            <a:avLst/>
          </a:prstGeom>
        </p:spPr>
        <p:txBody>
          <a:bodyPr vert="horz" lIns="96616" tIns="48308" rIns="96616" bIns="48308" rtlCol="0" anchor="b"/>
          <a:lstStyle>
            <a:lvl1pPr algn="r">
              <a:defRPr sz="1300"/>
            </a:lvl1pPr>
          </a:lstStyle>
          <a:p>
            <a:fld id="{7696AA7F-128A-4F96-90D9-798331F07881}" type="slidenum">
              <a:rPr lang="en-US" sz="1100">
                <a:solidFill>
                  <a:srgbClr val="666666"/>
                </a:solidFill>
                <a:latin typeface="Arial" pitchFamily="34" charset="0"/>
                <a:cs typeface="Arial" pitchFamily="34" charset="0"/>
              </a:rPr>
              <a:pPr/>
              <a:t>‹#›</a:t>
            </a:fld>
            <a:endParaRPr lang="en-US" sz="1100">
              <a:solidFill>
                <a:srgbClr val="666666"/>
              </a:solidFill>
              <a:latin typeface="Arial" pitchFamily="34" charset="0"/>
              <a:cs typeface="Arial" pitchFamily="34" charset="0"/>
            </a:endParaRPr>
          </a:p>
        </p:txBody>
      </p:sp>
    </p:spTree>
    <p:extLst>
      <p:ext uri="{BB962C8B-B14F-4D97-AF65-F5344CB8AC3E}">
        <p14:creationId xmlns:p14="http://schemas.microsoft.com/office/powerpoint/2010/main" val="188611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6749" y="156475"/>
            <a:ext cx="3077740" cy="469424"/>
          </a:xfrm>
          <a:prstGeom prst="rect">
            <a:avLst/>
          </a:prstGeom>
        </p:spPr>
        <p:txBody>
          <a:bodyPr vert="horz" lIns="96616" tIns="48308" rIns="96616" bIns="48308" rtlCol="0"/>
          <a:lstStyle>
            <a:lvl1pPr algn="l">
              <a:defRPr sz="1100">
                <a:solidFill>
                  <a:srgbClr val="666666"/>
                </a:solidFill>
              </a:defRPr>
            </a:lvl1pPr>
          </a:lstStyle>
          <a:p>
            <a:endParaRPr lang="en-US"/>
          </a:p>
        </p:txBody>
      </p:sp>
      <p:sp>
        <p:nvSpPr>
          <p:cNvPr id="3" name="Date Placeholder 2"/>
          <p:cNvSpPr>
            <a:spLocks noGrp="1"/>
          </p:cNvSpPr>
          <p:nvPr>
            <p:ph type="dt" idx="1"/>
          </p:nvPr>
        </p:nvSpPr>
        <p:spPr>
          <a:xfrm>
            <a:off x="3787987" y="156475"/>
            <a:ext cx="3077740" cy="469424"/>
          </a:xfrm>
          <a:prstGeom prst="rect">
            <a:avLst/>
          </a:prstGeom>
        </p:spPr>
        <p:txBody>
          <a:bodyPr vert="horz" lIns="96616" tIns="48308" rIns="96616" bIns="48308" rtlCol="0"/>
          <a:lstStyle>
            <a:lvl1pPr algn="r">
              <a:defRPr sz="1100">
                <a:solidFill>
                  <a:srgbClr val="666666"/>
                </a:solidFill>
              </a:defRPr>
            </a:lvl1pPr>
          </a:lstStyle>
          <a:p>
            <a:fld id="{4893E39E-9981-4D6A-B4AC-34D0BB6D3124}" type="datetimeFigureOut">
              <a:rPr lang="en-US" smtClean="0"/>
              <a:pPr/>
              <a:t>4/18/2017</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6616" tIns="48308" rIns="96616" bIns="4830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236749" y="8762577"/>
            <a:ext cx="3077740" cy="469424"/>
          </a:xfrm>
          <a:prstGeom prst="rect">
            <a:avLst/>
          </a:prstGeom>
        </p:spPr>
        <p:txBody>
          <a:bodyPr vert="horz" lIns="96616" tIns="48308" rIns="96616" bIns="48308" rtlCol="0" anchor="b"/>
          <a:lstStyle>
            <a:lvl1pPr algn="l">
              <a:defRPr sz="1100">
                <a:solidFill>
                  <a:srgbClr val="666666"/>
                </a:solidFill>
              </a:defRPr>
            </a:lvl1pPr>
          </a:lstStyle>
          <a:p>
            <a:endParaRPr lang="en-US"/>
          </a:p>
        </p:txBody>
      </p:sp>
      <p:sp>
        <p:nvSpPr>
          <p:cNvPr id="7" name="Slide Number Placeholder 6"/>
          <p:cNvSpPr>
            <a:spLocks noGrp="1"/>
          </p:cNvSpPr>
          <p:nvPr>
            <p:ph type="sldNum" sz="quarter" idx="5"/>
          </p:nvPr>
        </p:nvSpPr>
        <p:spPr>
          <a:xfrm>
            <a:off x="3787987" y="8762577"/>
            <a:ext cx="3077740" cy="469424"/>
          </a:xfrm>
          <a:prstGeom prst="rect">
            <a:avLst/>
          </a:prstGeom>
        </p:spPr>
        <p:txBody>
          <a:bodyPr vert="horz" lIns="96616" tIns="48308" rIns="96616" bIns="48308" rtlCol="0" anchor="b"/>
          <a:lstStyle>
            <a:lvl1pPr algn="r">
              <a:defRPr sz="1100">
                <a:solidFill>
                  <a:srgbClr val="666666"/>
                </a:solidFill>
              </a:defRPr>
            </a:lvl1pPr>
          </a:lstStyle>
          <a:p>
            <a:fld id="{02A32C17-A472-4774-AAA4-7C42DB4D94B6}" type="slidenum">
              <a:rPr lang="en-US" smtClean="0"/>
              <a:pPr/>
              <a:t>‹#›</a:t>
            </a:fld>
            <a:endParaRPr lang="en-US"/>
          </a:p>
        </p:txBody>
      </p:sp>
    </p:spTree>
    <p:extLst>
      <p:ext uri="{BB962C8B-B14F-4D97-AF65-F5344CB8AC3E}">
        <p14:creationId xmlns:p14="http://schemas.microsoft.com/office/powerpoint/2010/main" val="4290632529"/>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1200"/>
      </a:spcBef>
      <a:spcAft>
        <a:spcPts val="400"/>
      </a:spcAft>
      <a:defRPr sz="1200" b="1" kern="1200">
        <a:solidFill>
          <a:schemeClr val="tx1"/>
        </a:solidFill>
        <a:latin typeface="+mn-lt"/>
        <a:ea typeface="+mn-ea"/>
        <a:cs typeface="+mn-cs"/>
      </a:defRPr>
    </a:lvl1pPr>
    <a:lvl2pPr marL="144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2pPr>
    <a:lvl3pPr marL="288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3pPr>
    <a:lvl4pPr marL="432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4pPr>
    <a:lvl5pPr marL="576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640"/>
            <a:ext cx="5681980" cy="4224289"/>
          </a:xfrm>
          <a:prstGeom prst="rect">
            <a:avLst/>
          </a:prstGeom>
        </p:spPr>
        <p:txBody>
          <a:bodyPr/>
          <a:lstStyle/>
          <a:p>
            <a:endParaRPr lang="en-GB"/>
          </a:p>
        </p:txBody>
      </p:sp>
      <p:sp>
        <p:nvSpPr>
          <p:cNvPr id="4" name="Slide Number Placeholder 3"/>
          <p:cNvSpPr>
            <a:spLocks noGrp="1"/>
          </p:cNvSpPr>
          <p:nvPr>
            <p:ph type="sldNum" sz="quarter" idx="10"/>
          </p:nvPr>
        </p:nvSpPr>
        <p:spPr/>
        <p:txBody>
          <a:bodyPr/>
          <a:lstStyle/>
          <a:p>
            <a:fld id="{02A32C17-A472-4774-AAA4-7C42DB4D94B6}" type="slidenum">
              <a:rPr lang="en-US" smtClean="0"/>
              <a:pPr/>
              <a:t>5</a:t>
            </a:fld>
            <a:endParaRPr lang="en-US"/>
          </a:p>
        </p:txBody>
      </p:sp>
    </p:spTree>
    <p:extLst>
      <p:ext uri="{BB962C8B-B14F-4D97-AF65-F5344CB8AC3E}">
        <p14:creationId xmlns:p14="http://schemas.microsoft.com/office/powerpoint/2010/main" val="420304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xfrm>
            <a:off x="1203325" y="703263"/>
            <a:ext cx="4695825" cy="3521075"/>
          </a:xfrm>
          <a:noFill/>
          <a:ln>
            <a:solidFill>
              <a:srgbClr val="000000"/>
            </a:solidFill>
            <a:miter lim="800000"/>
            <a:headEnd/>
            <a:tailEnd/>
          </a:ln>
        </p:spPr>
      </p:sp>
      <p:sp>
        <p:nvSpPr>
          <p:cNvPr id="224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24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6E14CA-12CD-490F-9BFA-DDEA9E5300D7}" type="slidenum">
              <a:rPr lang="en-US">
                <a:solidFill>
                  <a:srgbClr val="000000"/>
                </a:solidFill>
                <a:latin typeface="Calibri" pitchFamily="34" charset="0"/>
              </a:rPr>
              <a:pPr fontAlgn="base">
                <a:spcBef>
                  <a:spcPct val="0"/>
                </a:spcBef>
                <a:spcAft>
                  <a:spcPct val="0"/>
                </a:spcAft>
              </a:pPr>
              <a:t>6</a:t>
            </a:fld>
            <a:endParaRPr lang="en-US" dirty="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ftr" sz="quarter" idx="4294967295"/>
          </p:nvPr>
        </p:nvSpPr>
        <p:spPr bwMode="auto">
          <a:xfrm>
            <a:off x="1" y="8918125"/>
            <a:ext cx="3078049" cy="468803"/>
          </a:xfrm>
          <a:prstGeom prst="rect">
            <a:avLst/>
          </a:prstGeom>
          <a:noFill/>
          <a:ln>
            <a:miter lim="800000"/>
            <a:headEnd/>
            <a:tailEnd/>
          </a:ln>
        </p:spPr>
        <p:txBody>
          <a:bodyPr lIns="94043" tIns="47023" rIns="94043" bIns="47023"/>
          <a:lstStyle/>
          <a:p>
            <a:r>
              <a:rPr lang="en-US" dirty="0">
                <a:solidFill>
                  <a:prstClr val="black"/>
                </a:solidFill>
              </a:rPr>
              <a:t>LNG Summit_ 021705</a:t>
            </a:r>
          </a:p>
        </p:txBody>
      </p:sp>
      <p:sp>
        <p:nvSpPr>
          <p:cNvPr id="59395" name="Rectangle 2"/>
          <p:cNvSpPr>
            <a:spLocks noGrp="1" noRot="1" noChangeAspect="1" noChangeArrowheads="1" noTextEdit="1"/>
          </p:cNvSpPr>
          <p:nvPr>
            <p:ph type="sldImg"/>
          </p:nvPr>
        </p:nvSpPr>
        <p:spPr>
          <a:xfrm>
            <a:off x="1204913" y="704850"/>
            <a:ext cx="4692650" cy="3519488"/>
          </a:xfrm>
          <a:ln/>
        </p:spPr>
      </p:sp>
      <p:sp>
        <p:nvSpPr>
          <p:cNvPr id="59396" name="Rectangle 3"/>
          <p:cNvSpPr>
            <a:spLocks noGrp="1" noChangeArrowheads="1"/>
          </p:cNvSpPr>
          <p:nvPr>
            <p:ph type="body" idx="1"/>
          </p:nvPr>
        </p:nvSpPr>
        <p:spPr>
          <a:noFill/>
          <a:ln/>
        </p:spPr>
        <p:txBody>
          <a:bodyPr lIns="93023" tIns="46512" rIns="93023" bIns="46512"/>
          <a:lstStyle/>
          <a:p>
            <a:endParaRPr lang="en-US" dirty="0" smtClean="0">
              <a:latin typeface="Arial" pitchFamily="34"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A32C17-A472-4774-AAA4-7C42DB4D94B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788896"/>
            <a:ext cx="8207376" cy="559955"/>
          </a:xfrm>
          <a:prstGeom prst="rect">
            <a:avLst/>
          </a:prstGeom>
        </p:spPr>
        <p:txBody>
          <a:bodyPr wrap="none" lIns="0" rIns="90000" anchor="ctr">
            <a:noAutofit/>
          </a:bodyPr>
          <a:lstStyle>
            <a:lvl1pPr marL="0" indent="0">
              <a:defRPr sz="3500" b="1" baseline="0">
                <a:solidFill>
                  <a:schemeClr val="accent1"/>
                </a:solidFill>
              </a:defRPr>
            </a:lvl1pPr>
          </a:lstStyle>
          <a:p>
            <a:r>
              <a:rPr lang="en-US" dirty="0" smtClean="0"/>
              <a:t>Short Report Title</a:t>
            </a:r>
            <a:endParaRPr lang="en-US" dirty="0"/>
          </a:p>
        </p:txBody>
      </p:sp>
      <p:sp>
        <p:nvSpPr>
          <p:cNvPr id="12"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23" name="Text Placeholder 33"/>
          <p:cNvSpPr>
            <a:spLocks noGrp="1"/>
          </p:cNvSpPr>
          <p:nvPr>
            <p:ph type="body" sz="quarter" idx="14" hasCustomPrompt="1"/>
          </p:nvPr>
        </p:nvSpPr>
        <p:spPr>
          <a:xfrm>
            <a:off x="468313" y="246544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5" name="Straight Connector 24"/>
          <p:cNvCxnSpPr/>
          <p:nvPr userDrawn="1"/>
        </p:nvCxnSpPr>
        <p:spPr>
          <a:xfrm>
            <a:off x="468313" y="2402309"/>
            <a:ext cx="8207375"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21"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6"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18"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sp>
        <p:nvSpPr>
          <p:cNvPr id="13"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15" name="TextBox 14"/>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Tree>
    <p:extLst>
      <p:ext uri="{BB962C8B-B14F-4D97-AF65-F5344CB8AC3E}">
        <p14:creationId xmlns:p14="http://schemas.microsoft.com/office/powerpoint/2010/main" val="47982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1 Column">
    <p:spTree>
      <p:nvGrpSpPr>
        <p:cNvPr id="1" name=""/>
        <p:cNvGrpSpPr/>
        <p:nvPr/>
      </p:nvGrpSpPr>
      <p:grpSpPr>
        <a:xfrm>
          <a:off x="0" y="0"/>
          <a:ext cx="0" cy="0"/>
          <a:chOff x="0" y="0"/>
          <a:chExt cx="0" cy="0"/>
        </a:xfrm>
      </p:grpSpPr>
      <p:sp>
        <p:nvSpPr>
          <p:cNvPr id="11" name="TextBox 10"/>
          <p:cNvSpPr txBox="1"/>
          <p:nvPr userDrawn="1"/>
        </p:nvSpPr>
        <p:spPr>
          <a:xfrm>
            <a:off x="468312" y="504152"/>
            <a:ext cx="8207377" cy="461665"/>
          </a:xfrm>
          <a:prstGeom prst="rect">
            <a:avLst/>
          </a:prstGeom>
          <a:noFill/>
        </p:spPr>
        <p:txBody>
          <a:bodyPr wrap="square" lIns="0" rtlCol="0">
            <a:spAutoFit/>
          </a:bodyPr>
          <a:lstStyle/>
          <a:p>
            <a:pPr marL="0"/>
            <a:r>
              <a:rPr lang="en-US" sz="2400" b="1" baseline="0" dirty="0" smtClean="0">
                <a:solidFill>
                  <a:schemeClr val="accent1"/>
                </a:solidFill>
                <a:latin typeface="+mj-lt"/>
              </a:rPr>
              <a:t>Contents</a:t>
            </a:r>
            <a:endParaRPr lang="en-US" sz="2400" b="1" baseline="0" dirty="0">
              <a:solidFill>
                <a:schemeClr val="accent1"/>
              </a:solidFill>
              <a:latin typeface="+mj-lt"/>
            </a:endParaRPr>
          </a:p>
        </p:txBody>
      </p:sp>
      <p:sp>
        <p:nvSpPr>
          <p:cNvPr id="7" name="Text Placeholder 7"/>
          <p:cNvSpPr>
            <a:spLocks noGrp="1"/>
          </p:cNvSpPr>
          <p:nvPr>
            <p:ph type="body" sz="quarter" idx="13" hasCustomPrompt="1"/>
          </p:nvPr>
        </p:nvSpPr>
        <p:spPr>
          <a:xfrm>
            <a:off x="468312" y="1341439"/>
            <a:ext cx="8207377" cy="4967287"/>
          </a:xfrm>
          <a:prstGeom prst="rect">
            <a:avLst/>
          </a:prstGeom>
        </p:spPr>
        <p:txBody>
          <a:bodyPr/>
          <a:lstStyle>
            <a:lvl1pPr marL="0" indent="0">
              <a:spcBef>
                <a:spcPts val="1200"/>
              </a:spcBef>
              <a:spcAft>
                <a:spcPts val="300"/>
              </a:spcAft>
              <a:buClr>
                <a:schemeClr val="bg1"/>
              </a:buClr>
              <a:buSzPct val="25000"/>
              <a:buFont typeface="Arial" pitchFamily="34" charset="0"/>
              <a:buChar char="‮"/>
              <a:tabLst>
                <a:tab pos="5038725" algn="r"/>
              </a:tabLst>
              <a:defRPr lang="en-US" sz="16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504000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smtClean="0"/>
              <a:t>Section level 1</a:t>
            </a:r>
          </a:p>
        </p:txBody>
      </p:sp>
      <p:sp>
        <p:nvSpPr>
          <p:cNvPr id="9" name="Footer Placeholder 8"/>
          <p:cNvSpPr>
            <a:spLocks noGrp="1"/>
          </p:cNvSpPr>
          <p:nvPr>
            <p:ph type="ftr" sz="quarter" idx="14"/>
          </p:nvPr>
        </p:nvSpPr>
        <p:spPr/>
        <p:txBody>
          <a:bodyPr/>
          <a:lstStyle/>
          <a:p>
            <a:r>
              <a:rPr lang="en-US" smtClean="0"/>
              <a:t>Presentation Name / Month 2017</a:t>
            </a:r>
            <a:endParaRPr lang="en-US" dirty="0"/>
          </a:p>
        </p:txBody>
      </p:sp>
      <p:sp>
        <p:nvSpPr>
          <p:cNvPr id="8"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68312" y="1341439"/>
            <a:ext cx="8207377" cy="4967287"/>
          </a:xfrm>
          <a:prstGeom prst="rect">
            <a:avLst/>
          </a:prstGeo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smtClean="0"/>
              <a:t>Section level 1</a:t>
            </a:r>
          </a:p>
        </p:txBody>
      </p:sp>
      <p:sp>
        <p:nvSpPr>
          <p:cNvPr id="9" name="Footer Placeholder 8"/>
          <p:cNvSpPr>
            <a:spLocks noGrp="1"/>
          </p:cNvSpPr>
          <p:nvPr>
            <p:ph type="ftr" sz="quarter" idx="14"/>
          </p:nvPr>
        </p:nvSpPr>
        <p:spPr/>
        <p:txBody>
          <a:bodyPr/>
          <a:lstStyle/>
          <a:p>
            <a:r>
              <a:rPr lang="en-US" smtClean="0"/>
              <a:t>Presentation Name / Month 2017</a:t>
            </a:r>
            <a:endParaRPr lang="en-US" dirty="0"/>
          </a:p>
        </p:txBody>
      </p:sp>
      <p:sp>
        <p:nvSpPr>
          <p:cNvPr id="13" name="TextBox 12"/>
          <p:cNvSpPr txBox="1"/>
          <p:nvPr userDrawn="1"/>
        </p:nvSpPr>
        <p:spPr>
          <a:xfrm>
            <a:off x="468313" y="504152"/>
            <a:ext cx="8207376" cy="461665"/>
          </a:xfrm>
          <a:prstGeom prst="rect">
            <a:avLst/>
          </a:prstGeom>
          <a:noFill/>
        </p:spPr>
        <p:txBody>
          <a:bodyPr wrap="square" lIns="0" rtlCol="0">
            <a:spAutoFit/>
          </a:bodyPr>
          <a:lstStyle/>
          <a:p>
            <a:pPr marL="0"/>
            <a:r>
              <a:rPr lang="en-US" sz="2400" b="1" baseline="0" dirty="0" smtClean="0">
                <a:solidFill>
                  <a:schemeClr val="accent1"/>
                </a:solidFill>
                <a:latin typeface="+mj-lt"/>
              </a:rPr>
              <a:t>Contents</a:t>
            </a:r>
            <a:endParaRPr lang="en-US" sz="2400" b="1" baseline="0" dirty="0">
              <a:solidFill>
                <a:schemeClr val="accent1"/>
              </a:solidFill>
              <a:latin typeface="+mj-lt"/>
            </a:endParaRPr>
          </a:p>
        </p:txBody>
      </p:sp>
      <p:sp>
        <p:nvSpPr>
          <p:cNvPr id="6"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of Contents - 1 Column">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468313" y="1341439"/>
            <a:ext cx="8207376" cy="4967287"/>
          </a:xfrm>
          <a:prstGeom prst="rect">
            <a:avLst/>
          </a:prstGeom>
        </p:spPr>
        <p:txBody>
          <a:bodyPr/>
          <a:lstStyle>
            <a:lvl1pPr marL="0" indent="0">
              <a:spcBef>
                <a:spcPts val="1200"/>
              </a:spcBef>
              <a:spcAft>
                <a:spcPts val="300"/>
              </a:spcAft>
              <a:buClr>
                <a:schemeClr val="bg1"/>
              </a:buClr>
              <a:buSzPct val="25000"/>
              <a:buFont typeface="Arial" pitchFamily="34" charset="0"/>
              <a:buChar char="‮"/>
              <a:tabLst>
                <a:tab pos="5038725"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Lst>
              <a:defRPr lang="en-US" sz="14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5040000" algn="r"/>
              </a:tabLst>
              <a:defRPr lang="en-US" sz="11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smtClean="0"/>
              <a:t>Section level 1</a:t>
            </a:r>
          </a:p>
          <a:p>
            <a:pPr lvl="1"/>
            <a:r>
              <a:rPr lang="en-US" dirty="0" smtClean="0"/>
              <a:t>Section level 2</a:t>
            </a:r>
          </a:p>
          <a:p>
            <a:pPr lvl="2"/>
            <a:r>
              <a:rPr lang="en-US" dirty="0" smtClean="0"/>
              <a:t>Section level 3</a:t>
            </a:r>
          </a:p>
        </p:txBody>
      </p:sp>
      <p:sp>
        <p:nvSpPr>
          <p:cNvPr id="10" name="Footer Placeholder 8"/>
          <p:cNvSpPr>
            <a:spLocks noGrp="1"/>
          </p:cNvSpPr>
          <p:nvPr>
            <p:ph type="ftr" sz="quarter" idx="14"/>
          </p:nvPr>
        </p:nvSpPr>
        <p:spPr>
          <a:xfrm>
            <a:off x="4716463" y="0"/>
            <a:ext cx="3959226" cy="360000"/>
          </a:xfrm>
        </p:spPr>
        <p:txBody>
          <a:bodyPr/>
          <a:lstStyle/>
          <a:p>
            <a:r>
              <a:rPr lang="en-US" dirty="0" smtClean="0"/>
              <a:t>Presentation Name / Month 2017</a:t>
            </a:r>
            <a:endParaRPr lang="en-US" dirty="0"/>
          </a:p>
        </p:txBody>
      </p:sp>
      <p:sp>
        <p:nvSpPr>
          <p:cNvPr id="13" name="TextBox 12"/>
          <p:cNvSpPr txBox="1"/>
          <p:nvPr userDrawn="1"/>
        </p:nvSpPr>
        <p:spPr>
          <a:xfrm>
            <a:off x="468313" y="504152"/>
            <a:ext cx="8207375" cy="461665"/>
          </a:xfrm>
          <a:prstGeom prst="rect">
            <a:avLst/>
          </a:prstGeom>
          <a:noFill/>
        </p:spPr>
        <p:txBody>
          <a:bodyPr wrap="square" lIns="0" rtlCol="0">
            <a:spAutoFit/>
          </a:bodyPr>
          <a:lstStyle/>
          <a:p>
            <a:pPr marL="0"/>
            <a:r>
              <a:rPr lang="en-US" sz="2400" b="1" baseline="0" dirty="0" smtClean="0">
                <a:solidFill>
                  <a:schemeClr val="accent1"/>
                </a:solidFill>
                <a:latin typeface="+mj-lt"/>
              </a:rPr>
              <a:t>Contents</a:t>
            </a:r>
            <a:endParaRPr lang="en-US" sz="2400" b="1" baseline="0" dirty="0">
              <a:solidFill>
                <a:schemeClr val="accent1"/>
              </a:solidFill>
              <a:latin typeface="+mj-lt"/>
            </a:endParaRPr>
          </a:p>
        </p:txBody>
      </p:sp>
      <p:sp>
        <p:nvSpPr>
          <p:cNvPr id="6"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s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68313" y="1341439"/>
            <a:ext cx="8207376" cy="4967287"/>
          </a:xfrm>
          <a:prstGeom prst="rect">
            <a:avLst/>
          </a:prstGeo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4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11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smtClean="0"/>
              <a:t>Section Level 1</a:t>
            </a:r>
          </a:p>
          <a:p>
            <a:pPr lvl="1"/>
            <a:r>
              <a:rPr lang="en-US" dirty="0" smtClean="0"/>
              <a:t>Section level 2</a:t>
            </a:r>
          </a:p>
          <a:p>
            <a:pPr lvl="2"/>
            <a:r>
              <a:rPr lang="en-US" dirty="0" smtClean="0"/>
              <a:t>Section level 3</a:t>
            </a:r>
          </a:p>
        </p:txBody>
      </p:sp>
      <p:sp>
        <p:nvSpPr>
          <p:cNvPr id="8" name="Footer Placeholder 8"/>
          <p:cNvSpPr>
            <a:spLocks noGrp="1"/>
          </p:cNvSpPr>
          <p:nvPr>
            <p:ph type="ftr" sz="quarter" idx="14"/>
          </p:nvPr>
        </p:nvSpPr>
        <p:spPr>
          <a:xfrm>
            <a:off x="4716463" y="0"/>
            <a:ext cx="3959226" cy="360000"/>
          </a:xfrm>
        </p:spPr>
        <p:txBody>
          <a:bodyPr/>
          <a:lstStyle/>
          <a:p>
            <a:r>
              <a:rPr lang="en-US" dirty="0" smtClean="0"/>
              <a:t>Presentation Name / Month 2017</a:t>
            </a:r>
            <a:endParaRPr lang="en-US" dirty="0"/>
          </a:p>
        </p:txBody>
      </p:sp>
      <p:sp>
        <p:nvSpPr>
          <p:cNvPr id="14" name="TextBox 13"/>
          <p:cNvSpPr txBox="1"/>
          <p:nvPr userDrawn="1"/>
        </p:nvSpPr>
        <p:spPr>
          <a:xfrm>
            <a:off x="468313" y="504152"/>
            <a:ext cx="8207375" cy="461665"/>
          </a:xfrm>
          <a:prstGeom prst="rect">
            <a:avLst/>
          </a:prstGeom>
          <a:noFill/>
        </p:spPr>
        <p:txBody>
          <a:bodyPr wrap="square" lIns="0" rtlCol="0">
            <a:spAutoFit/>
          </a:bodyPr>
          <a:lstStyle/>
          <a:p>
            <a:pPr marL="0"/>
            <a:r>
              <a:rPr lang="en-US" sz="2400" b="1" baseline="0" dirty="0" smtClean="0">
                <a:solidFill>
                  <a:schemeClr val="accent1"/>
                </a:solidFill>
                <a:latin typeface="+mj-lt"/>
              </a:rPr>
              <a:t>Contents</a:t>
            </a:r>
            <a:endParaRPr lang="en-US" sz="2400" b="1" baseline="0" dirty="0">
              <a:solidFill>
                <a:schemeClr val="accent1"/>
              </a:solidFill>
              <a:latin typeface="+mj-lt"/>
            </a:endParaRPr>
          </a:p>
        </p:txBody>
      </p:sp>
      <p:sp>
        <p:nvSpPr>
          <p:cNvPr id="6"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313" y="836640"/>
            <a:ext cx="8207376" cy="1821740"/>
          </a:xfrm>
          <a:prstGeom prst="rect">
            <a:avLst/>
          </a:prstGeom>
        </p:spPr>
        <p:txBody>
          <a:bodyPr anchor="b"/>
          <a:lstStyle>
            <a:lvl1pPr>
              <a:defRPr sz="2800" spc="0" baseline="0"/>
            </a:lvl1pPr>
          </a:lstStyle>
          <a:p>
            <a:r>
              <a:rPr lang="en-US" dirty="0" smtClean="0"/>
              <a:t>Section divider title here in sentence case</a:t>
            </a:r>
            <a:endParaRPr lang="en-US" dirty="0"/>
          </a:p>
        </p:txBody>
      </p:sp>
      <p:cxnSp>
        <p:nvCxnSpPr>
          <p:cNvPr id="13" name="Straight Connector 12"/>
          <p:cNvCxnSpPr/>
          <p:nvPr userDrawn="1"/>
        </p:nvCxnSpPr>
        <p:spPr>
          <a:xfrm>
            <a:off x="468313" y="2729818"/>
            <a:ext cx="8207375"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Footer Placeholder 8"/>
          <p:cNvSpPr>
            <a:spLocks noGrp="1"/>
          </p:cNvSpPr>
          <p:nvPr>
            <p:ph type="ftr" sz="quarter" idx="14"/>
          </p:nvPr>
        </p:nvSpPr>
        <p:spPr>
          <a:xfrm>
            <a:off x="4716462" y="0"/>
            <a:ext cx="3959225" cy="360000"/>
          </a:xfrm>
        </p:spPr>
        <p:txBody>
          <a:bodyPr/>
          <a:lstStyle/>
          <a:p>
            <a:r>
              <a:rPr lang="en-US" dirty="0" smtClean="0"/>
              <a:t>Presentation Name / Month 2017</a:t>
            </a:r>
            <a:endParaRPr lang="en-US" dirty="0"/>
          </a:p>
        </p:txBody>
      </p:sp>
      <p:sp>
        <p:nvSpPr>
          <p:cNvPr id="6" name="Text Placeholder 4"/>
          <p:cNvSpPr>
            <a:spLocks noGrp="1"/>
          </p:cNvSpPr>
          <p:nvPr>
            <p:ph type="body" sz="quarter" idx="13"/>
          </p:nvPr>
        </p:nvSpPr>
        <p:spPr>
          <a:xfrm>
            <a:off x="468313" y="4797191"/>
            <a:ext cx="8207376" cy="1390433"/>
          </a:xfrm>
          <a:prstGeom prst="rect">
            <a:avLst/>
          </a:prstGeom>
        </p:spPr>
        <p:txBody>
          <a:bodyPr anchor="b"/>
          <a:lstStyle>
            <a:lvl1pPr>
              <a:spcBef>
                <a:spcPts val="0"/>
              </a:spcBef>
              <a:spcAft>
                <a:spcPts val="600"/>
              </a:spcAft>
              <a:buNone/>
              <a:defRPr sz="1400" b="0">
                <a:solidFill>
                  <a:srgbClr val="58595B"/>
                </a:solidFill>
              </a:defRPr>
            </a:lvl1pPr>
          </a:lstStyle>
          <a:p>
            <a:pPr lvl="0"/>
            <a:r>
              <a:rPr lang="en-US" b="1" smtClean="0"/>
              <a:t>Click to edit Master text styles</a:t>
            </a:r>
          </a:p>
        </p:txBody>
      </p:sp>
      <p:sp>
        <p:nvSpPr>
          <p:cNvPr id="9"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7" name="Text Placeholder 2"/>
          <p:cNvSpPr>
            <a:spLocks noGrp="1"/>
          </p:cNvSpPr>
          <p:nvPr>
            <p:ph type="body" idx="1" hasCustomPrompt="1"/>
          </p:nvPr>
        </p:nvSpPr>
        <p:spPr>
          <a:xfrm>
            <a:off x="481013" y="2996952"/>
            <a:ext cx="5963195" cy="538609"/>
          </a:xfrm>
        </p:spPr>
        <p:txBody>
          <a:bodyPr wrap="square">
            <a:spAutoFit/>
          </a:bodyPr>
          <a:lstStyle>
            <a:lvl1pPr marL="285750" indent="-285750">
              <a:lnSpc>
                <a:spcPct val="100000"/>
              </a:lnSpc>
              <a:buFont typeface="Arial" panose="020B0604020202020204" pitchFamily="34" charset="0"/>
              <a:buChar char="•"/>
              <a:defRPr sz="1600">
                <a:solidFill>
                  <a:srgbClr val="58595B"/>
                </a:solidFill>
              </a:defRPr>
            </a:lvl1pPr>
            <a:lvl2pPr marL="536575" indent="-361950">
              <a:spcBef>
                <a:spcPts val="0"/>
              </a:spcBef>
              <a:buFont typeface="Arial" panose="020B0604020202020204" pitchFamily="34" charset="0"/>
              <a:buChar char="•"/>
              <a:defRPr lang="en-US" sz="1400" b="0" kern="1200" baseline="0" dirty="0" smtClean="0">
                <a:solidFill>
                  <a:srgbClr val="58595B"/>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If you need to add bullets to this slide add them here</a:t>
            </a:r>
          </a:p>
          <a:p>
            <a:pPr lvl="1"/>
            <a:r>
              <a:rPr lang="en-US" dirty="0" smtClean="0"/>
              <a:t>If you need to add bullets to this slide add them here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6"/>
            <a:ext cx="8207376" cy="792163"/>
          </a:xfrm>
          <a:prstGeom prst="rect">
            <a:avLst/>
          </a:prstGeom>
        </p:spPr>
        <p:txBody>
          <a:bodyPr/>
          <a:lstStyle>
            <a:lvl1pPr>
              <a:defRPr spc="0" baseline="0"/>
            </a:lvl1pPr>
          </a:lstStyle>
          <a:p>
            <a:r>
              <a:rPr lang="en-US" smtClean="0"/>
              <a:t>Click to edit Master title style</a:t>
            </a:r>
            <a:endParaRPr lang="en-US" dirty="0"/>
          </a:p>
        </p:txBody>
      </p:sp>
      <p:sp>
        <p:nvSpPr>
          <p:cNvPr id="7" name="Footer Placeholder 6"/>
          <p:cNvSpPr>
            <a:spLocks noGrp="1"/>
          </p:cNvSpPr>
          <p:nvPr>
            <p:ph type="ftr" sz="quarter" idx="11"/>
          </p:nvPr>
        </p:nvSpPr>
        <p:spPr/>
        <p:txBody>
          <a:bodyPr/>
          <a:lstStyle/>
          <a:p>
            <a:r>
              <a:rPr lang="en-US" smtClean="0"/>
              <a:t>Presentation Name / Month 2017</a:t>
            </a:r>
            <a:endParaRPr lang="en-US" dirty="0"/>
          </a:p>
        </p:txBody>
      </p:sp>
      <p:sp>
        <p:nvSpPr>
          <p:cNvPr id="11" name="Gray text above slide title"/>
          <p:cNvSpPr>
            <a:spLocks noGrp="1"/>
          </p:cNvSpPr>
          <p:nvPr>
            <p:ph type="body" sz="quarter" idx="12"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0" name="Content Placeholder 2"/>
          <p:cNvSpPr>
            <a:spLocks noGrp="1"/>
          </p:cNvSpPr>
          <p:nvPr>
            <p:ph idx="1"/>
          </p:nvPr>
        </p:nvSpPr>
        <p:spPr>
          <a:xfrm>
            <a:off x="468313" y="1484314"/>
            <a:ext cx="8207375" cy="4752975"/>
          </a:xfrm>
          <a:prstGeom prst="rect">
            <a:avLst/>
          </a:prstGeom>
        </p:spPr>
        <p:txBody>
          <a:bodyPr/>
          <a:lstStyle>
            <a:lvl1pPr>
              <a:spcBef>
                <a:spcPts val="600"/>
              </a:spcBef>
              <a:defRPr/>
            </a:lvl1pPr>
            <a:lvl2pPr>
              <a:spcBef>
                <a:spcPts val="600"/>
              </a:spcBef>
              <a:defRPr/>
            </a:lvl2pPr>
            <a:lvl3pPr>
              <a:spcBef>
                <a:spcPts val="600"/>
              </a:spcBef>
              <a:defRPr/>
            </a:lvl3pPr>
            <a:lvl4pPr marL="727075" indent="-179388">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7" name="Content Placeholder 2"/>
          <p:cNvSpPr>
            <a:spLocks noGrp="1"/>
          </p:cNvSpPr>
          <p:nvPr>
            <p:ph idx="1"/>
          </p:nvPr>
        </p:nvSpPr>
        <p:spPr>
          <a:xfrm>
            <a:off x="468313" y="1484314"/>
            <a:ext cx="3959226" cy="475297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1"/>
          </p:nvPr>
        </p:nvSpPr>
        <p:spPr>
          <a:xfrm>
            <a:off x="4716463" y="1484314"/>
            <a:ext cx="3959226" cy="475297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8"/>
          <p:cNvSpPr>
            <a:spLocks noGrp="1"/>
          </p:cNvSpPr>
          <p:nvPr>
            <p:ph type="ftr" sz="quarter" idx="12"/>
          </p:nvPr>
        </p:nvSpPr>
        <p:spPr/>
        <p:txBody>
          <a:bodyPr/>
          <a:lstStyle/>
          <a:p>
            <a:r>
              <a:rPr lang="en-US" smtClean="0"/>
              <a:t>Presentation Name / Month 2017</a:t>
            </a:r>
            <a:endParaRPr lang="en-US" dirty="0"/>
          </a:p>
        </p:txBody>
      </p:sp>
      <p:sp>
        <p:nvSpPr>
          <p:cNvPr id="11" name="Gray text above slide title"/>
          <p:cNvSpPr>
            <a:spLocks noGrp="1"/>
          </p:cNvSpPr>
          <p:nvPr>
            <p:ph type="body" sz="quarter" idx="13"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0"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laceholders v2">
    <p:spTree>
      <p:nvGrpSpPr>
        <p:cNvPr id="1" name=""/>
        <p:cNvGrpSpPr/>
        <p:nvPr/>
      </p:nvGrpSpPr>
      <p:grpSpPr>
        <a:xfrm>
          <a:off x="0" y="0"/>
          <a:ext cx="0" cy="0"/>
          <a:chOff x="0" y="0"/>
          <a:chExt cx="0" cy="0"/>
        </a:xfrm>
      </p:grpSpPr>
      <p:sp>
        <p:nvSpPr>
          <p:cNvPr id="14" name="Title 1"/>
          <p:cNvSpPr>
            <a:spLocks noGrp="1"/>
          </p:cNvSpPr>
          <p:nvPr>
            <p:ph type="title"/>
          </p:nvPr>
        </p:nvSpPr>
        <p:spPr>
          <a:xfrm>
            <a:off x="468313" y="549276"/>
            <a:ext cx="8207376" cy="792163"/>
          </a:xfrm>
          <a:prstGeom prst="rect">
            <a:avLst/>
          </a:prstGeom>
        </p:spPr>
        <p:txBody>
          <a:bodyPr/>
          <a:lstStyle>
            <a:lvl1pPr>
              <a:defRPr spc="0" baseline="0"/>
            </a:lvl1pPr>
          </a:lstStyle>
          <a:p>
            <a:r>
              <a:rPr lang="en-US" smtClean="0"/>
              <a:t>Click to edit Master title style</a:t>
            </a:r>
            <a:endParaRPr lang="en-US" dirty="0"/>
          </a:p>
        </p:txBody>
      </p:sp>
      <p:sp>
        <p:nvSpPr>
          <p:cNvPr id="8" name="Content Placeholder 2"/>
          <p:cNvSpPr>
            <a:spLocks noGrp="1"/>
          </p:cNvSpPr>
          <p:nvPr>
            <p:ph idx="1"/>
          </p:nvPr>
        </p:nvSpPr>
        <p:spPr>
          <a:xfrm>
            <a:off x="468313" y="1484313"/>
            <a:ext cx="820737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1"/>
          </p:nvPr>
        </p:nvSpPr>
        <p:spPr>
          <a:xfrm>
            <a:off x="468313" y="4005263"/>
            <a:ext cx="820737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8"/>
          <p:cNvSpPr>
            <a:spLocks noGrp="1"/>
          </p:cNvSpPr>
          <p:nvPr>
            <p:ph type="ftr" sz="quarter" idx="12"/>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3"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2"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12" name="Content Placeholder 2"/>
          <p:cNvSpPr>
            <a:spLocks noGrp="1"/>
          </p:cNvSpPr>
          <p:nvPr>
            <p:ph idx="1"/>
          </p:nvPr>
        </p:nvSpPr>
        <p:spPr>
          <a:xfrm>
            <a:off x="468313" y="1484314"/>
            <a:ext cx="2538000" cy="4752974"/>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1"/>
          </p:nvPr>
        </p:nvSpPr>
        <p:spPr>
          <a:xfrm>
            <a:off x="3303001" y="1484314"/>
            <a:ext cx="2538000" cy="4752974"/>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2"/>
          </p:nvPr>
        </p:nvSpPr>
        <p:spPr>
          <a:xfrm>
            <a:off x="6137688" y="1484314"/>
            <a:ext cx="2538000" cy="4752974"/>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3"/>
          </p:nvPr>
        </p:nvSpPr>
        <p:spPr/>
        <p:txBody>
          <a:bodyPr/>
          <a:lstStyle/>
          <a:p>
            <a:r>
              <a:rPr lang="en-US" smtClean="0"/>
              <a:t>Presentation Name / Month 2017</a:t>
            </a:r>
            <a:endParaRPr lang="en-US" dirty="0"/>
          </a:p>
        </p:txBody>
      </p:sp>
      <p:sp>
        <p:nvSpPr>
          <p:cNvPr id="9" name="Gray text above slide title"/>
          <p:cNvSpPr>
            <a:spLocks noGrp="1"/>
          </p:cNvSpPr>
          <p:nvPr>
            <p:ph type="body" sz="quarter" idx="14"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0"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laceholders v2">
    <p:spTree>
      <p:nvGrpSpPr>
        <p:cNvPr id="1" name=""/>
        <p:cNvGrpSpPr/>
        <p:nvPr/>
      </p:nvGrpSpPr>
      <p:grpSpPr>
        <a:xfrm>
          <a:off x="0" y="0"/>
          <a:ext cx="0" cy="0"/>
          <a:chOff x="0" y="0"/>
          <a:chExt cx="0" cy="0"/>
        </a:xfrm>
      </p:grpSpPr>
      <p:sp>
        <p:nvSpPr>
          <p:cNvPr id="15"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8" name="Content Placeholder 2"/>
          <p:cNvSpPr>
            <a:spLocks noGrp="1"/>
          </p:cNvSpPr>
          <p:nvPr>
            <p:ph idx="1"/>
          </p:nvPr>
        </p:nvSpPr>
        <p:spPr>
          <a:xfrm>
            <a:off x="468313" y="1484314"/>
            <a:ext cx="3959225" cy="475297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1"/>
          </p:nvPr>
        </p:nvSpPr>
        <p:spPr>
          <a:xfrm>
            <a:off x="4716463" y="1484313"/>
            <a:ext cx="395922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2"/>
          </p:nvPr>
        </p:nvSpPr>
        <p:spPr>
          <a:xfrm>
            <a:off x="4716463" y="400526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8"/>
          <p:cNvSpPr>
            <a:spLocks noGrp="1"/>
          </p:cNvSpPr>
          <p:nvPr>
            <p:ph type="ftr" sz="quarter" idx="13"/>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4"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1"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2" y="1803280"/>
            <a:ext cx="8207377"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smtClean="0"/>
              <a:t>Long Report Title</a:t>
            </a:r>
            <a:endParaRPr lang="en-US" dirty="0"/>
          </a:p>
        </p:txBody>
      </p:sp>
      <p:sp>
        <p:nvSpPr>
          <p:cNvPr id="12"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20" name="Text Placeholder 33"/>
          <p:cNvSpPr>
            <a:spLocks noGrp="1"/>
          </p:cNvSpPr>
          <p:nvPr>
            <p:ph type="body" sz="quarter" idx="14" hasCustomPrompt="1"/>
          </p:nvPr>
        </p:nvSpPr>
        <p:spPr>
          <a:xfrm>
            <a:off x="468312" y="2419728"/>
            <a:ext cx="3959225"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2" name="Straight Connector 21"/>
          <p:cNvCxnSpPr/>
          <p:nvPr userDrawn="1"/>
        </p:nvCxnSpPr>
        <p:spPr>
          <a:xfrm>
            <a:off x="468312" y="2356589"/>
            <a:ext cx="8207377"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24"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19"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3" name="TextBox 22"/>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3"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extLst>
      <p:ext uri="{BB962C8B-B14F-4D97-AF65-F5344CB8AC3E}">
        <p14:creationId xmlns:p14="http://schemas.microsoft.com/office/powerpoint/2010/main" val="293814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laceholders v3">
    <p:spTree>
      <p:nvGrpSpPr>
        <p:cNvPr id="1" name=""/>
        <p:cNvGrpSpPr/>
        <p:nvPr/>
      </p:nvGrpSpPr>
      <p:grpSpPr>
        <a:xfrm>
          <a:off x="0" y="0"/>
          <a:ext cx="0" cy="0"/>
          <a:chOff x="0" y="0"/>
          <a:chExt cx="0" cy="0"/>
        </a:xfrm>
      </p:grpSpPr>
      <p:sp>
        <p:nvSpPr>
          <p:cNvPr id="13"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
          </p:nvPr>
        </p:nvSpPr>
        <p:spPr>
          <a:xfrm>
            <a:off x="4716463" y="1484314"/>
            <a:ext cx="3959225" cy="475297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idx="11"/>
          </p:nvPr>
        </p:nvSpPr>
        <p:spPr>
          <a:xfrm>
            <a:off x="468313" y="1484313"/>
            <a:ext cx="395922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68313" y="400526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10"/>
          <p:cNvSpPr>
            <a:spLocks noGrp="1"/>
          </p:cNvSpPr>
          <p:nvPr>
            <p:ph type="ftr" sz="quarter" idx="13"/>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4"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2"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laceholders v4">
    <p:spTree>
      <p:nvGrpSpPr>
        <p:cNvPr id="1" name=""/>
        <p:cNvGrpSpPr/>
        <p:nvPr/>
      </p:nvGrpSpPr>
      <p:grpSpPr>
        <a:xfrm>
          <a:off x="0" y="0"/>
          <a:ext cx="0" cy="0"/>
          <a:chOff x="0" y="0"/>
          <a:chExt cx="0" cy="0"/>
        </a:xfrm>
      </p:grpSpPr>
      <p:sp>
        <p:nvSpPr>
          <p:cNvPr id="13" name="Title 1"/>
          <p:cNvSpPr>
            <a:spLocks noGrp="1"/>
          </p:cNvSpPr>
          <p:nvPr>
            <p:ph type="title"/>
          </p:nvPr>
        </p:nvSpPr>
        <p:spPr>
          <a:xfrm>
            <a:off x="468313" y="549276"/>
            <a:ext cx="8207376"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
          </p:nvPr>
        </p:nvSpPr>
        <p:spPr>
          <a:xfrm>
            <a:off x="468313" y="1484313"/>
            <a:ext cx="820737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idx="11"/>
          </p:nvPr>
        </p:nvSpPr>
        <p:spPr>
          <a:xfrm>
            <a:off x="468313" y="4005263"/>
            <a:ext cx="3959226" cy="2232025"/>
          </a:xfrm>
          <a:prstGeom prst="rect">
            <a:avLst/>
          </a:prstGeom>
        </p:spPr>
        <p:txBody>
          <a:bodyPr/>
          <a:lstStyle>
            <a:lvl4pPr marL="727075" indent="-179388">
              <a:tabLs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16463" y="400526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10"/>
          <p:cNvSpPr>
            <a:spLocks noGrp="1"/>
          </p:cNvSpPr>
          <p:nvPr>
            <p:ph type="ftr" sz="quarter" idx="13"/>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4"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2"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laceholders v5">
    <p:spTree>
      <p:nvGrpSpPr>
        <p:cNvPr id="1" name=""/>
        <p:cNvGrpSpPr/>
        <p:nvPr/>
      </p:nvGrpSpPr>
      <p:grpSpPr>
        <a:xfrm>
          <a:off x="0" y="0"/>
          <a:ext cx="0" cy="0"/>
          <a:chOff x="0" y="0"/>
          <a:chExt cx="0" cy="0"/>
        </a:xfrm>
      </p:grpSpPr>
      <p:sp>
        <p:nvSpPr>
          <p:cNvPr id="13"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1"/>
          </p:nvPr>
        </p:nvSpPr>
        <p:spPr>
          <a:xfrm>
            <a:off x="468313" y="1484313"/>
            <a:ext cx="3959226"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idx="18"/>
          </p:nvPr>
        </p:nvSpPr>
        <p:spPr>
          <a:xfrm>
            <a:off x="4716463" y="148431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9"/>
          </p:nvPr>
        </p:nvSpPr>
        <p:spPr>
          <a:xfrm>
            <a:off x="468313" y="4005263"/>
            <a:ext cx="8207376" cy="2232025"/>
          </a:xfrm>
          <a:prstGeom prst="rect">
            <a:avLst/>
          </a:prstGeom>
        </p:spPr>
        <p:txBody>
          <a:bodyPr/>
          <a:lstStyle>
            <a:lvl4pPr marL="727075" indent="-179388">
              <a:tabLs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10"/>
          <p:cNvSpPr>
            <a:spLocks noGrp="1"/>
          </p:cNvSpPr>
          <p:nvPr>
            <p:ph type="ftr" sz="quarter" idx="20"/>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4"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2"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11" name="Content Placeholder 2"/>
          <p:cNvSpPr>
            <a:spLocks noGrp="1"/>
          </p:cNvSpPr>
          <p:nvPr>
            <p:ph idx="11"/>
          </p:nvPr>
        </p:nvSpPr>
        <p:spPr>
          <a:xfrm>
            <a:off x="468312" y="148431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idx="12"/>
          </p:nvPr>
        </p:nvSpPr>
        <p:spPr>
          <a:xfrm>
            <a:off x="4716463" y="1484313"/>
            <a:ext cx="3959225" cy="2232025"/>
          </a:xfrm>
          <a:prstGeom prst="rect">
            <a:avLst/>
          </a:prstGeom>
        </p:spPr>
        <p:txBody>
          <a:bodyPr/>
          <a:lstStyle>
            <a:lvl4pPr marL="727075" indent="-179388">
              <a:tabLs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468314" y="4005263"/>
            <a:ext cx="3959224"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p:cNvSpPr>
            <a:spLocks noGrp="1"/>
          </p:cNvSpPr>
          <p:nvPr>
            <p:ph idx="14"/>
          </p:nvPr>
        </p:nvSpPr>
        <p:spPr>
          <a:xfrm>
            <a:off x="4716463" y="4005263"/>
            <a:ext cx="3959225" cy="2232025"/>
          </a:xfrm>
          <a:prstGeom prst="rect">
            <a:avLst/>
          </a:prstGeom>
        </p:spPr>
        <p:txBody>
          <a:bodyPr/>
          <a:lstStyle>
            <a:lvl4pPr marL="727075" indent="-179388">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9"/>
          <p:cNvSpPr>
            <a:spLocks noGrp="1"/>
          </p:cNvSpPr>
          <p:nvPr>
            <p:ph type="ftr" sz="quarter" idx="15"/>
          </p:nvPr>
        </p:nvSpPr>
        <p:spPr>
          <a:xfrm>
            <a:off x="4716463" y="0"/>
            <a:ext cx="3959226" cy="360000"/>
          </a:xfrm>
        </p:spPr>
        <p:txBody>
          <a:bodyPr/>
          <a:lstStyle/>
          <a:p>
            <a:r>
              <a:rPr lang="en-US" dirty="0" smtClean="0"/>
              <a:t>Presentation Name / Month 2017</a:t>
            </a:r>
            <a:endParaRPr lang="en-US" dirty="0"/>
          </a:p>
        </p:txBody>
      </p:sp>
      <p:sp>
        <p:nvSpPr>
          <p:cNvPr id="12" name="Gray text above slide title"/>
          <p:cNvSpPr>
            <a:spLocks noGrp="1"/>
          </p:cNvSpPr>
          <p:nvPr>
            <p:ph type="body" sz="quarter" idx="16" hasCustomPrompt="1"/>
          </p:nvPr>
        </p:nvSpPr>
        <p:spPr>
          <a:xfrm>
            <a:off x="468312" y="0"/>
            <a:ext cx="3959225"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15"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68313" y="549276"/>
            <a:ext cx="8207375" cy="792163"/>
          </a:xfrm>
          <a:prstGeom prst="rect">
            <a:avLst/>
          </a:prstGeom>
        </p:spPr>
        <p:txBody>
          <a:bodyPr/>
          <a:lstStyle>
            <a:lvl1pPr>
              <a:defRPr spc="0" baseline="0"/>
            </a:lvl1pPr>
          </a:lstStyle>
          <a:p>
            <a:r>
              <a:rPr lang="en-US" smtClean="0"/>
              <a:t>Click to edit Master title style</a:t>
            </a:r>
            <a:endParaRPr lang="en-US" dirty="0"/>
          </a:p>
        </p:txBody>
      </p:sp>
      <p:sp>
        <p:nvSpPr>
          <p:cNvPr id="7" name="Footer Placeholder 6"/>
          <p:cNvSpPr>
            <a:spLocks noGrp="1"/>
          </p:cNvSpPr>
          <p:nvPr>
            <p:ph type="ftr" sz="quarter" idx="11"/>
          </p:nvPr>
        </p:nvSpPr>
        <p:spPr/>
        <p:txBody>
          <a:bodyPr/>
          <a:lstStyle/>
          <a:p>
            <a:r>
              <a:rPr lang="en-US" smtClean="0"/>
              <a:t>Presentation Name / Month 2017</a:t>
            </a:r>
            <a:endParaRPr lang="en-US" dirty="0"/>
          </a:p>
        </p:txBody>
      </p:sp>
      <p:sp>
        <p:nvSpPr>
          <p:cNvPr id="10" name="Gray text above slide title"/>
          <p:cNvSpPr>
            <a:spLocks noGrp="1"/>
          </p:cNvSpPr>
          <p:nvPr>
            <p:ph type="body" sz="quarter" idx="16"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6"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Presentation Name / Month 2017</a:t>
            </a:r>
            <a:endParaRPr lang="en-US" dirty="0"/>
          </a:p>
        </p:txBody>
      </p:sp>
      <p:sp>
        <p:nvSpPr>
          <p:cNvPr id="6" name="Gray text above slide title"/>
          <p:cNvSpPr>
            <a:spLocks noGrp="1"/>
          </p:cNvSpPr>
          <p:nvPr>
            <p:ph type="body" sz="quarter" idx="16" hasCustomPrompt="1"/>
          </p:nvPr>
        </p:nvSpPr>
        <p:spPr>
          <a:xfrm>
            <a:off x="468313" y="0"/>
            <a:ext cx="3959226" cy="360040"/>
          </a:xfrm>
          <a:prstGeom prst="rect">
            <a:avLst/>
          </a:prstGeom>
        </p:spPr>
        <p:txBody>
          <a:bodyPr wrap="none" anchor="ctr"/>
          <a:lstStyle>
            <a:lvl1pPr marL="0" indent="0">
              <a:buNone/>
              <a:tabLst/>
              <a:defRPr sz="1600" b="1">
                <a:solidFill>
                  <a:schemeClr val="bg1"/>
                </a:solidFill>
              </a:defRPr>
            </a:lvl1pPr>
          </a:lstStyle>
          <a:p>
            <a:pPr lvl="0"/>
            <a:r>
              <a:rPr lang="en-US" dirty="0" smtClean="0"/>
              <a:t>Add white text here in sentence case</a:t>
            </a:r>
          </a:p>
        </p:txBody>
      </p:sp>
      <p:sp>
        <p:nvSpPr>
          <p:cNvPr id="5"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ublic Use Disclaim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9470" y="4998890"/>
            <a:ext cx="3023366" cy="1219099"/>
          </a:xfrm>
          <a:prstGeom prst="rect">
            <a:avLst/>
          </a:prstGeom>
        </p:spPr>
      </p:pic>
      <p:sp>
        <p:nvSpPr>
          <p:cNvPr id="8" name="TextBox 7"/>
          <p:cNvSpPr txBox="1"/>
          <p:nvPr userDrawn="1"/>
        </p:nvSpPr>
        <p:spPr>
          <a:xfrm>
            <a:off x="468313" y="4005064"/>
            <a:ext cx="8207375" cy="792088"/>
          </a:xfrm>
          <a:prstGeom prst="rect">
            <a:avLst/>
          </a:prstGeom>
          <a:noFill/>
        </p:spPr>
        <p:txBody>
          <a:bodyPr wrap="square" lIns="0" tIns="0" rIns="468000" bIns="0" rtlCol="0">
            <a:noAutofit/>
          </a:bodyPr>
          <a:lstStyle/>
          <a:p>
            <a:pPr marL="0" indent="0">
              <a:lnSpc>
                <a:spcPct val="120000"/>
              </a:lnSpc>
              <a:spcAft>
                <a:spcPts val="200"/>
              </a:spcAft>
            </a:pPr>
            <a:r>
              <a:rPr lang="en-GB" sz="1100" b="0" dirty="0" smtClean="0">
                <a:solidFill>
                  <a:schemeClr val="accent1"/>
                </a:solidFill>
                <a:latin typeface="+mn-lt"/>
                <a:cs typeface="Arial" pitchFamily="34" charset="0"/>
              </a:rPr>
              <a:t>IHS Markit</a:t>
            </a:r>
            <a:r>
              <a:rPr lang="en-GB" sz="1100" b="0" baseline="0" dirty="0" smtClean="0">
                <a:solidFill>
                  <a:schemeClr val="accent1"/>
                </a:solidFill>
                <a:latin typeface="+mn-lt"/>
                <a:cs typeface="Arial" pitchFamily="34" charset="0"/>
              </a:rPr>
              <a:t> </a:t>
            </a:r>
            <a:r>
              <a:rPr lang="en-GB" sz="1100" b="0" dirty="0" smtClean="0">
                <a:solidFill>
                  <a:schemeClr val="accent1"/>
                </a:solidFill>
                <a:latin typeface="+mn-lt"/>
                <a:cs typeface="Arial" pitchFamily="34" charset="0"/>
              </a:rPr>
              <a:t>Customer Care</a:t>
            </a:r>
          </a:p>
          <a:p>
            <a:pPr marL="0" indent="-108000">
              <a:lnSpc>
                <a:spcPct val="120000"/>
              </a:lnSpc>
              <a:buFont typeface="Arial" pitchFamily="34" charset="0"/>
              <a:buNone/>
            </a:pPr>
            <a:r>
              <a:rPr lang="en-GB" sz="800" b="0" dirty="0" smtClean="0">
                <a:solidFill>
                  <a:schemeClr val="tx1"/>
                </a:solidFill>
                <a:latin typeface="+mn-lt"/>
                <a:cs typeface="Arial" pitchFamily="34" charset="0"/>
              </a:rPr>
              <a:t>CustomerCare@ihsmarkit.com</a:t>
            </a:r>
          </a:p>
          <a:p>
            <a:pPr marL="0" indent="-108000">
              <a:lnSpc>
                <a:spcPct val="120000"/>
              </a:lnSpc>
              <a:buFont typeface="Arial" pitchFamily="34" charset="0"/>
              <a:buNone/>
            </a:pPr>
            <a:r>
              <a:rPr lang="en-GB" sz="800" b="0" dirty="0" smtClean="0">
                <a:solidFill>
                  <a:schemeClr val="tx1"/>
                </a:solidFill>
                <a:latin typeface="+mn-lt"/>
                <a:cs typeface="Arial" pitchFamily="34" charset="0"/>
              </a:rPr>
              <a:t>Americas:</a:t>
            </a:r>
            <a:r>
              <a:rPr lang="ru-RU" sz="800" b="0" dirty="0" smtClean="0">
                <a:solidFill>
                  <a:schemeClr val="tx1"/>
                </a:solidFill>
                <a:latin typeface="+mn-lt"/>
                <a:cs typeface="Arial" pitchFamily="34" charset="0"/>
              </a:rPr>
              <a:t> +</a:t>
            </a:r>
            <a:r>
              <a:rPr lang="en-GB" sz="800" b="0" dirty="0" smtClean="0">
                <a:solidFill>
                  <a:schemeClr val="tx1"/>
                </a:solidFill>
                <a:latin typeface="+mn-lt"/>
                <a:cs typeface="Arial" pitchFamily="34" charset="0"/>
              </a:rPr>
              <a:t>1 800 IHS CARE (+1 800 447 2273)</a:t>
            </a:r>
          </a:p>
          <a:p>
            <a:pPr marL="0" indent="-108000">
              <a:lnSpc>
                <a:spcPct val="120000"/>
              </a:lnSpc>
              <a:buFont typeface="Arial" pitchFamily="34" charset="0"/>
              <a:buNone/>
            </a:pPr>
            <a:r>
              <a:rPr lang="en-GB" sz="800" b="0" baseline="0" dirty="0" smtClean="0">
                <a:solidFill>
                  <a:schemeClr val="tx1"/>
                </a:solidFill>
                <a:latin typeface="+mn-lt"/>
                <a:cs typeface="Arial" pitchFamily="34" charset="0"/>
              </a:rPr>
              <a:t>Europe, Middle East, and Africa: </a:t>
            </a:r>
            <a:r>
              <a:rPr lang="en-GB" sz="800" b="0" dirty="0" smtClean="0">
                <a:solidFill>
                  <a:schemeClr val="tx1"/>
                </a:solidFill>
                <a:latin typeface="+mn-lt"/>
                <a:cs typeface="Arial" pitchFamily="34" charset="0"/>
              </a:rPr>
              <a:t>+44 (0) 1344 328 300</a:t>
            </a:r>
          </a:p>
          <a:p>
            <a:pPr marL="0" indent="-108000">
              <a:lnSpc>
                <a:spcPct val="120000"/>
              </a:lnSpc>
              <a:buFont typeface="Arial" pitchFamily="34" charset="0"/>
              <a:buNone/>
            </a:pPr>
            <a:r>
              <a:rPr lang="en-GB" sz="800" b="0" dirty="0" smtClean="0">
                <a:solidFill>
                  <a:schemeClr val="tx1"/>
                </a:solidFill>
                <a:latin typeface="+mn-lt"/>
                <a:cs typeface="Arial" pitchFamily="34" charset="0"/>
              </a:rPr>
              <a:t>Asia and the Pacific Rim: +604</a:t>
            </a:r>
            <a:r>
              <a:rPr lang="en-GB" sz="800" b="0" baseline="0" dirty="0" smtClean="0">
                <a:solidFill>
                  <a:schemeClr val="tx1"/>
                </a:solidFill>
                <a:latin typeface="+mn-lt"/>
                <a:cs typeface="Arial" pitchFamily="34" charset="0"/>
              </a:rPr>
              <a:t> 291 3600</a:t>
            </a:r>
            <a:endParaRPr lang="en-GB" sz="800" b="0" dirty="0" smtClean="0">
              <a:solidFill>
                <a:schemeClr val="tx1"/>
              </a:solidFill>
              <a:latin typeface="+mn-lt"/>
              <a:cs typeface="Arial" pitchFamily="34" charset="0"/>
            </a:endParaRPr>
          </a:p>
        </p:txBody>
      </p:sp>
      <p:sp>
        <p:nvSpPr>
          <p:cNvPr id="9" name="Line 25"/>
          <p:cNvSpPr>
            <a:spLocks noChangeShapeType="1"/>
          </p:cNvSpPr>
          <p:nvPr userDrawn="1"/>
        </p:nvSpPr>
        <p:spPr bwMode="auto">
          <a:xfrm>
            <a:off x="468313" y="5013176"/>
            <a:ext cx="8207375" cy="0"/>
          </a:xfrm>
          <a:prstGeom prst="line">
            <a:avLst/>
          </a:prstGeom>
          <a:noFill/>
          <a:ln w="6350">
            <a:solidFill>
              <a:schemeClr val="accent1"/>
            </a:solidFill>
            <a:round/>
            <a:headEnd/>
            <a:tailEnd/>
          </a:ln>
        </p:spPr>
        <p:txBody>
          <a:bodyPr/>
          <a:lstStyle/>
          <a:p>
            <a:endParaRPr lang="en-US" dirty="0"/>
          </a:p>
        </p:txBody>
      </p:sp>
      <p:sp>
        <p:nvSpPr>
          <p:cNvPr id="10" name="TextBox 9"/>
          <p:cNvSpPr txBox="1"/>
          <p:nvPr userDrawn="1"/>
        </p:nvSpPr>
        <p:spPr>
          <a:xfrm>
            <a:off x="468313" y="5157192"/>
            <a:ext cx="4823767" cy="1125335"/>
          </a:xfrm>
          <a:prstGeom prst="rect">
            <a:avLst/>
          </a:prstGeom>
          <a:noFill/>
        </p:spPr>
        <p:txBody>
          <a:bodyPr wrap="square" lIns="0" tIns="0" rIns="0" bIns="0" rtlCol="0" anchor="b">
            <a:noAutofit/>
          </a:bodyPr>
          <a:lstStyle/>
          <a:p>
            <a:pPr algn="l">
              <a:spcAft>
                <a:spcPts val="200"/>
              </a:spcAft>
            </a:pPr>
            <a:r>
              <a:rPr lang="en-US" sz="700" b="1" dirty="0" smtClean="0">
                <a:solidFill>
                  <a:srgbClr val="00AB4E"/>
                </a:solidFill>
                <a:latin typeface="+mn-lt"/>
                <a:cs typeface="Arial" pitchFamily="34" charset="0"/>
              </a:rPr>
              <a:t>Disclaimer</a:t>
            </a:r>
            <a:endParaRPr lang="en-US" sz="500" b="1" dirty="0" smtClean="0">
              <a:solidFill>
                <a:srgbClr val="00AB4E"/>
              </a:solidFill>
              <a:latin typeface="+mn-lt"/>
              <a:cs typeface="Arial" pitchFamily="34" charset="0"/>
            </a:endParaRPr>
          </a:p>
          <a:p>
            <a:pPr algn="l"/>
            <a:r>
              <a:rPr lang="en-US" sz="500" dirty="0" smtClean="0">
                <a:solidFill>
                  <a:schemeClr val="tx1"/>
                </a:solidFill>
                <a:latin typeface="+mn-lt"/>
                <a:cs typeface="Arial" pitchFamily="34" charset="0"/>
              </a:rPr>
              <a:t>The information contained in this presentation is confidential. Any unauthorized use, disclosure, reproduction, or dissemination, in full or in part, in any media or by any means, without the prior written permission of IHS Markit Ltd. or any of its affiliates ("IHS Markit") is strictly prohibited. IHS Markit owns all IHS Markit logos and trade names contained in this presentation that are subject to license. Opinions, statements, estimates, and projections in this presentation (including other media) are solely those of the individual author(s) at the time of writing and do not necessarily reflect the opinions of IHS Markit. Neither IHS Markit nor the author(s) has any obligation to update this presentation in the event that any content, opinion, statement, estimate,</a:t>
            </a:r>
            <a:r>
              <a:rPr lang="en-US" sz="500" baseline="0" dirty="0" smtClean="0">
                <a:solidFill>
                  <a:schemeClr val="tx1"/>
                </a:solidFill>
                <a:latin typeface="+mn-lt"/>
                <a:cs typeface="Arial" pitchFamily="34" charset="0"/>
              </a:rPr>
              <a:t> </a:t>
            </a:r>
            <a:r>
              <a:rPr lang="en-US" sz="500" dirty="0" smtClean="0">
                <a:solidFill>
                  <a:schemeClr val="tx1"/>
                </a:solidFill>
                <a:latin typeface="+mn-lt"/>
                <a:cs typeface="Arial" pitchFamily="34" charset="0"/>
              </a:rPr>
              <a:t>or projection (collectively, "information") changes or subsequently becomes inaccurate. IHS Markit makes no warranty, expressed or implied, as to the accuracy, completeness, or timeliness of any information in this presentation, and shall not in any way be liable to any recipient for any inaccuracies or omissions. Without limiting the foregoing, IHS Markit shall have no liability whatsoever to any recipient, whether in contract, in tort (including negligence), under warranty, under statute or otherwise, in respect of any loss or damage suffered by any recipient as a result of or in connection with any information provided, or any course of action determined, by it or any third party, whether or not based on any information provided. The inclusion of a link to an external website by IHS Markit should not be understood to be an endorsement of that website or the site's owners (or their products/services). IHS Markit is not responsible for either the content or output of external websites. Copyright © 2017, IHS </a:t>
            </a:r>
            <a:r>
              <a:rPr lang="en-US" sz="500" dirty="0" err="1" smtClean="0">
                <a:solidFill>
                  <a:schemeClr val="tx1"/>
                </a:solidFill>
                <a:latin typeface="+mn-lt"/>
                <a:cs typeface="Arial" pitchFamily="34" charset="0"/>
              </a:rPr>
              <a:t>Markit</a:t>
            </a:r>
            <a:r>
              <a:rPr lang="en-US" sz="500" baseline="30000" dirty="0" err="1" smtClean="0">
                <a:solidFill>
                  <a:schemeClr val="tx1"/>
                </a:solidFill>
                <a:latin typeface="+mn-lt"/>
                <a:cs typeface="Arial" pitchFamily="34" charset="0"/>
              </a:rPr>
              <a:t>TM</a:t>
            </a:r>
            <a:r>
              <a:rPr lang="en-US" sz="500" dirty="0" smtClean="0">
                <a:solidFill>
                  <a:schemeClr val="tx1"/>
                </a:solidFill>
                <a:latin typeface="+mn-lt"/>
                <a:cs typeface="Arial" pitchFamily="34" charset="0"/>
              </a:rPr>
              <a:t>. All rights reserved and all intellectual property rights are retained by IHS Markit. </a:t>
            </a:r>
          </a:p>
          <a:p>
            <a:pPr algn="l"/>
            <a:endParaRPr lang="en-US" sz="500" dirty="0" smtClean="0">
              <a:solidFill>
                <a:schemeClr val="tx1"/>
              </a:solidFill>
              <a:latin typeface="+mn-lt"/>
              <a:cs typeface="Arial" pitchFamily="34" charset="0"/>
            </a:endParaRPr>
          </a:p>
        </p:txBody>
      </p:sp>
    </p:spTree>
    <p:extLst>
      <p:ext uri="{BB962C8B-B14F-4D97-AF65-F5344CB8AC3E}">
        <p14:creationId xmlns:p14="http://schemas.microsoft.com/office/powerpoint/2010/main" val="238200545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a:p>
        </p:txBody>
      </p:sp>
    </p:spTree>
    <p:extLst>
      <p:ext uri="{BB962C8B-B14F-4D97-AF65-F5344CB8AC3E}">
        <p14:creationId xmlns:p14="http://schemas.microsoft.com/office/powerpoint/2010/main" val="2788633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3 Placeholders">
    <p:spTree>
      <p:nvGrpSpPr>
        <p:cNvPr id="1" name=""/>
        <p:cNvGrpSpPr/>
        <p:nvPr/>
      </p:nvGrpSpPr>
      <p:grpSpPr>
        <a:xfrm>
          <a:off x="0" y="0"/>
          <a:ext cx="0" cy="0"/>
          <a:chOff x="0" y="0"/>
          <a:chExt cx="0" cy="0"/>
        </a:xfrm>
      </p:grpSpPr>
      <p:sp>
        <p:nvSpPr>
          <p:cNvPr id="11" name="Slide Number Placeholder 6"/>
          <p:cNvSpPr>
            <a:spLocks noGrp="1"/>
          </p:cNvSpPr>
          <p:nvPr>
            <p:ph type="sldNum" sz="quarter" idx="10"/>
          </p:nvPr>
        </p:nvSpPr>
        <p:spPr>
          <a:xfrm>
            <a:off x="8100490" y="6517664"/>
            <a:ext cx="576785" cy="205184"/>
          </a:xfrm>
          <a:prstGeom prst="rect">
            <a:avLst/>
          </a:prstGeom>
        </p:spPr>
        <p:txBody>
          <a:bodyPr/>
          <a:lstStyle/>
          <a:p>
            <a:fld id="{C1654822-CBA3-4BDF-80A9-3FE33B17E59A}" type="slidenum">
              <a:rPr lang="en-US" smtClean="0"/>
              <a:pPr/>
              <a:t>‹#›</a:t>
            </a:fld>
            <a:endParaRPr lang="en-US" dirty="0"/>
          </a:p>
        </p:txBody>
      </p:sp>
      <p:sp>
        <p:nvSpPr>
          <p:cNvPr id="15" name="Title 1"/>
          <p:cNvSpPr>
            <a:spLocks noGrp="1"/>
          </p:cNvSpPr>
          <p:nvPr>
            <p:ph type="title"/>
          </p:nvPr>
        </p:nvSpPr>
        <p:spPr>
          <a:xfrm>
            <a:off x="466725" y="549276"/>
            <a:ext cx="8213251" cy="615553"/>
          </a:xfrm>
          <a:prstGeom prst="rect">
            <a:avLst/>
          </a:prstGeom>
        </p:spPr>
        <p:txBody>
          <a:bodyPr/>
          <a:lstStyle>
            <a:lvl1pPr>
              <a:defRPr spc="0" baseline="0"/>
            </a:lvl1pPr>
          </a:lstStyle>
          <a:p>
            <a:r>
              <a:rPr lang="en-US" smtClean="0"/>
              <a:t>Click to edit Master title style</a:t>
            </a:r>
            <a:endParaRPr lang="en-US" dirty="0"/>
          </a:p>
        </p:txBody>
      </p:sp>
      <p:sp>
        <p:nvSpPr>
          <p:cNvPr id="12" name="Content Placeholder 2"/>
          <p:cNvSpPr>
            <a:spLocks noGrp="1"/>
          </p:cNvSpPr>
          <p:nvPr>
            <p:ph idx="1"/>
          </p:nvPr>
        </p:nvSpPr>
        <p:spPr>
          <a:xfrm>
            <a:off x="457201" y="1484314"/>
            <a:ext cx="2556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2"/>
          <p:cNvSpPr>
            <a:spLocks noGrp="1"/>
          </p:cNvSpPr>
          <p:nvPr>
            <p:ph idx="11"/>
          </p:nvPr>
        </p:nvSpPr>
        <p:spPr>
          <a:xfrm>
            <a:off x="3289238" y="1484314"/>
            <a:ext cx="2556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idx="12"/>
          </p:nvPr>
        </p:nvSpPr>
        <p:spPr>
          <a:xfrm>
            <a:off x="6121275" y="1484314"/>
            <a:ext cx="2556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Footer Placeholder 7"/>
          <p:cNvSpPr>
            <a:spLocks noGrp="1"/>
          </p:cNvSpPr>
          <p:nvPr>
            <p:ph type="ftr" sz="quarter" idx="13"/>
          </p:nvPr>
        </p:nvSpPr>
        <p:spPr>
          <a:xfrm>
            <a:off x="4716463" y="116632"/>
            <a:ext cx="3960812" cy="360040"/>
          </a:xfrm>
          <a:prstGeom prst="rect">
            <a:avLst/>
          </a:prstGeom>
        </p:spPr>
        <p:txBody>
          <a:bodyPr/>
          <a:lstStyle/>
          <a:p>
            <a:r>
              <a:rPr lang="en-US" dirty="0" smtClean="0"/>
              <a:t>European Energy Scenarios to 2040 / July 2016</a:t>
            </a:r>
            <a:endParaRPr lang="en-US" dirty="0"/>
          </a:p>
        </p:txBody>
      </p:sp>
      <p:sp>
        <p:nvSpPr>
          <p:cNvPr id="10" name="Gray text above slide title"/>
          <p:cNvSpPr>
            <a:spLocks noGrp="1"/>
          </p:cNvSpPr>
          <p:nvPr>
            <p:ph type="body" sz="quarter" idx="14" hasCustomPrompt="1"/>
          </p:nvPr>
        </p:nvSpPr>
        <p:spPr>
          <a:xfrm>
            <a:off x="466725" y="116633"/>
            <a:ext cx="3960813"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extLst>
      <p:ext uri="{BB962C8B-B14F-4D97-AF65-F5344CB8AC3E}">
        <p14:creationId xmlns:p14="http://schemas.microsoft.com/office/powerpoint/2010/main" val="1462724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Slide Number Placeholder 6"/>
          <p:cNvSpPr>
            <a:spLocks noGrp="1"/>
          </p:cNvSpPr>
          <p:nvPr>
            <p:ph type="sldNum" sz="quarter" idx="10"/>
          </p:nvPr>
        </p:nvSpPr>
        <p:spPr>
          <a:xfrm>
            <a:off x="8100490" y="6510528"/>
            <a:ext cx="576785" cy="219456"/>
          </a:xfrm>
          <a:prstGeom prst="rect">
            <a:avLst/>
          </a:prstGeom>
        </p:spPr>
        <p:txBody>
          <a:bodyPr/>
          <a:lstStyle/>
          <a:p>
            <a:fld id="{C1654822-CBA3-4BDF-80A9-3FE33B17E59A}" type="slidenum">
              <a:rPr lang="en-US" smtClean="0"/>
              <a:pPr/>
              <a:t>‹#›</a:t>
            </a:fld>
            <a:endParaRPr lang="en-US" dirty="0"/>
          </a:p>
        </p:txBody>
      </p:sp>
      <p:sp>
        <p:nvSpPr>
          <p:cNvPr id="8" name="Title 1"/>
          <p:cNvSpPr>
            <a:spLocks noGrp="1"/>
          </p:cNvSpPr>
          <p:nvPr>
            <p:ph type="title"/>
          </p:nvPr>
        </p:nvSpPr>
        <p:spPr>
          <a:xfrm>
            <a:off x="466725" y="549275"/>
            <a:ext cx="8213251" cy="792163"/>
          </a:xfrm>
          <a:prstGeom prst="rect">
            <a:avLst/>
          </a:prstGeom>
        </p:spPr>
        <p:txBody>
          <a:bodyPr/>
          <a:lstStyle>
            <a:lvl1pPr>
              <a:defRPr spc="0" baseline="0"/>
            </a:lvl1pPr>
          </a:lstStyle>
          <a:p>
            <a:r>
              <a:rPr lang="en-US" smtClean="0"/>
              <a:t>Click to edit Master title style</a:t>
            </a:r>
            <a:endParaRPr lang="en-US" dirty="0"/>
          </a:p>
        </p:txBody>
      </p:sp>
      <p:sp>
        <p:nvSpPr>
          <p:cNvPr id="7" name="Footer Placeholder 6"/>
          <p:cNvSpPr>
            <a:spLocks noGrp="1"/>
          </p:cNvSpPr>
          <p:nvPr>
            <p:ph type="ftr" sz="quarter" idx="11"/>
          </p:nvPr>
        </p:nvSpPr>
        <p:spPr>
          <a:xfrm>
            <a:off x="4716464" y="260648"/>
            <a:ext cx="3959225" cy="288032"/>
          </a:xfrm>
          <a:prstGeom prst="rect">
            <a:avLst/>
          </a:prstGeom>
        </p:spPr>
        <p:txBody>
          <a:bodyPr/>
          <a:lstStyle/>
          <a:p>
            <a:r>
              <a:rPr lang="en-US" smtClean="0"/>
              <a:t>Is Gas King? The European gas market / August 2016</a:t>
            </a:r>
            <a:endParaRPr lang="en-US" dirty="0"/>
          </a:p>
        </p:txBody>
      </p:sp>
    </p:spTree>
    <p:extLst>
      <p:ext uri="{BB962C8B-B14F-4D97-AF65-F5344CB8AC3E}">
        <p14:creationId xmlns:p14="http://schemas.microsoft.com/office/powerpoint/2010/main" val="253156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829953"/>
            <a:ext cx="8206406" cy="95095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smtClean="0"/>
              <a:t>Long Report Title, Long Report Title, Long Report Title, Long Report Title, Long Report</a:t>
            </a:r>
            <a:endParaRPr lang="en-US" dirty="0"/>
          </a:p>
        </p:txBody>
      </p:sp>
      <p:sp>
        <p:nvSpPr>
          <p:cNvPr id="18" name="Text Placeholder 33"/>
          <p:cNvSpPr>
            <a:spLocks noGrp="1"/>
          </p:cNvSpPr>
          <p:nvPr>
            <p:ph type="body" sz="quarter" idx="14" hasCustomPrompt="1"/>
          </p:nvPr>
        </p:nvSpPr>
        <p:spPr>
          <a:xfrm>
            <a:off x="468313" y="289216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0" name="Straight Connector 19"/>
          <p:cNvCxnSpPr/>
          <p:nvPr userDrawn="1"/>
        </p:nvCxnSpPr>
        <p:spPr>
          <a:xfrm>
            <a:off x="468313" y="2829029"/>
            <a:ext cx="8207375"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22"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6"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29" name="TextBox 28"/>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3"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extLst>
      <p:ext uri="{BB962C8B-B14F-4D97-AF65-F5344CB8AC3E}">
        <p14:creationId xmlns:p14="http://schemas.microsoft.com/office/powerpoint/2010/main" val="236345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788896"/>
            <a:ext cx="8206406" cy="631965"/>
          </a:xfrm>
          <a:prstGeom prst="rect">
            <a:avLst/>
          </a:prstGeom>
        </p:spPr>
        <p:txBody>
          <a:bodyPr wrap="none" lIns="0" rIns="90000" anchor="ctr">
            <a:noAutofit/>
          </a:bodyPr>
          <a:lstStyle>
            <a:lvl1pPr marL="0" indent="0">
              <a:defRPr sz="3500" b="1" baseline="0">
                <a:solidFill>
                  <a:schemeClr val="accent1"/>
                </a:solidFill>
              </a:defRPr>
            </a:lvl1pPr>
          </a:lstStyle>
          <a:p>
            <a:r>
              <a:rPr lang="en-US" dirty="0" smtClean="0"/>
              <a:t>Short Report Title</a:t>
            </a:r>
            <a:endParaRPr lang="en-US" dirty="0"/>
          </a:p>
        </p:txBody>
      </p:sp>
      <p:sp>
        <p:nvSpPr>
          <p:cNvPr id="20" name="Subtitle 2"/>
          <p:cNvSpPr>
            <a:spLocks noGrp="1"/>
          </p:cNvSpPr>
          <p:nvPr>
            <p:ph type="subTitle" idx="1" hasCustomPrompt="1"/>
          </p:nvPr>
        </p:nvSpPr>
        <p:spPr>
          <a:xfrm>
            <a:off x="468313" y="2406812"/>
            <a:ext cx="8207375" cy="230078"/>
          </a:xfrm>
          <a:prstGeom prst="rect">
            <a:avLst/>
          </a:prstGeom>
        </p:spPr>
        <p:txBody>
          <a:bodyPr wrap="non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endParaRPr lang="en-US" dirty="0"/>
          </a:p>
        </p:txBody>
      </p:sp>
      <p:sp>
        <p:nvSpPr>
          <p:cNvPr id="24" name="Text Placeholder 33"/>
          <p:cNvSpPr>
            <a:spLocks noGrp="1"/>
          </p:cNvSpPr>
          <p:nvPr>
            <p:ph type="body" sz="quarter" idx="14" hasCustomPrompt="1"/>
          </p:nvPr>
        </p:nvSpPr>
        <p:spPr>
          <a:xfrm>
            <a:off x="468313" y="280072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6" name="Straight Connector 25"/>
          <p:cNvCxnSpPr/>
          <p:nvPr userDrawn="1"/>
        </p:nvCxnSpPr>
        <p:spPr>
          <a:xfrm>
            <a:off x="468313" y="2737589"/>
            <a:ext cx="8207375"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8"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803280"/>
            <a:ext cx="8203248"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smtClean="0"/>
              <a:t>Long Report Title</a:t>
            </a:r>
            <a:endParaRPr lang="en-US" dirty="0"/>
          </a:p>
        </p:txBody>
      </p:sp>
      <p:sp>
        <p:nvSpPr>
          <p:cNvPr id="20" name="Subtitle 2"/>
          <p:cNvSpPr>
            <a:spLocks noGrp="1"/>
          </p:cNvSpPr>
          <p:nvPr>
            <p:ph type="subTitle" idx="1" hasCustomPrompt="1"/>
          </p:nvPr>
        </p:nvSpPr>
        <p:spPr>
          <a:xfrm>
            <a:off x="468315" y="2287762"/>
            <a:ext cx="8207374" cy="205108"/>
          </a:xfrm>
          <a:prstGeom prst="rect">
            <a:avLst/>
          </a:prstGeom>
        </p:spPr>
        <p:txBody>
          <a:bodyPr wrap="non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endParaRPr lang="en-US" dirty="0"/>
          </a:p>
        </p:txBody>
      </p:sp>
      <p:sp>
        <p:nvSpPr>
          <p:cNvPr id="23" name="Text Placeholder 33"/>
          <p:cNvSpPr>
            <a:spLocks noGrp="1"/>
          </p:cNvSpPr>
          <p:nvPr>
            <p:ph type="body" sz="quarter" idx="14" hasCustomPrompt="1"/>
          </p:nvPr>
        </p:nvSpPr>
        <p:spPr>
          <a:xfrm>
            <a:off x="468312" y="2678808"/>
            <a:ext cx="3959227"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4" name="Straight Connector 23"/>
          <p:cNvCxnSpPr/>
          <p:nvPr userDrawn="1"/>
        </p:nvCxnSpPr>
        <p:spPr>
          <a:xfrm>
            <a:off x="468315" y="2615669"/>
            <a:ext cx="8207374"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9"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811393"/>
            <a:ext cx="8206406" cy="96951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smtClean="0"/>
              <a:t>Long Report Title, Long Report Title, Long Report Title, Long Report Title, Long Report</a:t>
            </a:r>
            <a:endParaRPr lang="en-US" dirty="0"/>
          </a:p>
        </p:txBody>
      </p:sp>
      <p:sp>
        <p:nvSpPr>
          <p:cNvPr id="20" name="Subtitle 2"/>
          <p:cNvSpPr>
            <a:spLocks noGrp="1"/>
          </p:cNvSpPr>
          <p:nvPr>
            <p:ph type="subTitle" idx="1" hasCustomPrompt="1"/>
          </p:nvPr>
        </p:nvSpPr>
        <p:spPr>
          <a:xfrm>
            <a:off x="468313" y="2780132"/>
            <a:ext cx="8207375" cy="216808"/>
          </a:xfrm>
          <a:prstGeom prst="rect">
            <a:avLst/>
          </a:prstGeom>
        </p:spPr>
        <p:txBody>
          <a:bodyPr wrap="square" lIns="0" tIns="0" rIns="0" bIns="0" anchor="t" anchorCtr="0">
            <a:noAutofit/>
          </a:bodyPr>
          <a:lstStyle>
            <a:lvl1pPr marL="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p>
        </p:txBody>
      </p:sp>
      <p:sp>
        <p:nvSpPr>
          <p:cNvPr id="23" name="Text Placeholder 33"/>
          <p:cNvSpPr>
            <a:spLocks noGrp="1"/>
          </p:cNvSpPr>
          <p:nvPr>
            <p:ph type="body" sz="quarter" idx="14" hasCustomPrompt="1"/>
          </p:nvPr>
        </p:nvSpPr>
        <p:spPr>
          <a:xfrm>
            <a:off x="468313" y="317410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4" name="Straight Connector 23"/>
          <p:cNvCxnSpPr/>
          <p:nvPr userDrawn="1"/>
        </p:nvCxnSpPr>
        <p:spPr>
          <a:xfrm>
            <a:off x="468313" y="3110969"/>
            <a:ext cx="8206406"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9" name="Text Placeholder 31"/>
          <p:cNvSpPr>
            <a:spLocks noGrp="1"/>
          </p:cNvSpPr>
          <p:nvPr>
            <p:ph type="body" sz="quarter" idx="13" hasCustomPrompt="1"/>
          </p:nvPr>
        </p:nvSpPr>
        <p:spPr>
          <a:xfrm>
            <a:off x="468313" y="3573015"/>
            <a:ext cx="5183808" cy="2542489"/>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extLst>
      <p:ext uri="{BB962C8B-B14F-4D97-AF65-F5344CB8AC3E}">
        <p14:creationId xmlns:p14="http://schemas.microsoft.com/office/powerpoint/2010/main" val="236345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788896"/>
            <a:ext cx="8206406" cy="631965"/>
          </a:xfrm>
          <a:prstGeom prst="rect">
            <a:avLst/>
          </a:prstGeom>
        </p:spPr>
        <p:txBody>
          <a:bodyPr wrap="none" lIns="0" rIns="90000" anchor="ctr">
            <a:noAutofit/>
          </a:bodyPr>
          <a:lstStyle>
            <a:lvl1pPr marL="0" indent="0">
              <a:defRPr sz="3500" b="1" baseline="0">
                <a:solidFill>
                  <a:schemeClr val="accent1"/>
                </a:solidFill>
              </a:defRPr>
            </a:lvl1pPr>
          </a:lstStyle>
          <a:p>
            <a:r>
              <a:rPr lang="en-US" dirty="0" smtClean="0"/>
              <a:t>Short Report Title</a:t>
            </a:r>
            <a:endParaRPr lang="en-US" dirty="0"/>
          </a:p>
        </p:txBody>
      </p:sp>
      <p:sp>
        <p:nvSpPr>
          <p:cNvPr id="20" name="Subtitle 2"/>
          <p:cNvSpPr>
            <a:spLocks noGrp="1"/>
          </p:cNvSpPr>
          <p:nvPr>
            <p:ph type="subTitle" idx="1" hasCustomPrompt="1"/>
          </p:nvPr>
        </p:nvSpPr>
        <p:spPr>
          <a:xfrm>
            <a:off x="468313" y="2406812"/>
            <a:ext cx="8206406" cy="432000"/>
          </a:xfrm>
          <a:prstGeom prst="rect">
            <a:avLst/>
          </a:prstGeom>
        </p:spPr>
        <p:txBody>
          <a:bodyPr wrap="squar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23" name="Text Placeholder 33"/>
          <p:cNvSpPr>
            <a:spLocks noGrp="1"/>
          </p:cNvSpPr>
          <p:nvPr>
            <p:ph type="body" sz="quarter" idx="14" hasCustomPrompt="1"/>
          </p:nvPr>
        </p:nvSpPr>
        <p:spPr>
          <a:xfrm>
            <a:off x="468313" y="302170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6" name="Straight Connector 25"/>
          <p:cNvCxnSpPr/>
          <p:nvPr userDrawn="1"/>
        </p:nvCxnSpPr>
        <p:spPr>
          <a:xfrm>
            <a:off x="468313" y="2958569"/>
            <a:ext cx="8207376"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9"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803280"/>
            <a:ext cx="8207375"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smtClean="0"/>
              <a:t>Long Report Title</a:t>
            </a:r>
            <a:endParaRPr lang="en-US" dirty="0"/>
          </a:p>
        </p:txBody>
      </p:sp>
      <p:sp>
        <p:nvSpPr>
          <p:cNvPr id="20" name="Subtitle 2"/>
          <p:cNvSpPr>
            <a:spLocks noGrp="1"/>
          </p:cNvSpPr>
          <p:nvPr>
            <p:ph type="subTitle" idx="1" hasCustomPrompt="1"/>
          </p:nvPr>
        </p:nvSpPr>
        <p:spPr>
          <a:xfrm>
            <a:off x="468313" y="2287762"/>
            <a:ext cx="8207375" cy="432000"/>
          </a:xfrm>
          <a:prstGeom prst="rect">
            <a:avLst/>
          </a:prstGeom>
        </p:spPr>
        <p:txBody>
          <a:bodyPr wrap="squar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23" name="Text Placeholder 33"/>
          <p:cNvSpPr>
            <a:spLocks noGrp="1"/>
          </p:cNvSpPr>
          <p:nvPr>
            <p:ph type="body" sz="quarter" idx="14" hasCustomPrompt="1"/>
          </p:nvPr>
        </p:nvSpPr>
        <p:spPr>
          <a:xfrm>
            <a:off x="468313" y="287692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4" name="Straight Connector 23"/>
          <p:cNvCxnSpPr/>
          <p:nvPr userDrawn="1"/>
        </p:nvCxnSpPr>
        <p:spPr>
          <a:xfrm>
            <a:off x="468313" y="2813789"/>
            <a:ext cx="8207375"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9" name="Text Placeholder 31"/>
          <p:cNvSpPr>
            <a:spLocks noGrp="1"/>
          </p:cNvSpPr>
          <p:nvPr>
            <p:ph type="body" sz="quarter" idx="13" hasCustomPrompt="1"/>
          </p:nvPr>
        </p:nvSpPr>
        <p:spPr>
          <a:xfrm>
            <a:off x="468313" y="3284985"/>
            <a:ext cx="5183808" cy="2830520"/>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68313" y="1811393"/>
            <a:ext cx="8207375" cy="96951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smtClean="0"/>
              <a:t>Long Report Title, Long Report Title, Long Report Title, Long Report Title, Long Report</a:t>
            </a:r>
            <a:endParaRPr lang="en-US" dirty="0"/>
          </a:p>
        </p:txBody>
      </p:sp>
      <p:sp>
        <p:nvSpPr>
          <p:cNvPr id="20" name="Subtitle 2"/>
          <p:cNvSpPr>
            <a:spLocks noGrp="1"/>
          </p:cNvSpPr>
          <p:nvPr>
            <p:ph type="subTitle" idx="1" hasCustomPrompt="1"/>
          </p:nvPr>
        </p:nvSpPr>
        <p:spPr>
          <a:xfrm>
            <a:off x="468313" y="2780132"/>
            <a:ext cx="8207375" cy="432000"/>
          </a:xfrm>
          <a:prstGeom prst="rect">
            <a:avLst/>
          </a:prstGeom>
        </p:spPr>
        <p:txBody>
          <a:bodyPr wrap="square" lIns="0" tIns="0" rIns="0" bIns="0" anchor="t" anchorCtr="0">
            <a:noAutofit/>
          </a:bodyPr>
          <a:lstStyle>
            <a:lvl1pPr marL="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23" name="Text Placeholder 33"/>
          <p:cNvSpPr>
            <a:spLocks noGrp="1"/>
          </p:cNvSpPr>
          <p:nvPr>
            <p:ph type="body" sz="quarter" idx="14" hasCustomPrompt="1"/>
          </p:nvPr>
        </p:nvSpPr>
        <p:spPr>
          <a:xfrm>
            <a:off x="468313" y="3364608"/>
            <a:ext cx="3959226" cy="246888"/>
          </a:xfrm>
          <a:prstGeom prst="rect">
            <a:avLst/>
          </a:prstGeo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smtClean="0"/>
              <a:t>DD Month 20xx</a:t>
            </a:r>
            <a:endParaRPr lang="en-US" dirty="0"/>
          </a:p>
        </p:txBody>
      </p:sp>
      <p:cxnSp>
        <p:nvCxnSpPr>
          <p:cNvPr id="24" name="Straight Connector 23"/>
          <p:cNvCxnSpPr/>
          <p:nvPr userDrawn="1"/>
        </p:nvCxnSpPr>
        <p:spPr>
          <a:xfrm flipV="1">
            <a:off x="468313" y="3301649"/>
            <a:ext cx="8207375" cy="13688"/>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8" name="Text Placeholder 31"/>
          <p:cNvSpPr>
            <a:spLocks noGrp="1"/>
          </p:cNvSpPr>
          <p:nvPr>
            <p:ph type="body" sz="quarter" idx="13" hasCustomPrompt="1"/>
          </p:nvPr>
        </p:nvSpPr>
        <p:spPr>
          <a:xfrm>
            <a:off x="468313" y="3716337"/>
            <a:ext cx="5183808" cy="2399167"/>
          </a:xfrm>
          <a:prstGeom prst="rect">
            <a:avLst/>
          </a:prstGeom>
        </p:spPr>
        <p:txBody>
          <a:bodyPr lIns="0" tIns="0" rIns="0" bIns="0" anchor="b">
            <a:noAutofit/>
          </a:bodyPr>
          <a:lstStyle>
            <a:lvl1pPr marL="0" indent="0">
              <a:lnSpc>
                <a:spcPct val="100000"/>
              </a:lnSpc>
              <a:spcBef>
                <a:spcPts val="600"/>
              </a:spcBef>
              <a:spcAft>
                <a:spcPts val="0"/>
              </a:spcAft>
              <a:buNone/>
              <a:defRPr sz="1400" b="0" baseline="0">
                <a:solidFill>
                  <a:srgbClr val="58595B"/>
                </a:solidFill>
              </a:defRPr>
            </a:lvl1pPr>
          </a:lstStyle>
          <a:p>
            <a:pPr lvl="0"/>
            <a:r>
              <a:rPr lang="en-US" dirty="0" smtClean="0"/>
              <a:t>First and Last Name in Bold, Title, Phone Number, first.last@ihsmarkit.com</a:t>
            </a:r>
            <a:endParaRPr lang="en-US" dirty="0"/>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886" y="5345658"/>
            <a:ext cx="3023366" cy="1219099"/>
          </a:xfrm>
          <a:prstGeom prst="rect">
            <a:avLst/>
          </a:prstGeom>
        </p:spPr>
      </p:pic>
      <p:sp>
        <p:nvSpPr>
          <p:cNvPr id="25" name="copyright"/>
          <p:cNvSpPr txBox="1"/>
          <p:nvPr userDrawn="1"/>
        </p:nvSpPr>
        <p:spPr>
          <a:xfrm>
            <a:off x="468313" y="6489380"/>
            <a:ext cx="3959226"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sz="800" dirty="0">
              <a:solidFill>
                <a:srgbClr val="58595B"/>
              </a:solidFill>
              <a:latin typeface="+mn-lt"/>
            </a:endParaRPr>
          </a:p>
        </p:txBody>
      </p:sp>
      <p:sp>
        <p:nvSpPr>
          <p:cNvPr id="27" name="Line 25"/>
          <p:cNvSpPr>
            <a:spLocks noChangeShapeType="1"/>
          </p:cNvSpPr>
          <p:nvPr userDrawn="1"/>
        </p:nvSpPr>
        <p:spPr bwMode="auto">
          <a:xfrm>
            <a:off x="468313" y="1044000"/>
            <a:ext cx="8207375" cy="0"/>
          </a:xfrm>
          <a:prstGeom prst="line">
            <a:avLst/>
          </a:prstGeom>
          <a:noFill/>
          <a:ln w="6350">
            <a:solidFill>
              <a:srgbClr val="58595B"/>
            </a:solidFill>
            <a:round/>
            <a:headEnd/>
            <a:tailEnd/>
          </a:ln>
        </p:spPr>
        <p:txBody>
          <a:bodyPr/>
          <a:lstStyle/>
          <a:p>
            <a:endParaRPr lang="en-US" dirty="0"/>
          </a:p>
        </p:txBody>
      </p:sp>
      <p:sp>
        <p:nvSpPr>
          <p:cNvPr id="31" name="TextBox 30"/>
          <p:cNvSpPr txBox="1"/>
          <p:nvPr userDrawn="1"/>
        </p:nvSpPr>
        <p:spPr>
          <a:xfrm>
            <a:off x="4716462" y="1103496"/>
            <a:ext cx="3958257" cy="215444"/>
          </a:xfrm>
          <a:prstGeom prst="rect">
            <a:avLst/>
          </a:prstGeom>
          <a:noFill/>
        </p:spPr>
        <p:txBody>
          <a:bodyPr wrap="square" lIns="0" tIns="0" rIns="0" bIns="0" rtlCol="0" anchor="b">
            <a:spAutoFit/>
          </a:bodyPr>
          <a:lstStyle/>
          <a:p>
            <a:pPr algn="r"/>
            <a:r>
              <a:rPr lang="en-US" dirty="0" smtClean="0">
                <a:solidFill>
                  <a:srgbClr val="58595B"/>
                </a:solidFill>
              </a:rPr>
              <a:t>Presentation</a:t>
            </a:r>
            <a:endParaRPr lang="en-US" dirty="0">
              <a:solidFill>
                <a:srgbClr val="58595B"/>
              </a:solidFill>
            </a:endParaRPr>
          </a:p>
        </p:txBody>
      </p:sp>
      <p:sp>
        <p:nvSpPr>
          <p:cNvPr id="14" name="Text Placeholder 17"/>
          <p:cNvSpPr>
            <a:spLocks noGrp="1"/>
          </p:cNvSpPr>
          <p:nvPr>
            <p:ph type="body" sz="quarter" idx="16" hasCustomPrompt="1"/>
          </p:nvPr>
        </p:nvSpPr>
        <p:spPr>
          <a:xfrm>
            <a:off x="468313" y="381000"/>
            <a:ext cx="8207375" cy="650872"/>
          </a:xfrm>
          <a:prstGeom prst="rect">
            <a:avLst/>
          </a:prstGeom>
        </p:spPr>
        <p:txBody>
          <a:bodyPr anchor="b"/>
          <a:lstStyle>
            <a:lvl1pPr marL="0" indent="0">
              <a:buNone/>
              <a:defRPr sz="2100" b="1" cap="none" baseline="0">
                <a:solidFill>
                  <a:srgbClr val="58595B"/>
                </a:solidFill>
              </a:defRPr>
            </a:lvl1pPr>
          </a:lstStyle>
          <a:p>
            <a:pPr lvl="0"/>
            <a:r>
              <a:rPr lang="en-US" dirty="0" smtClean="0"/>
              <a:t>Service Line</a:t>
            </a:r>
            <a:endParaRPr lang="en-US" dirty="0"/>
          </a:p>
        </p:txBody>
      </p:sp>
      <p:sp>
        <p:nvSpPr>
          <p:cNvPr id="15" name="Text Placeholder 27"/>
          <p:cNvSpPr>
            <a:spLocks noGrp="1"/>
          </p:cNvSpPr>
          <p:nvPr>
            <p:ph type="body" sz="quarter" idx="11" hasCustomPrompt="1"/>
          </p:nvPr>
        </p:nvSpPr>
        <p:spPr>
          <a:xfrm>
            <a:off x="468313" y="1586503"/>
            <a:ext cx="8207376" cy="219456"/>
          </a:xfrm>
          <a:prstGeom prst="rect">
            <a:avLst/>
          </a:prstGeom>
        </p:spPr>
        <p:txBody>
          <a:bodyPr lIns="0" tIns="0" anchor="b" anchorCtr="0">
            <a:noAutofit/>
          </a:bodyPr>
          <a:lstStyle>
            <a:lvl1pPr marL="0" indent="0">
              <a:buNone/>
              <a:defRPr sz="1400" b="1">
                <a:solidFill>
                  <a:srgbClr val="58595B"/>
                </a:solidFill>
              </a:defRPr>
            </a:lvl1pPr>
          </a:lstStyle>
          <a:p>
            <a:pPr lvl="0"/>
            <a:r>
              <a:rPr lang="en-US" dirty="0" smtClean="0"/>
              <a:t>Optional Placeholder—Delete this placeholder if you aren’t using it</a:t>
            </a:r>
          </a:p>
        </p:txBody>
      </p:sp>
    </p:spTree>
    <p:extLst>
      <p:ext uri="{BB962C8B-B14F-4D97-AF65-F5344CB8AC3E}">
        <p14:creationId xmlns:p14="http://schemas.microsoft.com/office/powerpoint/2010/main" val="420273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image1.png"/>
          <p:cNvPicPr>
            <a:picLocks noChangeAspect="1"/>
          </p:cNvPicPr>
          <p:nvPr/>
        </p:nvPicPr>
        <p:blipFill>
          <a:blip r:embed="rId31"/>
          <a:stretch>
            <a:fillRect/>
          </a:stretch>
        </p:blipFill>
        <p:spPr>
          <a:xfrm>
            <a:off x="566" y="0"/>
            <a:ext cx="9143434" cy="360000"/>
          </a:xfrm>
          <a:prstGeom prst="rect">
            <a:avLst/>
          </a:prstGeom>
        </p:spPr>
      </p:pic>
      <p:sp>
        <p:nvSpPr>
          <p:cNvPr id="14" name="Title Placeholder 1"/>
          <p:cNvSpPr>
            <a:spLocks noGrp="1"/>
          </p:cNvSpPr>
          <p:nvPr>
            <p:ph type="title"/>
          </p:nvPr>
        </p:nvSpPr>
        <p:spPr>
          <a:xfrm>
            <a:off x="468313" y="549275"/>
            <a:ext cx="8207376" cy="755489"/>
          </a:xfrm>
          <a:prstGeom prst="rect">
            <a:avLst/>
          </a:prstGeom>
        </p:spPr>
        <p:txBody>
          <a:bodyPr vert="horz" lIns="0" tIns="0" rIns="0" bIns="0" rtlCol="0" anchor="t">
            <a:noAutofit/>
          </a:bodyPr>
          <a:lstStyle/>
          <a:p>
            <a:r>
              <a:rPr lang="en-US" smtClean="0"/>
              <a:t>Click to edit Master title style</a:t>
            </a:r>
            <a:endParaRPr lang="en-US" dirty="0"/>
          </a:p>
        </p:txBody>
      </p:sp>
      <p:sp>
        <p:nvSpPr>
          <p:cNvPr id="15" name="Footer Placeholder 4"/>
          <p:cNvSpPr>
            <a:spLocks noGrp="1"/>
          </p:cNvSpPr>
          <p:nvPr>
            <p:ph type="ftr" sz="quarter" idx="3"/>
          </p:nvPr>
        </p:nvSpPr>
        <p:spPr>
          <a:xfrm>
            <a:off x="4716463" y="0"/>
            <a:ext cx="3959226" cy="360000"/>
          </a:xfrm>
          <a:prstGeom prst="rect">
            <a:avLst/>
          </a:prstGeom>
        </p:spPr>
        <p:txBody>
          <a:bodyPr vert="horz" wrap="none" lIns="0" tIns="0" rIns="0" bIns="0" rtlCol="0" anchor="ctr"/>
          <a:lstStyle>
            <a:lvl1pPr algn="r">
              <a:defRPr sz="800" b="1">
                <a:solidFill>
                  <a:schemeClr val="bg1"/>
                </a:solidFill>
              </a:defRPr>
            </a:lvl1pPr>
          </a:lstStyle>
          <a:p>
            <a:r>
              <a:rPr lang="en-US" dirty="0" smtClean="0"/>
              <a:t>Oil and gas industry outlook / April 2017</a:t>
            </a:r>
            <a:endParaRPr lang="en-US" dirty="0"/>
          </a:p>
        </p:txBody>
      </p:sp>
      <p:sp>
        <p:nvSpPr>
          <p:cNvPr id="16" name="Slide Number Placeholder 5"/>
          <p:cNvSpPr>
            <a:spLocks noGrp="1"/>
          </p:cNvSpPr>
          <p:nvPr>
            <p:ph type="sldNum" sz="quarter" idx="4"/>
          </p:nvPr>
        </p:nvSpPr>
        <p:spPr>
          <a:xfrm>
            <a:off x="4716463" y="6490800"/>
            <a:ext cx="3959226"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cxnSp>
        <p:nvCxnSpPr>
          <p:cNvPr id="8" name="Straight Connector 7"/>
          <p:cNvCxnSpPr/>
          <p:nvPr/>
        </p:nvCxnSpPr>
        <p:spPr>
          <a:xfrm>
            <a:off x="468312" y="6489700"/>
            <a:ext cx="8207377" cy="0"/>
          </a:xfrm>
          <a:prstGeom prst="line">
            <a:avLst/>
          </a:prstGeom>
          <a:ln w="6350">
            <a:solidFill>
              <a:srgbClr val="58595B"/>
            </a:solidFill>
          </a:ln>
        </p:spPr>
        <p:style>
          <a:lnRef idx="1">
            <a:schemeClr val="accent1"/>
          </a:lnRef>
          <a:fillRef idx="0">
            <a:schemeClr val="accent1"/>
          </a:fillRef>
          <a:effectRef idx="0">
            <a:schemeClr val="accent1"/>
          </a:effectRef>
          <a:fontRef idx="minor">
            <a:schemeClr val="tx1"/>
          </a:fontRef>
        </p:style>
      </p:cxnSp>
      <p:sp>
        <p:nvSpPr>
          <p:cNvPr id="9" name="copyright"/>
          <p:cNvSpPr txBox="1"/>
          <p:nvPr/>
        </p:nvSpPr>
        <p:spPr>
          <a:xfrm>
            <a:off x="468312" y="6489380"/>
            <a:ext cx="3959225"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rgbClr val="58595B"/>
                </a:solidFill>
                <a:latin typeface="+mn-lt"/>
              </a:rPr>
              <a:t>Confidential. © 2017 IHS </a:t>
            </a:r>
            <a:r>
              <a:rPr lang="en-US" sz="800" baseline="0" dirty="0" err="1" smtClean="0">
                <a:solidFill>
                  <a:srgbClr val="58595B"/>
                </a:solidFill>
                <a:latin typeface="+mn-lt"/>
              </a:rPr>
              <a:t>Markit</a:t>
            </a:r>
            <a:r>
              <a:rPr lang="en-US" sz="800" baseline="30000" dirty="0" err="1" smtClean="0">
                <a:solidFill>
                  <a:srgbClr val="58595B"/>
                </a:solidFill>
                <a:latin typeface="+mn-lt"/>
              </a:rPr>
              <a:t>TM</a:t>
            </a:r>
            <a:r>
              <a:rPr lang="en-US" sz="800" baseline="0" dirty="0" smtClean="0">
                <a:solidFill>
                  <a:srgbClr val="58595B"/>
                </a:solidFill>
                <a:latin typeface="+mn-lt"/>
              </a:rPr>
              <a:t>. All Rights Reserved.</a:t>
            </a:r>
            <a:endParaRPr lang="en-GB" dirty="0">
              <a:solidFill>
                <a:srgbClr val="58595B"/>
              </a:solidFill>
              <a:latin typeface="+mn-lt"/>
            </a:endParaRPr>
          </a:p>
        </p:txBody>
      </p:sp>
      <p:sp>
        <p:nvSpPr>
          <p:cNvPr id="10" name="Text Placeholder 2"/>
          <p:cNvSpPr>
            <a:spLocks noGrp="1"/>
          </p:cNvSpPr>
          <p:nvPr>
            <p:ph type="body" idx="1"/>
          </p:nvPr>
        </p:nvSpPr>
        <p:spPr>
          <a:xfrm>
            <a:off x="468313" y="1484313"/>
            <a:ext cx="8207375" cy="4752975"/>
          </a:xfrm>
          <a:prstGeom prst="rect">
            <a:avLst/>
          </a:prstGeom>
        </p:spPr>
        <p:txBody>
          <a:bodyPr vert="horz" lIns="0" tIns="0" rIns="0" bIns="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753" r:id="rId1"/>
    <p:sldLayoutId id="2147483745" r:id="rId2"/>
    <p:sldLayoutId id="2147483746" r:id="rId3"/>
    <p:sldLayoutId id="2147483754" r:id="rId4"/>
    <p:sldLayoutId id="2147483748" r:id="rId5"/>
    <p:sldLayoutId id="2147483749" r:id="rId6"/>
    <p:sldLayoutId id="2147483755" r:id="rId7"/>
    <p:sldLayoutId id="2147483751" r:id="rId8"/>
    <p:sldLayoutId id="2147483752" r:id="rId9"/>
    <p:sldLayoutId id="2147483763" r:id="rId10"/>
    <p:sldLayoutId id="2147483764" r:id="rId11"/>
    <p:sldLayoutId id="2147483762" r:id="rId12"/>
    <p:sldLayoutId id="2147483720" r:id="rId13"/>
    <p:sldLayoutId id="2147483761" r:id="rId14"/>
    <p:sldLayoutId id="2147483759" r:id="rId15"/>
    <p:sldLayoutId id="2147483722" r:id="rId16"/>
    <p:sldLayoutId id="2147483728" r:id="rId17"/>
    <p:sldLayoutId id="2147483730" r:id="rId18"/>
    <p:sldLayoutId id="2147483724" r:id="rId19"/>
    <p:sldLayoutId id="2147483731" r:id="rId20"/>
    <p:sldLayoutId id="2147483732" r:id="rId21"/>
    <p:sldLayoutId id="2147483733" r:id="rId22"/>
    <p:sldLayoutId id="2147483723" r:id="rId23"/>
    <p:sldLayoutId id="2147483725" r:id="rId24"/>
    <p:sldLayoutId id="2147483726" r:id="rId25"/>
    <p:sldLayoutId id="2147483765" r:id="rId26"/>
    <p:sldLayoutId id="2147483771" r:id="rId27"/>
    <p:sldLayoutId id="2147483772" r:id="rId28"/>
    <p:sldLayoutId id="2147483773" r:id="rId29"/>
  </p:sldLayoutIdLst>
  <p:hf hdr="0" dt="0"/>
  <p:txStyles>
    <p:titleStyle>
      <a:lvl1pPr algn="l" defTabSz="914400" rtl="0" eaLnBrk="1" latinLnBrk="0" hangingPunct="1">
        <a:spcBef>
          <a:spcPct val="0"/>
        </a:spcBef>
        <a:buNone/>
        <a:defRPr sz="2400" b="1" kern="1200" spc="0" baseline="0">
          <a:solidFill>
            <a:schemeClr val="accent1"/>
          </a:solidFill>
          <a:latin typeface="+mj-lt"/>
          <a:ea typeface="+mj-ea"/>
          <a:cs typeface="+mj-cs"/>
        </a:defRPr>
      </a:lvl1pPr>
    </p:titleStyle>
    <p:bodyStyle>
      <a:lvl1pPr marL="177800" indent="-177800" algn="l" defTabSz="914400" rtl="0" eaLnBrk="1" latinLnBrk="0" hangingPunct="1">
        <a:spcBef>
          <a:spcPts val="600"/>
        </a:spcBef>
        <a:spcAft>
          <a:spcPts val="600"/>
        </a:spcAft>
        <a:buClrTx/>
        <a:buSzPct val="90000"/>
        <a:buFont typeface="Arial" pitchFamily="34" charset="0"/>
        <a:buChar char="•"/>
        <a:defRPr lang="en-US" sz="2000" b="0" kern="1200" baseline="0" dirty="0" smtClean="0">
          <a:solidFill>
            <a:schemeClr val="tx1"/>
          </a:solidFill>
          <a:latin typeface="+mn-lt"/>
          <a:ea typeface="+mn-ea"/>
          <a:cs typeface="+mn-cs"/>
        </a:defRPr>
      </a:lvl1pPr>
      <a:lvl2pPr marL="355600" indent="-177800" algn="l" defTabSz="914400" rtl="0" eaLnBrk="1" latinLnBrk="0" hangingPunct="1">
        <a:spcBef>
          <a:spcPts val="600"/>
        </a:spcBef>
        <a:spcAft>
          <a:spcPts val="600"/>
        </a:spcAft>
        <a:buClrTx/>
        <a:buSzPct val="90000"/>
        <a:buFont typeface="Arial" pitchFamily="34" charset="0"/>
        <a:buChar char="•"/>
        <a:defRPr sz="1800" kern="1200" baseline="0">
          <a:solidFill>
            <a:schemeClr val="tx1"/>
          </a:solidFill>
          <a:latin typeface="+mn-lt"/>
          <a:ea typeface="+mn-ea"/>
          <a:cs typeface="+mn-cs"/>
        </a:defRPr>
      </a:lvl2pPr>
      <a:lvl3pPr marL="533400" indent="-179388" algn="l" defTabSz="914400" rtl="0" eaLnBrk="1" latinLnBrk="0" hangingPunct="1">
        <a:spcBef>
          <a:spcPts val="600"/>
        </a:spcBef>
        <a:spcAft>
          <a:spcPts val="600"/>
        </a:spcAft>
        <a:buClrTx/>
        <a:buSzPct val="90000"/>
        <a:buFont typeface="Arial" pitchFamily="34" charset="0"/>
        <a:buChar char="•"/>
        <a:defRPr sz="1600" kern="1200" baseline="0">
          <a:solidFill>
            <a:schemeClr val="tx1"/>
          </a:solidFill>
          <a:latin typeface="+mn-lt"/>
          <a:ea typeface="+mn-ea"/>
          <a:cs typeface="+mn-cs"/>
        </a:defRPr>
      </a:lvl3pPr>
      <a:lvl4pPr marL="727075" indent="-179388" algn="l" defTabSz="914400" rtl="0" eaLnBrk="1" latinLnBrk="0" hangingPunct="1">
        <a:spcBef>
          <a:spcPts val="600"/>
        </a:spcBef>
        <a:spcAft>
          <a:spcPts val="600"/>
        </a:spcAft>
        <a:buClrTx/>
        <a:buSzPct val="90000"/>
        <a:buFont typeface="Arial" pitchFamily="34" charset="0"/>
        <a:buChar char="•"/>
        <a:defRPr sz="1400" kern="1200" baseline="0">
          <a:solidFill>
            <a:schemeClr val="tx1"/>
          </a:solidFill>
          <a:latin typeface="+mn-lt"/>
          <a:ea typeface="+mn-ea"/>
          <a:cs typeface="+mn-cs"/>
        </a:defRPr>
      </a:lvl4pPr>
      <a:lvl5pPr marL="906463" indent="-179388" algn="l" defTabSz="914400" rtl="0" eaLnBrk="1" latinLnBrk="0" hangingPunct="1">
        <a:spcBef>
          <a:spcPts val="600"/>
        </a:spcBef>
        <a:spcAft>
          <a:spcPts val="600"/>
        </a:spcAft>
        <a:buClrTx/>
        <a:buSzPct val="90000"/>
        <a:buFont typeface="Arial" pitchFamily="34" charset="0"/>
        <a:buChar char="•"/>
        <a:defRPr sz="14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000" kern="1200">
          <a:solidFill>
            <a:schemeClr val="tx1"/>
          </a:solidFill>
          <a:latin typeface="+mn-lt"/>
          <a:ea typeface="+mn-ea"/>
          <a:cs typeface="+mn-cs"/>
        </a:defRPr>
      </a:lvl6pPr>
      <a:lvl7pPr marL="2743200" algn="l" defTabSz="914400" rtl="0" eaLnBrk="1" latinLnBrk="0" hangingPunct="1">
        <a:defRPr sz="1000" kern="1200">
          <a:solidFill>
            <a:schemeClr val="tx1"/>
          </a:solidFill>
          <a:latin typeface="+mn-lt"/>
          <a:ea typeface="+mn-ea"/>
          <a:cs typeface="+mn-cs"/>
        </a:defRPr>
      </a:lvl7pPr>
      <a:lvl8pPr marL="3200400" algn="l" defTabSz="914400" rtl="0" eaLnBrk="1" latinLnBrk="0" hangingPunct="1">
        <a:defRPr sz="1000" kern="1200">
          <a:solidFill>
            <a:schemeClr val="tx1"/>
          </a:solidFill>
          <a:latin typeface="+mn-lt"/>
          <a:ea typeface="+mn-ea"/>
          <a:cs typeface="+mn-cs"/>
        </a:defRPr>
      </a:lvl8pPr>
      <a:lvl9pPr marL="3657600" algn="l" defTabSz="914400"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irst.last@ihsmarki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8.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Global Gas Trends</a:t>
            </a:r>
            <a:endParaRPr lang="en-US" dirty="0"/>
          </a:p>
        </p:txBody>
      </p:sp>
      <p:sp>
        <p:nvSpPr>
          <p:cNvPr id="5" name="Text Placeholder 4"/>
          <p:cNvSpPr>
            <a:spLocks noGrp="1"/>
          </p:cNvSpPr>
          <p:nvPr>
            <p:ph type="body" sz="quarter" idx="14"/>
          </p:nvPr>
        </p:nvSpPr>
        <p:spPr/>
        <p:txBody>
          <a:bodyPr/>
          <a:lstStyle/>
          <a:p>
            <a:r>
              <a:rPr lang="en-US" dirty="0" smtClean="0"/>
              <a:t>18 April 2017</a:t>
            </a:r>
            <a:endParaRPr lang="en-US" dirty="0"/>
          </a:p>
        </p:txBody>
      </p:sp>
      <p:sp>
        <p:nvSpPr>
          <p:cNvPr id="9" name="Text Placeholder 8"/>
          <p:cNvSpPr>
            <a:spLocks noGrp="1"/>
          </p:cNvSpPr>
          <p:nvPr>
            <p:ph type="body" sz="quarter" idx="13"/>
          </p:nvPr>
        </p:nvSpPr>
        <p:spPr>
          <a:xfrm>
            <a:off x="481013" y="3297685"/>
            <a:ext cx="5183808" cy="2830520"/>
          </a:xfrm>
        </p:spPr>
        <p:txBody>
          <a:bodyPr/>
          <a:lstStyle/>
          <a:p>
            <a:r>
              <a:rPr lang="en-US" b="1" dirty="0" smtClean="0"/>
              <a:t>Michael Stoppard, </a:t>
            </a:r>
            <a:r>
              <a:rPr lang="en-US" dirty="0" smtClean="0"/>
              <a:t>Chief Strategist Global Gas</a:t>
            </a:r>
            <a:endParaRPr lang="en-US" dirty="0"/>
          </a:p>
          <a:p>
            <a:r>
              <a:rPr lang="en-US" dirty="0" smtClean="0"/>
              <a:t>Michael.Stoppard</a:t>
            </a:r>
            <a:r>
              <a:rPr lang="en-US" dirty="0" smtClean="0">
                <a:hlinkClick r:id="rId2"/>
              </a:rPr>
              <a:t>@ihsmarkit.com</a:t>
            </a:r>
            <a:r>
              <a:rPr lang="en-US" dirty="0" smtClean="0"/>
              <a:t> </a:t>
            </a:r>
            <a:endParaRPr lang="en-US" dirty="0" smtClean="0"/>
          </a:p>
        </p:txBody>
      </p:sp>
    </p:spTree>
    <p:extLst>
      <p:ext uri="{BB962C8B-B14F-4D97-AF65-F5344CB8AC3E}">
        <p14:creationId xmlns:p14="http://schemas.microsoft.com/office/powerpoint/2010/main" val="3583590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Five Key Points</a:t>
            </a:r>
            <a:endParaRPr lang="en-US" dirty="0"/>
          </a:p>
        </p:txBody>
      </p:sp>
      <p:sp>
        <p:nvSpPr>
          <p:cNvPr id="6" name="Content Placeholder 5"/>
          <p:cNvSpPr>
            <a:spLocks noGrp="1"/>
          </p:cNvSpPr>
          <p:nvPr>
            <p:ph idx="1"/>
          </p:nvPr>
        </p:nvSpPr>
        <p:spPr/>
        <p:txBody>
          <a:bodyPr/>
          <a:lstStyle/>
          <a:p>
            <a:pPr marL="342900" indent="-342900">
              <a:buFont typeface="+mj-lt"/>
              <a:buAutoNum type="arabicPeriod"/>
            </a:pPr>
            <a:r>
              <a:rPr lang="en-GB" sz="1800" dirty="0" smtClean="0"/>
              <a:t>Global gas demand to grow strongly, but regionally differentiated</a:t>
            </a:r>
            <a:endParaRPr lang="en-US" sz="1800" dirty="0" smtClean="0"/>
          </a:p>
          <a:p>
            <a:pPr marL="342900" indent="-342900">
              <a:buFont typeface="+mj-lt"/>
              <a:buAutoNum type="arabicPeriod"/>
            </a:pPr>
            <a:endParaRPr lang="en-US" sz="1800" dirty="0" smtClean="0"/>
          </a:p>
          <a:p>
            <a:pPr marL="342900" indent="-342900">
              <a:buFont typeface="+mj-lt"/>
              <a:buAutoNum type="arabicPeriod"/>
            </a:pPr>
            <a:r>
              <a:rPr lang="en-US" sz="1800" dirty="0" smtClean="0"/>
              <a:t>LNG will meet a large share of growth in importing countries to 2020</a:t>
            </a:r>
          </a:p>
          <a:p>
            <a:pPr marL="342900" indent="-342900">
              <a:buFont typeface="+mj-lt"/>
              <a:buAutoNum type="arabicPeriod"/>
            </a:pPr>
            <a:endParaRPr lang="en-GB" sz="1800" dirty="0"/>
          </a:p>
          <a:p>
            <a:pPr marL="342900" indent="-342900">
              <a:buFont typeface="+mj-lt"/>
              <a:buAutoNum type="arabicPeriod"/>
            </a:pPr>
            <a:r>
              <a:rPr lang="en-GB" sz="1800" dirty="0" smtClean="0"/>
              <a:t>Europe will be the balancing point for global gas</a:t>
            </a:r>
            <a:endParaRPr lang="en-US" sz="1800" dirty="0" smtClean="0"/>
          </a:p>
          <a:p>
            <a:pPr marL="342900" indent="-342900">
              <a:buFont typeface="+mj-lt"/>
              <a:buAutoNum type="arabicPeriod"/>
            </a:pPr>
            <a:endParaRPr lang="en-GB" sz="1800" dirty="0"/>
          </a:p>
          <a:p>
            <a:pPr marL="342900" indent="-342900">
              <a:buFont typeface="+mj-lt"/>
              <a:buAutoNum type="arabicPeriod"/>
            </a:pPr>
            <a:r>
              <a:rPr lang="en-GB" sz="1800" dirty="0" smtClean="0"/>
              <a:t>Competition between Russian pipe and global LNG set to increase</a:t>
            </a:r>
            <a:endParaRPr lang="en-US" sz="1800" dirty="0" smtClean="0"/>
          </a:p>
          <a:p>
            <a:pPr marL="342900" indent="-342900">
              <a:buFont typeface="+mj-lt"/>
              <a:buAutoNum type="arabicPeriod"/>
            </a:pPr>
            <a:endParaRPr lang="en-US" sz="1800" dirty="0" smtClean="0"/>
          </a:p>
          <a:p>
            <a:pPr marL="342900" indent="-342900">
              <a:buFont typeface="+mj-lt"/>
              <a:buAutoNum type="arabicPeriod"/>
            </a:pPr>
            <a:r>
              <a:rPr lang="en-GB" sz="1800" dirty="0" smtClean="0"/>
              <a:t>US LNG setting a new cost benchmark</a:t>
            </a:r>
            <a:endParaRPr lang="en-US" sz="1800" dirty="0" smtClean="0"/>
          </a:p>
        </p:txBody>
      </p:sp>
      <p:sp>
        <p:nvSpPr>
          <p:cNvPr id="2" name="Slide Number Placeholder 1"/>
          <p:cNvSpPr>
            <a:spLocks noGrp="1"/>
          </p:cNvSpPr>
          <p:nvPr>
            <p:ph type="sldNum" sz="quarter" idx="4294967295"/>
          </p:nvPr>
        </p:nvSpPr>
        <p:spPr>
          <a:xfrm>
            <a:off x="6613144" y="6448345"/>
            <a:ext cx="2062544" cy="365125"/>
          </a:xfrm>
          <a:prstGeom prst="rect">
            <a:avLst/>
          </a:prstGeom>
        </p:spPr>
        <p:txBody>
          <a:bodyPr/>
          <a:lstStyle/>
          <a:p>
            <a:fld id="{C1654822-CBA3-4BDF-80A9-3FE33B17E59A}" type="slidenum">
              <a:rPr lang="en-US" smtClean="0"/>
              <a:pPr/>
              <a:t>2</a:t>
            </a:fld>
            <a:endParaRPr lang="en-US" dirty="0"/>
          </a:p>
        </p:txBody>
      </p:sp>
      <p:sp>
        <p:nvSpPr>
          <p:cNvPr id="7" name="Slide Number Placeholder 1"/>
          <p:cNvSpPr>
            <a:spLocks noGrp="1"/>
          </p:cNvSpPr>
          <p:nvPr>
            <p:ph type="sldNum" sz="quarter" idx="12"/>
          </p:nvPr>
        </p:nvSpPr>
        <p:spPr>
          <a:xfrm>
            <a:off x="8274942" y="270195"/>
            <a:ext cx="411858" cy="153888"/>
          </a:xfrm>
        </p:spPr>
        <p:txBody>
          <a:bodyPr/>
          <a:lstStyle/>
          <a:p>
            <a:fld id="{C1654822-CBA3-4BDF-80A9-3FE33B17E59A}" type="slidenum">
              <a:rPr lang="en-US" smtClean="0"/>
              <a:pPr/>
              <a:t>2</a:t>
            </a:fld>
            <a:endParaRPr lang="en-US" dirty="0"/>
          </a:p>
        </p:txBody>
      </p:sp>
    </p:spTree>
    <p:extLst>
      <p:ext uri="{BB962C8B-B14F-4D97-AF65-F5344CB8AC3E}">
        <p14:creationId xmlns:p14="http://schemas.microsoft.com/office/powerpoint/2010/main" val="3644890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1654822-CBA3-4BDF-80A9-3FE33B17E59A}" type="slidenum">
              <a:rPr lang="en-US" smtClean="0"/>
              <a:pPr/>
              <a:t>3</a:t>
            </a:fld>
            <a:endParaRPr lang="en-US" dirty="0"/>
          </a:p>
        </p:txBody>
      </p:sp>
      <p:sp>
        <p:nvSpPr>
          <p:cNvPr id="3" name="Title 2"/>
          <p:cNvSpPr>
            <a:spLocks noGrp="1"/>
          </p:cNvSpPr>
          <p:nvPr>
            <p:ph type="title"/>
          </p:nvPr>
        </p:nvSpPr>
        <p:spPr>
          <a:xfrm>
            <a:off x="466725" y="660115"/>
            <a:ext cx="8213251" cy="984885"/>
          </a:xfrm>
        </p:spPr>
        <p:txBody>
          <a:bodyPr/>
          <a:lstStyle/>
          <a:p>
            <a:r>
              <a:rPr lang="en-US" dirty="0" smtClean="0"/>
              <a:t>1. Global gas set to grow strongly but regionally differentiated</a:t>
            </a:r>
            <a:r>
              <a:rPr lang="en-US" dirty="0"/>
              <a:t/>
            </a:r>
            <a:br>
              <a:rPr lang="en-US" dirty="0"/>
            </a:br>
            <a:r>
              <a:rPr lang="en-US" sz="1800" dirty="0" smtClean="0"/>
              <a:t>US and China driving increased gas penetration; Europe unclear  </a:t>
            </a:r>
            <a:endParaRPr lang="en-US" dirty="0"/>
          </a:p>
        </p:txBody>
      </p:sp>
      <p:graphicFrame>
        <p:nvGraphicFramePr>
          <p:cNvPr id="9" name="Content Placeholder 9"/>
          <p:cNvGraphicFramePr>
            <a:graphicFrameLocks noGrp="1"/>
          </p:cNvGraphicFramePr>
          <p:nvPr>
            <p:ph idx="1"/>
            <p:extLst>
              <p:ext uri="{D42A27DB-BD31-4B8C-83A1-F6EECF244321}">
                <p14:modId xmlns:p14="http://schemas.microsoft.com/office/powerpoint/2010/main" val="2471077226"/>
              </p:ext>
            </p:extLst>
          </p:nvPr>
        </p:nvGraphicFramePr>
        <p:xfrm>
          <a:off x="457200" y="2060682"/>
          <a:ext cx="2555875" cy="41769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8"/>
          <p:cNvGraphicFramePr>
            <a:graphicFrameLocks noGrp="1"/>
          </p:cNvGraphicFramePr>
          <p:nvPr>
            <p:ph idx="11"/>
            <p:extLst>
              <p:ext uri="{D42A27DB-BD31-4B8C-83A1-F6EECF244321}">
                <p14:modId xmlns:p14="http://schemas.microsoft.com/office/powerpoint/2010/main" val="1876010060"/>
              </p:ext>
            </p:extLst>
          </p:nvPr>
        </p:nvGraphicFramePr>
        <p:xfrm>
          <a:off x="3167844" y="2060682"/>
          <a:ext cx="2736304" cy="41769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9"/>
          <p:cNvGraphicFramePr>
            <a:graphicFrameLocks noGrp="1"/>
          </p:cNvGraphicFramePr>
          <p:nvPr>
            <p:ph idx="12"/>
            <p:extLst>
              <p:ext uri="{D42A27DB-BD31-4B8C-83A1-F6EECF244321}">
                <p14:modId xmlns:p14="http://schemas.microsoft.com/office/powerpoint/2010/main" val="2027835248"/>
              </p:ext>
            </p:extLst>
          </p:nvPr>
        </p:nvGraphicFramePr>
        <p:xfrm>
          <a:off x="6121402" y="2060682"/>
          <a:ext cx="2555875" cy="4176935"/>
        </p:xfrm>
        <a:graphic>
          <a:graphicData uri="http://schemas.openxmlformats.org/drawingml/2006/chart">
            <c:chart xmlns:c="http://schemas.openxmlformats.org/drawingml/2006/chart" xmlns:r="http://schemas.openxmlformats.org/officeDocument/2006/relationships" r:id="rId4"/>
          </a:graphicData>
        </a:graphic>
      </p:graphicFrame>
      <p:grpSp>
        <p:nvGrpSpPr>
          <p:cNvPr id="21" name="Group 20"/>
          <p:cNvGrpSpPr/>
          <p:nvPr/>
        </p:nvGrpSpPr>
        <p:grpSpPr>
          <a:xfrm>
            <a:off x="3923928" y="2529205"/>
            <a:ext cx="1411300" cy="540060"/>
            <a:chOff x="3923928" y="1952836"/>
            <a:chExt cx="1411300" cy="540060"/>
          </a:xfrm>
        </p:grpSpPr>
        <p:cxnSp>
          <p:nvCxnSpPr>
            <p:cNvPr id="14" name="Straight Connector 13"/>
            <p:cNvCxnSpPr/>
            <p:nvPr/>
          </p:nvCxnSpPr>
          <p:spPr>
            <a:xfrm flipV="1">
              <a:off x="3923928" y="1952836"/>
              <a:ext cx="540060" cy="54006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463988" y="1952836"/>
              <a:ext cx="87124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6696236" y="2681605"/>
            <a:ext cx="1411300" cy="540060"/>
            <a:chOff x="6696236" y="2105236"/>
            <a:chExt cx="1411300" cy="540060"/>
          </a:xfrm>
        </p:grpSpPr>
        <p:cxnSp>
          <p:nvCxnSpPr>
            <p:cNvPr id="17" name="Straight Connector 16"/>
            <p:cNvCxnSpPr/>
            <p:nvPr/>
          </p:nvCxnSpPr>
          <p:spPr>
            <a:xfrm flipV="1">
              <a:off x="6696236" y="2105236"/>
              <a:ext cx="540060" cy="54006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236296" y="2105236"/>
              <a:ext cx="87124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9" name="Straight Arrow Connector 18"/>
          <p:cNvCxnSpPr/>
          <p:nvPr/>
        </p:nvCxnSpPr>
        <p:spPr>
          <a:xfrm flipV="1">
            <a:off x="1187624" y="2799235"/>
            <a:ext cx="871240" cy="36522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31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p:cNvGraphicFramePr>
            <a:graphicFrameLocks/>
          </p:cNvGraphicFramePr>
          <p:nvPr>
            <p:extLst>
              <p:ext uri="{D42A27DB-BD31-4B8C-83A1-F6EECF244321}">
                <p14:modId xmlns:p14="http://schemas.microsoft.com/office/powerpoint/2010/main" val="3632988311"/>
              </p:ext>
            </p:extLst>
          </p:nvPr>
        </p:nvGraphicFramePr>
        <p:xfrm>
          <a:off x="4552950" y="1597412"/>
          <a:ext cx="3817345" cy="4282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a:graphicFrameLocks/>
          </p:cNvGraphicFramePr>
          <p:nvPr>
            <p:extLst>
              <p:ext uri="{D42A27DB-BD31-4B8C-83A1-F6EECF244321}">
                <p14:modId xmlns:p14="http://schemas.microsoft.com/office/powerpoint/2010/main" val="3624071024"/>
              </p:ext>
            </p:extLst>
          </p:nvPr>
        </p:nvGraphicFramePr>
        <p:xfrm>
          <a:off x="533400" y="1600200"/>
          <a:ext cx="384048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dirty="0" smtClean="0"/>
              <a:t>2. LNG will meet a large share of gas demand growth in importing countries to 2020</a:t>
            </a:r>
            <a:endParaRPr lang="en-GB" dirty="0"/>
          </a:p>
        </p:txBody>
      </p:sp>
      <p:sp>
        <p:nvSpPr>
          <p:cNvPr id="4" name="Slide Number Placeholder 3"/>
          <p:cNvSpPr>
            <a:spLocks noGrp="1"/>
          </p:cNvSpPr>
          <p:nvPr>
            <p:ph type="sldNum" sz="quarter" idx="4294967295"/>
          </p:nvPr>
        </p:nvSpPr>
        <p:spPr>
          <a:xfrm>
            <a:off x="8100489" y="6510528"/>
            <a:ext cx="576785" cy="219456"/>
          </a:xfrm>
          <a:prstGeom prst="rect">
            <a:avLst/>
          </a:prstGeom>
        </p:spPr>
        <p:txBody>
          <a:bodyPr/>
          <a:lstStyle/>
          <a:p>
            <a:fld id="{C1654822-CBA3-4BDF-80A9-3FE33B17E59A}" type="slidenum">
              <a:rPr lang="en-US" smtClean="0"/>
              <a:pPr/>
              <a:t>4</a:t>
            </a:fld>
            <a:endParaRPr lang="en-US" dirty="0"/>
          </a:p>
        </p:txBody>
      </p:sp>
      <p:sp>
        <p:nvSpPr>
          <p:cNvPr id="9" name="TextBox 8"/>
          <p:cNvSpPr txBox="1"/>
          <p:nvPr/>
        </p:nvSpPr>
        <p:spPr>
          <a:xfrm>
            <a:off x="3784600" y="4770120"/>
            <a:ext cx="533400" cy="182880"/>
          </a:xfrm>
          <a:prstGeom prst="rect">
            <a:avLst/>
          </a:prstGeom>
          <a:noFill/>
          <a:ln w="15875">
            <a:solidFill>
              <a:srgbClr val="0066B3"/>
            </a:solidFill>
          </a:ln>
        </p:spPr>
        <p:txBody>
          <a:bodyPr wrap="square" lIns="0" tIns="0" rIns="0" bIns="0" rtlCol="0" anchor="ctr" anchorCtr="0">
            <a:noAutofit/>
          </a:bodyPr>
          <a:lstStyle/>
          <a:p>
            <a:pPr algn="ctr"/>
            <a:r>
              <a:rPr lang="en-GB" sz="800" b="1" dirty="0" smtClean="0"/>
              <a:t>China</a:t>
            </a:r>
          </a:p>
        </p:txBody>
      </p:sp>
      <p:sp>
        <p:nvSpPr>
          <p:cNvPr id="10" name="TextBox 9"/>
          <p:cNvSpPr txBox="1"/>
          <p:nvPr/>
        </p:nvSpPr>
        <p:spPr>
          <a:xfrm>
            <a:off x="3784600" y="4222287"/>
            <a:ext cx="533400" cy="274320"/>
          </a:xfrm>
          <a:prstGeom prst="rect">
            <a:avLst/>
          </a:prstGeom>
          <a:noFill/>
          <a:ln w="15875">
            <a:solidFill>
              <a:srgbClr val="103C68"/>
            </a:solidFill>
          </a:ln>
        </p:spPr>
        <p:txBody>
          <a:bodyPr wrap="square" lIns="0" tIns="0" rIns="0" bIns="0" rtlCol="0" anchor="ctr" anchorCtr="0">
            <a:noAutofit/>
          </a:bodyPr>
          <a:lstStyle/>
          <a:p>
            <a:pPr algn="ctr"/>
            <a:r>
              <a:rPr lang="en-GB" sz="800" b="1" dirty="0" smtClean="0"/>
              <a:t>Southeast</a:t>
            </a:r>
          </a:p>
          <a:p>
            <a:pPr algn="ctr"/>
            <a:r>
              <a:rPr lang="en-GB" sz="800" b="1" dirty="0" smtClean="0"/>
              <a:t>Asia</a:t>
            </a:r>
          </a:p>
        </p:txBody>
      </p:sp>
      <p:sp>
        <p:nvSpPr>
          <p:cNvPr id="11" name="TextBox 10"/>
          <p:cNvSpPr txBox="1"/>
          <p:nvPr/>
        </p:nvSpPr>
        <p:spPr>
          <a:xfrm>
            <a:off x="3784600" y="4543277"/>
            <a:ext cx="533400" cy="180173"/>
          </a:xfrm>
          <a:prstGeom prst="rect">
            <a:avLst/>
          </a:prstGeom>
          <a:noFill/>
          <a:ln w="15875">
            <a:solidFill>
              <a:srgbClr val="A1ABB2"/>
            </a:solidFill>
          </a:ln>
        </p:spPr>
        <p:txBody>
          <a:bodyPr wrap="square" lIns="0" tIns="0" rIns="0" bIns="0" rtlCol="0" anchor="ctr" anchorCtr="0">
            <a:noAutofit/>
          </a:bodyPr>
          <a:lstStyle/>
          <a:p>
            <a:pPr algn="ctr"/>
            <a:r>
              <a:rPr lang="en-GB" sz="800" b="1" dirty="0" smtClean="0"/>
              <a:t>India</a:t>
            </a:r>
          </a:p>
        </p:txBody>
      </p:sp>
      <p:sp>
        <p:nvSpPr>
          <p:cNvPr id="14" name="TextBox 13"/>
          <p:cNvSpPr txBox="1"/>
          <p:nvPr/>
        </p:nvSpPr>
        <p:spPr>
          <a:xfrm>
            <a:off x="3784600" y="3353750"/>
            <a:ext cx="533400" cy="180173"/>
          </a:xfrm>
          <a:prstGeom prst="rect">
            <a:avLst/>
          </a:prstGeom>
          <a:noFill/>
          <a:ln w="15875">
            <a:solidFill>
              <a:srgbClr val="4B254C"/>
            </a:solidFill>
          </a:ln>
        </p:spPr>
        <p:txBody>
          <a:bodyPr wrap="square" lIns="0" tIns="0" rIns="0" bIns="0" rtlCol="0" anchor="ctr" anchorCtr="0">
            <a:noAutofit/>
          </a:bodyPr>
          <a:lstStyle/>
          <a:p>
            <a:pPr algn="ctr"/>
            <a:r>
              <a:rPr lang="en-GB" sz="800" b="1" dirty="0" smtClean="0"/>
              <a:t>Europe</a:t>
            </a:r>
          </a:p>
        </p:txBody>
      </p:sp>
      <p:sp>
        <p:nvSpPr>
          <p:cNvPr id="15" name="TextBox 14"/>
          <p:cNvSpPr txBox="1"/>
          <p:nvPr/>
        </p:nvSpPr>
        <p:spPr>
          <a:xfrm>
            <a:off x="3784600" y="3901440"/>
            <a:ext cx="533400" cy="274177"/>
          </a:xfrm>
          <a:prstGeom prst="rect">
            <a:avLst/>
          </a:prstGeom>
          <a:noFill/>
          <a:ln w="15875">
            <a:solidFill>
              <a:srgbClr val="BED158"/>
            </a:solidFill>
          </a:ln>
        </p:spPr>
        <p:txBody>
          <a:bodyPr wrap="square" lIns="0" tIns="0" rIns="0" bIns="0" rtlCol="0" anchor="ctr" anchorCtr="0">
            <a:noAutofit/>
          </a:bodyPr>
          <a:lstStyle/>
          <a:p>
            <a:pPr algn="ctr"/>
            <a:r>
              <a:rPr lang="en-GB" sz="800" b="1" dirty="0" smtClean="0"/>
              <a:t>Other</a:t>
            </a:r>
          </a:p>
          <a:p>
            <a:pPr algn="ctr"/>
            <a:r>
              <a:rPr lang="en-GB" sz="800" b="1" dirty="0" smtClean="0"/>
              <a:t>Asia</a:t>
            </a:r>
          </a:p>
        </p:txBody>
      </p:sp>
      <p:sp>
        <p:nvSpPr>
          <p:cNvPr id="16" name="TextBox 15"/>
          <p:cNvSpPr txBox="1"/>
          <p:nvPr/>
        </p:nvSpPr>
        <p:spPr>
          <a:xfrm>
            <a:off x="3784600" y="3580593"/>
            <a:ext cx="533400" cy="274177"/>
          </a:xfrm>
          <a:prstGeom prst="rect">
            <a:avLst/>
          </a:prstGeom>
          <a:noFill/>
          <a:ln w="15875">
            <a:solidFill>
              <a:srgbClr val="00A9CB"/>
            </a:solidFill>
          </a:ln>
        </p:spPr>
        <p:txBody>
          <a:bodyPr wrap="square" lIns="0" tIns="0" rIns="0" bIns="0" rtlCol="0" anchor="ctr" anchorCtr="0">
            <a:noAutofit/>
          </a:bodyPr>
          <a:lstStyle/>
          <a:p>
            <a:pPr algn="ctr"/>
            <a:r>
              <a:rPr lang="en-GB" sz="800" b="1" dirty="0" smtClean="0"/>
              <a:t>Latin America</a:t>
            </a:r>
          </a:p>
        </p:txBody>
      </p:sp>
      <p:sp>
        <p:nvSpPr>
          <p:cNvPr id="18" name="TextBox 17"/>
          <p:cNvSpPr txBox="1"/>
          <p:nvPr/>
        </p:nvSpPr>
        <p:spPr>
          <a:xfrm>
            <a:off x="3784600" y="3124200"/>
            <a:ext cx="533400" cy="182880"/>
          </a:xfrm>
          <a:prstGeom prst="rect">
            <a:avLst/>
          </a:prstGeom>
          <a:noFill/>
          <a:ln w="15875">
            <a:solidFill>
              <a:srgbClr val="F7BFAD"/>
            </a:solidFill>
          </a:ln>
        </p:spPr>
        <p:txBody>
          <a:bodyPr wrap="square" lIns="0" tIns="0" rIns="0" bIns="0" rtlCol="0" anchor="ctr" anchorCtr="0">
            <a:noAutofit/>
          </a:bodyPr>
          <a:lstStyle/>
          <a:p>
            <a:pPr algn="ctr"/>
            <a:r>
              <a:rPr lang="en-GB" sz="800" b="1" dirty="0" smtClean="0"/>
              <a:t>Africa</a:t>
            </a:r>
          </a:p>
        </p:txBody>
      </p:sp>
      <p:sp>
        <p:nvSpPr>
          <p:cNvPr id="19" name="TextBox 18"/>
          <p:cNvSpPr txBox="1"/>
          <p:nvPr/>
        </p:nvSpPr>
        <p:spPr>
          <a:xfrm>
            <a:off x="3784600" y="2697480"/>
            <a:ext cx="533400" cy="274320"/>
          </a:xfrm>
          <a:prstGeom prst="rect">
            <a:avLst/>
          </a:prstGeom>
          <a:noFill/>
          <a:ln w="15875">
            <a:solidFill>
              <a:srgbClr val="C84623"/>
            </a:solidFill>
          </a:ln>
        </p:spPr>
        <p:txBody>
          <a:bodyPr wrap="square" lIns="0" tIns="0" rIns="0" bIns="0" rtlCol="0" anchor="ctr" anchorCtr="0">
            <a:noAutofit/>
          </a:bodyPr>
          <a:lstStyle/>
          <a:p>
            <a:pPr algn="ctr"/>
            <a:r>
              <a:rPr lang="en-GB" sz="800" b="1" dirty="0" smtClean="0"/>
              <a:t>North</a:t>
            </a:r>
          </a:p>
          <a:p>
            <a:pPr algn="ctr"/>
            <a:r>
              <a:rPr lang="en-GB" sz="800" b="1" dirty="0" smtClean="0"/>
              <a:t>America</a:t>
            </a:r>
          </a:p>
        </p:txBody>
      </p:sp>
      <p:sp>
        <p:nvSpPr>
          <p:cNvPr id="20" name="TextBox 19"/>
          <p:cNvSpPr txBox="1"/>
          <p:nvPr/>
        </p:nvSpPr>
        <p:spPr>
          <a:xfrm>
            <a:off x="3784600" y="2182027"/>
            <a:ext cx="533400" cy="180173"/>
          </a:xfrm>
          <a:prstGeom prst="rect">
            <a:avLst/>
          </a:prstGeom>
          <a:noFill/>
          <a:ln w="15875">
            <a:solidFill>
              <a:srgbClr val="265B3F"/>
            </a:solidFill>
          </a:ln>
        </p:spPr>
        <p:txBody>
          <a:bodyPr wrap="square" lIns="0" tIns="0" rIns="0" bIns="0" rtlCol="0" anchor="ctr" anchorCtr="0">
            <a:noAutofit/>
          </a:bodyPr>
          <a:lstStyle/>
          <a:p>
            <a:pPr algn="ctr"/>
            <a:r>
              <a:rPr lang="en-GB" sz="800" b="1" dirty="0" smtClean="0"/>
              <a:t>CIS</a:t>
            </a:r>
          </a:p>
        </p:txBody>
      </p:sp>
      <p:sp>
        <p:nvSpPr>
          <p:cNvPr id="21" name="TextBox 20"/>
          <p:cNvSpPr txBox="1"/>
          <p:nvPr/>
        </p:nvSpPr>
        <p:spPr>
          <a:xfrm>
            <a:off x="3784600" y="2392751"/>
            <a:ext cx="533400" cy="274177"/>
          </a:xfrm>
          <a:prstGeom prst="rect">
            <a:avLst/>
          </a:prstGeom>
          <a:noFill/>
          <a:ln w="15875">
            <a:solidFill>
              <a:srgbClr val="A1DBE4"/>
            </a:solidFill>
          </a:ln>
        </p:spPr>
        <p:txBody>
          <a:bodyPr wrap="square" lIns="0" tIns="0" rIns="0" bIns="0" rtlCol="0" anchor="ctr" anchorCtr="0">
            <a:noAutofit/>
          </a:bodyPr>
          <a:lstStyle/>
          <a:p>
            <a:pPr algn="ctr"/>
            <a:r>
              <a:rPr lang="en-GB" sz="800" b="1" dirty="0" smtClean="0"/>
              <a:t>Middle</a:t>
            </a:r>
          </a:p>
          <a:p>
            <a:pPr algn="ctr"/>
            <a:r>
              <a:rPr lang="en-GB" sz="800" b="1" dirty="0" smtClean="0"/>
              <a:t>East</a:t>
            </a:r>
          </a:p>
        </p:txBody>
      </p:sp>
      <p:sp>
        <p:nvSpPr>
          <p:cNvPr id="22" name="TextBox 21"/>
          <p:cNvSpPr txBox="1"/>
          <p:nvPr/>
        </p:nvSpPr>
        <p:spPr>
          <a:xfrm>
            <a:off x="7772400" y="3670656"/>
            <a:ext cx="533400" cy="274177"/>
          </a:xfrm>
          <a:prstGeom prst="rect">
            <a:avLst/>
          </a:prstGeom>
          <a:solidFill>
            <a:schemeClr val="bg1"/>
          </a:solidFill>
          <a:ln w="15875">
            <a:solidFill>
              <a:srgbClr val="FDBA4D"/>
            </a:solidFill>
          </a:ln>
        </p:spPr>
        <p:txBody>
          <a:bodyPr wrap="square" lIns="0" tIns="0" rIns="0" bIns="0" rtlCol="0" anchor="ctr" anchorCtr="0">
            <a:noAutofit/>
          </a:bodyPr>
          <a:lstStyle/>
          <a:p>
            <a:pPr algn="ctr"/>
            <a:r>
              <a:rPr lang="en-GB" sz="800" b="1" dirty="0" smtClean="0"/>
              <a:t>Importing countries</a:t>
            </a:r>
          </a:p>
        </p:txBody>
      </p:sp>
      <p:sp>
        <p:nvSpPr>
          <p:cNvPr id="23" name="TextBox 22"/>
          <p:cNvSpPr txBox="1"/>
          <p:nvPr/>
        </p:nvSpPr>
        <p:spPr>
          <a:xfrm>
            <a:off x="7772400" y="2802309"/>
            <a:ext cx="533400" cy="274177"/>
          </a:xfrm>
          <a:prstGeom prst="rect">
            <a:avLst/>
          </a:prstGeom>
          <a:solidFill>
            <a:schemeClr val="bg1"/>
          </a:solidFill>
          <a:ln w="15875">
            <a:solidFill>
              <a:srgbClr val="F04E23"/>
            </a:solidFill>
          </a:ln>
        </p:spPr>
        <p:txBody>
          <a:bodyPr wrap="square" lIns="0" tIns="0" rIns="0" bIns="0" rtlCol="0" anchor="ctr" anchorCtr="0">
            <a:noAutofit/>
          </a:bodyPr>
          <a:lstStyle/>
          <a:p>
            <a:pPr algn="ctr"/>
            <a:r>
              <a:rPr lang="en-GB" sz="800" b="1" dirty="0" smtClean="0"/>
              <a:t>Self-sufficient</a:t>
            </a:r>
          </a:p>
        </p:txBody>
      </p:sp>
      <p:sp>
        <p:nvSpPr>
          <p:cNvPr id="24" name="TextBox 23"/>
          <p:cNvSpPr txBox="1"/>
          <p:nvPr/>
        </p:nvSpPr>
        <p:spPr>
          <a:xfrm>
            <a:off x="387626" y="6241008"/>
            <a:ext cx="6453065" cy="215444"/>
          </a:xfrm>
          <a:prstGeom prst="rect">
            <a:avLst/>
          </a:prstGeom>
          <a:noFill/>
        </p:spPr>
        <p:txBody>
          <a:bodyPr wrap="square" lIns="72000" rIns="72000" rtlCol="0">
            <a:spAutoFit/>
          </a:bodyPr>
          <a:lstStyle/>
          <a:p>
            <a:r>
              <a:rPr lang="en-US" sz="800" dirty="0" smtClean="0"/>
              <a:t>Source: IHS. Notes: CIS = Commonwealth of Independent States, JKT = Japan, Korea, Taiwan.</a:t>
            </a:r>
            <a:endParaRPr lang="en-GB" sz="800" dirty="0" err="1" smtClean="0"/>
          </a:p>
        </p:txBody>
      </p:sp>
      <p:sp>
        <p:nvSpPr>
          <p:cNvPr id="26" name="TextBox 25"/>
          <p:cNvSpPr txBox="1"/>
          <p:nvPr/>
        </p:nvSpPr>
        <p:spPr>
          <a:xfrm>
            <a:off x="3784600" y="5181600"/>
            <a:ext cx="533400" cy="180173"/>
          </a:xfrm>
          <a:prstGeom prst="rect">
            <a:avLst/>
          </a:prstGeom>
          <a:noFill/>
          <a:ln w="15875">
            <a:solidFill>
              <a:srgbClr val="FDBA4D"/>
            </a:solidFill>
          </a:ln>
        </p:spPr>
        <p:txBody>
          <a:bodyPr wrap="square" lIns="0" tIns="0" rIns="0" bIns="0" rtlCol="0" anchor="ctr" anchorCtr="0">
            <a:noAutofit/>
          </a:bodyPr>
          <a:lstStyle/>
          <a:p>
            <a:pPr algn="ctr"/>
            <a:r>
              <a:rPr lang="en-GB" sz="800" b="1" dirty="0" smtClean="0"/>
              <a:t>JKT</a:t>
            </a:r>
          </a:p>
        </p:txBody>
      </p:sp>
      <p:sp>
        <p:nvSpPr>
          <p:cNvPr id="28" name="TextBox 27"/>
          <p:cNvSpPr txBox="1"/>
          <p:nvPr/>
        </p:nvSpPr>
        <p:spPr>
          <a:xfrm>
            <a:off x="7772400" y="4178656"/>
            <a:ext cx="533400" cy="482244"/>
          </a:xfrm>
          <a:prstGeom prst="rect">
            <a:avLst/>
          </a:prstGeom>
          <a:solidFill>
            <a:schemeClr val="bg1"/>
          </a:solidFill>
          <a:ln w="15875">
            <a:solidFill>
              <a:schemeClr val="tx1"/>
            </a:solidFill>
          </a:ln>
        </p:spPr>
        <p:txBody>
          <a:bodyPr wrap="square" lIns="0" tIns="0" rIns="0" bIns="0" rtlCol="0" anchor="ctr" anchorCtr="0">
            <a:noAutofit/>
          </a:bodyPr>
          <a:lstStyle/>
          <a:p>
            <a:pPr algn="ctr"/>
            <a:r>
              <a:rPr lang="en-GB" sz="800" b="1" dirty="0" smtClean="0"/>
              <a:t>LNG supply capacity</a:t>
            </a:r>
          </a:p>
        </p:txBody>
      </p:sp>
      <p:cxnSp>
        <p:nvCxnSpPr>
          <p:cNvPr id="8" name="Straight Connector 7"/>
          <p:cNvCxnSpPr/>
          <p:nvPr/>
        </p:nvCxnSpPr>
        <p:spPr>
          <a:xfrm flipH="1" flipV="1">
            <a:off x="7626350" y="4349750"/>
            <a:ext cx="146050" cy="70028"/>
          </a:xfrm>
          <a:prstGeom prst="line">
            <a:avLst/>
          </a:prstGeom>
          <a:ln w="127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152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tupid world Globe.jpg"/>
          <p:cNvPicPr>
            <a:picLocks noGrp="1" noChangeAspect="1"/>
          </p:cNvPicPr>
          <p:nvPr>
            <p:ph idx="1"/>
          </p:nvPr>
        </p:nvPicPr>
        <p:blipFill>
          <a:blip r:embed="rId3" cstate="print"/>
          <a:stretch>
            <a:fillRect/>
          </a:stretch>
        </p:blipFill>
        <p:spPr>
          <a:xfrm>
            <a:off x="3067396" y="2227633"/>
            <a:ext cx="3009207" cy="3732115"/>
          </a:xfrm>
          <a:prstGeom prst="rect">
            <a:avLst/>
          </a:prstGeom>
        </p:spPr>
      </p:pic>
      <p:grpSp>
        <p:nvGrpSpPr>
          <p:cNvPr id="27" name="Group 26"/>
          <p:cNvGrpSpPr/>
          <p:nvPr/>
        </p:nvGrpSpPr>
        <p:grpSpPr>
          <a:xfrm>
            <a:off x="5967413" y="2217594"/>
            <a:ext cx="649288" cy="633142"/>
            <a:chOff x="5967413" y="2667000"/>
            <a:chExt cx="649288" cy="561976"/>
          </a:xfrm>
        </p:grpSpPr>
        <p:sp>
          <p:nvSpPr>
            <p:cNvPr id="28" name="Freeform 18"/>
            <p:cNvSpPr>
              <a:spLocks/>
            </p:cNvSpPr>
            <p:nvPr/>
          </p:nvSpPr>
          <p:spPr bwMode="auto">
            <a:xfrm>
              <a:off x="5967413" y="2967038"/>
              <a:ext cx="238125" cy="261938"/>
            </a:xfrm>
            <a:custGeom>
              <a:avLst/>
              <a:gdLst/>
              <a:ahLst/>
              <a:cxnLst>
                <a:cxn ang="0">
                  <a:pos x="25" y="0"/>
                </a:cxn>
                <a:cxn ang="0">
                  <a:pos x="0" y="147"/>
                </a:cxn>
                <a:cxn ang="0">
                  <a:pos x="142" y="165"/>
                </a:cxn>
                <a:cxn ang="0">
                  <a:pos x="150" y="122"/>
                </a:cxn>
                <a:cxn ang="0">
                  <a:pos x="52" y="109"/>
                </a:cxn>
                <a:cxn ang="0">
                  <a:pos x="69" y="7"/>
                </a:cxn>
                <a:cxn ang="0">
                  <a:pos x="25" y="0"/>
                </a:cxn>
              </a:cxnLst>
              <a:rect l="0" t="0" r="r" b="b"/>
              <a:pathLst>
                <a:path w="150" h="165">
                  <a:moveTo>
                    <a:pt x="25" y="0"/>
                  </a:moveTo>
                  <a:lnTo>
                    <a:pt x="0" y="147"/>
                  </a:lnTo>
                  <a:lnTo>
                    <a:pt x="142" y="165"/>
                  </a:lnTo>
                  <a:lnTo>
                    <a:pt x="150" y="122"/>
                  </a:lnTo>
                  <a:lnTo>
                    <a:pt x="52" y="109"/>
                  </a:lnTo>
                  <a:lnTo>
                    <a:pt x="69" y="7"/>
                  </a:lnTo>
                  <a:lnTo>
                    <a:pt x="25"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9" name="Freeform 19"/>
            <p:cNvSpPr>
              <a:spLocks/>
            </p:cNvSpPr>
            <p:nvPr/>
          </p:nvSpPr>
          <p:spPr bwMode="auto">
            <a:xfrm>
              <a:off x="6048376" y="2906713"/>
              <a:ext cx="239713" cy="261938"/>
            </a:xfrm>
            <a:custGeom>
              <a:avLst/>
              <a:gdLst/>
              <a:ahLst/>
              <a:cxnLst>
                <a:cxn ang="0">
                  <a:pos x="26" y="0"/>
                </a:cxn>
                <a:cxn ang="0">
                  <a:pos x="0" y="147"/>
                </a:cxn>
                <a:cxn ang="0">
                  <a:pos x="143" y="165"/>
                </a:cxn>
                <a:cxn ang="0">
                  <a:pos x="151" y="122"/>
                </a:cxn>
                <a:cxn ang="0">
                  <a:pos x="52" y="109"/>
                </a:cxn>
                <a:cxn ang="0">
                  <a:pos x="70" y="7"/>
                </a:cxn>
                <a:cxn ang="0">
                  <a:pos x="26" y="0"/>
                </a:cxn>
              </a:cxnLst>
              <a:rect l="0" t="0" r="r" b="b"/>
              <a:pathLst>
                <a:path w="151" h="165">
                  <a:moveTo>
                    <a:pt x="26" y="0"/>
                  </a:moveTo>
                  <a:lnTo>
                    <a:pt x="0" y="147"/>
                  </a:lnTo>
                  <a:lnTo>
                    <a:pt x="143" y="165"/>
                  </a:lnTo>
                  <a:lnTo>
                    <a:pt x="151" y="122"/>
                  </a:lnTo>
                  <a:lnTo>
                    <a:pt x="52" y="109"/>
                  </a:lnTo>
                  <a:lnTo>
                    <a:pt x="70" y="7"/>
                  </a:lnTo>
                  <a:lnTo>
                    <a:pt x="26"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30" name="Freeform 20"/>
            <p:cNvSpPr>
              <a:spLocks/>
            </p:cNvSpPr>
            <p:nvPr/>
          </p:nvSpPr>
          <p:spPr bwMode="auto">
            <a:xfrm>
              <a:off x="6130926" y="2846388"/>
              <a:ext cx="238125" cy="263525"/>
            </a:xfrm>
            <a:custGeom>
              <a:avLst/>
              <a:gdLst/>
              <a:ahLst/>
              <a:cxnLst>
                <a:cxn ang="0">
                  <a:pos x="26" y="0"/>
                </a:cxn>
                <a:cxn ang="0">
                  <a:pos x="0" y="147"/>
                </a:cxn>
                <a:cxn ang="0">
                  <a:pos x="143" y="166"/>
                </a:cxn>
                <a:cxn ang="0">
                  <a:pos x="150" y="122"/>
                </a:cxn>
                <a:cxn ang="0">
                  <a:pos x="52" y="109"/>
                </a:cxn>
                <a:cxn ang="0">
                  <a:pos x="70" y="7"/>
                </a:cxn>
                <a:cxn ang="0">
                  <a:pos x="26" y="0"/>
                </a:cxn>
              </a:cxnLst>
              <a:rect l="0" t="0" r="r" b="b"/>
              <a:pathLst>
                <a:path w="150" h="166">
                  <a:moveTo>
                    <a:pt x="26" y="0"/>
                  </a:moveTo>
                  <a:lnTo>
                    <a:pt x="0" y="147"/>
                  </a:lnTo>
                  <a:lnTo>
                    <a:pt x="143" y="166"/>
                  </a:lnTo>
                  <a:lnTo>
                    <a:pt x="150" y="122"/>
                  </a:lnTo>
                  <a:lnTo>
                    <a:pt x="52" y="109"/>
                  </a:lnTo>
                  <a:lnTo>
                    <a:pt x="70" y="7"/>
                  </a:lnTo>
                  <a:lnTo>
                    <a:pt x="26"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31" name="Freeform 21"/>
            <p:cNvSpPr>
              <a:spLocks/>
            </p:cNvSpPr>
            <p:nvPr/>
          </p:nvSpPr>
          <p:spPr bwMode="auto">
            <a:xfrm>
              <a:off x="6213476" y="2786063"/>
              <a:ext cx="238125" cy="263525"/>
            </a:xfrm>
            <a:custGeom>
              <a:avLst/>
              <a:gdLst/>
              <a:ahLst/>
              <a:cxnLst>
                <a:cxn ang="0">
                  <a:pos x="26" y="0"/>
                </a:cxn>
                <a:cxn ang="0">
                  <a:pos x="0" y="148"/>
                </a:cxn>
                <a:cxn ang="0">
                  <a:pos x="143" y="166"/>
                </a:cxn>
                <a:cxn ang="0">
                  <a:pos x="150" y="123"/>
                </a:cxn>
                <a:cxn ang="0">
                  <a:pos x="52" y="110"/>
                </a:cxn>
                <a:cxn ang="0">
                  <a:pos x="70" y="8"/>
                </a:cxn>
                <a:cxn ang="0">
                  <a:pos x="26" y="0"/>
                </a:cxn>
              </a:cxnLst>
              <a:rect l="0" t="0" r="r" b="b"/>
              <a:pathLst>
                <a:path w="150" h="166">
                  <a:moveTo>
                    <a:pt x="26" y="0"/>
                  </a:moveTo>
                  <a:lnTo>
                    <a:pt x="0" y="148"/>
                  </a:lnTo>
                  <a:lnTo>
                    <a:pt x="143" y="166"/>
                  </a:lnTo>
                  <a:lnTo>
                    <a:pt x="150" y="123"/>
                  </a:lnTo>
                  <a:lnTo>
                    <a:pt x="52" y="110"/>
                  </a:lnTo>
                  <a:lnTo>
                    <a:pt x="70" y="8"/>
                  </a:lnTo>
                  <a:lnTo>
                    <a:pt x="26"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32" name="Freeform 22"/>
            <p:cNvSpPr>
              <a:spLocks/>
            </p:cNvSpPr>
            <p:nvPr/>
          </p:nvSpPr>
          <p:spPr bwMode="auto">
            <a:xfrm>
              <a:off x="6296026" y="2727325"/>
              <a:ext cx="238125" cy="261938"/>
            </a:xfrm>
            <a:custGeom>
              <a:avLst/>
              <a:gdLst/>
              <a:ahLst/>
              <a:cxnLst>
                <a:cxn ang="0">
                  <a:pos x="25" y="0"/>
                </a:cxn>
                <a:cxn ang="0">
                  <a:pos x="0" y="147"/>
                </a:cxn>
                <a:cxn ang="0">
                  <a:pos x="142" y="165"/>
                </a:cxn>
                <a:cxn ang="0">
                  <a:pos x="150" y="122"/>
                </a:cxn>
                <a:cxn ang="0">
                  <a:pos x="52" y="109"/>
                </a:cxn>
                <a:cxn ang="0">
                  <a:pos x="69" y="7"/>
                </a:cxn>
                <a:cxn ang="0">
                  <a:pos x="25" y="0"/>
                </a:cxn>
              </a:cxnLst>
              <a:rect l="0" t="0" r="r" b="b"/>
              <a:pathLst>
                <a:path w="150" h="165">
                  <a:moveTo>
                    <a:pt x="25" y="0"/>
                  </a:moveTo>
                  <a:lnTo>
                    <a:pt x="0" y="147"/>
                  </a:lnTo>
                  <a:lnTo>
                    <a:pt x="142" y="165"/>
                  </a:lnTo>
                  <a:lnTo>
                    <a:pt x="150" y="122"/>
                  </a:lnTo>
                  <a:lnTo>
                    <a:pt x="52" y="109"/>
                  </a:lnTo>
                  <a:lnTo>
                    <a:pt x="69" y="7"/>
                  </a:lnTo>
                  <a:lnTo>
                    <a:pt x="25"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33" name="Freeform 23"/>
            <p:cNvSpPr>
              <a:spLocks/>
            </p:cNvSpPr>
            <p:nvPr/>
          </p:nvSpPr>
          <p:spPr bwMode="auto">
            <a:xfrm>
              <a:off x="6378576" y="2667000"/>
              <a:ext cx="238125" cy="263525"/>
            </a:xfrm>
            <a:custGeom>
              <a:avLst/>
              <a:gdLst/>
              <a:ahLst/>
              <a:cxnLst>
                <a:cxn ang="0">
                  <a:pos x="25" y="0"/>
                </a:cxn>
                <a:cxn ang="0">
                  <a:pos x="0" y="147"/>
                </a:cxn>
                <a:cxn ang="0">
                  <a:pos x="142" y="166"/>
                </a:cxn>
                <a:cxn ang="0">
                  <a:pos x="150" y="122"/>
                </a:cxn>
                <a:cxn ang="0">
                  <a:pos x="52" y="109"/>
                </a:cxn>
                <a:cxn ang="0">
                  <a:pos x="69" y="7"/>
                </a:cxn>
                <a:cxn ang="0">
                  <a:pos x="25" y="0"/>
                </a:cxn>
              </a:cxnLst>
              <a:rect l="0" t="0" r="r" b="b"/>
              <a:pathLst>
                <a:path w="150" h="166">
                  <a:moveTo>
                    <a:pt x="25" y="0"/>
                  </a:moveTo>
                  <a:lnTo>
                    <a:pt x="0" y="147"/>
                  </a:lnTo>
                  <a:lnTo>
                    <a:pt x="142" y="166"/>
                  </a:lnTo>
                  <a:lnTo>
                    <a:pt x="150" y="122"/>
                  </a:lnTo>
                  <a:lnTo>
                    <a:pt x="52" y="109"/>
                  </a:lnTo>
                  <a:lnTo>
                    <a:pt x="69" y="7"/>
                  </a:lnTo>
                  <a:lnTo>
                    <a:pt x="25"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34" name="Rectangle 98"/>
          <p:cNvSpPr>
            <a:spLocks noChangeArrowheads="1"/>
          </p:cNvSpPr>
          <p:nvPr/>
        </p:nvSpPr>
        <p:spPr bwMode="auto">
          <a:xfrm>
            <a:off x="888467" y="2010765"/>
            <a:ext cx="1532471" cy="4308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US" b="1" dirty="0" smtClean="0">
                <a:solidFill>
                  <a:prstClr val="black"/>
                </a:solidFill>
              </a:rPr>
              <a:t>Large gas market </a:t>
            </a:r>
          </a:p>
          <a:p>
            <a:pPr algn="ctr"/>
            <a:r>
              <a:rPr lang="en-GB" b="1" dirty="0" smtClean="0">
                <a:solidFill>
                  <a:prstClr val="black"/>
                </a:solidFill>
                <a:cs typeface="Arial" pitchFamily="34" charset="0"/>
              </a:rPr>
              <a:t>~500 Bcm </a:t>
            </a:r>
            <a:endParaRPr lang="en-US" dirty="0" smtClean="0">
              <a:solidFill>
                <a:prstClr val="black"/>
              </a:solidFill>
              <a:cs typeface="Arial" pitchFamily="34" charset="0"/>
            </a:endParaRPr>
          </a:p>
        </p:txBody>
      </p:sp>
      <p:sp>
        <p:nvSpPr>
          <p:cNvPr id="35" name="Rectangle 34"/>
          <p:cNvSpPr/>
          <p:nvPr/>
        </p:nvSpPr>
        <p:spPr>
          <a:xfrm>
            <a:off x="418116" y="1484784"/>
            <a:ext cx="8241108" cy="347900"/>
          </a:xfrm>
          <a:prstGeom prst="rect">
            <a:avLst/>
          </a:prstGeom>
          <a:solidFill>
            <a:srgbClr val="707C8A"/>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sz="1800" b="1" dirty="0" smtClean="0">
                <a:solidFill>
                  <a:prstClr val="white"/>
                </a:solidFill>
              </a:rPr>
              <a:t>Europe’s unique balancing role </a:t>
            </a:r>
            <a:endParaRPr lang="en-US" sz="1800" b="1" dirty="0">
              <a:solidFill>
                <a:srgbClr val="FFFFFF"/>
              </a:solidFill>
            </a:endParaRPr>
          </a:p>
        </p:txBody>
      </p:sp>
      <p:sp>
        <p:nvSpPr>
          <p:cNvPr id="36" name="Rectangle 35"/>
          <p:cNvSpPr/>
          <p:nvPr/>
        </p:nvSpPr>
        <p:spPr>
          <a:xfrm>
            <a:off x="418289" y="1793579"/>
            <a:ext cx="8239328" cy="4299717"/>
          </a:xfrm>
          <a:prstGeom prst="rect">
            <a:avLst/>
          </a:prstGeom>
          <a:noFill/>
          <a:ln w="19050">
            <a:solidFill>
              <a:srgbClr val="707C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solidFill>
                <a:prstClr val="white"/>
              </a:solidFill>
            </a:endParaRPr>
          </a:p>
        </p:txBody>
      </p:sp>
      <p:grpSp>
        <p:nvGrpSpPr>
          <p:cNvPr id="39" name="Group 38"/>
          <p:cNvGrpSpPr/>
          <p:nvPr/>
        </p:nvGrpSpPr>
        <p:grpSpPr>
          <a:xfrm>
            <a:off x="6021388" y="3521772"/>
            <a:ext cx="730250" cy="372016"/>
            <a:chOff x="6021388" y="3721100"/>
            <a:chExt cx="730250" cy="330201"/>
          </a:xfrm>
        </p:grpSpPr>
        <p:sp>
          <p:nvSpPr>
            <p:cNvPr id="40" name="Freeform 12"/>
            <p:cNvSpPr>
              <a:spLocks/>
            </p:cNvSpPr>
            <p:nvPr/>
          </p:nvSpPr>
          <p:spPr bwMode="auto">
            <a:xfrm>
              <a:off x="6021388" y="3721100"/>
              <a:ext cx="222250" cy="322263"/>
            </a:xfrm>
            <a:custGeom>
              <a:avLst/>
              <a:gdLst/>
              <a:ahLst/>
              <a:cxnLst>
                <a:cxn ang="0">
                  <a:pos x="109" y="0"/>
                </a:cxn>
                <a:cxn ang="0">
                  <a:pos x="0" y="102"/>
                </a:cxn>
                <a:cxn ang="0">
                  <a:pos x="103" y="203"/>
                </a:cxn>
                <a:cxn ang="0">
                  <a:pos x="135" y="173"/>
                </a:cxn>
                <a:cxn ang="0">
                  <a:pos x="64" y="103"/>
                </a:cxn>
                <a:cxn ang="0">
                  <a:pos x="140" y="32"/>
                </a:cxn>
                <a:cxn ang="0">
                  <a:pos x="109" y="0"/>
                </a:cxn>
              </a:cxnLst>
              <a:rect l="0" t="0" r="r" b="b"/>
              <a:pathLst>
                <a:path w="140" h="203">
                  <a:moveTo>
                    <a:pt x="109" y="0"/>
                  </a:moveTo>
                  <a:lnTo>
                    <a:pt x="0" y="102"/>
                  </a:lnTo>
                  <a:lnTo>
                    <a:pt x="103" y="203"/>
                  </a:lnTo>
                  <a:lnTo>
                    <a:pt x="135" y="173"/>
                  </a:lnTo>
                  <a:lnTo>
                    <a:pt x="64" y="103"/>
                  </a:lnTo>
                  <a:lnTo>
                    <a:pt x="140" y="32"/>
                  </a:lnTo>
                  <a:lnTo>
                    <a:pt x="109"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1" name="Freeform 13"/>
            <p:cNvSpPr>
              <a:spLocks/>
            </p:cNvSpPr>
            <p:nvPr/>
          </p:nvSpPr>
          <p:spPr bwMode="auto">
            <a:xfrm>
              <a:off x="6122988" y="3722688"/>
              <a:ext cx="222250" cy="322263"/>
            </a:xfrm>
            <a:custGeom>
              <a:avLst/>
              <a:gdLst/>
              <a:ahLst/>
              <a:cxnLst>
                <a:cxn ang="0">
                  <a:pos x="109" y="0"/>
                </a:cxn>
                <a:cxn ang="0">
                  <a:pos x="0" y="102"/>
                </a:cxn>
                <a:cxn ang="0">
                  <a:pos x="103" y="203"/>
                </a:cxn>
                <a:cxn ang="0">
                  <a:pos x="135" y="173"/>
                </a:cxn>
                <a:cxn ang="0">
                  <a:pos x="64" y="103"/>
                </a:cxn>
                <a:cxn ang="0">
                  <a:pos x="140" y="32"/>
                </a:cxn>
                <a:cxn ang="0">
                  <a:pos x="109" y="0"/>
                </a:cxn>
              </a:cxnLst>
              <a:rect l="0" t="0" r="r" b="b"/>
              <a:pathLst>
                <a:path w="140" h="203">
                  <a:moveTo>
                    <a:pt x="109" y="0"/>
                  </a:moveTo>
                  <a:lnTo>
                    <a:pt x="0" y="102"/>
                  </a:lnTo>
                  <a:lnTo>
                    <a:pt x="103" y="203"/>
                  </a:lnTo>
                  <a:lnTo>
                    <a:pt x="135" y="173"/>
                  </a:lnTo>
                  <a:lnTo>
                    <a:pt x="64" y="103"/>
                  </a:lnTo>
                  <a:lnTo>
                    <a:pt x="140" y="32"/>
                  </a:lnTo>
                  <a:lnTo>
                    <a:pt x="109"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2" name="Freeform 14"/>
            <p:cNvSpPr>
              <a:spLocks/>
            </p:cNvSpPr>
            <p:nvPr/>
          </p:nvSpPr>
          <p:spPr bwMode="auto">
            <a:xfrm>
              <a:off x="6224588" y="3724275"/>
              <a:ext cx="222250" cy="322263"/>
            </a:xfrm>
            <a:custGeom>
              <a:avLst/>
              <a:gdLst/>
              <a:ahLst/>
              <a:cxnLst>
                <a:cxn ang="0">
                  <a:pos x="109" y="0"/>
                </a:cxn>
                <a:cxn ang="0">
                  <a:pos x="0" y="102"/>
                </a:cxn>
                <a:cxn ang="0">
                  <a:pos x="103" y="203"/>
                </a:cxn>
                <a:cxn ang="0">
                  <a:pos x="135" y="173"/>
                </a:cxn>
                <a:cxn ang="0">
                  <a:pos x="64" y="103"/>
                </a:cxn>
                <a:cxn ang="0">
                  <a:pos x="140" y="32"/>
                </a:cxn>
                <a:cxn ang="0">
                  <a:pos x="109" y="0"/>
                </a:cxn>
              </a:cxnLst>
              <a:rect l="0" t="0" r="r" b="b"/>
              <a:pathLst>
                <a:path w="140" h="203">
                  <a:moveTo>
                    <a:pt x="109" y="0"/>
                  </a:moveTo>
                  <a:lnTo>
                    <a:pt x="0" y="102"/>
                  </a:lnTo>
                  <a:lnTo>
                    <a:pt x="103" y="203"/>
                  </a:lnTo>
                  <a:lnTo>
                    <a:pt x="135" y="173"/>
                  </a:lnTo>
                  <a:lnTo>
                    <a:pt x="64" y="103"/>
                  </a:lnTo>
                  <a:lnTo>
                    <a:pt x="140" y="32"/>
                  </a:lnTo>
                  <a:lnTo>
                    <a:pt x="109"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3" name="Freeform 15"/>
            <p:cNvSpPr>
              <a:spLocks/>
            </p:cNvSpPr>
            <p:nvPr/>
          </p:nvSpPr>
          <p:spPr bwMode="auto">
            <a:xfrm>
              <a:off x="6326188" y="3725863"/>
              <a:ext cx="222250" cy="322263"/>
            </a:xfrm>
            <a:custGeom>
              <a:avLst/>
              <a:gdLst/>
              <a:ahLst/>
              <a:cxnLst>
                <a:cxn ang="0">
                  <a:pos x="109" y="0"/>
                </a:cxn>
                <a:cxn ang="0">
                  <a:pos x="0" y="102"/>
                </a:cxn>
                <a:cxn ang="0">
                  <a:pos x="103" y="203"/>
                </a:cxn>
                <a:cxn ang="0">
                  <a:pos x="135" y="173"/>
                </a:cxn>
                <a:cxn ang="0">
                  <a:pos x="64" y="103"/>
                </a:cxn>
                <a:cxn ang="0">
                  <a:pos x="140" y="32"/>
                </a:cxn>
                <a:cxn ang="0">
                  <a:pos x="109" y="0"/>
                </a:cxn>
              </a:cxnLst>
              <a:rect l="0" t="0" r="r" b="b"/>
              <a:pathLst>
                <a:path w="140" h="203">
                  <a:moveTo>
                    <a:pt x="109" y="0"/>
                  </a:moveTo>
                  <a:lnTo>
                    <a:pt x="0" y="102"/>
                  </a:lnTo>
                  <a:lnTo>
                    <a:pt x="103" y="203"/>
                  </a:lnTo>
                  <a:lnTo>
                    <a:pt x="135" y="173"/>
                  </a:lnTo>
                  <a:lnTo>
                    <a:pt x="64" y="103"/>
                  </a:lnTo>
                  <a:lnTo>
                    <a:pt x="140" y="32"/>
                  </a:lnTo>
                  <a:lnTo>
                    <a:pt x="109"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4" name="Freeform 16"/>
            <p:cNvSpPr>
              <a:spLocks/>
            </p:cNvSpPr>
            <p:nvPr/>
          </p:nvSpPr>
          <p:spPr bwMode="auto">
            <a:xfrm>
              <a:off x="6427788" y="3727450"/>
              <a:ext cx="222250" cy="322263"/>
            </a:xfrm>
            <a:custGeom>
              <a:avLst/>
              <a:gdLst/>
              <a:ahLst/>
              <a:cxnLst>
                <a:cxn ang="0">
                  <a:pos x="109" y="0"/>
                </a:cxn>
                <a:cxn ang="0">
                  <a:pos x="0" y="102"/>
                </a:cxn>
                <a:cxn ang="0">
                  <a:pos x="103" y="203"/>
                </a:cxn>
                <a:cxn ang="0">
                  <a:pos x="135" y="173"/>
                </a:cxn>
                <a:cxn ang="0">
                  <a:pos x="65" y="103"/>
                </a:cxn>
                <a:cxn ang="0">
                  <a:pos x="140" y="32"/>
                </a:cxn>
                <a:cxn ang="0">
                  <a:pos x="109" y="0"/>
                </a:cxn>
              </a:cxnLst>
              <a:rect l="0" t="0" r="r" b="b"/>
              <a:pathLst>
                <a:path w="140" h="203">
                  <a:moveTo>
                    <a:pt x="109" y="0"/>
                  </a:moveTo>
                  <a:lnTo>
                    <a:pt x="0" y="102"/>
                  </a:lnTo>
                  <a:lnTo>
                    <a:pt x="103" y="203"/>
                  </a:lnTo>
                  <a:lnTo>
                    <a:pt x="135" y="173"/>
                  </a:lnTo>
                  <a:lnTo>
                    <a:pt x="65" y="103"/>
                  </a:lnTo>
                  <a:lnTo>
                    <a:pt x="140" y="32"/>
                  </a:lnTo>
                  <a:lnTo>
                    <a:pt x="109"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5" name="Freeform 17"/>
            <p:cNvSpPr>
              <a:spLocks/>
            </p:cNvSpPr>
            <p:nvPr/>
          </p:nvSpPr>
          <p:spPr bwMode="auto">
            <a:xfrm>
              <a:off x="6529388" y="3729038"/>
              <a:ext cx="222250" cy="322263"/>
            </a:xfrm>
            <a:custGeom>
              <a:avLst/>
              <a:gdLst/>
              <a:ahLst/>
              <a:cxnLst>
                <a:cxn ang="0">
                  <a:pos x="109" y="0"/>
                </a:cxn>
                <a:cxn ang="0">
                  <a:pos x="0" y="102"/>
                </a:cxn>
                <a:cxn ang="0">
                  <a:pos x="103" y="203"/>
                </a:cxn>
                <a:cxn ang="0">
                  <a:pos x="135" y="173"/>
                </a:cxn>
                <a:cxn ang="0">
                  <a:pos x="65" y="104"/>
                </a:cxn>
                <a:cxn ang="0">
                  <a:pos x="140" y="33"/>
                </a:cxn>
                <a:cxn ang="0">
                  <a:pos x="109" y="0"/>
                </a:cxn>
              </a:cxnLst>
              <a:rect l="0" t="0" r="r" b="b"/>
              <a:pathLst>
                <a:path w="140" h="203">
                  <a:moveTo>
                    <a:pt x="109" y="0"/>
                  </a:moveTo>
                  <a:lnTo>
                    <a:pt x="0" y="102"/>
                  </a:lnTo>
                  <a:lnTo>
                    <a:pt x="103" y="203"/>
                  </a:lnTo>
                  <a:lnTo>
                    <a:pt x="135" y="173"/>
                  </a:lnTo>
                  <a:lnTo>
                    <a:pt x="65" y="104"/>
                  </a:lnTo>
                  <a:lnTo>
                    <a:pt x="140" y="33"/>
                  </a:lnTo>
                  <a:lnTo>
                    <a:pt x="109"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46" name="Rectangle 134"/>
          <p:cNvSpPr>
            <a:spLocks noChangeArrowheads="1"/>
          </p:cNvSpPr>
          <p:nvPr/>
        </p:nvSpPr>
        <p:spPr bwMode="auto">
          <a:xfrm>
            <a:off x="888467" y="3470780"/>
            <a:ext cx="1181414" cy="4308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US" b="1" dirty="0" smtClean="0">
                <a:solidFill>
                  <a:prstClr val="black"/>
                </a:solidFill>
              </a:rPr>
              <a:t>Liquid traded </a:t>
            </a:r>
          </a:p>
          <a:p>
            <a:pPr algn="ctr"/>
            <a:r>
              <a:rPr lang="en-US" b="1" dirty="0" smtClean="0">
                <a:solidFill>
                  <a:prstClr val="black"/>
                </a:solidFill>
              </a:rPr>
              <a:t>markets</a:t>
            </a:r>
            <a:endParaRPr lang="en-US" dirty="0" smtClean="0">
              <a:solidFill>
                <a:prstClr val="black"/>
              </a:solidFill>
              <a:cs typeface="Arial" pitchFamily="34" charset="0"/>
            </a:endParaRPr>
          </a:p>
        </p:txBody>
      </p:sp>
      <p:grpSp>
        <p:nvGrpSpPr>
          <p:cNvPr id="47" name="Group 46"/>
          <p:cNvGrpSpPr/>
          <p:nvPr/>
        </p:nvGrpSpPr>
        <p:grpSpPr>
          <a:xfrm rot="21073812">
            <a:off x="5848316" y="4572782"/>
            <a:ext cx="612776" cy="652815"/>
            <a:chOff x="5240338" y="5041900"/>
            <a:chExt cx="612776" cy="579438"/>
          </a:xfrm>
        </p:grpSpPr>
        <p:sp>
          <p:nvSpPr>
            <p:cNvPr id="48" name="Freeform 54"/>
            <p:cNvSpPr>
              <a:spLocks/>
            </p:cNvSpPr>
            <p:nvPr/>
          </p:nvSpPr>
          <p:spPr bwMode="auto">
            <a:xfrm>
              <a:off x="5240338" y="5041900"/>
              <a:ext cx="239713" cy="233363"/>
            </a:xfrm>
            <a:custGeom>
              <a:avLst/>
              <a:gdLst/>
              <a:ahLst/>
              <a:cxnLst>
                <a:cxn ang="0">
                  <a:pos x="149" y="0"/>
                </a:cxn>
                <a:cxn ang="0">
                  <a:pos x="0" y="3"/>
                </a:cxn>
                <a:cxn ang="0">
                  <a:pos x="9" y="147"/>
                </a:cxn>
                <a:cxn ang="0">
                  <a:pos x="53" y="146"/>
                </a:cxn>
                <a:cxn ang="0">
                  <a:pos x="47" y="47"/>
                </a:cxn>
                <a:cxn ang="0">
                  <a:pos x="151" y="45"/>
                </a:cxn>
                <a:cxn ang="0">
                  <a:pos x="149" y="0"/>
                </a:cxn>
              </a:cxnLst>
              <a:rect l="0" t="0" r="r" b="b"/>
              <a:pathLst>
                <a:path w="151" h="147">
                  <a:moveTo>
                    <a:pt x="149" y="0"/>
                  </a:moveTo>
                  <a:lnTo>
                    <a:pt x="0" y="3"/>
                  </a:lnTo>
                  <a:lnTo>
                    <a:pt x="9" y="147"/>
                  </a:lnTo>
                  <a:lnTo>
                    <a:pt x="53" y="146"/>
                  </a:lnTo>
                  <a:lnTo>
                    <a:pt x="47" y="47"/>
                  </a:lnTo>
                  <a:lnTo>
                    <a:pt x="151" y="45"/>
                  </a:lnTo>
                  <a:lnTo>
                    <a:pt x="149"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49" name="Freeform 55"/>
            <p:cNvSpPr>
              <a:spLocks/>
            </p:cNvSpPr>
            <p:nvPr/>
          </p:nvSpPr>
          <p:spPr bwMode="auto">
            <a:xfrm>
              <a:off x="5314951" y="5111750"/>
              <a:ext cx="239713" cy="231775"/>
            </a:xfrm>
            <a:custGeom>
              <a:avLst/>
              <a:gdLst/>
              <a:ahLst/>
              <a:cxnLst>
                <a:cxn ang="0">
                  <a:pos x="149" y="0"/>
                </a:cxn>
                <a:cxn ang="0">
                  <a:pos x="0" y="3"/>
                </a:cxn>
                <a:cxn ang="0">
                  <a:pos x="9" y="146"/>
                </a:cxn>
                <a:cxn ang="0">
                  <a:pos x="53" y="145"/>
                </a:cxn>
                <a:cxn ang="0">
                  <a:pos x="47" y="47"/>
                </a:cxn>
                <a:cxn ang="0">
                  <a:pos x="151" y="44"/>
                </a:cxn>
                <a:cxn ang="0">
                  <a:pos x="149" y="0"/>
                </a:cxn>
              </a:cxnLst>
              <a:rect l="0" t="0" r="r" b="b"/>
              <a:pathLst>
                <a:path w="151" h="146">
                  <a:moveTo>
                    <a:pt x="149" y="0"/>
                  </a:moveTo>
                  <a:lnTo>
                    <a:pt x="0" y="3"/>
                  </a:lnTo>
                  <a:lnTo>
                    <a:pt x="9" y="146"/>
                  </a:lnTo>
                  <a:lnTo>
                    <a:pt x="53" y="145"/>
                  </a:lnTo>
                  <a:lnTo>
                    <a:pt x="47" y="47"/>
                  </a:lnTo>
                  <a:lnTo>
                    <a:pt x="151" y="44"/>
                  </a:lnTo>
                  <a:lnTo>
                    <a:pt x="149"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0" name="Freeform 56"/>
            <p:cNvSpPr>
              <a:spLocks/>
            </p:cNvSpPr>
            <p:nvPr/>
          </p:nvSpPr>
          <p:spPr bwMode="auto">
            <a:xfrm>
              <a:off x="5389563" y="5180013"/>
              <a:ext cx="239713" cy="233363"/>
            </a:xfrm>
            <a:custGeom>
              <a:avLst/>
              <a:gdLst/>
              <a:ahLst/>
              <a:cxnLst>
                <a:cxn ang="0">
                  <a:pos x="149" y="0"/>
                </a:cxn>
                <a:cxn ang="0">
                  <a:pos x="0" y="3"/>
                </a:cxn>
                <a:cxn ang="0">
                  <a:pos x="9" y="147"/>
                </a:cxn>
                <a:cxn ang="0">
                  <a:pos x="53" y="146"/>
                </a:cxn>
                <a:cxn ang="0">
                  <a:pos x="47" y="47"/>
                </a:cxn>
                <a:cxn ang="0">
                  <a:pos x="151" y="45"/>
                </a:cxn>
                <a:cxn ang="0">
                  <a:pos x="149" y="0"/>
                </a:cxn>
              </a:cxnLst>
              <a:rect l="0" t="0" r="r" b="b"/>
              <a:pathLst>
                <a:path w="151" h="147">
                  <a:moveTo>
                    <a:pt x="149" y="0"/>
                  </a:moveTo>
                  <a:lnTo>
                    <a:pt x="0" y="3"/>
                  </a:lnTo>
                  <a:lnTo>
                    <a:pt x="9" y="147"/>
                  </a:lnTo>
                  <a:lnTo>
                    <a:pt x="53" y="146"/>
                  </a:lnTo>
                  <a:lnTo>
                    <a:pt x="47" y="47"/>
                  </a:lnTo>
                  <a:lnTo>
                    <a:pt x="151" y="45"/>
                  </a:lnTo>
                  <a:lnTo>
                    <a:pt x="149"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1" name="Freeform 57"/>
            <p:cNvSpPr>
              <a:spLocks/>
            </p:cNvSpPr>
            <p:nvPr/>
          </p:nvSpPr>
          <p:spPr bwMode="auto">
            <a:xfrm>
              <a:off x="5464176" y="5249863"/>
              <a:ext cx="239713" cy="233363"/>
            </a:xfrm>
            <a:custGeom>
              <a:avLst/>
              <a:gdLst/>
              <a:ahLst/>
              <a:cxnLst>
                <a:cxn ang="0">
                  <a:pos x="150" y="0"/>
                </a:cxn>
                <a:cxn ang="0">
                  <a:pos x="0" y="3"/>
                </a:cxn>
                <a:cxn ang="0">
                  <a:pos x="9" y="147"/>
                </a:cxn>
                <a:cxn ang="0">
                  <a:pos x="53" y="146"/>
                </a:cxn>
                <a:cxn ang="0">
                  <a:pos x="47" y="47"/>
                </a:cxn>
                <a:cxn ang="0">
                  <a:pos x="151" y="45"/>
                </a:cxn>
                <a:cxn ang="0">
                  <a:pos x="150" y="0"/>
                </a:cxn>
              </a:cxnLst>
              <a:rect l="0" t="0" r="r" b="b"/>
              <a:pathLst>
                <a:path w="151" h="147">
                  <a:moveTo>
                    <a:pt x="150" y="0"/>
                  </a:moveTo>
                  <a:lnTo>
                    <a:pt x="0" y="3"/>
                  </a:lnTo>
                  <a:lnTo>
                    <a:pt x="9" y="147"/>
                  </a:lnTo>
                  <a:lnTo>
                    <a:pt x="53" y="146"/>
                  </a:lnTo>
                  <a:lnTo>
                    <a:pt x="47" y="47"/>
                  </a:lnTo>
                  <a:lnTo>
                    <a:pt x="151" y="45"/>
                  </a:lnTo>
                  <a:lnTo>
                    <a:pt x="150"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2" name="Freeform 58"/>
            <p:cNvSpPr>
              <a:spLocks/>
            </p:cNvSpPr>
            <p:nvPr/>
          </p:nvSpPr>
          <p:spPr bwMode="auto">
            <a:xfrm>
              <a:off x="5538788" y="5319713"/>
              <a:ext cx="239713" cy="231775"/>
            </a:xfrm>
            <a:custGeom>
              <a:avLst/>
              <a:gdLst/>
              <a:ahLst/>
              <a:cxnLst>
                <a:cxn ang="0">
                  <a:pos x="150" y="0"/>
                </a:cxn>
                <a:cxn ang="0">
                  <a:pos x="0" y="3"/>
                </a:cxn>
                <a:cxn ang="0">
                  <a:pos x="9" y="146"/>
                </a:cxn>
                <a:cxn ang="0">
                  <a:pos x="53" y="145"/>
                </a:cxn>
                <a:cxn ang="0">
                  <a:pos x="47" y="47"/>
                </a:cxn>
                <a:cxn ang="0">
                  <a:pos x="151" y="44"/>
                </a:cxn>
                <a:cxn ang="0">
                  <a:pos x="150" y="0"/>
                </a:cxn>
              </a:cxnLst>
              <a:rect l="0" t="0" r="r" b="b"/>
              <a:pathLst>
                <a:path w="151" h="146">
                  <a:moveTo>
                    <a:pt x="150" y="0"/>
                  </a:moveTo>
                  <a:lnTo>
                    <a:pt x="0" y="3"/>
                  </a:lnTo>
                  <a:lnTo>
                    <a:pt x="9" y="146"/>
                  </a:lnTo>
                  <a:lnTo>
                    <a:pt x="53" y="145"/>
                  </a:lnTo>
                  <a:lnTo>
                    <a:pt x="47" y="47"/>
                  </a:lnTo>
                  <a:lnTo>
                    <a:pt x="151" y="44"/>
                  </a:lnTo>
                  <a:lnTo>
                    <a:pt x="150"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3" name="Freeform 59"/>
            <p:cNvSpPr>
              <a:spLocks/>
            </p:cNvSpPr>
            <p:nvPr/>
          </p:nvSpPr>
          <p:spPr bwMode="auto">
            <a:xfrm>
              <a:off x="5613401" y="5387975"/>
              <a:ext cx="239713" cy="233363"/>
            </a:xfrm>
            <a:custGeom>
              <a:avLst/>
              <a:gdLst/>
              <a:ahLst/>
              <a:cxnLst>
                <a:cxn ang="0">
                  <a:pos x="150" y="0"/>
                </a:cxn>
                <a:cxn ang="0">
                  <a:pos x="0" y="3"/>
                </a:cxn>
                <a:cxn ang="0">
                  <a:pos x="9" y="147"/>
                </a:cxn>
                <a:cxn ang="0">
                  <a:pos x="54" y="146"/>
                </a:cxn>
                <a:cxn ang="0">
                  <a:pos x="48" y="47"/>
                </a:cxn>
                <a:cxn ang="0">
                  <a:pos x="151" y="45"/>
                </a:cxn>
                <a:cxn ang="0">
                  <a:pos x="150" y="0"/>
                </a:cxn>
              </a:cxnLst>
              <a:rect l="0" t="0" r="r" b="b"/>
              <a:pathLst>
                <a:path w="151" h="147">
                  <a:moveTo>
                    <a:pt x="150" y="0"/>
                  </a:moveTo>
                  <a:lnTo>
                    <a:pt x="0" y="3"/>
                  </a:lnTo>
                  <a:lnTo>
                    <a:pt x="9" y="147"/>
                  </a:lnTo>
                  <a:lnTo>
                    <a:pt x="54" y="146"/>
                  </a:lnTo>
                  <a:lnTo>
                    <a:pt x="48" y="47"/>
                  </a:lnTo>
                  <a:lnTo>
                    <a:pt x="151" y="45"/>
                  </a:lnTo>
                  <a:lnTo>
                    <a:pt x="150"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54" name="Rectangle 187"/>
          <p:cNvSpPr>
            <a:spLocks noChangeArrowheads="1"/>
          </p:cNvSpPr>
          <p:nvPr/>
        </p:nvSpPr>
        <p:spPr bwMode="auto">
          <a:xfrm>
            <a:off x="6829047" y="2002150"/>
            <a:ext cx="1242328" cy="4308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GB" b="1" dirty="0" smtClean="0">
                <a:solidFill>
                  <a:prstClr val="black"/>
                </a:solidFill>
              </a:rPr>
              <a:t>Underutilised </a:t>
            </a:r>
          </a:p>
          <a:p>
            <a:pPr algn="ctr"/>
            <a:r>
              <a:rPr lang="en-GB" b="1" dirty="0" err="1" smtClean="0">
                <a:solidFill>
                  <a:prstClr val="black"/>
                </a:solidFill>
              </a:rPr>
              <a:t>regas</a:t>
            </a:r>
            <a:r>
              <a:rPr lang="en-GB" b="1" dirty="0" smtClean="0">
                <a:solidFill>
                  <a:prstClr val="black"/>
                </a:solidFill>
              </a:rPr>
              <a:t> capacity</a:t>
            </a:r>
            <a:endParaRPr lang="en-US" b="1" dirty="0" smtClean="0">
              <a:solidFill>
                <a:prstClr val="black"/>
              </a:solidFill>
            </a:endParaRPr>
          </a:p>
        </p:txBody>
      </p:sp>
      <p:grpSp>
        <p:nvGrpSpPr>
          <p:cNvPr id="55" name="Group 54"/>
          <p:cNvGrpSpPr/>
          <p:nvPr/>
        </p:nvGrpSpPr>
        <p:grpSpPr>
          <a:xfrm>
            <a:off x="2710414" y="4557568"/>
            <a:ext cx="612775" cy="652815"/>
            <a:chOff x="3121026" y="5006975"/>
            <a:chExt cx="612775" cy="579438"/>
          </a:xfrm>
        </p:grpSpPr>
        <p:sp>
          <p:nvSpPr>
            <p:cNvPr id="56" name="Freeform 48"/>
            <p:cNvSpPr>
              <a:spLocks/>
            </p:cNvSpPr>
            <p:nvPr/>
          </p:nvSpPr>
          <p:spPr bwMode="auto">
            <a:xfrm>
              <a:off x="3494088" y="5006975"/>
              <a:ext cx="239713" cy="233363"/>
            </a:xfrm>
            <a:custGeom>
              <a:avLst/>
              <a:gdLst/>
              <a:ahLst/>
              <a:cxnLst>
                <a:cxn ang="0">
                  <a:pos x="2" y="0"/>
                </a:cxn>
                <a:cxn ang="0">
                  <a:pos x="151" y="3"/>
                </a:cxn>
                <a:cxn ang="0">
                  <a:pos x="142" y="147"/>
                </a:cxn>
                <a:cxn ang="0">
                  <a:pos x="98" y="146"/>
                </a:cxn>
                <a:cxn ang="0">
                  <a:pos x="104" y="47"/>
                </a:cxn>
                <a:cxn ang="0">
                  <a:pos x="0" y="45"/>
                </a:cxn>
                <a:cxn ang="0">
                  <a:pos x="2" y="0"/>
                </a:cxn>
              </a:cxnLst>
              <a:rect l="0" t="0" r="r" b="b"/>
              <a:pathLst>
                <a:path w="151" h="147">
                  <a:moveTo>
                    <a:pt x="2" y="0"/>
                  </a:moveTo>
                  <a:lnTo>
                    <a:pt x="151" y="3"/>
                  </a:lnTo>
                  <a:lnTo>
                    <a:pt x="142" y="147"/>
                  </a:lnTo>
                  <a:lnTo>
                    <a:pt x="98" y="146"/>
                  </a:lnTo>
                  <a:lnTo>
                    <a:pt x="104" y="47"/>
                  </a:lnTo>
                  <a:lnTo>
                    <a:pt x="0" y="45"/>
                  </a:lnTo>
                  <a:lnTo>
                    <a:pt x="2"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7" name="Freeform 49"/>
            <p:cNvSpPr>
              <a:spLocks/>
            </p:cNvSpPr>
            <p:nvPr/>
          </p:nvSpPr>
          <p:spPr bwMode="auto">
            <a:xfrm>
              <a:off x="3419476" y="5076825"/>
              <a:ext cx="239713" cy="231775"/>
            </a:xfrm>
            <a:custGeom>
              <a:avLst/>
              <a:gdLst/>
              <a:ahLst/>
              <a:cxnLst>
                <a:cxn ang="0">
                  <a:pos x="1" y="0"/>
                </a:cxn>
                <a:cxn ang="0">
                  <a:pos x="151" y="3"/>
                </a:cxn>
                <a:cxn ang="0">
                  <a:pos x="142" y="146"/>
                </a:cxn>
                <a:cxn ang="0">
                  <a:pos x="98" y="146"/>
                </a:cxn>
                <a:cxn ang="0">
                  <a:pos x="104" y="47"/>
                </a:cxn>
                <a:cxn ang="0">
                  <a:pos x="0" y="45"/>
                </a:cxn>
                <a:cxn ang="0">
                  <a:pos x="1" y="0"/>
                </a:cxn>
              </a:cxnLst>
              <a:rect l="0" t="0" r="r" b="b"/>
              <a:pathLst>
                <a:path w="151" h="146">
                  <a:moveTo>
                    <a:pt x="1" y="0"/>
                  </a:moveTo>
                  <a:lnTo>
                    <a:pt x="151" y="3"/>
                  </a:lnTo>
                  <a:lnTo>
                    <a:pt x="142" y="146"/>
                  </a:lnTo>
                  <a:lnTo>
                    <a:pt x="98" y="146"/>
                  </a:lnTo>
                  <a:lnTo>
                    <a:pt x="104" y="47"/>
                  </a:lnTo>
                  <a:lnTo>
                    <a:pt x="0" y="45"/>
                  </a:lnTo>
                  <a:lnTo>
                    <a:pt x="1"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8" name="Freeform 50"/>
            <p:cNvSpPr>
              <a:spLocks/>
            </p:cNvSpPr>
            <p:nvPr/>
          </p:nvSpPr>
          <p:spPr bwMode="auto">
            <a:xfrm>
              <a:off x="3344863" y="5146675"/>
              <a:ext cx="239713" cy="231775"/>
            </a:xfrm>
            <a:custGeom>
              <a:avLst/>
              <a:gdLst/>
              <a:ahLst/>
              <a:cxnLst>
                <a:cxn ang="0">
                  <a:pos x="1" y="0"/>
                </a:cxn>
                <a:cxn ang="0">
                  <a:pos x="151" y="3"/>
                </a:cxn>
                <a:cxn ang="0">
                  <a:pos x="142" y="146"/>
                </a:cxn>
                <a:cxn ang="0">
                  <a:pos x="98" y="145"/>
                </a:cxn>
                <a:cxn ang="0">
                  <a:pos x="104" y="46"/>
                </a:cxn>
                <a:cxn ang="0">
                  <a:pos x="0" y="44"/>
                </a:cxn>
                <a:cxn ang="0">
                  <a:pos x="1" y="0"/>
                </a:cxn>
              </a:cxnLst>
              <a:rect l="0" t="0" r="r" b="b"/>
              <a:pathLst>
                <a:path w="151" h="146">
                  <a:moveTo>
                    <a:pt x="1" y="0"/>
                  </a:moveTo>
                  <a:lnTo>
                    <a:pt x="151" y="3"/>
                  </a:lnTo>
                  <a:lnTo>
                    <a:pt x="142" y="146"/>
                  </a:lnTo>
                  <a:lnTo>
                    <a:pt x="98" y="145"/>
                  </a:lnTo>
                  <a:lnTo>
                    <a:pt x="104" y="46"/>
                  </a:lnTo>
                  <a:lnTo>
                    <a:pt x="0" y="44"/>
                  </a:lnTo>
                  <a:lnTo>
                    <a:pt x="1"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59" name="Freeform 51"/>
            <p:cNvSpPr>
              <a:spLocks/>
            </p:cNvSpPr>
            <p:nvPr/>
          </p:nvSpPr>
          <p:spPr bwMode="auto">
            <a:xfrm>
              <a:off x="3270251" y="5214938"/>
              <a:ext cx="239713" cy="233363"/>
            </a:xfrm>
            <a:custGeom>
              <a:avLst/>
              <a:gdLst/>
              <a:ahLst/>
              <a:cxnLst>
                <a:cxn ang="0">
                  <a:pos x="1" y="0"/>
                </a:cxn>
                <a:cxn ang="0">
                  <a:pos x="151" y="3"/>
                </a:cxn>
                <a:cxn ang="0">
                  <a:pos x="142" y="147"/>
                </a:cxn>
                <a:cxn ang="0">
                  <a:pos x="97" y="146"/>
                </a:cxn>
                <a:cxn ang="0">
                  <a:pos x="103" y="47"/>
                </a:cxn>
                <a:cxn ang="0">
                  <a:pos x="0" y="45"/>
                </a:cxn>
                <a:cxn ang="0">
                  <a:pos x="1" y="0"/>
                </a:cxn>
              </a:cxnLst>
              <a:rect l="0" t="0" r="r" b="b"/>
              <a:pathLst>
                <a:path w="151" h="147">
                  <a:moveTo>
                    <a:pt x="1" y="0"/>
                  </a:moveTo>
                  <a:lnTo>
                    <a:pt x="151" y="3"/>
                  </a:lnTo>
                  <a:lnTo>
                    <a:pt x="142" y="147"/>
                  </a:lnTo>
                  <a:lnTo>
                    <a:pt x="97" y="146"/>
                  </a:lnTo>
                  <a:lnTo>
                    <a:pt x="103" y="47"/>
                  </a:lnTo>
                  <a:lnTo>
                    <a:pt x="0" y="45"/>
                  </a:lnTo>
                  <a:lnTo>
                    <a:pt x="1"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0" name="Freeform 52"/>
            <p:cNvSpPr>
              <a:spLocks/>
            </p:cNvSpPr>
            <p:nvPr/>
          </p:nvSpPr>
          <p:spPr bwMode="auto">
            <a:xfrm>
              <a:off x="3195638" y="5284788"/>
              <a:ext cx="238125" cy="231775"/>
            </a:xfrm>
            <a:custGeom>
              <a:avLst/>
              <a:gdLst/>
              <a:ahLst/>
              <a:cxnLst>
                <a:cxn ang="0">
                  <a:pos x="1" y="0"/>
                </a:cxn>
                <a:cxn ang="0">
                  <a:pos x="150" y="3"/>
                </a:cxn>
                <a:cxn ang="0">
                  <a:pos x="141" y="146"/>
                </a:cxn>
                <a:cxn ang="0">
                  <a:pos x="97" y="146"/>
                </a:cxn>
                <a:cxn ang="0">
                  <a:pos x="103" y="47"/>
                </a:cxn>
                <a:cxn ang="0">
                  <a:pos x="0" y="45"/>
                </a:cxn>
                <a:cxn ang="0">
                  <a:pos x="1" y="0"/>
                </a:cxn>
              </a:cxnLst>
              <a:rect l="0" t="0" r="r" b="b"/>
              <a:pathLst>
                <a:path w="150" h="146">
                  <a:moveTo>
                    <a:pt x="1" y="0"/>
                  </a:moveTo>
                  <a:lnTo>
                    <a:pt x="150" y="3"/>
                  </a:lnTo>
                  <a:lnTo>
                    <a:pt x="141" y="146"/>
                  </a:lnTo>
                  <a:lnTo>
                    <a:pt x="97" y="146"/>
                  </a:lnTo>
                  <a:lnTo>
                    <a:pt x="103" y="47"/>
                  </a:lnTo>
                  <a:lnTo>
                    <a:pt x="0" y="45"/>
                  </a:lnTo>
                  <a:lnTo>
                    <a:pt x="1"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1" name="Freeform 53"/>
            <p:cNvSpPr>
              <a:spLocks/>
            </p:cNvSpPr>
            <p:nvPr/>
          </p:nvSpPr>
          <p:spPr bwMode="auto">
            <a:xfrm>
              <a:off x="3121026" y="5354638"/>
              <a:ext cx="239713" cy="231775"/>
            </a:xfrm>
            <a:custGeom>
              <a:avLst/>
              <a:gdLst/>
              <a:ahLst/>
              <a:cxnLst>
                <a:cxn ang="0">
                  <a:pos x="1" y="0"/>
                </a:cxn>
                <a:cxn ang="0">
                  <a:pos x="151" y="3"/>
                </a:cxn>
                <a:cxn ang="0">
                  <a:pos x="142" y="146"/>
                </a:cxn>
                <a:cxn ang="0">
                  <a:pos x="97" y="145"/>
                </a:cxn>
                <a:cxn ang="0">
                  <a:pos x="104" y="46"/>
                </a:cxn>
                <a:cxn ang="0">
                  <a:pos x="0" y="44"/>
                </a:cxn>
                <a:cxn ang="0">
                  <a:pos x="1" y="0"/>
                </a:cxn>
              </a:cxnLst>
              <a:rect l="0" t="0" r="r" b="b"/>
              <a:pathLst>
                <a:path w="151" h="146">
                  <a:moveTo>
                    <a:pt x="1" y="0"/>
                  </a:moveTo>
                  <a:lnTo>
                    <a:pt x="151" y="3"/>
                  </a:lnTo>
                  <a:lnTo>
                    <a:pt x="142" y="146"/>
                  </a:lnTo>
                  <a:lnTo>
                    <a:pt x="97" y="145"/>
                  </a:lnTo>
                  <a:lnTo>
                    <a:pt x="104" y="46"/>
                  </a:lnTo>
                  <a:lnTo>
                    <a:pt x="0" y="44"/>
                  </a:lnTo>
                  <a:lnTo>
                    <a:pt x="1"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62" name="Rectangle 306"/>
          <p:cNvSpPr>
            <a:spLocks noChangeArrowheads="1"/>
          </p:cNvSpPr>
          <p:nvPr/>
        </p:nvSpPr>
        <p:spPr bwMode="auto">
          <a:xfrm>
            <a:off x="989106" y="5035101"/>
            <a:ext cx="1739259" cy="4308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GB" b="1" dirty="0" smtClean="0">
                <a:solidFill>
                  <a:prstClr val="black"/>
                </a:solidFill>
              </a:rPr>
              <a:t>Third party access </a:t>
            </a:r>
          </a:p>
          <a:p>
            <a:pPr algn="ctr"/>
            <a:r>
              <a:rPr lang="en-GB" b="1" dirty="0" smtClean="0">
                <a:solidFill>
                  <a:prstClr val="black"/>
                </a:solidFill>
              </a:rPr>
              <a:t>to gas infrastructure</a:t>
            </a:r>
            <a:endParaRPr lang="en-US" dirty="0" smtClean="0">
              <a:solidFill>
                <a:prstClr val="black"/>
              </a:solidFill>
              <a:cs typeface="Arial" pitchFamily="34" charset="0"/>
            </a:endParaRPr>
          </a:p>
        </p:txBody>
      </p:sp>
      <p:grpSp>
        <p:nvGrpSpPr>
          <p:cNvPr id="63" name="Group 62"/>
          <p:cNvGrpSpPr/>
          <p:nvPr/>
        </p:nvGrpSpPr>
        <p:grpSpPr>
          <a:xfrm>
            <a:off x="2392363" y="3569308"/>
            <a:ext cx="730250" cy="372016"/>
            <a:chOff x="2392363" y="3721100"/>
            <a:chExt cx="730250" cy="330201"/>
          </a:xfrm>
        </p:grpSpPr>
        <p:sp>
          <p:nvSpPr>
            <p:cNvPr id="64" name="Freeform 6"/>
            <p:cNvSpPr>
              <a:spLocks/>
            </p:cNvSpPr>
            <p:nvPr/>
          </p:nvSpPr>
          <p:spPr bwMode="auto">
            <a:xfrm>
              <a:off x="2900363" y="3721100"/>
              <a:ext cx="222250" cy="322263"/>
            </a:xfrm>
            <a:custGeom>
              <a:avLst/>
              <a:gdLst/>
              <a:ahLst/>
              <a:cxnLst>
                <a:cxn ang="0">
                  <a:pos x="31" y="0"/>
                </a:cxn>
                <a:cxn ang="0">
                  <a:pos x="140" y="102"/>
                </a:cxn>
                <a:cxn ang="0">
                  <a:pos x="37" y="203"/>
                </a:cxn>
                <a:cxn ang="0">
                  <a:pos x="5" y="173"/>
                </a:cxn>
                <a:cxn ang="0">
                  <a:pos x="76" y="103"/>
                </a:cxn>
                <a:cxn ang="0">
                  <a:pos x="0" y="32"/>
                </a:cxn>
                <a:cxn ang="0">
                  <a:pos x="31" y="0"/>
                </a:cxn>
              </a:cxnLst>
              <a:rect l="0" t="0" r="r" b="b"/>
              <a:pathLst>
                <a:path w="140" h="203">
                  <a:moveTo>
                    <a:pt x="31" y="0"/>
                  </a:moveTo>
                  <a:lnTo>
                    <a:pt x="140" y="102"/>
                  </a:lnTo>
                  <a:lnTo>
                    <a:pt x="37" y="203"/>
                  </a:lnTo>
                  <a:lnTo>
                    <a:pt x="5" y="173"/>
                  </a:lnTo>
                  <a:lnTo>
                    <a:pt x="76" y="103"/>
                  </a:lnTo>
                  <a:lnTo>
                    <a:pt x="0" y="32"/>
                  </a:lnTo>
                  <a:lnTo>
                    <a:pt x="31"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5" name="Freeform 7"/>
            <p:cNvSpPr>
              <a:spLocks/>
            </p:cNvSpPr>
            <p:nvPr/>
          </p:nvSpPr>
          <p:spPr bwMode="auto">
            <a:xfrm>
              <a:off x="2798763" y="3722688"/>
              <a:ext cx="222250" cy="322263"/>
            </a:xfrm>
            <a:custGeom>
              <a:avLst/>
              <a:gdLst/>
              <a:ahLst/>
              <a:cxnLst>
                <a:cxn ang="0">
                  <a:pos x="31" y="0"/>
                </a:cxn>
                <a:cxn ang="0">
                  <a:pos x="140" y="102"/>
                </a:cxn>
                <a:cxn ang="0">
                  <a:pos x="37" y="203"/>
                </a:cxn>
                <a:cxn ang="0">
                  <a:pos x="5" y="173"/>
                </a:cxn>
                <a:cxn ang="0">
                  <a:pos x="76" y="103"/>
                </a:cxn>
                <a:cxn ang="0">
                  <a:pos x="0" y="32"/>
                </a:cxn>
                <a:cxn ang="0">
                  <a:pos x="31" y="0"/>
                </a:cxn>
              </a:cxnLst>
              <a:rect l="0" t="0" r="r" b="b"/>
              <a:pathLst>
                <a:path w="140" h="203">
                  <a:moveTo>
                    <a:pt x="31" y="0"/>
                  </a:moveTo>
                  <a:lnTo>
                    <a:pt x="140" y="102"/>
                  </a:lnTo>
                  <a:lnTo>
                    <a:pt x="37" y="203"/>
                  </a:lnTo>
                  <a:lnTo>
                    <a:pt x="5" y="173"/>
                  </a:lnTo>
                  <a:lnTo>
                    <a:pt x="76" y="103"/>
                  </a:lnTo>
                  <a:lnTo>
                    <a:pt x="0" y="32"/>
                  </a:lnTo>
                  <a:lnTo>
                    <a:pt x="31"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6" name="Freeform 8"/>
            <p:cNvSpPr>
              <a:spLocks/>
            </p:cNvSpPr>
            <p:nvPr/>
          </p:nvSpPr>
          <p:spPr bwMode="auto">
            <a:xfrm>
              <a:off x="2697163" y="3724275"/>
              <a:ext cx="222250" cy="322263"/>
            </a:xfrm>
            <a:custGeom>
              <a:avLst/>
              <a:gdLst/>
              <a:ahLst/>
              <a:cxnLst>
                <a:cxn ang="0">
                  <a:pos x="31" y="0"/>
                </a:cxn>
                <a:cxn ang="0">
                  <a:pos x="140" y="102"/>
                </a:cxn>
                <a:cxn ang="0">
                  <a:pos x="37" y="203"/>
                </a:cxn>
                <a:cxn ang="0">
                  <a:pos x="5" y="173"/>
                </a:cxn>
                <a:cxn ang="0">
                  <a:pos x="76" y="103"/>
                </a:cxn>
                <a:cxn ang="0">
                  <a:pos x="0" y="32"/>
                </a:cxn>
                <a:cxn ang="0">
                  <a:pos x="31" y="0"/>
                </a:cxn>
              </a:cxnLst>
              <a:rect l="0" t="0" r="r" b="b"/>
              <a:pathLst>
                <a:path w="140" h="203">
                  <a:moveTo>
                    <a:pt x="31" y="0"/>
                  </a:moveTo>
                  <a:lnTo>
                    <a:pt x="140" y="102"/>
                  </a:lnTo>
                  <a:lnTo>
                    <a:pt x="37" y="203"/>
                  </a:lnTo>
                  <a:lnTo>
                    <a:pt x="5" y="173"/>
                  </a:lnTo>
                  <a:lnTo>
                    <a:pt x="76" y="103"/>
                  </a:lnTo>
                  <a:lnTo>
                    <a:pt x="0" y="32"/>
                  </a:lnTo>
                  <a:lnTo>
                    <a:pt x="31"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7" name="Freeform 9"/>
            <p:cNvSpPr>
              <a:spLocks/>
            </p:cNvSpPr>
            <p:nvPr/>
          </p:nvSpPr>
          <p:spPr bwMode="auto">
            <a:xfrm>
              <a:off x="2595563" y="3725863"/>
              <a:ext cx="222250" cy="322263"/>
            </a:xfrm>
            <a:custGeom>
              <a:avLst/>
              <a:gdLst/>
              <a:ahLst/>
              <a:cxnLst>
                <a:cxn ang="0">
                  <a:pos x="31" y="0"/>
                </a:cxn>
                <a:cxn ang="0">
                  <a:pos x="140" y="102"/>
                </a:cxn>
                <a:cxn ang="0">
                  <a:pos x="37" y="203"/>
                </a:cxn>
                <a:cxn ang="0">
                  <a:pos x="5" y="173"/>
                </a:cxn>
                <a:cxn ang="0">
                  <a:pos x="76" y="103"/>
                </a:cxn>
                <a:cxn ang="0">
                  <a:pos x="0" y="32"/>
                </a:cxn>
                <a:cxn ang="0">
                  <a:pos x="31" y="0"/>
                </a:cxn>
              </a:cxnLst>
              <a:rect l="0" t="0" r="r" b="b"/>
              <a:pathLst>
                <a:path w="140" h="203">
                  <a:moveTo>
                    <a:pt x="31" y="0"/>
                  </a:moveTo>
                  <a:lnTo>
                    <a:pt x="140" y="102"/>
                  </a:lnTo>
                  <a:lnTo>
                    <a:pt x="37" y="203"/>
                  </a:lnTo>
                  <a:lnTo>
                    <a:pt x="5" y="173"/>
                  </a:lnTo>
                  <a:lnTo>
                    <a:pt x="76" y="103"/>
                  </a:lnTo>
                  <a:lnTo>
                    <a:pt x="0" y="32"/>
                  </a:lnTo>
                  <a:lnTo>
                    <a:pt x="31"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8" name="Freeform 10"/>
            <p:cNvSpPr>
              <a:spLocks/>
            </p:cNvSpPr>
            <p:nvPr/>
          </p:nvSpPr>
          <p:spPr bwMode="auto">
            <a:xfrm>
              <a:off x="2493963" y="3727450"/>
              <a:ext cx="222250" cy="322263"/>
            </a:xfrm>
            <a:custGeom>
              <a:avLst/>
              <a:gdLst/>
              <a:ahLst/>
              <a:cxnLst>
                <a:cxn ang="0">
                  <a:pos x="31" y="0"/>
                </a:cxn>
                <a:cxn ang="0">
                  <a:pos x="140" y="102"/>
                </a:cxn>
                <a:cxn ang="0">
                  <a:pos x="37" y="203"/>
                </a:cxn>
                <a:cxn ang="0">
                  <a:pos x="5" y="173"/>
                </a:cxn>
                <a:cxn ang="0">
                  <a:pos x="76" y="103"/>
                </a:cxn>
                <a:cxn ang="0">
                  <a:pos x="0" y="32"/>
                </a:cxn>
                <a:cxn ang="0">
                  <a:pos x="31" y="0"/>
                </a:cxn>
              </a:cxnLst>
              <a:rect l="0" t="0" r="r" b="b"/>
              <a:pathLst>
                <a:path w="140" h="203">
                  <a:moveTo>
                    <a:pt x="31" y="0"/>
                  </a:moveTo>
                  <a:lnTo>
                    <a:pt x="140" y="102"/>
                  </a:lnTo>
                  <a:lnTo>
                    <a:pt x="37" y="203"/>
                  </a:lnTo>
                  <a:lnTo>
                    <a:pt x="5" y="173"/>
                  </a:lnTo>
                  <a:lnTo>
                    <a:pt x="76" y="103"/>
                  </a:lnTo>
                  <a:lnTo>
                    <a:pt x="0" y="32"/>
                  </a:lnTo>
                  <a:lnTo>
                    <a:pt x="31"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69" name="Freeform 11"/>
            <p:cNvSpPr>
              <a:spLocks/>
            </p:cNvSpPr>
            <p:nvPr/>
          </p:nvSpPr>
          <p:spPr bwMode="auto">
            <a:xfrm>
              <a:off x="2392363" y="3729038"/>
              <a:ext cx="222250" cy="322263"/>
            </a:xfrm>
            <a:custGeom>
              <a:avLst/>
              <a:gdLst/>
              <a:ahLst/>
              <a:cxnLst>
                <a:cxn ang="0">
                  <a:pos x="31" y="0"/>
                </a:cxn>
                <a:cxn ang="0">
                  <a:pos x="140" y="102"/>
                </a:cxn>
                <a:cxn ang="0">
                  <a:pos x="37" y="203"/>
                </a:cxn>
                <a:cxn ang="0">
                  <a:pos x="5" y="173"/>
                </a:cxn>
                <a:cxn ang="0">
                  <a:pos x="75" y="104"/>
                </a:cxn>
                <a:cxn ang="0">
                  <a:pos x="0" y="33"/>
                </a:cxn>
                <a:cxn ang="0">
                  <a:pos x="31" y="0"/>
                </a:cxn>
              </a:cxnLst>
              <a:rect l="0" t="0" r="r" b="b"/>
              <a:pathLst>
                <a:path w="140" h="203">
                  <a:moveTo>
                    <a:pt x="31" y="0"/>
                  </a:moveTo>
                  <a:lnTo>
                    <a:pt x="140" y="102"/>
                  </a:lnTo>
                  <a:lnTo>
                    <a:pt x="37" y="203"/>
                  </a:lnTo>
                  <a:lnTo>
                    <a:pt x="5" y="173"/>
                  </a:lnTo>
                  <a:lnTo>
                    <a:pt x="75" y="104"/>
                  </a:lnTo>
                  <a:lnTo>
                    <a:pt x="0" y="33"/>
                  </a:lnTo>
                  <a:lnTo>
                    <a:pt x="31"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70" name="Rectangle 350"/>
          <p:cNvSpPr>
            <a:spLocks noChangeArrowheads="1"/>
          </p:cNvSpPr>
          <p:nvPr/>
        </p:nvSpPr>
        <p:spPr bwMode="auto">
          <a:xfrm>
            <a:off x="6894044" y="3415211"/>
            <a:ext cx="1710404" cy="64633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US" b="1" dirty="0" smtClean="0">
                <a:solidFill>
                  <a:prstClr val="black"/>
                </a:solidFill>
              </a:rPr>
              <a:t>Purchase contracts </a:t>
            </a:r>
          </a:p>
          <a:p>
            <a:pPr algn="ctr"/>
            <a:r>
              <a:rPr lang="en-US" b="1" dirty="0" smtClean="0">
                <a:solidFill>
                  <a:prstClr val="black"/>
                </a:solidFill>
              </a:rPr>
              <a:t>with significant </a:t>
            </a:r>
          </a:p>
          <a:p>
            <a:pPr algn="ctr"/>
            <a:r>
              <a:rPr lang="en-US" b="1" dirty="0" smtClean="0">
                <a:solidFill>
                  <a:prstClr val="black"/>
                </a:solidFill>
              </a:rPr>
              <a:t>volume flexibility </a:t>
            </a:r>
            <a:endParaRPr lang="en-US" dirty="0" smtClean="0">
              <a:solidFill>
                <a:prstClr val="black"/>
              </a:solidFill>
              <a:cs typeface="Arial" pitchFamily="34" charset="0"/>
            </a:endParaRPr>
          </a:p>
        </p:txBody>
      </p:sp>
      <p:grpSp>
        <p:nvGrpSpPr>
          <p:cNvPr id="71" name="Group 70"/>
          <p:cNvGrpSpPr/>
          <p:nvPr/>
        </p:nvGrpSpPr>
        <p:grpSpPr>
          <a:xfrm>
            <a:off x="2420938" y="2217594"/>
            <a:ext cx="649288" cy="633142"/>
            <a:chOff x="2420938" y="2667000"/>
            <a:chExt cx="649288" cy="561976"/>
          </a:xfrm>
        </p:grpSpPr>
        <p:sp>
          <p:nvSpPr>
            <p:cNvPr id="72" name="Freeform 24"/>
            <p:cNvSpPr>
              <a:spLocks/>
            </p:cNvSpPr>
            <p:nvPr/>
          </p:nvSpPr>
          <p:spPr bwMode="auto">
            <a:xfrm>
              <a:off x="2832101" y="2967038"/>
              <a:ext cx="238125" cy="261938"/>
            </a:xfrm>
            <a:custGeom>
              <a:avLst/>
              <a:gdLst/>
              <a:ahLst/>
              <a:cxnLst>
                <a:cxn ang="0">
                  <a:pos x="124" y="0"/>
                </a:cxn>
                <a:cxn ang="0">
                  <a:pos x="150" y="147"/>
                </a:cxn>
                <a:cxn ang="0">
                  <a:pos x="7" y="165"/>
                </a:cxn>
                <a:cxn ang="0">
                  <a:pos x="0" y="122"/>
                </a:cxn>
                <a:cxn ang="0">
                  <a:pos x="98" y="109"/>
                </a:cxn>
                <a:cxn ang="0">
                  <a:pos x="80" y="7"/>
                </a:cxn>
                <a:cxn ang="0">
                  <a:pos x="124" y="0"/>
                </a:cxn>
              </a:cxnLst>
              <a:rect l="0" t="0" r="r" b="b"/>
              <a:pathLst>
                <a:path w="150" h="165">
                  <a:moveTo>
                    <a:pt x="124" y="0"/>
                  </a:moveTo>
                  <a:lnTo>
                    <a:pt x="150" y="147"/>
                  </a:lnTo>
                  <a:lnTo>
                    <a:pt x="7" y="165"/>
                  </a:lnTo>
                  <a:lnTo>
                    <a:pt x="0" y="122"/>
                  </a:lnTo>
                  <a:lnTo>
                    <a:pt x="98" y="109"/>
                  </a:lnTo>
                  <a:lnTo>
                    <a:pt x="80" y="7"/>
                  </a:lnTo>
                  <a:lnTo>
                    <a:pt x="124" y="0"/>
                  </a:lnTo>
                  <a:close/>
                </a:path>
              </a:pathLst>
            </a:custGeom>
            <a:solidFill>
              <a:srgbClr val="3333A9"/>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73" name="Freeform 25"/>
            <p:cNvSpPr>
              <a:spLocks/>
            </p:cNvSpPr>
            <p:nvPr/>
          </p:nvSpPr>
          <p:spPr bwMode="auto">
            <a:xfrm>
              <a:off x="2749551" y="2906713"/>
              <a:ext cx="238125" cy="261938"/>
            </a:xfrm>
            <a:custGeom>
              <a:avLst/>
              <a:gdLst/>
              <a:ahLst/>
              <a:cxnLst>
                <a:cxn ang="0">
                  <a:pos x="124" y="0"/>
                </a:cxn>
                <a:cxn ang="0">
                  <a:pos x="150" y="147"/>
                </a:cxn>
                <a:cxn ang="0">
                  <a:pos x="7" y="165"/>
                </a:cxn>
                <a:cxn ang="0">
                  <a:pos x="0" y="122"/>
                </a:cxn>
                <a:cxn ang="0">
                  <a:pos x="98" y="109"/>
                </a:cxn>
                <a:cxn ang="0">
                  <a:pos x="81" y="7"/>
                </a:cxn>
                <a:cxn ang="0">
                  <a:pos x="124" y="0"/>
                </a:cxn>
              </a:cxnLst>
              <a:rect l="0" t="0" r="r" b="b"/>
              <a:pathLst>
                <a:path w="150" h="165">
                  <a:moveTo>
                    <a:pt x="124" y="0"/>
                  </a:moveTo>
                  <a:lnTo>
                    <a:pt x="150" y="147"/>
                  </a:lnTo>
                  <a:lnTo>
                    <a:pt x="7" y="165"/>
                  </a:lnTo>
                  <a:lnTo>
                    <a:pt x="0" y="122"/>
                  </a:lnTo>
                  <a:lnTo>
                    <a:pt x="98" y="109"/>
                  </a:lnTo>
                  <a:lnTo>
                    <a:pt x="81" y="7"/>
                  </a:lnTo>
                  <a:lnTo>
                    <a:pt x="124" y="0"/>
                  </a:lnTo>
                  <a:close/>
                </a:path>
              </a:pathLst>
            </a:custGeom>
            <a:solidFill>
              <a:srgbClr val="4C4CB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74" name="Freeform 26"/>
            <p:cNvSpPr>
              <a:spLocks/>
            </p:cNvSpPr>
            <p:nvPr/>
          </p:nvSpPr>
          <p:spPr bwMode="auto">
            <a:xfrm>
              <a:off x="2667001" y="2846388"/>
              <a:ext cx="238125" cy="263525"/>
            </a:xfrm>
            <a:custGeom>
              <a:avLst/>
              <a:gdLst/>
              <a:ahLst/>
              <a:cxnLst>
                <a:cxn ang="0">
                  <a:pos x="125" y="0"/>
                </a:cxn>
                <a:cxn ang="0">
                  <a:pos x="150" y="147"/>
                </a:cxn>
                <a:cxn ang="0">
                  <a:pos x="8" y="166"/>
                </a:cxn>
                <a:cxn ang="0">
                  <a:pos x="0" y="122"/>
                </a:cxn>
                <a:cxn ang="0">
                  <a:pos x="98" y="109"/>
                </a:cxn>
                <a:cxn ang="0">
                  <a:pos x="81" y="7"/>
                </a:cxn>
                <a:cxn ang="0">
                  <a:pos x="125" y="0"/>
                </a:cxn>
              </a:cxnLst>
              <a:rect l="0" t="0" r="r" b="b"/>
              <a:pathLst>
                <a:path w="150" h="166">
                  <a:moveTo>
                    <a:pt x="125" y="0"/>
                  </a:moveTo>
                  <a:lnTo>
                    <a:pt x="150" y="147"/>
                  </a:lnTo>
                  <a:lnTo>
                    <a:pt x="8" y="166"/>
                  </a:lnTo>
                  <a:lnTo>
                    <a:pt x="0" y="122"/>
                  </a:lnTo>
                  <a:lnTo>
                    <a:pt x="98" y="109"/>
                  </a:lnTo>
                  <a:lnTo>
                    <a:pt x="81" y="7"/>
                  </a:lnTo>
                  <a:lnTo>
                    <a:pt x="125" y="0"/>
                  </a:lnTo>
                  <a:close/>
                </a:path>
              </a:pathLst>
            </a:custGeom>
            <a:solidFill>
              <a:srgbClr val="6666B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75" name="Freeform 27"/>
            <p:cNvSpPr>
              <a:spLocks/>
            </p:cNvSpPr>
            <p:nvPr/>
          </p:nvSpPr>
          <p:spPr bwMode="auto">
            <a:xfrm>
              <a:off x="2584451" y="2786063"/>
              <a:ext cx="238125" cy="263525"/>
            </a:xfrm>
            <a:custGeom>
              <a:avLst/>
              <a:gdLst/>
              <a:ahLst/>
              <a:cxnLst>
                <a:cxn ang="0">
                  <a:pos x="125" y="0"/>
                </a:cxn>
                <a:cxn ang="0">
                  <a:pos x="150" y="148"/>
                </a:cxn>
                <a:cxn ang="0">
                  <a:pos x="8" y="166"/>
                </a:cxn>
                <a:cxn ang="0">
                  <a:pos x="0" y="123"/>
                </a:cxn>
                <a:cxn ang="0">
                  <a:pos x="98" y="110"/>
                </a:cxn>
                <a:cxn ang="0">
                  <a:pos x="81" y="8"/>
                </a:cxn>
                <a:cxn ang="0">
                  <a:pos x="125" y="0"/>
                </a:cxn>
              </a:cxnLst>
              <a:rect l="0" t="0" r="r" b="b"/>
              <a:pathLst>
                <a:path w="150" h="166">
                  <a:moveTo>
                    <a:pt x="125" y="0"/>
                  </a:moveTo>
                  <a:lnTo>
                    <a:pt x="150" y="148"/>
                  </a:lnTo>
                  <a:lnTo>
                    <a:pt x="8" y="166"/>
                  </a:lnTo>
                  <a:lnTo>
                    <a:pt x="0" y="123"/>
                  </a:lnTo>
                  <a:lnTo>
                    <a:pt x="98" y="110"/>
                  </a:lnTo>
                  <a:lnTo>
                    <a:pt x="81" y="8"/>
                  </a:lnTo>
                  <a:lnTo>
                    <a:pt x="125" y="0"/>
                  </a:lnTo>
                  <a:close/>
                </a:path>
              </a:pathLst>
            </a:custGeom>
            <a:solidFill>
              <a:srgbClr val="8080CA"/>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76" name="Freeform 28"/>
            <p:cNvSpPr>
              <a:spLocks/>
            </p:cNvSpPr>
            <p:nvPr/>
          </p:nvSpPr>
          <p:spPr bwMode="auto">
            <a:xfrm>
              <a:off x="2501901" y="2727325"/>
              <a:ext cx="239713" cy="261938"/>
            </a:xfrm>
            <a:custGeom>
              <a:avLst/>
              <a:gdLst/>
              <a:ahLst/>
              <a:cxnLst>
                <a:cxn ang="0">
                  <a:pos x="125" y="0"/>
                </a:cxn>
                <a:cxn ang="0">
                  <a:pos x="151" y="147"/>
                </a:cxn>
                <a:cxn ang="0">
                  <a:pos x="8" y="165"/>
                </a:cxn>
                <a:cxn ang="0">
                  <a:pos x="0" y="122"/>
                </a:cxn>
                <a:cxn ang="0">
                  <a:pos x="99" y="109"/>
                </a:cxn>
                <a:cxn ang="0">
                  <a:pos x="81" y="7"/>
                </a:cxn>
                <a:cxn ang="0">
                  <a:pos x="125" y="0"/>
                </a:cxn>
              </a:cxnLst>
              <a:rect l="0" t="0" r="r" b="b"/>
              <a:pathLst>
                <a:path w="151" h="165">
                  <a:moveTo>
                    <a:pt x="125" y="0"/>
                  </a:moveTo>
                  <a:lnTo>
                    <a:pt x="151" y="147"/>
                  </a:lnTo>
                  <a:lnTo>
                    <a:pt x="8" y="165"/>
                  </a:lnTo>
                  <a:lnTo>
                    <a:pt x="0" y="122"/>
                  </a:lnTo>
                  <a:lnTo>
                    <a:pt x="99" y="109"/>
                  </a:lnTo>
                  <a:lnTo>
                    <a:pt x="81" y="7"/>
                  </a:lnTo>
                  <a:lnTo>
                    <a:pt x="125" y="0"/>
                  </a:lnTo>
                  <a:close/>
                </a:path>
              </a:pathLst>
            </a:custGeom>
            <a:solidFill>
              <a:srgbClr val="9999D4"/>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77" name="Freeform 29"/>
            <p:cNvSpPr>
              <a:spLocks/>
            </p:cNvSpPr>
            <p:nvPr/>
          </p:nvSpPr>
          <p:spPr bwMode="auto">
            <a:xfrm>
              <a:off x="2420938" y="2667000"/>
              <a:ext cx="238125" cy="263525"/>
            </a:xfrm>
            <a:custGeom>
              <a:avLst/>
              <a:gdLst/>
              <a:ahLst/>
              <a:cxnLst>
                <a:cxn ang="0">
                  <a:pos x="124" y="0"/>
                </a:cxn>
                <a:cxn ang="0">
                  <a:pos x="150" y="147"/>
                </a:cxn>
                <a:cxn ang="0">
                  <a:pos x="7" y="166"/>
                </a:cxn>
                <a:cxn ang="0">
                  <a:pos x="0" y="122"/>
                </a:cxn>
                <a:cxn ang="0">
                  <a:pos x="98" y="109"/>
                </a:cxn>
                <a:cxn ang="0">
                  <a:pos x="80" y="7"/>
                </a:cxn>
                <a:cxn ang="0">
                  <a:pos x="124" y="0"/>
                </a:cxn>
              </a:cxnLst>
              <a:rect l="0" t="0" r="r" b="b"/>
              <a:pathLst>
                <a:path w="150" h="166">
                  <a:moveTo>
                    <a:pt x="124" y="0"/>
                  </a:moveTo>
                  <a:lnTo>
                    <a:pt x="150" y="147"/>
                  </a:lnTo>
                  <a:lnTo>
                    <a:pt x="7" y="166"/>
                  </a:lnTo>
                  <a:lnTo>
                    <a:pt x="0" y="122"/>
                  </a:lnTo>
                  <a:lnTo>
                    <a:pt x="98" y="109"/>
                  </a:lnTo>
                  <a:lnTo>
                    <a:pt x="80" y="7"/>
                  </a:lnTo>
                  <a:lnTo>
                    <a:pt x="124" y="0"/>
                  </a:lnTo>
                  <a:close/>
                </a:path>
              </a:pathLst>
            </a:custGeom>
            <a:solidFill>
              <a:srgbClr val="B3B3DF"/>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78" name="Rectangle 64"/>
          <p:cNvSpPr>
            <a:spLocks noChangeArrowheads="1"/>
          </p:cNvSpPr>
          <p:nvPr/>
        </p:nvSpPr>
        <p:spPr bwMode="auto">
          <a:xfrm>
            <a:off x="6617614" y="5035101"/>
            <a:ext cx="1482778" cy="4308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a:r>
              <a:rPr lang="en-US" b="1" dirty="0" smtClean="0">
                <a:solidFill>
                  <a:prstClr val="black"/>
                </a:solidFill>
              </a:rPr>
              <a:t>Price responsive </a:t>
            </a:r>
          </a:p>
          <a:p>
            <a:pPr algn="ctr"/>
            <a:r>
              <a:rPr lang="en-US" b="1" dirty="0" smtClean="0">
                <a:solidFill>
                  <a:prstClr val="black"/>
                </a:solidFill>
              </a:rPr>
              <a:t>demand</a:t>
            </a:r>
            <a:endParaRPr lang="en-US" dirty="0" smtClean="0">
              <a:solidFill>
                <a:prstClr val="black"/>
              </a:solidFill>
              <a:cs typeface="Arial" pitchFamily="34" charset="0"/>
            </a:endParaRPr>
          </a:p>
        </p:txBody>
      </p:sp>
      <p:sp>
        <p:nvSpPr>
          <p:cNvPr id="2" name="Title 1"/>
          <p:cNvSpPr>
            <a:spLocks noGrp="1"/>
          </p:cNvSpPr>
          <p:nvPr>
            <p:ph type="title"/>
          </p:nvPr>
        </p:nvSpPr>
        <p:spPr/>
        <p:txBody>
          <a:bodyPr/>
          <a:lstStyle/>
          <a:p>
            <a:r>
              <a:rPr lang="en-US" dirty="0" smtClean="0"/>
              <a:t>3. Europe will be the balancing point for global gas supply and demand </a:t>
            </a:r>
            <a:endParaRPr lang="en-GB" dirty="0"/>
          </a:p>
        </p:txBody>
      </p:sp>
      <p:sp>
        <p:nvSpPr>
          <p:cNvPr id="80" name="txtboxCopyrightLine"/>
          <p:cNvSpPr txBox="1"/>
          <p:nvPr/>
        </p:nvSpPr>
        <p:spPr>
          <a:xfrm>
            <a:off x="7222310" y="5783561"/>
            <a:ext cx="1435307" cy="284977"/>
          </a:xfrm>
          <a:prstGeom prst="rect">
            <a:avLst/>
          </a:prstGeom>
          <a:ln w="9525" cmpd="sng">
            <a:noFill/>
            <a:prstDash val="solid"/>
            <a:headEnd type="none" w="med" len="med"/>
            <a:tailEnd type="triangle" w="med" len="med"/>
          </a:ln>
        </p:spPr>
        <p:txBody>
          <a:bodyPr wrap="square" lIns="76200" tIns="0" rIns="76200" bIns="76200"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000" b="0" dirty="0">
                <a:solidFill>
                  <a:srgbClr val="000000"/>
                </a:solidFill>
                <a:latin typeface="Arial"/>
                <a:cs typeface="Arial" pitchFamily="34" charset="0"/>
              </a:rPr>
              <a:t>© </a:t>
            </a:r>
            <a:r>
              <a:rPr lang="en-US" sz="1000" b="0" dirty="0" smtClean="0">
                <a:solidFill>
                  <a:srgbClr val="000000"/>
                </a:solidFill>
                <a:latin typeface="Arial"/>
                <a:cs typeface="Arial" pitchFamily="34" charset="0"/>
              </a:rPr>
              <a:t>2017</a:t>
            </a:r>
            <a:r>
              <a:rPr lang="en-US" sz="1000" b="0" baseline="0" dirty="0" smtClean="0">
                <a:solidFill>
                  <a:srgbClr val="000000"/>
                </a:solidFill>
                <a:latin typeface="Arial"/>
                <a:cs typeface="Arial" pitchFamily="34" charset="0"/>
              </a:rPr>
              <a:t> </a:t>
            </a:r>
            <a:r>
              <a:rPr lang="en-US" sz="1000" b="0" dirty="0">
                <a:solidFill>
                  <a:srgbClr val="000000"/>
                </a:solidFill>
                <a:latin typeface="Arial"/>
                <a:cs typeface="Arial" pitchFamily="34" charset="0"/>
              </a:rPr>
              <a:t>IHS   </a:t>
            </a:r>
          </a:p>
        </p:txBody>
      </p:sp>
      <p:sp>
        <p:nvSpPr>
          <p:cNvPr id="81" name="Slide Number Placeholder 1"/>
          <p:cNvSpPr>
            <a:spLocks noGrp="1"/>
          </p:cNvSpPr>
          <p:nvPr>
            <p:ph type="sldNum" sz="quarter" idx="4294967295"/>
          </p:nvPr>
        </p:nvSpPr>
        <p:spPr>
          <a:xfrm>
            <a:off x="8100489" y="6510528"/>
            <a:ext cx="576785" cy="219456"/>
          </a:xfrm>
          <a:prstGeom prst="rect">
            <a:avLst/>
          </a:prstGeom>
        </p:spPr>
        <p:txBody>
          <a:bodyPr/>
          <a:lstStyle/>
          <a:p>
            <a:fld id="{C1654822-CBA3-4BDF-80A9-3FE33B17E59A}" type="slidenum">
              <a:rPr lang="en-US" smtClean="0"/>
              <a:pPr/>
              <a:t>5</a:t>
            </a:fld>
            <a:endParaRPr lang="en-US" dirty="0"/>
          </a:p>
        </p:txBody>
      </p:sp>
    </p:spTree>
    <p:extLst>
      <p:ext uri="{BB962C8B-B14F-4D97-AF65-F5344CB8AC3E}">
        <p14:creationId xmlns:p14="http://schemas.microsoft.com/office/powerpoint/2010/main" val="1859659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4"/>
          <p:cNvSpPr>
            <a:spLocks noGrp="1"/>
          </p:cNvSpPr>
          <p:nvPr>
            <p:ph type="title"/>
          </p:nvPr>
        </p:nvSpPr>
        <p:spPr>
          <a:xfrm>
            <a:off x="466725" y="549277"/>
            <a:ext cx="8213725" cy="1107996"/>
          </a:xfrm>
        </p:spPr>
        <p:txBody>
          <a:bodyPr/>
          <a:lstStyle/>
          <a:p>
            <a:r>
              <a:rPr lang="en-US" noProof="0" dirty="0" smtClean="0"/>
              <a:t>4. Competition between Russian and global LNG set to increase</a:t>
            </a:r>
          </a:p>
        </p:txBody>
      </p:sp>
      <p:graphicFrame>
        <p:nvGraphicFramePr>
          <p:cNvPr id="10" name="Chart1"/>
          <p:cNvGraphicFramePr>
            <a:graphicFrameLocks noGrp="1"/>
          </p:cNvGraphicFramePr>
          <p:nvPr>
            <p:ph idx="1"/>
            <p:extLst>
              <p:ext uri="{D42A27DB-BD31-4B8C-83A1-F6EECF244321}">
                <p14:modId xmlns:p14="http://schemas.microsoft.com/office/powerpoint/2010/main" val="4249903892"/>
              </p:ext>
            </p:extLst>
          </p:nvPr>
        </p:nvGraphicFramePr>
        <p:xfrm>
          <a:off x="457201" y="1657273"/>
          <a:ext cx="8220075" cy="4752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2155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368" name="Group 31367"/>
          <p:cNvGrpSpPr/>
          <p:nvPr/>
        </p:nvGrpSpPr>
        <p:grpSpPr>
          <a:xfrm>
            <a:off x="3437078" y="2737213"/>
            <a:ext cx="4249128" cy="3592443"/>
            <a:chOff x="936626" y="3001963"/>
            <a:chExt cx="2212975" cy="1487487"/>
          </a:xfrm>
        </p:grpSpPr>
        <p:grpSp>
          <p:nvGrpSpPr>
            <p:cNvPr id="4" name="Group 206"/>
            <p:cNvGrpSpPr>
              <a:grpSpLocks/>
            </p:cNvGrpSpPr>
            <p:nvPr/>
          </p:nvGrpSpPr>
          <p:grpSpPr bwMode="auto">
            <a:xfrm>
              <a:off x="936626" y="3001963"/>
              <a:ext cx="2212975" cy="1487487"/>
              <a:chOff x="590" y="1891"/>
              <a:chExt cx="1394" cy="937"/>
            </a:xfrm>
          </p:grpSpPr>
          <p:sp>
            <p:nvSpPr>
              <p:cNvPr id="31168" name="Freeform 6"/>
              <p:cNvSpPr>
                <a:spLocks/>
              </p:cNvSpPr>
              <p:nvPr/>
            </p:nvSpPr>
            <p:spPr bwMode="auto">
              <a:xfrm>
                <a:off x="1710" y="2377"/>
                <a:ext cx="5" cy="12"/>
              </a:xfrm>
              <a:custGeom>
                <a:avLst/>
                <a:gdLst>
                  <a:gd name="T0" fmla="*/ 4 w 5"/>
                  <a:gd name="T1" fmla="*/ 10 h 12"/>
                  <a:gd name="T2" fmla="*/ 4 w 5"/>
                  <a:gd name="T3" fmla="*/ 9 h 12"/>
                  <a:gd name="T4" fmla="*/ 4 w 5"/>
                  <a:gd name="T5" fmla="*/ 8 h 12"/>
                  <a:gd name="T6" fmla="*/ 5 w 5"/>
                  <a:gd name="T7" fmla="*/ 7 h 12"/>
                  <a:gd name="T8" fmla="*/ 4 w 5"/>
                  <a:gd name="T9" fmla="*/ 6 h 12"/>
                  <a:gd name="T10" fmla="*/ 5 w 5"/>
                  <a:gd name="T11" fmla="*/ 4 h 12"/>
                  <a:gd name="T12" fmla="*/ 5 w 5"/>
                  <a:gd name="T13" fmla="*/ 3 h 12"/>
                  <a:gd name="T14" fmla="*/ 5 w 5"/>
                  <a:gd name="T15" fmla="*/ 2 h 12"/>
                  <a:gd name="T16" fmla="*/ 5 w 5"/>
                  <a:gd name="T17" fmla="*/ 1 h 12"/>
                  <a:gd name="T18" fmla="*/ 5 w 5"/>
                  <a:gd name="T19" fmla="*/ 1 h 12"/>
                  <a:gd name="T20" fmla="*/ 4 w 5"/>
                  <a:gd name="T21" fmla="*/ 1 h 12"/>
                  <a:gd name="T22" fmla="*/ 4 w 5"/>
                  <a:gd name="T23" fmla="*/ 1 h 12"/>
                  <a:gd name="T24" fmla="*/ 4 w 5"/>
                  <a:gd name="T25" fmla="*/ 0 h 12"/>
                  <a:gd name="T26" fmla="*/ 3 w 5"/>
                  <a:gd name="T27" fmla="*/ 0 h 12"/>
                  <a:gd name="T28" fmla="*/ 2 w 5"/>
                  <a:gd name="T29" fmla="*/ 0 h 12"/>
                  <a:gd name="T30" fmla="*/ 2 w 5"/>
                  <a:gd name="T31" fmla="*/ 0 h 12"/>
                  <a:gd name="T32" fmla="*/ 1 w 5"/>
                  <a:gd name="T33" fmla="*/ 1 h 12"/>
                  <a:gd name="T34" fmla="*/ 1 w 5"/>
                  <a:gd name="T35" fmla="*/ 2 h 12"/>
                  <a:gd name="T36" fmla="*/ 0 w 5"/>
                  <a:gd name="T37" fmla="*/ 3 h 12"/>
                  <a:gd name="T38" fmla="*/ 0 w 5"/>
                  <a:gd name="T39" fmla="*/ 5 h 12"/>
                  <a:gd name="T40" fmla="*/ 0 w 5"/>
                  <a:gd name="T41" fmla="*/ 6 h 12"/>
                  <a:gd name="T42" fmla="*/ 0 w 5"/>
                  <a:gd name="T43" fmla="*/ 7 h 12"/>
                  <a:gd name="T44" fmla="*/ 2 w 5"/>
                  <a:gd name="T45" fmla="*/ 7 h 12"/>
                  <a:gd name="T46" fmla="*/ 2 w 5"/>
                  <a:gd name="T47" fmla="*/ 7 h 12"/>
                  <a:gd name="T48" fmla="*/ 2 w 5"/>
                  <a:gd name="T49" fmla="*/ 7 h 12"/>
                  <a:gd name="T50" fmla="*/ 2 w 5"/>
                  <a:gd name="T51" fmla="*/ 7 h 12"/>
                  <a:gd name="T52" fmla="*/ 2 w 5"/>
                  <a:gd name="T53" fmla="*/ 7 h 12"/>
                  <a:gd name="T54" fmla="*/ 1 w 5"/>
                  <a:gd name="T55" fmla="*/ 8 h 12"/>
                  <a:gd name="T56" fmla="*/ 0 w 5"/>
                  <a:gd name="T57" fmla="*/ 8 h 12"/>
                  <a:gd name="T58" fmla="*/ 0 w 5"/>
                  <a:gd name="T59" fmla="*/ 9 h 12"/>
                  <a:gd name="T60" fmla="*/ 0 w 5"/>
                  <a:gd name="T61" fmla="*/ 10 h 12"/>
                  <a:gd name="T62" fmla="*/ 0 w 5"/>
                  <a:gd name="T63" fmla="*/ 11 h 12"/>
                  <a:gd name="T64" fmla="*/ 0 w 5"/>
                  <a:gd name="T65" fmla="*/ 12 h 12"/>
                  <a:gd name="T66" fmla="*/ 0 w 5"/>
                  <a:gd name="T67" fmla="*/ 11 h 12"/>
                  <a:gd name="T68" fmla="*/ 2 w 5"/>
                  <a:gd name="T69" fmla="*/ 11 h 12"/>
                  <a:gd name="T70" fmla="*/ 4 w 5"/>
                  <a:gd name="T71" fmla="*/ 10 h 12"/>
                  <a:gd name="T72" fmla="*/ 4 w 5"/>
                  <a:gd name="T7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 h="12">
                    <a:moveTo>
                      <a:pt x="4" y="10"/>
                    </a:moveTo>
                    <a:lnTo>
                      <a:pt x="4" y="9"/>
                    </a:lnTo>
                    <a:lnTo>
                      <a:pt x="4" y="8"/>
                    </a:lnTo>
                    <a:lnTo>
                      <a:pt x="5" y="7"/>
                    </a:lnTo>
                    <a:lnTo>
                      <a:pt x="4" y="6"/>
                    </a:lnTo>
                    <a:lnTo>
                      <a:pt x="5" y="4"/>
                    </a:lnTo>
                    <a:lnTo>
                      <a:pt x="5" y="3"/>
                    </a:lnTo>
                    <a:lnTo>
                      <a:pt x="5" y="2"/>
                    </a:lnTo>
                    <a:lnTo>
                      <a:pt x="5" y="1"/>
                    </a:lnTo>
                    <a:lnTo>
                      <a:pt x="5" y="1"/>
                    </a:lnTo>
                    <a:lnTo>
                      <a:pt x="4" y="1"/>
                    </a:lnTo>
                    <a:lnTo>
                      <a:pt x="4" y="1"/>
                    </a:lnTo>
                    <a:lnTo>
                      <a:pt x="4" y="0"/>
                    </a:lnTo>
                    <a:lnTo>
                      <a:pt x="3" y="0"/>
                    </a:lnTo>
                    <a:lnTo>
                      <a:pt x="2" y="0"/>
                    </a:lnTo>
                    <a:lnTo>
                      <a:pt x="2" y="0"/>
                    </a:lnTo>
                    <a:lnTo>
                      <a:pt x="1" y="1"/>
                    </a:lnTo>
                    <a:lnTo>
                      <a:pt x="1" y="2"/>
                    </a:lnTo>
                    <a:lnTo>
                      <a:pt x="0" y="3"/>
                    </a:lnTo>
                    <a:lnTo>
                      <a:pt x="0" y="5"/>
                    </a:lnTo>
                    <a:lnTo>
                      <a:pt x="0" y="6"/>
                    </a:lnTo>
                    <a:lnTo>
                      <a:pt x="0" y="7"/>
                    </a:lnTo>
                    <a:lnTo>
                      <a:pt x="2" y="7"/>
                    </a:lnTo>
                    <a:lnTo>
                      <a:pt x="2" y="7"/>
                    </a:lnTo>
                    <a:lnTo>
                      <a:pt x="2" y="7"/>
                    </a:lnTo>
                    <a:lnTo>
                      <a:pt x="2" y="7"/>
                    </a:lnTo>
                    <a:lnTo>
                      <a:pt x="2" y="7"/>
                    </a:lnTo>
                    <a:lnTo>
                      <a:pt x="1" y="8"/>
                    </a:lnTo>
                    <a:lnTo>
                      <a:pt x="0" y="8"/>
                    </a:lnTo>
                    <a:lnTo>
                      <a:pt x="0" y="9"/>
                    </a:lnTo>
                    <a:lnTo>
                      <a:pt x="0" y="10"/>
                    </a:lnTo>
                    <a:lnTo>
                      <a:pt x="0" y="11"/>
                    </a:lnTo>
                    <a:lnTo>
                      <a:pt x="0" y="12"/>
                    </a:lnTo>
                    <a:lnTo>
                      <a:pt x="0" y="11"/>
                    </a:lnTo>
                    <a:lnTo>
                      <a:pt x="2" y="11"/>
                    </a:lnTo>
                    <a:lnTo>
                      <a:pt x="4" y="10"/>
                    </a:lnTo>
                    <a:lnTo>
                      <a:pt x="4" y="1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9" name="Freeform 7"/>
              <p:cNvSpPr>
                <a:spLocks/>
              </p:cNvSpPr>
              <p:nvPr/>
            </p:nvSpPr>
            <p:spPr bwMode="auto">
              <a:xfrm>
                <a:off x="1704" y="2386"/>
                <a:ext cx="2" cy="4"/>
              </a:xfrm>
              <a:custGeom>
                <a:avLst/>
                <a:gdLst>
                  <a:gd name="T0" fmla="*/ 0 w 2"/>
                  <a:gd name="T1" fmla="*/ 4 h 4"/>
                  <a:gd name="T2" fmla="*/ 1 w 2"/>
                  <a:gd name="T3" fmla="*/ 4 h 4"/>
                  <a:gd name="T4" fmla="*/ 1 w 2"/>
                  <a:gd name="T5" fmla="*/ 3 h 4"/>
                  <a:gd name="T6" fmla="*/ 2 w 2"/>
                  <a:gd name="T7" fmla="*/ 1 h 4"/>
                  <a:gd name="T8" fmla="*/ 2 w 2"/>
                  <a:gd name="T9" fmla="*/ 0 h 4"/>
                  <a:gd name="T10" fmla="*/ 0 w 2"/>
                  <a:gd name="T11" fmla="*/ 2 h 4"/>
                  <a:gd name="T12" fmla="*/ 0 w 2"/>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0" y="4"/>
                    </a:moveTo>
                    <a:lnTo>
                      <a:pt x="1" y="4"/>
                    </a:lnTo>
                    <a:lnTo>
                      <a:pt x="1" y="3"/>
                    </a:lnTo>
                    <a:lnTo>
                      <a:pt x="2" y="1"/>
                    </a:lnTo>
                    <a:lnTo>
                      <a:pt x="2" y="0"/>
                    </a:lnTo>
                    <a:lnTo>
                      <a:pt x="0" y="2"/>
                    </a:lnTo>
                    <a:lnTo>
                      <a:pt x="0"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0" name="Freeform 8"/>
              <p:cNvSpPr>
                <a:spLocks/>
              </p:cNvSpPr>
              <p:nvPr/>
            </p:nvSpPr>
            <p:spPr bwMode="auto">
              <a:xfrm>
                <a:off x="758" y="2594"/>
                <a:ext cx="2" cy="3"/>
              </a:xfrm>
              <a:custGeom>
                <a:avLst/>
                <a:gdLst>
                  <a:gd name="T0" fmla="*/ 1 w 2"/>
                  <a:gd name="T1" fmla="*/ 0 h 3"/>
                  <a:gd name="T2" fmla="*/ 1 w 2"/>
                  <a:gd name="T3" fmla="*/ 0 h 3"/>
                  <a:gd name="T4" fmla="*/ 1 w 2"/>
                  <a:gd name="T5" fmla="*/ 0 h 3"/>
                  <a:gd name="T6" fmla="*/ 0 w 2"/>
                  <a:gd name="T7" fmla="*/ 1 h 3"/>
                  <a:gd name="T8" fmla="*/ 0 w 2"/>
                  <a:gd name="T9" fmla="*/ 2 h 3"/>
                  <a:gd name="T10" fmla="*/ 1 w 2"/>
                  <a:gd name="T11" fmla="*/ 3 h 3"/>
                  <a:gd name="T12" fmla="*/ 2 w 2"/>
                  <a:gd name="T13" fmla="*/ 0 h 3"/>
                  <a:gd name="T14" fmla="*/ 1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1" y="0"/>
                    </a:moveTo>
                    <a:lnTo>
                      <a:pt x="1" y="0"/>
                    </a:lnTo>
                    <a:lnTo>
                      <a:pt x="1" y="0"/>
                    </a:lnTo>
                    <a:lnTo>
                      <a:pt x="0" y="1"/>
                    </a:lnTo>
                    <a:lnTo>
                      <a:pt x="0" y="2"/>
                    </a:lnTo>
                    <a:lnTo>
                      <a:pt x="1" y="3"/>
                    </a:lnTo>
                    <a:lnTo>
                      <a:pt x="2"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1" name="Freeform 9"/>
              <p:cNvSpPr>
                <a:spLocks/>
              </p:cNvSpPr>
              <p:nvPr/>
            </p:nvSpPr>
            <p:spPr bwMode="auto">
              <a:xfrm>
                <a:off x="787" y="2503"/>
                <a:ext cx="17" cy="7"/>
              </a:xfrm>
              <a:custGeom>
                <a:avLst/>
                <a:gdLst>
                  <a:gd name="T0" fmla="*/ 10 w 17"/>
                  <a:gd name="T1" fmla="*/ 1 h 7"/>
                  <a:gd name="T2" fmla="*/ 11 w 17"/>
                  <a:gd name="T3" fmla="*/ 1 h 7"/>
                  <a:gd name="T4" fmla="*/ 12 w 17"/>
                  <a:gd name="T5" fmla="*/ 2 h 7"/>
                  <a:gd name="T6" fmla="*/ 13 w 17"/>
                  <a:gd name="T7" fmla="*/ 3 h 7"/>
                  <a:gd name="T8" fmla="*/ 16 w 17"/>
                  <a:gd name="T9" fmla="*/ 3 h 7"/>
                  <a:gd name="T10" fmla="*/ 17 w 17"/>
                  <a:gd name="T11" fmla="*/ 5 h 7"/>
                  <a:gd name="T12" fmla="*/ 15 w 17"/>
                  <a:gd name="T13" fmla="*/ 6 h 7"/>
                  <a:gd name="T14" fmla="*/ 13 w 17"/>
                  <a:gd name="T15" fmla="*/ 5 h 7"/>
                  <a:gd name="T16" fmla="*/ 11 w 17"/>
                  <a:gd name="T17" fmla="*/ 6 h 7"/>
                  <a:gd name="T18" fmla="*/ 10 w 17"/>
                  <a:gd name="T19" fmla="*/ 6 h 7"/>
                  <a:gd name="T20" fmla="*/ 10 w 17"/>
                  <a:gd name="T21" fmla="*/ 7 h 7"/>
                  <a:gd name="T22" fmla="*/ 8 w 17"/>
                  <a:gd name="T23" fmla="*/ 7 h 7"/>
                  <a:gd name="T24" fmla="*/ 7 w 17"/>
                  <a:gd name="T25" fmla="*/ 6 h 7"/>
                  <a:gd name="T26" fmla="*/ 5 w 17"/>
                  <a:gd name="T27" fmla="*/ 6 h 7"/>
                  <a:gd name="T28" fmla="*/ 3 w 17"/>
                  <a:gd name="T29" fmla="*/ 3 h 7"/>
                  <a:gd name="T30" fmla="*/ 1 w 17"/>
                  <a:gd name="T31" fmla="*/ 3 h 7"/>
                  <a:gd name="T32" fmla="*/ 0 w 17"/>
                  <a:gd name="T33" fmla="*/ 2 h 7"/>
                  <a:gd name="T34" fmla="*/ 1 w 17"/>
                  <a:gd name="T35" fmla="*/ 1 h 7"/>
                  <a:gd name="T36" fmla="*/ 4 w 17"/>
                  <a:gd name="T37" fmla="*/ 0 h 7"/>
                  <a:gd name="T38" fmla="*/ 5 w 17"/>
                  <a:gd name="T39" fmla="*/ 0 h 7"/>
                  <a:gd name="T40" fmla="*/ 7 w 17"/>
                  <a:gd name="T41" fmla="*/ 1 h 7"/>
                  <a:gd name="T42" fmla="*/ 10 w 17"/>
                  <a:gd name="T43"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7">
                    <a:moveTo>
                      <a:pt x="10" y="1"/>
                    </a:moveTo>
                    <a:lnTo>
                      <a:pt x="11" y="1"/>
                    </a:lnTo>
                    <a:lnTo>
                      <a:pt x="12" y="2"/>
                    </a:lnTo>
                    <a:lnTo>
                      <a:pt x="13" y="3"/>
                    </a:lnTo>
                    <a:lnTo>
                      <a:pt x="16" y="3"/>
                    </a:lnTo>
                    <a:lnTo>
                      <a:pt x="17" y="5"/>
                    </a:lnTo>
                    <a:lnTo>
                      <a:pt x="15" y="6"/>
                    </a:lnTo>
                    <a:lnTo>
                      <a:pt x="13" y="5"/>
                    </a:lnTo>
                    <a:lnTo>
                      <a:pt x="11" y="6"/>
                    </a:lnTo>
                    <a:lnTo>
                      <a:pt x="10" y="6"/>
                    </a:lnTo>
                    <a:lnTo>
                      <a:pt x="10" y="7"/>
                    </a:lnTo>
                    <a:lnTo>
                      <a:pt x="8" y="7"/>
                    </a:lnTo>
                    <a:lnTo>
                      <a:pt x="7" y="6"/>
                    </a:lnTo>
                    <a:lnTo>
                      <a:pt x="5" y="6"/>
                    </a:lnTo>
                    <a:lnTo>
                      <a:pt x="3" y="3"/>
                    </a:lnTo>
                    <a:lnTo>
                      <a:pt x="1" y="3"/>
                    </a:lnTo>
                    <a:lnTo>
                      <a:pt x="0" y="2"/>
                    </a:lnTo>
                    <a:lnTo>
                      <a:pt x="1" y="1"/>
                    </a:lnTo>
                    <a:lnTo>
                      <a:pt x="4" y="0"/>
                    </a:lnTo>
                    <a:lnTo>
                      <a:pt x="5" y="0"/>
                    </a:lnTo>
                    <a:lnTo>
                      <a:pt x="7" y="1"/>
                    </a:lnTo>
                    <a:lnTo>
                      <a:pt x="1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2" name="Freeform 10"/>
              <p:cNvSpPr>
                <a:spLocks/>
              </p:cNvSpPr>
              <p:nvPr/>
            </p:nvSpPr>
            <p:spPr bwMode="auto">
              <a:xfrm>
                <a:off x="1586" y="2036"/>
                <a:ext cx="4" cy="7"/>
              </a:xfrm>
              <a:custGeom>
                <a:avLst/>
                <a:gdLst>
                  <a:gd name="T0" fmla="*/ 2 w 4"/>
                  <a:gd name="T1" fmla="*/ 1 h 7"/>
                  <a:gd name="T2" fmla="*/ 2 w 4"/>
                  <a:gd name="T3" fmla="*/ 1 h 7"/>
                  <a:gd name="T4" fmla="*/ 1 w 4"/>
                  <a:gd name="T5" fmla="*/ 0 h 7"/>
                  <a:gd name="T6" fmla="*/ 0 w 4"/>
                  <a:gd name="T7" fmla="*/ 1 h 7"/>
                  <a:gd name="T8" fmla="*/ 1 w 4"/>
                  <a:gd name="T9" fmla="*/ 1 h 7"/>
                  <a:gd name="T10" fmla="*/ 0 w 4"/>
                  <a:gd name="T11" fmla="*/ 3 h 7"/>
                  <a:gd name="T12" fmla="*/ 0 w 4"/>
                  <a:gd name="T13" fmla="*/ 2 h 7"/>
                  <a:gd name="T14" fmla="*/ 0 w 4"/>
                  <a:gd name="T15" fmla="*/ 3 h 7"/>
                  <a:gd name="T16" fmla="*/ 0 w 4"/>
                  <a:gd name="T17" fmla="*/ 5 h 7"/>
                  <a:gd name="T18" fmla="*/ 2 w 4"/>
                  <a:gd name="T19" fmla="*/ 5 h 7"/>
                  <a:gd name="T20" fmla="*/ 3 w 4"/>
                  <a:gd name="T21" fmla="*/ 7 h 7"/>
                  <a:gd name="T22" fmla="*/ 4 w 4"/>
                  <a:gd name="T23" fmla="*/ 6 h 7"/>
                  <a:gd name="T24" fmla="*/ 2 w 4"/>
                  <a:gd name="T25" fmla="*/ 5 h 7"/>
                  <a:gd name="T26" fmla="*/ 2 w 4"/>
                  <a:gd name="T27" fmla="*/ 4 h 7"/>
                  <a:gd name="T28" fmla="*/ 3 w 4"/>
                  <a:gd name="T29" fmla="*/ 3 h 7"/>
                  <a:gd name="T30" fmla="*/ 3 w 4"/>
                  <a:gd name="T31" fmla="*/ 3 h 7"/>
                  <a:gd name="T32" fmla="*/ 4 w 4"/>
                  <a:gd name="T33" fmla="*/ 2 h 7"/>
                  <a:gd name="T34" fmla="*/ 2 w 4"/>
                  <a:gd name="T3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 h="7">
                    <a:moveTo>
                      <a:pt x="2" y="1"/>
                    </a:moveTo>
                    <a:lnTo>
                      <a:pt x="2" y="1"/>
                    </a:lnTo>
                    <a:lnTo>
                      <a:pt x="1" y="0"/>
                    </a:lnTo>
                    <a:lnTo>
                      <a:pt x="0" y="1"/>
                    </a:lnTo>
                    <a:lnTo>
                      <a:pt x="1" y="1"/>
                    </a:lnTo>
                    <a:lnTo>
                      <a:pt x="0" y="3"/>
                    </a:lnTo>
                    <a:lnTo>
                      <a:pt x="0" y="2"/>
                    </a:lnTo>
                    <a:lnTo>
                      <a:pt x="0" y="3"/>
                    </a:lnTo>
                    <a:lnTo>
                      <a:pt x="0" y="5"/>
                    </a:lnTo>
                    <a:lnTo>
                      <a:pt x="2" y="5"/>
                    </a:lnTo>
                    <a:lnTo>
                      <a:pt x="3" y="7"/>
                    </a:lnTo>
                    <a:lnTo>
                      <a:pt x="4" y="6"/>
                    </a:lnTo>
                    <a:lnTo>
                      <a:pt x="2" y="5"/>
                    </a:lnTo>
                    <a:lnTo>
                      <a:pt x="2" y="4"/>
                    </a:lnTo>
                    <a:lnTo>
                      <a:pt x="3" y="3"/>
                    </a:lnTo>
                    <a:lnTo>
                      <a:pt x="3" y="3"/>
                    </a:lnTo>
                    <a:lnTo>
                      <a:pt x="4" y="2"/>
                    </a:lnTo>
                    <a:lnTo>
                      <a:pt x="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3" name="Freeform 11"/>
              <p:cNvSpPr>
                <a:spLocks/>
              </p:cNvSpPr>
              <p:nvPr/>
            </p:nvSpPr>
            <p:spPr bwMode="auto">
              <a:xfrm>
                <a:off x="1602" y="2039"/>
                <a:ext cx="2" cy="2"/>
              </a:xfrm>
              <a:custGeom>
                <a:avLst/>
                <a:gdLst>
                  <a:gd name="T0" fmla="*/ 2 w 2"/>
                  <a:gd name="T1" fmla="*/ 1 h 2"/>
                  <a:gd name="T2" fmla="*/ 1 w 2"/>
                  <a:gd name="T3" fmla="*/ 0 h 2"/>
                  <a:gd name="T4" fmla="*/ 0 w 2"/>
                  <a:gd name="T5" fmla="*/ 0 h 2"/>
                  <a:gd name="T6" fmla="*/ 0 w 2"/>
                  <a:gd name="T7" fmla="*/ 1 h 2"/>
                  <a:gd name="T8" fmla="*/ 0 w 2"/>
                  <a:gd name="T9" fmla="*/ 2 h 2"/>
                  <a:gd name="T10" fmla="*/ 1 w 2"/>
                  <a:gd name="T11" fmla="*/ 2 h 2"/>
                  <a:gd name="T12" fmla="*/ 2 w 2"/>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1"/>
                    </a:moveTo>
                    <a:lnTo>
                      <a:pt x="1" y="0"/>
                    </a:lnTo>
                    <a:lnTo>
                      <a:pt x="0" y="0"/>
                    </a:lnTo>
                    <a:lnTo>
                      <a:pt x="0" y="1"/>
                    </a:lnTo>
                    <a:lnTo>
                      <a:pt x="0" y="2"/>
                    </a:lnTo>
                    <a:lnTo>
                      <a:pt x="1" y="2"/>
                    </a:lnTo>
                    <a:lnTo>
                      <a:pt x="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4" name="Freeform 12"/>
              <p:cNvSpPr>
                <a:spLocks/>
              </p:cNvSpPr>
              <p:nvPr/>
            </p:nvSpPr>
            <p:spPr bwMode="auto">
              <a:xfrm>
                <a:off x="1608" y="2038"/>
                <a:ext cx="3" cy="5"/>
              </a:xfrm>
              <a:custGeom>
                <a:avLst/>
                <a:gdLst>
                  <a:gd name="T0" fmla="*/ 2 w 3"/>
                  <a:gd name="T1" fmla="*/ 5 h 5"/>
                  <a:gd name="T2" fmla="*/ 2 w 3"/>
                  <a:gd name="T3" fmla="*/ 4 h 5"/>
                  <a:gd name="T4" fmla="*/ 3 w 3"/>
                  <a:gd name="T5" fmla="*/ 3 h 5"/>
                  <a:gd name="T6" fmla="*/ 3 w 3"/>
                  <a:gd name="T7" fmla="*/ 0 h 5"/>
                  <a:gd name="T8" fmla="*/ 2 w 3"/>
                  <a:gd name="T9" fmla="*/ 1 h 5"/>
                  <a:gd name="T10" fmla="*/ 0 w 3"/>
                  <a:gd name="T11" fmla="*/ 2 h 5"/>
                  <a:gd name="T12" fmla="*/ 0 w 3"/>
                  <a:gd name="T13" fmla="*/ 3 h 5"/>
                  <a:gd name="T14" fmla="*/ 0 w 3"/>
                  <a:gd name="T15" fmla="*/ 3 h 5"/>
                  <a:gd name="T16" fmla="*/ 0 w 3"/>
                  <a:gd name="T17" fmla="*/ 4 h 5"/>
                  <a:gd name="T18" fmla="*/ 1 w 3"/>
                  <a:gd name="T19" fmla="*/ 4 h 5"/>
                  <a:gd name="T20" fmla="*/ 2 w 3"/>
                  <a:gd name="T2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5">
                    <a:moveTo>
                      <a:pt x="2" y="5"/>
                    </a:moveTo>
                    <a:lnTo>
                      <a:pt x="2" y="4"/>
                    </a:lnTo>
                    <a:lnTo>
                      <a:pt x="3" y="3"/>
                    </a:lnTo>
                    <a:lnTo>
                      <a:pt x="3" y="0"/>
                    </a:lnTo>
                    <a:lnTo>
                      <a:pt x="2" y="1"/>
                    </a:lnTo>
                    <a:lnTo>
                      <a:pt x="0" y="2"/>
                    </a:lnTo>
                    <a:lnTo>
                      <a:pt x="0" y="3"/>
                    </a:lnTo>
                    <a:lnTo>
                      <a:pt x="0" y="3"/>
                    </a:lnTo>
                    <a:lnTo>
                      <a:pt x="0" y="4"/>
                    </a:lnTo>
                    <a:lnTo>
                      <a:pt x="1" y="4"/>
                    </a:lnTo>
                    <a:lnTo>
                      <a:pt x="2"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5" name="Freeform 13"/>
              <p:cNvSpPr>
                <a:spLocks/>
              </p:cNvSpPr>
              <p:nvPr/>
            </p:nvSpPr>
            <p:spPr bwMode="auto">
              <a:xfrm>
                <a:off x="1528" y="2320"/>
                <a:ext cx="25" cy="16"/>
              </a:xfrm>
              <a:custGeom>
                <a:avLst/>
                <a:gdLst>
                  <a:gd name="T0" fmla="*/ 25 w 25"/>
                  <a:gd name="T1" fmla="*/ 0 h 16"/>
                  <a:gd name="T2" fmla="*/ 25 w 25"/>
                  <a:gd name="T3" fmla="*/ 0 h 16"/>
                  <a:gd name="T4" fmla="*/ 25 w 25"/>
                  <a:gd name="T5" fmla="*/ 0 h 16"/>
                  <a:gd name="T6" fmla="*/ 24 w 25"/>
                  <a:gd name="T7" fmla="*/ 1 h 16"/>
                  <a:gd name="T8" fmla="*/ 22 w 25"/>
                  <a:gd name="T9" fmla="*/ 4 h 16"/>
                  <a:gd name="T10" fmla="*/ 21 w 25"/>
                  <a:gd name="T11" fmla="*/ 8 h 16"/>
                  <a:gd name="T12" fmla="*/ 21 w 25"/>
                  <a:gd name="T13" fmla="*/ 9 h 16"/>
                  <a:gd name="T14" fmla="*/ 22 w 25"/>
                  <a:gd name="T15" fmla="*/ 10 h 16"/>
                  <a:gd name="T16" fmla="*/ 22 w 25"/>
                  <a:gd name="T17" fmla="*/ 10 h 16"/>
                  <a:gd name="T18" fmla="*/ 22 w 25"/>
                  <a:gd name="T19" fmla="*/ 12 h 16"/>
                  <a:gd name="T20" fmla="*/ 22 w 25"/>
                  <a:gd name="T21" fmla="*/ 15 h 16"/>
                  <a:gd name="T22" fmla="*/ 21 w 25"/>
                  <a:gd name="T23" fmla="*/ 16 h 16"/>
                  <a:gd name="T24" fmla="*/ 19 w 25"/>
                  <a:gd name="T25" fmla="*/ 16 h 16"/>
                  <a:gd name="T26" fmla="*/ 17 w 25"/>
                  <a:gd name="T27" fmla="*/ 16 h 16"/>
                  <a:gd name="T28" fmla="*/ 16 w 25"/>
                  <a:gd name="T29" fmla="*/ 14 h 16"/>
                  <a:gd name="T30" fmla="*/ 14 w 25"/>
                  <a:gd name="T31" fmla="*/ 12 h 16"/>
                  <a:gd name="T32" fmla="*/ 12 w 25"/>
                  <a:gd name="T33" fmla="*/ 12 h 16"/>
                  <a:gd name="T34" fmla="*/ 11 w 25"/>
                  <a:gd name="T35" fmla="*/ 12 h 16"/>
                  <a:gd name="T36" fmla="*/ 10 w 25"/>
                  <a:gd name="T37" fmla="*/ 11 h 16"/>
                  <a:gd name="T38" fmla="*/ 9 w 25"/>
                  <a:gd name="T39" fmla="*/ 10 h 16"/>
                  <a:gd name="T40" fmla="*/ 7 w 25"/>
                  <a:gd name="T41" fmla="*/ 9 h 16"/>
                  <a:gd name="T42" fmla="*/ 5 w 25"/>
                  <a:gd name="T43" fmla="*/ 8 h 16"/>
                  <a:gd name="T44" fmla="*/ 4 w 25"/>
                  <a:gd name="T45" fmla="*/ 7 h 16"/>
                  <a:gd name="T46" fmla="*/ 1 w 25"/>
                  <a:gd name="T47" fmla="*/ 6 h 16"/>
                  <a:gd name="T48" fmla="*/ 0 w 25"/>
                  <a:gd name="T49" fmla="*/ 6 h 16"/>
                  <a:gd name="T50" fmla="*/ 0 w 25"/>
                  <a:gd name="T51" fmla="*/ 3 h 16"/>
                  <a:gd name="T52" fmla="*/ 0 w 25"/>
                  <a:gd name="T53" fmla="*/ 2 h 16"/>
                  <a:gd name="T54" fmla="*/ 0 w 25"/>
                  <a:gd name="T55" fmla="*/ 2 h 16"/>
                  <a:gd name="T56" fmla="*/ 0 w 25"/>
                  <a:gd name="T57" fmla="*/ 1 h 16"/>
                  <a:gd name="T58" fmla="*/ 1 w 25"/>
                  <a:gd name="T59" fmla="*/ 0 h 16"/>
                  <a:gd name="T60" fmla="*/ 2 w 25"/>
                  <a:gd name="T61" fmla="*/ 2 h 16"/>
                  <a:gd name="T62" fmla="*/ 4 w 25"/>
                  <a:gd name="T63" fmla="*/ 2 h 16"/>
                  <a:gd name="T64" fmla="*/ 6 w 25"/>
                  <a:gd name="T65" fmla="*/ 0 h 16"/>
                  <a:gd name="T66" fmla="*/ 9 w 25"/>
                  <a:gd name="T67" fmla="*/ 2 h 16"/>
                  <a:gd name="T68" fmla="*/ 10 w 25"/>
                  <a:gd name="T69" fmla="*/ 2 h 16"/>
                  <a:gd name="T70" fmla="*/ 10 w 25"/>
                  <a:gd name="T71" fmla="*/ 2 h 16"/>
                  <a:gd name="T72" fmla="*/ 12 w 25"/>
                  <a:gd name="T73" fmla="*/ 2 h 16"/>
                  <a:gd name="T74" fmla="*/ 16 w 25"/>
                  <a:gd name="T75" fmla="*/ 2 h 16"/>
                  <a:gd name="T76" fmla="*/ 18 w 25"/>
                  <a:gd name="T77" fmla="*/ 2 h 16"/>
                  <a:gd name="T78" fmla="*/ 19 w 25"/>
                  <a:gd name="T79" fmla="*/ 1 h 16"/>
                  <a:gd name="T80" fmla="*/ 22 w 25"/>
                  <a:gd name="T81" fmla="*/ 1 h 16"/>
                  <a:gd name="T82" fmla="*/ 22 w 25"/>
                  <a:gd name="T83" fmla="*/ 0 h 16"/>
                  <a:gd name="T84" fmla="*/ 24 w 25"/>
                  <a:gd name="T85" fmla="*/ 0 h 16"/>
                  <a:gd name="T86" fmla="*/ 25 w 25"/>
                  <a:gd name="T8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 h="16">
                    <a:moveTo>
                      <a:pt x="25" y="0"/>
                    </a:moveTo>
                    <a:lnTo>
                      <a:pt x="25" y="0"/>
                    </a:lnTo>
                    <a:lnTo>
                      <a:pt x="25" y="0"/>
                    </a:lnTo>
                    <a:lnTo>
                      <a:pt x="24" y="1"/>
                    </a:lnTo>
                    <a:lnTo>
                      <a:pt x="22" y="4"/>
                    </a:lnTo>
                    <a:lnTo>
                      <a:pt x="21" y="8"/>
                    </a:lnTo>
                    <a:lnTo>
                      <a:pt x="21" y="9"/>
                    </a:lnTo>
                    <a:lnTo>
                      <a:pt x="22" y="10"/>
                    </a:lnTo>
                    <a:lnTo>
                      <a:pt x="22" y="10"/>
                    </a:lnTo>
                    <a:lnTo>
                      <a:pt x="22" y="12"/>
                    </a:lnTo>
                    <a:lnTo>
                      <a:pt x="22" y="15"/>
                    </a:lnTo>
                    <a:lnTo>
                      <a:pt x="21" y="16"/>
                    </a:lnTo>
                    <a:lnTo>
                      <a:pt x="19" y="16"/>
                    </a:lnTo>
                    <a:lnTo>
                      <a:pt x="17" y="16"/>
                    </a:lnTo>
                    <a:lnTo>
                      <a:pt x="16" y="14"/>
                    </a:lnTo>
                    <a:lnTo>
                      <a:pt x="14" y="12"/>
                    </a:lnTo>
                    <a:lnTo>
                      <a:pt x="12" y="12"/>
                    </a:lnTo>
                    <a:lnTo>
                      <a:pt x="11" y="12"/>
                    </a:lnTo>
                    <a:lnTo>
                      <a:pt x="10" y="11"/>
                    </a:lnTo>
                    <a:lnTo>
                      <a:pt x="9" y="10"/>
                    </a:lnTo>
                    <a:lnTo>
                      <a:pt x="7" y="9"/>
                    </a:lnTo>
                    <a:lnTo>
                      <a:pt x="5" y="8"/>
                    </a:lnTo>
                    <a:lnTo>
                      <a:pt x="4" y="7"/>
                    </a:lnTo>
                    <a:lnTo>
                      <a:pt x="1" y="6"/>
                    </a:lnTo>
                    <a:lnTo>
                      <a:pt x="0" y="6"/>
                    </a:lnTo>
                    <a:lnTo>
                      <a:pt x="0" y="3"/>
                    </a:lnTo>
                    <a:lnTo>
                      <a:pt x="0" y="2"/>
                    </a:lnTo>
                    <a:lnTo>
                      <a:pt x="0" y="2"/>
                    </a:lnTo>
                    <a:lnTo>
                      <a:pt x="0" y="1"/>
                    </a:lnTo>
                    <a:lnTo>
                      <a:pt x="1" y="0"/>
                    </a:lnTo>
                    <a:lnTo>
                      <a:pt x="2" y="2"/>
                    </a:lnTo>
                    <a:lnTo>
                      <a:pt x="4" y="2"/>
                    </a:lnTo>
                    <a:lnTo>
                      <a:pt x="6" y="0"/>
                    </a:lnTo>
                    <a:lnTo>
                      <a:pt x="9" y="2"/>
                    </a:lnTo>
                    <a:lnTo>
                      <a:pt x="10" y="2"/>
                    </a:lnTo>
                    <a:lnTo>
                      <a:pt x="10" y="2"/>
                    </a:lnTo>
                    <a:lnTo>
                      <a:pt x="12" y="2"/>
                    </a:lnTo>
                    <a:lnTo>
                      <a:pt x="16" y="2"/>
                    </a:lnTo>
                    <a:lnTo>
                      <a:pt x="18" y="2"/>
                    </a:lnTo>
                    <a:lnTo>
                      <a:pt x="19" y="1"/>
                    </a:lnTo>
                    <a:lnTo>
                      <a:pt x="22" y="1"/>
                    </a:lnTo>
                    <a:lnTo>
                      <a:pt x="22" y="0"/>
                    </a:lnTo>
                    <a:lnTo>
                      <a:pt x="24" y="0"/>
                    </a:lnTo>
                    <a:lnTo>
                      <a:pt x="2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6" name="Freeform 14"/>
              <p:cNvSpPr>
                <a:spLocks/>
              </p:cNvSpPr>
              <p:nvPr/>
            </p:nvSpPr>
            <p:spPr bwMode="auto">
              <a:xfrm>
                <a:off x="1493" y="2288"/>
                <a:ext cx="12" cy="25"/>
              </a:xfrm>
              <a:custGeom>
                <a:avLst/>
                <a:gdLst>
                  <a:gd name="T0" fmla="*/ 7 w 12"/>
                  <a:gd name="T1" fmla="*/ 0 h 25"/>
                  <a:gd name="T2" fmla="*/ 9 w 12"/>
                  <a:gd name="T3" fmla="*/ 0 h 25"/>
                  <a:gd name="T4" fmla="*/ 9 w 12"/>
                  <a:gd name="T5" fmla="*/ 1 h 25"/>
                  <a:gd name="T6" fmla="*/ 10 w 12"/>
                  <a:gd name="T7" fmla="*/ 2 h 25"/>
                  <a:gd name="T8" fmla="*/ 11 w 12"/>
                  <a:gd name="T9" fmla="*/ 3 h 25"/>
                  <a:gd name="T10" fmla="*/ 12 w 12"/>
                  <a:gd name="T11" fmla="*/ 6 h 25"/>
                  <a:gd name="T12" fmla="*/ 12 w 12"/>
                  <a:gd name="T13" fmla="*/ 9 h 25"/>
                  <a:gd name="T14" fmla="*/ 12 w 12"/>
                  <a:gd name="T15" fmla="*/ 11 h 25"/>
                  <a:gd name="T16" fmla="*/ 12 w 12"/>
                  <a:gd name="T17" fmla="*/ 16 h 25"/>
                  <a:gd name="T18" fmla="*/ 11 w 12"/>
                  <a:gd name="T19" fmla="*/ 20 h 25"/>
                  <a:gd name="T20" fmla="*/ 11 w 12"/>
                  <a:gd name="T21" fmla="*/ 21 h 25"/>
                  <a:gd name="T22" fmla="*/ 11 w 12"/>
                  <a:gd name="T23" fmla="*/ 22 h 25"/>
                  <a:gd name="T24" fmla="*/ 10 w 12"/>
                  <a:gd name="T25" fmla="*/ 22 h 25"/>
                  <a:gd name="T26" fmla="*/ 8 w 12"/>
                  <a:gd name="T27" fmla="*/ 22 h 25"/>
                  <a:gd name="T28" fmla="*/ 7 w 12"/>
                  <a:gd name="T29" fmla="*/ 22 h 25"/>
                  <a:gd name="T30" fmla="*/ 7 w 12"/>
                  <a:gd name="T31" fmla="*/ 24 h 25"/>
                  <a:gd name="T32" fmla="*/ 6 w 12"/>
                  <a:gd name="T33" fmla="*/ 25 h 25"/>
                  <a:gd name="T34" fmla="*/ 5 w 12"/>
                  <a:gd name="T35" fmla="*/ 25 h 25"/>
                  <a:gd name="T36" fmla="*/ 4 w 12"/>
                  <a:gd name="T37" fmla="*/ 24 h 25"/>
                  <a:gd name="T38" fmla="*/ 2 w 12"/>
                  <a:gd name="T39" fmla="*/ 22 h 25"/>
                  <a:gd name="T40" fmla="*/ 2 w 12"/>
                  <a:gd name="T41" fmla="*/ 21 h 25"/>
                  <a:gd name="T42" fmla="*/ 2 w 12"/>
                  <a:gd name="T43" fmla="*/ 20 h 25"/>
                  <a:gd name="T44" fmla="*/ 1 w 12"/>
                  <a:gd name="T45" fmla="*/ 19 h 25"/>
                  <a:gd name="T46" fmla="*/ 2 w 12"/>
                  <a:gd name="T47" fmla="*/ 16 h 25"/>
                  <a:gd name="T48" fmla="*/ 3 w 12"/>
                  <a:gd name="T49" fmla="*/ 16 h 25"/>
                  <a:gd name="T50" fmla="*/ 3 w 12"/>
                  <a:gd name="T51" fmla="*/ 14 h 25"/>
                  <a:gd name="T52" fmla="*/ 2 w 12"/>
                  <a:gd name="T53" fmla="*/ 14 h 25"/>
                  <a:gd name="T54" fmla="*/ 2 w 12"/>
                  <a:gd name="T55" fmla="*/ 12 h 25"/>
                  <a:gd name="T56" fmla="*/ 2 w 12"/>
                  <a:gd name="T57" fmla="*/ 12 h 25"/>
                  <a:gd name="T58" fmla="*/ 2 w 12"/>
                  <a:gd name="T59" fmla="*/ 10 h 25"/>
                  <a:gd name="T60" fmla="*/ 2 w 12"/>
                  <a:gd name="T61" fmla="*/ 9 h 25"/>
                  <a:gd name="T62" fmla="*/ 1 w 12"/>
                  <a:gd name="T63" fmla="*/ 8 h 25"/>
                  <a:gd name="T64" fmla="*/ 1 w 12"/>
                  <a:gd name="T65" fmla="*/ 8 h 25"/>
                  <a:gd name="T66" fmla="*/ 0 w 12"/>
                  <a:gd name="T67" fmla="*/ 8 h 25"/>
                  <a:gd name="T68" fmla="*/ 0 w 12"/>
                  <a:gd name="T69" fmla="*/ 6 h 25"/>
                  <a:gd name="T70" fmla="*/ 0 w 12"/>
                  <a:gd name="T71" fmla="*/ 4 h 25"/>
                  <a:gd name="T72" fmla="*/ 0 w 12"/>
                  <a:gd name="T73" fmla="*/ 3 h 25"/>
                  <a:gd name="T74" fmla="*/ 1 w 12"/>
                  <a:gd name="T75" fmla="*/ 4 h 25"/>
                  <a:gd name="T76" fmla="*/ 3 w 12"/>
                  <a:gd name="T77" fmla="*/ 4 h 25"/>
                  <a:gd name="T78" fmla="*/ 5 w 12"/>
                  <a:gd name="T79" fmla="*/ 2 h 25"/>
                  <a:gd name="T80" fmla="*/ 7 w 12"/>
                  <a:gd name="T81" fmla="*/ 1 h 25"/>
                  <a:gd name="T82" fmla="*/ 7 w 12"/>
                  <a:gd name="T8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 h="25">
                    <a:moveTo>
                      <a:pt x="7" y="0"/>
                    </a:moveTo>
                    <a:lnTo>
                      <a:pt x="9" y="0"/>
                    </a:lnTo>
                    <a:lnTo>
                      <a:pt x="9" y="1"/>
                    </a:lnTo>
                    <a:lnTo>
                      <a:pt x="10" y="2"/>
                    </a:lnTo>
                    <a:lnTo>
                      <a:pt x="11" y="3"/>
                    </a:lnTo>
                    <a:lnTo>
                      <a:pt x="12" y="6"/>
                    </a:lnTo>
                    <a:lnTo>
                      <a:pt x="12" y="9"/>
                    </a:lnTo>
                    <a:lnTo>
                      <a:pt x="12" y="11"/>
                    </a:lnTo>
                    <a:lnTo>
                      <a:pt x="12" y="16"/>
                    </a:lnTo>
                    <a:lnTo>
                      <a:pt x="11" y="20"/>
                    </a:lnTo>
                    <a:lnTo>
                      <a:pt x="11" y="21"/>
                    </a:lnTo>
                    <a:lnTo>
                      <a:pt x="11" y="22"/>
                    </a:lnTo>
                    <a:lnTo>
                      <a:pt x="10" y="22"/>
                    </a:lnTo>
                    <a:lnTo>
                      <a:pt x="8" y="22"/>
                    </a:lnTo>
                    <a:lnTo>
                      <a:pt x="7" y="22"/>
                    </a:lnTo>
                    <a:lnTo>
                      <a:pt x="7" y="24"/>
                    </a:lnTo>
                    <a:lnTo>
                      <a:pt x="6" y="25"/>
                    </a:lnTo>
                    <a:lnTo>
                      <a:pt x="5" y="25"/>
                    </a:lnTo>
                    <a:lnTo>
                      <a:pt x="4" y="24"/>
                    </a:lnTo>
                    <a:lnTo>
                      <a:pt x="2" y="22"/>
                    </a:lnTo>
                    <a:lnTo>
                      <a:pt x="2" y="21"/>
                    </a:lnTo>
                    <a:lnTo>
                      <a:pt x="2" y="20"/>
                    </a:lnTo>
                    <a:lnTo>
                      <a:pt x="1" y="19"/>
                    </a:lnTo>
                    <a:lnTo>
                      <a:pt x="2" y="16"/>
                    </a:lnTo>
                    <a:lnTo>
                      <a:pt x="3" y="16"/>
                    </a:lnTo>
                    <a:lnTo>
                      <a:pt x="3" y="14"/>
                    </a:lnTo>
                    <a:lnTo>
                      <a:pt x="2" y="14"/>
                    </a:lnTo>
                    <a:lnTo>
                      <a:pt x="2" y="12"/>
                    </a:lnTo>
                    <a:lnTo>
                      <a:pt x="2" y="12"/>
                    </a:lnTo>
                    <a:lnTo>
                      <a:pt x="2" y="10"/>
                    </a:lnTo>
                    <a:lnTo>
                      <a:pt x="2" y="9"/>
                    </a:lnTo>
                    <a:lnTo>
                      <a:pt x="1" y="8"/>
                    </a:lnTo>
                    <a:lnTo>
                      <a:pt x="1" y="8"/>
                    </a:lnTo>
                    <a:lnTo>
                      <a:pt x="0" y="8"/>
                    </a:lnTo>
                    <a:lnTo>
                      <a:pt x="0" y="6"/>
                    </a:lnTo>
                    <a:lnTo>
                      <a:pt x="0" y="4"/>
                    </a:lnTo>
                    <a:lnTo>
                      <a:pt x="0" y="3"/>
                    </a:lnTo>
                    <a:lnTo>
                      <a:pt x="1" y="4"/>
                    </a:lnTo>
                    <a:lnTo>
                      <a:pt x="3" y="4"/>
                    </a:lnTo>
                    <a:lnTo>
                      <a:pt x="5" y="2"/>
                    </a:lnTo>
                    <a:lnTo>
                      <a:pt x="7" y="1"/>
                    </a:lnTo>
                    <a:lnTo>
                      <a:pt x="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7" name="Freeform 15"/>
              <p:cNvSpPr>
                <a:spLocks/>
              </p:cNvSpPr>
              <p:nvPr/>
            </p:nvSpPr>
            <p:spPr bwMode="auto">
              <a:xfrm>
                <a:off x="1626" y="2293"/>
                <a:ext cx="2" cy="3"/>
              </a:xfrm>
              <a:custGeom>
                <a:avLst/>
                <a:gdLst>
                  <a:gd name="T0" fmla="*/ 2 w 2"/>
                  <a:gd name="T1" fmla="*/ 2 h 3"/>
                  <a:gd name="T2" fmla="*/ 2 w 2"/>
                  <a:gd name="T3" fmla="*/ 2 h 3"/>
                  <a:gd name="T4" fmla="*/ 2 w 2"/>
                  <a:gd name="T5" fmla="*/ 1 h 3"/>
                  <a:gd name="T6" fmla="*/ 2 w 2"/>
                  <a:gd name="T7" fmla="*/ 1 h 3"/>
                  <a:gd name="T8" fmla="*/ 1 w 2"/>
                  <a:gd name="T9" fmla="*/ 0 h 3"/>
                  <a:gd name="T10" fmla="*/ 0 w 2"/>
                  <a:gd name="T11" fmla="*/ 1 h 3"/>
                  <a:gd name="T12" fmla="*/ 0 w 2"/>
                  <a:gd name="T13" fmla="*/ 2 h 3"/>
                  <a:gd name="T14" fmla="*/ 1 w 2"/>
                  <a:gd name="T15" fmla="*/ 3 h 3"/>
                  <a:gd name="T16" fmla="*/ 2 w 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2" y="2"/>
                    </a:moveTo>
                    <a:lnTo>
                      <a:pt x="2" y="2"/>
                    </a:lnTo>
                    <a:lnTo>
                      <a:pt x="2" y="1"/>
                    </a:lnTo>
                    <a:lnTo>
                      <a:pt x="2" y="1"/>
                    </a:lnTo>
                    <a:lnTo>
                      <a:pt x="1" y="0"/>
                    </a:lnTo>
                    <a:lnTo>
                      <a:pt x="0" y="1"/>
                    </a:lnTo>
                    <a:lnTo>
                      <a:pt x="0" y="2"/>
                    </a:lnTo>
                    <a:lnTo>
                      <a:pt x="1" y="3"/>
                    </a:lnTo>
                    <a:lnTo>
                      <a:pt x="2"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8" name="Freeform 16"/>
              <p:cNvSpPr>
                <a:spLocks/>
              </p:cNvSpPr>
              <p:nvPr/>
            </p:nvSpPr>
            <p:spPr bwMode="auto">
              <a:xfrm>
                <a:off x="1630" y="2302"/>
                <a:ext cx="3" cy="2"/>
              </a:xfrm>
              <a:custGeom>
                <a:avLst/>
                <a:gdLst>
                  <a:gd name="T0" fmla="*/ 3 w 3"/>
                  <a:gd name="T1" fmla="*/ 0 h 2"/>
                  <a:gd name="T2" fmla="*/ 2 w 3"/>
                  <a:gd name="T3" fmla="*/ 0 h 2"/>
                  <a:gd name="T4" fmla="*/ 2 w 3"/>
                  <a:gd name="T5" fmla="*/ 0 h 2"/>
                  <a:gd name="T6" fmla="*/ 2 w 3"/>
                  <a:gd name="T7" fmla="*/ 0 h 2"/>
                  <a:gd name="T8" fmla="*/ 0 w 3"/>
                  <a:gd name="T9" fmla="*/ 0 h 2"/>
                  <a:gd name="T10" fmla="*/ 0 w 3"/>
                  <a:gd name="T11" fmla="*/ 2 h 2"/>
                  <a:gd name="T12" fmla="*/ 0 w 3"/>
                  <a:gd name="T13" fmla="*/ 2 h 2"/>
                  <a:gd name="T14" fmla="*/ 1 w 3"/>
                  <a:gd name="T15" fmla="*/ 2 h 2"/>
                  <a:gd name="T16" fmla="*/ 2 w 3"/>
                  <a:gd name="T17" fmla="*/ 2 h 2"/>
                  <a:gd name="T18" fmla="*/ 3 w 3"/>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
                    <a:moveTo>
                      <a:pt x="3" y="0"/>
                    </a:moveTo>
                    <a:lnTo>
                      <a:pt x="2" y="0"/>
                    </a:lnTo>
                    <a:lnTo>
                      <a:pt x="2" y="0"/>
                    </a:lnTo>
                    <a:lnTo>
                      <a:pt x="2" y="0"/>
                    </a:lnTo>
                    <a:lnTo>
                      <a:pt x="0" y="0"/>
                    </a:lnTo>
                    <a:lnTo>
                      <a:pt x="0" y="2"/>
                    </a:lnTo>
                    <a:lnTo>
                      <a:pt x="0" y="2"/>
                    </a:lnTo>
                    <a:lnTo>
                      <a:pt x="1" y="2"/>
                    </a:lnTo>
                    <a:lnTo>
                      <a:pt x="2" y="2"/>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9" name="Freeform 17"/>
              <p:cNvSpPr>
                <a:spLocks/>
              </p:cNvSpPr>
              <p:nvPr/>
            </p:nvSpPr>
            <p:spPr bwMode="auto">
              <a:xfrm>
                <a:off x="1637" y="2308"/>
                <a:ext cx="6" cy="4"/>
              </a:xfrm>
              <a:custGeom>
                <a:avLst/>
                <a:gdLst>
                  <a:gd name="T0" fmla="*/ 5 w 6"/>
                  <a:gd name="T1" fmla="*/ 4 h 4"/>
                  <a:gd name="T2" fmla="*/ 6 w 6"/>
                  <a:gd name="T3" fmla="*/ 4 h 4"/>
                  <a:gd name="T4" fmla="*/ 5 w 6"/>
                  <a:gd name="T5" fmla="*/ 2 h 4"/>
                  <a:gd name="T6" fmla="*/ 4 w 6"/>
                  <a:gd name="T7" fmla="*/ 0 h 4"/>
                  <a:gd name="T8" fmla="*/ 0 w 6"/>
                  <a:gd name="T9" fmla="*/ 1 h 4"/>
                  <a:gd name="T10" fmla="*/ 0 w 6"/>
                  <a:gd name="T11" fmla="*/ 2 h 4"/>
                  <a:gd name="T12" fmla="*/ 1 w 6"/>
                  <a:gd name="T13" fmla="*/ 3 h 4"/>
                  <a:gd name="T14" fmla="*/ 2 w 6"/>
                  <a:gd name="T15" fmla="*/ 2 h 4"/>
                  <a:gd name="T16" fmla="*/ 3 w 6"/>
                  <a:gd name="T17" fmla="*/ 2 h 4"/>
                  <a:gd name="T18" fmla="*/ 2 w 6"/>
                  <a:gd name="T19" fmla="*/ 4 h 4"/>
                  <a:gd name="T20" fmla="*/ 3 w 6"/>
                  <a:gd name="T21" fmla="*/ 4 h 4"/>
                  <a:gd name="T22" fmla="*/ 5 w 6"/>
                  <a:gd name="T23" fmla="*/ 4 h 4"/>
                  <a:gd name="T24" fmla="*/ 5 w 6"/>
                  <a:gd name="T25" fmla="*/ 3 h 4"/>
                  <a:gd name="T26" fmla="*/ 5 w 6"/>
                  <a:gd name="T2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4">
                    <a:moveTo>
                      <a:pt x="5" y="4"/>
                    </a:moveTo>
                    <a:lnTo>
                      <a:pt x="6" y="4"/>
                    </a:lnTo>
                    <a:lnTo>
                      <a:pt x="5" y="2"/>
                    </a:lnTo>
                    <a:lnTo>
                      <a:pt x="4" y="0"/>
                    </a:lnTo>
                    <a:lnTo>
                      <a:pt x="0" y="1"/>
                    </a:lnTo>
                    <a:lnTo>
                      <a:pt x="0" y="2"/>
                    </a:lnTo>
                    <a:lnTo>
                      <a:pt x="1" y="3"/>
                    </a:lnTo>
                    <a:lnTo>
                      <a:pt x="2" y="2"/>
                    </a:lnTo>
                    <a:lnTo>
                      <a:pt x="3" y="2"/>
                    </a:lnTo>
                    <a:lnTo>
                      <a:pt x="2" y="4"/>
                    </a:lnTo>
                    <a:lnTo>
                      <a:pt x="3" y="4"/>
                    </a:lnTo>
                    <a:lnTo>
                      <a:pt x="5" y="4"/>
                    </a:lnTo>
                    <a:lnTo>
                      <a:pt x="5" y="3"/>
                    </a:lnTo>
                    <a:lnTo>
                      <a:pt x="5"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0" name="Freeform 18"/>
              <p:cNvSpPr>
                <a:spLocks/>
              </p:cNvSpPr>
              <p:nvPr/>
            </p:nvSpPr>
            <p:spPr bwMode="auto">
              <a:xfrm>
                <a:off x="1637" y="2316"/>
                <a:ext cx="2" cy="4"/>
              </a:xfrm>
              <a:custGeom>
                <a:avLst/>
                <a:gdLst>
                  <a:gd name="T0" fmla="*/ 1 w 2"/>
                  <a:gd name="T1" fmla="*/ 4 h 4"/>
                  <a:gd name="T2" fmla="*/ 1 w 2"/>
                  <a:gd name="T3" fmla="*/ 4 h 4"/>
                  <a:gd name="T4" fmla="*/ 2 w 2"/>
                  <a:gd name="T5" fmla="*/ 1 h 4"/>
                  <a:gd name="T6" fmla="*/ 1 w 2"/>
                  <a:gd name="T7" fmla="*/ 0 h 4"/>
                  <a:gd name="T8" fmla="*/ 0 w 2"/>
                  <a:gd name="T9" fmla="*/ 0 h 4"/>
                  <a:gd name="T10" fmla="*/ 0 w 2"/>
                  <a:gd name="T11" fmla="*/ 1 h 4"/>
                  <a:gd name="T12" fmla="*/ 1 w 2"/>
                  <a:gd name="T13" fmla="*/ 2 h 4"/>
                  <a:gd name="T14" fmla="*/ 0 w 2"/>
                  <a:gd name="T15" fmla="*/ 4 h 4"/>
                  <a:gd name="T16" fmla="*/ 0 w 2"/>
                  <a:gd name="T17" fmla="*/ 4 h 4"/>
                  <a:gd name="T18" fmla="*/ 1 w 2"/>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4">
                    <a:moveTo>
                      <a:pt x="1" y="4"/>
                    </a:moveTo>
                    <a:lnTo>
                      <a:pt x="1" y="4"/>
                    </a:lnTo>
                    <a:lnTo>
                      <a:pt x="2" y="1"/>
                    </a:lnTo>
                    <a:lnTo>
                      <a:pt x="1" y="0"/>
                    </a:lnTo>
                    <a:lnTo>
                      <a:pt x="0" y="0"/>
                    </a:lnTo>
                    <a:lnTo>
                      <a:pt x="0" y="1"/>
                    </a:lnTo>
                    <a:lnTo>
                      <a:pt x="1" y="2"/>
                    </a:lnTo>
                    <a:lnTo>
                      <a:pt x="0" y="4"/>
                    </a:lnTo>
                    <a:lnTo>
                      <a:pt x="0" y="4"/>
                    </a:lnTo>
                    <a:lnTo>
                      <a:pt x="1"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1" name="Freeform 19"/>
              <p:cNvSpPr>
                <a:spLocks/>
              </p:cNvSpPr>
              <p:nvPr/>
            </p:nvSpPr>
            <p:spPr bwMode="auto">
              <a:xfrm>
                <a:off x="1652" y="2338"/>
                <a:ext cx="5" cy="6"/>
              </a:xfrm>
              <a:custGeom>
                <a:avLst/>
                <a:gdLst>
                  <a:gd name="T0" fmla="*/ 3 w 5"/>
                  <a:gd name="T1" fmla="*/ 4 h 6"/>
                  <a:gd name="T2" fmla="*/ 4 w 5"/>
                  <a:gd name="T3" fmla="*/ 4 h 6"/>
                  <a:gd name="T4" fmla="*/ 4 w 5"/>
                  <a:gd name="T5" fmla="*/ 3 h 6"/>
                  <a:gd name="T6" fmla="*/ 4 w 5"/>
                  <a:gd name="T7" fmla="*/ 2 h 6"/>
                  <a:gd name="T8" fmla="*/ 5 w 5"/>
                  <a:gd name="T9" fmla="*/ 0 h 6"/>
                  <a:gd name="T10" fmla="*/ 2 w 5"/>
                  <a:gd name="T11" fmla="*/ 1 h 6"/>
                  <a:gd name="T12" fmla="*/ 0 w 5"/>
                  <a:gd name="T13" fmla="*/ 3 h 6"/>
                  <a:gd name="T14" fmla="*/ 0 w 5"/>
                  <a:gd name="T15" fmla="*/ 4 h 6"/>
                  <a:gd name="T16" fmla="*/ 0 w 5"/>
                  <a:gd name="T17" fmla="*/ 6 h 6"/>
                  <a:gd name="T18" fmla="*/ 3 w 5"/>
                  <a:gd name="T19"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6">
                    <a:moveTo>
                      <a:pt x="3" y="4"/>
                    </a:moveTo>
                    <a:lnTo>
                      <a:pt x="4" y="4"/>
                    </a:lnTo>
                    <a:lnTo>
                      <a:pt x="4" y="3"/>
                    </a:lnTo>
                    <a:lnTo>
                      <a:pt x="4" y="2"/>
                    </a:lnTo>
                    <a:lnTo>
                      <a:pt x="5" y="0"/>
                    </a:lnTo>
                    <a:lnTo>
                      <a:pt x="2" y="1"/>
                    </a:lnTo>
                    <a:lnTo>
                      <a:pt x="0" y="3"/>
                    </a:lnTo>
                    <a:lnTo>
                      <a:pt x="0" y="4"/>
                    </a:lnTo>
                    <a:lnTo>
                      <a:pt x="0" y="6"/>
                    </a:lnTo>
                    <a:lnTo>
                      <a:pt x="3"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2" name="Freeform 20"/>
              <p:cNvSpPr>
                <a:spLocks/>
              </p:cNvSpPr>
              <p:nvPr/>
            </p:nvSpPr>
            <p:spPr bwMode="auto">
              <a:xfrm>
                <a:off x="1618" y="2347"/>
                <a:ext cx="22" cy="7"/>
              </a:xfrm>
              <a:custGeom>
                <a:avLst/>
                <a:gdLst>
                  <a:gd name="T0" fmla="*/ 12 w 22"/>
                  <a:gd name="T1" fmla="*/ 2 h 7"/>
                  <a:gd name="T2" fmla="*/ 11 w 22"/>
                  <a:gd name="T3" fmla="*/ 2 h 7"/>
                  <a:gd name="T4" fmla="*/ 6 w 22"/>
                  <a:gd name="T5" fmla="*/ 3 h 7"/>
                  <a:gd name="T6" fmla="*/ 6 w 22"/>
                  <a:gd name="T7" fmla="*/ 2 h 7"/>
                  <a:gd name="T8" fmla="*/ 5 w 22"/>
                  <a:gd name="T9" fmla="*/ 1 h 7"/>
                  <a:gd name="T10" fmla="*/ 5 w 22"/>
                  <a:gd name="T11" fmla="*/ 1 h 7"/>
                  <a:gd name="T12" fmla="*/ 4 w 22"/>
                  <a:gd name="T13" fmla="*/ 0 h 7"/>
                  <a:gd name="T14" fmla="*/ 4 w 22"/>
                  <a:gd name="T15" fmla="*/ 1 h 7"/>
                  <a:gd name="T16" fmla="*/ 2 w 22"/>
                  <a:gd name="T17" fmla="*/ 0 h 7"/>
                  <a:gd name="T18" fmla="*/ 2 w 22"/>
                  <a:gd name="T19" fmla="*/ 0 h 7"/>
                  <a:gd name="T20" fmla="*/ 1 w 22"/>
                  <a:gd name="T21" fmla="*/ 1 h 7"/>
                  <a:gd name="T22" fmla="*/ 0 w 22"/>
                  <a:gd name="T23" fmla="*/ 1 h 7"/>
                  <a:gd name="T24" fmla="*/ 0 w 22"/>
                  <a:gd name="T25" fmla="*/ 4 h 7"/>
                  <a:gd name="T26" fmla="*/ 1 w 22"/>
                  <a:gd name="T27" fmla="*/ 4 h 7"/>
                  <a:gd name="T28" fmla="*/ 2 w 22"/>
                  <a:gd name="T29" fmla="*/ 4 h 7"/>
                  <a:gd name="T30" fmla="*/ 4 w 22"/>
                  <a:gd name="T31" fmla="*/ 4 h 7"/>
                  <a:gd name="T32" fmla="*/ 5 w 22"/>
                  <a:gd name="T33" fmla="*/ 4 h 7"/>
                  <a:gd name="T34" fmla="*/ 8 w 22"/>
                  <a:gd name="T35" fmla="*/ 5 h 7"/>
                  <a:gd name="T36" fmla="*/ 8 w 22"/>
                  <a:gd name="T37" fmla="*/ 5 h 7"/>
                  <a:gd name="T38" fmla="*/ 10 w 22"/>
                  <a:gd name="T39" fmla="*/ 5 h 7"/>
                  <a:gd name="T40" fmla="*/ 10 w 22"/>
                  <a:gd name="T41" fmla="*/ 7 h 7"/>
                  <a:gd name="T42" fmla="*/ 12 w 22"/>
                  <a:gd name="T43" fmla="*/ 7 h 7"/>
                  <a:gd name="T44" fmla="*/ 14 w 22"/>
                  <a:gd name="T45" fmla="*/ 6 h 7"/>
                  <a:gd name="T46" fmla="*/ 16 w 22"/>
                  <a:gd name="T47" fmla="*/ 7 h 7"/>
                  <a:gd name="T48" fmla="*/ 16 w 22"/>
                  <a:gd name="T49" fmla="*/ 6 h 7"/>
                  <a:gd name="T50" fmla="*/ 18 w 22"/>
                  <a:gd name="T51" fmla="*/ 6 h 7"/>
                  <a:gd name="T52" fmla="*/ 20 w 22"/>
                  <a:gd name="T53" fmla="*/ 5 h 7"/>
                  <a:gd name="T54" fmla="*/ 21 w 22"/>
                  <a:gd name="T55" fmla="*/ 7 h 7"/>
                  <a:gd name="T56" fmla="*/ 22 w 22"/>
                  <a:gd name="T57" fmla="*/ 4 h 7"/>
                  <a:gd name="T58" fmla="*/ 22 w 22"/>
                  <a:gd name="T59" fmla="*/ 3 h 7"/>
                  <a:gd name="T60" fmla="*/ 21 w 22"/>
                  <a:gd name="T61" fmla="*/ 4 h 7"/>
                  <a:gd name="T62" fmla="*/ 20 w 22"/>
                  <a:gd name="T63" fmla="*/ 4 h 7"/>
                  <a:gd name="T64" fmla="*/ 20 w 22"/>
                  <a:gd name="T65" fmla="*/ 5 h 7"/>
                  <a:gd name="T66" fmla="*/ 18 w 22"/>
                  <a:gd name="T67" fmla="*/ 4 h 7"/>
                  <a:gd name="T68" fmla="*/ 18 w 22"/>
                  <a:gd name="T69" fmla="*/ 3 h 7"/>
                  <a:gd name="T70" fmla="*/ 16 w 22"/>
                  <a:gd name="T71" fmla="*/ 3 h 7"/>
                  <a:gd name="T72" fmla="*/ 13 w 22"/>
                  <a:gd name="T73" fmla="*/ 3 h 7"/>
                  <a:gd name="T74" fmla="*/ 12 w 22"/>
                  <a:gd name="T75" fmla="*/ 3 h 7"/>
                  <a:gd name="T76" fmla="*/ 12 w 22"/>
                  <a:gd name="T7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 h="7">
                    <a:moveTo>
                      <a:pt x="12" y="2"/>
                    </a:moveTo>
                    <a:lnTo>
                      <a:pt x="11" y="2"/>
                    </a:lnTo>
                    <a:lnTo>
                      <a:pt x="6" y="3"/>
                    </a:lnTo>
                    <a:lnTo>
                      <a:pt x="6" y="2"/>
                    </a:lnTo>
                    <a:lnTo>
                      <a:pt x="5" y="1"/>
                    </a:lnTo>
                    <a:lnTo>
                      <a:pt x="5" y="1"/>
                    </a:lnTo>
                    <a:lnTo>
                      <a:pt x="4" y="0"/>
                    </a:lnTo>
                    <a:lnTo>
                      <a:pt x="4" y="1"/>
                    </a:lnTo>
                    <a:lnTo>
                      <a:pt x="2" y="0"/>
                    </a:lnTo>
                    <a:lnTo>
                      <a:pt x="2" y="0"/>
                    </a:lnTo>
                    <a:lnTo>
                      <a:pt x="1" y="1"/>
                    </a:lnTo>
                    <a:lnTo>
                      <a:pt x="0" y="1"/>
                    </a:lnTo>
                    <a:lnTo>
                      <a:pt x="0" y="4"/>
                    </a:lnTo>
                    <a:lnTo>
                      <a:pt x="1" y="4"/>
                    </a:lnTo>
                    <a:lnTo>
                      <a:pt x="2" y="4"/>
                    </a:lnTo>
                    <a:lnTo>
                      <a:pt x="4" y="4"/>
                    </a:lnTo>
                    <a:lnTo>
                      <a:pt x="5" y="4"/>
                    </a:lnTo>
                    <a:lnTo>
                      <a:pt x="8" y="5"/>
                    </a:lnTo>
                    <a:lnTo>
                      <a:pt x="8" y="5"/>
                    </a:lnTo>
                    <a:lnTo>
                      <a:pt x="10" y="5"/>
                    </a:lnTo>
                    <a:lnTo>
                      <a:pt x="10" y="7"/>
                    </a:lnTo>
                    <a:lnTo>
                      <a:pt x="12" y="7"/>
                    </a:lnTo>
                    <a:lnTo>
                      <a:pt x="14" y="6"/>
                    </a:lnTo>
                    <a:lnTo>
                      <a:pt x="16" y="7"/>
                    </a:lnTo>
                    <a:lnTo>
                      <a:pt x="16" y="6"/>
                    </a:lnTo>
                    <a:lnTo>
                      <a:pt x="18" y="6"/>
                    </a:lnTo>
                    <a:lnTo>
                      <a:pt x="20" y="5"/>
                    </a:lnTo>
                    <a:lnTo>
                      <a:pt x="21" y="7"/>
                    </a:lnTo>
                    <a:lnTo>
                      <a:pt x="22" y="4"/>
                    </a:lnTo>
                    <a:lnTo>
                      <a:pt x="22" y="3"/>
                    </a:lnTo>
                    <a:lnTo>
                      <a:pt x="21" y="4"/>
                    </a:lnTo>
                    <a:lnTo>
                      <a:pt x="20" y="4"/>
                    </a:lnTo>
                    <a:lnTo>
                      <a:pt x="20" y="5"/>
                    </a:lnTo>
                    <a:lnTo>
                      <a:pt x="18" y="4"/>
                    </a:lnTo>
                    <a:lnTo>
                      <a:pt x="18" y="3"/>
                    </a:lnTo>
                    <a:lnTo>
                      <a:pt x="16" y="3"/>
                    </a:lnTo>
                    <a:lnTo>
                      <a:pt x="13" y="3"/>
                    </a:lnTo>
                    <a:lnTo>
                      <a:pt x="12" y="3"/>
                    </a:lnTo>
                    <a:lnTo>
                      <a:pt x="12"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3" name="Freeform 21"/>
              <p:cNvSpPr>
                <a:spLocks/>
              </p:cNvSpPr>
              <p:nvPr/>
            </p:nvSpPr>
            <p:spPr bwMode="auto">
              <a:xfrm>
                <a:off x="1627" y="2323"/>
                <a:ext cx="3" cy="3"/>
              </a:xfrm>
              <a:custGeom>
                <a:avLst/>
                <a:gdLst>
                  <a:gd name="T0" fmla="*/ 2 w 3"/>
                  <a:gd name="T1" fmla="*/ 3 h 3"/>
                  <a:gd name="T2" fmla="*/ 3 w 3"/>
                  <a:gd name="T3" fmla="*/ 3 h 3"/>
                  <a:gd name="T4" fmla="*/ 3 w 3"/>
                  <a:gd name="T5" fmla="*/ 1 h 3"/>
                  <a:gd name="T6" fmla="*/ 3 w 3"/>
                  <a:gd name="T7" fmla="*/ 1 h 3"/>
                  <a:gd name="T8" fmla="*/ 1 w 3"/>
                  <a:gd name="T9" fmla="*/ 0 h 3"/>
                  <a:gd name="T10" fmla="*/ 1 w 3"/>
                  <a:gd name="T11" fmla="*/ 0 h 3"/>
                  <a:gd name="T12" fmla="*/ 0 w 3"/>
                  <a:gd name="T13" fmla="*/ 1 h 3"/>
                  <a:gd name="T14" fmla="*/ 1 w 3"/>
                  <a:gd name="T15" fmla="*/ 1 h 3"/>
                  <a:gd name="T16" fmla="*/ 2 w 3"/>
                  <a:gd name="T17" fmla="*/ 3 h 3"/>
                  <a:gd name="T18" fmla="*/ 2 w 3"/>
                  <a:gd name="T19"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3">
                    <a:moveTo>
                      <a:pt x="2" y="3"/>
                    </a:moveTo>
                    <a:lnTo>
                      <a:pt x="3" y="3"/>
                    </a:lnTo>
                    <a:lnTo>
                      <a:pt x="3" y="1"/>
                    </a:lnTo>
                    <a:lnTo>
                      <a:pt x="3" y="1"/>
                    </a:lnTo>
                    <a:lnTo>
                      <a:pt x="1" y="0"/>
                    </a:lnTo>
                    <a:lnTo>
                      <a:pt x="1" y="0"/>
                    </a:lnTo>
                    <a:lnTo>
                      <a:pt x="0" y="1"/>
                    </a:lnTo>
                    <a:lnTo>
                      <a:pt x="1" y="1"/>
                    </a:lnTo>
                    <a:lnTo>
                      <a:pt x="2" y="3"/>
                    </a:lnTo>
                    <a:lnTo>
                      <a:pt x="2"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4" name="Freeform 22"/>
              <p:cNvSpPr>
                <a:spLocks/>
              </p:cNvSpPr>
              <p:nvPr/>
            </p:nvSpPr>
            <p:spPr bwMode="auto">
              <a:xfrm>
                <a:off x="1633" y="2331"/>
                <a:ext cx="1" cy="3"/>
              </a:xfrm>
              <a:custGeom>
                <a:avLst/>
                <a:gdLst>
                  <a:gd name="T0" fmla="*/ 0 w 1"/>
                  <a:gd name="T1" fmla="*/ 3 h 3"/>
                  <a:gd name="T2" fmla="*/ 1 w 1"/>
                  <a:gd name="T3" fmla="*/ 3 h 3"/>
                  <a:gd name="T4" fmla="*/ 1 w 1"/>
                  <a:gd name="T5" fmla="*/ 0 h 3"/>
                  <a:gd name="T6" fmla="*/ 1 w 1"/>
                  <a:gd name="T7" fmla="*/ 1 h 3"/>
                  <a:gd name="T8" fmla="*/ 0 w 1"/>
                  <a:gd name="T9" fmla="*/ 1 h 3"/>
                  <a:gd name="T10" fmla="*/ 0 w 1"/>
                  <a:gd name="T11" fmla="*/ 3 h 3"/>
                  <a:gd name="T12" fmla="*/ 0 w 1"/>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0" y="3"/>
                    </a:moveTo>
                    <a:lnTo>
                      <a:pt x="1" y="3"/>
                    </a:lnTo>
                    <a:lnTo>
                      <a:pt x="1" y="0"/>
                    </a:lnTo>
                    <a:lnTo>
                      <a:pt x="1" y="1"/>
                    </a:lnTo>
                    <a:lnTo>
                      <a:pt x="0" y="1"/>
                    </a:lnTo>
                    <a:lnTo>
                      <a:pt x="0" y="3"/>
                    </a:lnTo>
                    <a:lnTo>
                      <a:pt x="0"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5" name="Freeform 23"/>
              <p:cNvSpPr>
                <a:spLocks/>
              </p:cNvSpPr>
              <p:nvPr/>
            </p:nvSpPr>
            <p:spPr bwMode="auto">
              <a:xfrm>
                <a:off x="1598" y="2320"/>
                <a:ext cx="19" cy="19"/>
              </a:xfrm>
              <a:custGeom>
                <a:avLst/>
                <a:gdLst>
                  <a:gd name="T0" fmla="*/ 8 w 19"/>
                  <a:gd name="T1" fmla="*/ 0 h 19"/>
                  <a:gd name="T2" fmla="*/ 6 w 19"/>
                  <a:gd name="T3" fmla="*/ 0 h 19"/>
                  <a:gd name="T4" fmla="*/ 4 w 19"/>
                  <a:gd name="T5" fmla="*/ 1 h 19"/>
                  <a:gd name="T6" fmla="*/ 2 w 19"/>
                  <a:gd name="T7" fmla="*/ 1 h 19"/>
                  <a:gd name="T8" fmla="*/ 0 w 19"/>
                  <a:gd name="T9" fmla="*/ 4 h 19"/>
                  <a:gd name="T10" fmla="*/ 0 w 19"/>
                  <a:gd name="T11" fmla="*/ 5 h 19"/>
                  <a:gd name="T12" fmla="*/ 1 w 19"/>
                  <a:gd name="T13" fmla="*/ 7 h 19"/>
                  <a:gd name="T14" fmla="*/ 4 w 19"/>
                  <a:gd name="T15" fmla="*/ 8 h 19"/>
                  <a:gd name="T16" fmla="*/ 4 w 19"/>
                  <a:gd name="T17" fmla="*/ 10 h 19"/>
                  <a:gd name="T18" fmla="*/ 4 w 19"/>
                  <a:gd name="T19" fmla="*/ 12 h 19"/>
                  <a:gd name="T20" fmla="*/ 4 w 19"/>
                  <a:gd name="T21" fmla="*/ 14 h 19"/>
                  <a:gd name="T22" fmla="*/ 5 w 19"/>
                  <a:gd name="T23" fmla="*/ 15 h 19"/>
                  <a:gd name="T24" fmla="*/ 6 w 19"/>
                  <a:gd name="T25" fmla="*/ 16 h 19"/>
                  <a:gd name="T26" fmla="*/ 6 w 19"/>
                  <a:gd name="T27" fmla="*/ 14 h 19"/>
                  <a:gd name="T28" fmla="*/ 8 w 19"/>
                  <a:gd name="T29" fmla="*/ 12 h 19"/>
                  <a:gd name="T30" fmla="*/ 8 w 19"/>
                  <a:gd name="T31" fmla="*/ 14 h 19"/>
                  <a:gd name="T32" fmla="*/ 9 w 19"/>
                  <a:gd name="T33" fmla="*/ 15 h 19"/>
                  <a:gd name="T34" fmla="*/ 10 w 19"/>
                  <a:gd name="T35" fmla="*/ 17 h 19"/>
                  <a:gd name="T36" fmla="*/ 10 w 19"/>
                  <a:gd name="T37" fmla="*/ 19 h 19"/>
                  <a:gd name="T38" fmla="*/ 11 w 19"/>
                  <a:gd name="T39" fmla="*/ 19 h 19"/>
                  <a:gd name="T40" fmla="*/ 12 w 19"/>
                  <a:gd name="T41" fmla="*/ 16 h 19"/>
                  <a:gd name="T42" fmla="*/ 13 w 19"/>
                  <a:gd name="T43" fmla="*/ 15 h 19"/>
                  <a:gd name="T44" fmla="*/ 14 w 19"/>
                  <a:gd name="T45" fmla="*/ 17 h 19"/>
                  <a:gd name="T46" fmla="*/ 15 w 19"/>
                  <a:gd name="T47" fmla="*/ 18 h 19"/>
                  <a:gd name="T48" fmla="*/ 16 w 19"/>
                  <a:gd name="T49" fmla="*/ 18 h 19"/>
                  <a:gd name="T50" fmla="*/ 16 w 19"/>
                  <a:gd name="T51" fmla="*/ 15 h 19"/>
                  <a:gd name="T52" fmla="*/ 15 w 19"/>
                  <a:gd name="T53" fmla="*/ 11 h 19"/>
                  <a:gd name="T54" fmla="*/ 14 w 19"/>
                  <a:gd name="T55" fmla="*/ 9 h 19"/>
                  <a:gd name="T56" fmla="*/ 13 w 19"/>
                  <a:gd name="T57" fmla="*/ 8 h 19"/>
                  <a:gd name="T58" fmla="*/ 16 w 19"/>
                  <a:gd name="T59" fmla="*/ 9 h 19"/>
                  <a:gd name="T60" fmla="*/ 16 w 19"/>
                  <a:gd name="T61" fmla="*/ 10 h 19"/>
                  <a:gd name="T62" fmla="*/ 17 w 19"/>
                  <a:gd name="T63" fmla="*/ 10 h 19"/>
                  <a:gd name="T64" fmla="*/ 18 w 19"/>
                  <a:gd name="T65" fmla="*/ 9 h 19"/>
                  <a:gd name="T66" fmla="*/ 19 w 19"/>
                  <a:gd name="T67" fmla="*/ 9 h 19"/>
                  <a:gd name="T68" fmla="*/ 19 w 19"/>
                  <a:gd name="T69" fmla="*/ 8 h 19"/>
                  <a:gd name="T70" fmla="*/ 17 w 19"/>
                  <a:gd name="T71" fmla="*/ 6 h 19"/>
                  <a:gd name="T72" fmla="*/ 16 w 19"/>
                  <a:gd name="T73" fmla="*/ 4 h 19"/>
                  <a:gd name="T74" fmla="*/ 16 w 19"/>
                  <a:gd name="T75" fmla="*/ 3 h 19"/>
                  <a:gd name="T76" fmla="*/ 15 w 19"/>
                  <a:gd name="T77" fmla="*/ 2 h 19"/>
                  <a:gd name="T78" fmla="*/ 11 w 19"/>
                  <a:gd name="T79" fmla="*/ 1 h 19"/>
                  <a:gd name="T80" fmla="*/ 10 w 19"/>
                  <a:gd name="T81" fmla="*/ 0 h 19"/>
                  <a:gd name="T82" fmla="*/ 8 w 19"/>
                  <a:gd name="T83" fmla="*/ 0 h 19"/>
                  <a:gd name="T84" fmla="*/ 8 w 19"/>
                  <a:gd name="T8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 h="19">
                    <a:moveTo>
                      <a:pt x="8" y="0"/>
                    </a:moveTo>
                    <a:lnTo>
                      <a:pt x="6" y="0"/>
                    </a:lnTo>
                    <a:lnTo>
                      <a:pt x="4" y="1"/>
                    </a:lnTo>
                    <a:lnTo>
                      <a:pt x="2" y="1"/>
                    </a:lnTo>
                    <a:lnTo>
                      <a:pt x="0" y="4"/>
                    </a:lnTo>
                    <a:lnTo>
                      <a:pt x="0" y="5"/>
                    </a:lnTo>
                    <a:lnTo>
                      <a:pt x="1" y="7"/>
                    </a:lnTo>
                    <a:lnTo>
                      <a:pt x="4" y="8"/>
                    </a:lnTo>
                    <a:lnTo>
                      <a:pt x="4" y="10"/>
                    </a:lnTo>
                    <a:lnTo>
                      <a:pt x="4" y="12"/>
                    </a:lnTo>
                    <a:lnTo>
                      <a:pt x="4" y="14"/>
                    </a:lnTo>
                    <a:lnTo>
                      <a:pt x="5" y="15"/>
                    </a:lnTo>
                    <a:lnTo>
                      <a:pt x="6" y="16"/>
                    </a:lnTo>
                    <a:lnTo>
                      <a:pt x="6" y="14"/>
                    </a:lnTo>
                    <a:lnTo>
                      <a:pt x="8" y="12"/>
                    </a:lnTo>
                    <a:lnTo>
                      <a:pt x="8" y="14"/>
                    </a:lnTo>
                    <a:lnTo>
                      <a:pt x="9" y="15"/>
                    </a:lnTo>
                    <a:lnTo>
                      <a:pt x="10" y="17"/>
                    </a:lnTo>
                    <a:lnTo>
                      <a:pt x="10" y="19"/>
                    </a:lnTo>
                    <a:lnTo>
                      <a:pt x="11" y="19"/>
                    </a:lnTo>
                    <a:lnTo>
                      <a:pt x="12" y="16"/>
                    </a:lnTo>
                    <a:lnTo>
                      <a:pt x="13" y="15"/>
                    </a:lnTo>
                    <a:lnTo>
                      <a:pt x="14" y="17"/>
                    </a:lnTo>
                    <a:lnTo>
                      <a:pt x="15" y="18"/>
                    </a:lnTo>
                    <a:lnTo>
                      <a:pt x="16" y="18"/>
                    </a:lnTo>
                    <a:lnTo>
                      <a:pt x="16" y="15"/>
                    </a:lnTo>
                    <a:lnTo>
                      <a:pt x="15" y="11"/>
                    </a:lnTo>
                    <a:lnTo>
                      <a:pt x="14" y="9"/>
                    </a:lnTo>
                    <a:lnTo>
                      <a:pt x="13" y="8"/>
                    </a:lnTo>
                    <a:lnTo>
                      <a:pt x="16" y="9"/>
                    </a:lnTo>
                    <a:lnTo>
                      <a:pt x="16" y="10"/>
                    </a:lnTo>
                    <a:lnTo>
                      <a:pt x="17" y="10"/>
                    </a:lnTo>
                    <a:lnTo>
                      <a:pt x="18" y="9"/>
                    </a:lnTo>
                    <a:lnTo>
                      <a:pt x="19" y="9"/>
                    </a:lnTo>
                    <a:lnTo>
                      <a:pt x="19" y="8"/>
                    </a:lnTo>
                    <a:lnTo>
                      <a:pt x="17" y="6"/>
                    </a:lnTo>
                    <a:lnTo>
                      <a:pt x="16" y="4"/>
                    </a:lnTo>
                    <a:lnTo>
                      <a:pt x="16" y="3"/>
                    </a:lnTo>
                    <a:lnTo>
                      <a:pt x="15" y="2"/>
                    </a:lnTo>
                    <a:lnTo>
                      <a:pt x="11" y="1"/>
                    </a:lnTo>
                    <a:lnTo>
                      <a:pt x="10" y="0"/>
                    </a:lnTo>
                    <a:lnTo>
                      <a:pt x="8" y="0"/>
                    </a:lnTo>
                    <a:lnTo>
                      <a:pt x="8"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6" name="Freeform 24"/>
              <p:cNvSpPr>
                <a:spLocks/>
              </p:cNvSpPr>
              <p:nvPr/>
            </p:nvSpPr>
            <p:spPr bwMode="auto">
              <a:xfrm>
                <a:off x="1592" y="2318"/>
                <a:ext cx="3" cy="4"/>
              </a:xfrm>
              <a:custGeom>
                <a:avLst/>
                <a:gdLst>
                  <a:gd name="T0" fmla="*/ 3 w 3"/>
                  <a:gd name="T1" fmla="*/ 4 h 4"/>
                  <a:gd name="T2" fmla="*/ 3 w 3"/>
                  <a:gd name="T3" fmla="*/ 3 h 4"/>
                  <a:gd name="T4" fmla="*/ 2 w 3"/>
                  <a:gd name="T5" fmla="*/ 2 h 4"/>
                  <a:gd name="T6" fmla="*/ 2 w 3"/>
                  <a:gd name="T7" fmla="*/ 0 h 4"/>
                  <a:gd name="T8" fmla="*/ 1 w 3"/>
                  <a:gd name="T9" fmla="*/ 1 h 4"/>
                  <a:gd name="T10" fmla="*/ 0 w 3"/>
                  <a:gd name="T11" fmla="*/ 2 h 4"/>
                  <a:gd name="T12" fmla="*/ 1 w 3"/>
                  <a:gd name="T13" fmla="*/ 3 h 4"/>
                  <a:gd name="T14" fmla="*/ 2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3"/>
                    </a:lnTo>
                    <a:lnTo>
                      <a:pt x="2" y="2"/>
                    </a:lnTo>
                    <a:lnTo>
                      <a:pt x="2" y="0"/>
                    </a:lnTo>
                    <a:lnTo>
                      <a:pt x="1" y="1"/>
                    </a:lnTo>
                    <a:lnTo>
                      <a:pt x="0" y="2"/>
                    </a:lnTo>
                    <a:lnTo>
                      <a:pt x="1" y="3"/>
                    </a:lnTo>
                    <a:lnTo>
                      <a:pt x="2" y="4"/>
                    </a:lnTo>
                    <a:lnTo>
                      <a:pt x="3"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7" name="Freeform 25"/>
              <p:cNvSpPr>
                <a:spLocks/>
              </p:cNvSpPr>
              <p:nvPr/>
            </p:nvSpPr>
            <p:spPr bwMode="auto">
              <a:xfrm>
                <a:off x="1613" y="2312"/>
                <a:ext cx="13" cy="11"/>
              </a:xfrm>
              <a:custGeom>
                <a:avLst/>
                <a:gdLst>
                  <a:gd name="T0" fmla="*/ 13 w 13"/>
                  <a:gd name="T1" fmla="*/ 10 h 11"/>
                  <a:gd name="T2" fmla="*/ 13 w 13"/>
                  <a:gd name="T3" fmla="*/ 10 h 11"/>
                  <a:gd name="T4" fmla="*/ 13 w 13"/>
                  <a:gd name="T5" fmla="*/ 9 h 11"/>
                  <a:gd name="T6" fmla="*/ 11 w 13"/>
                  <a:gd name="T7" fmla="*/ 8 h 11"/>
                  <a:gd name="T8" fmla="*/ 10 w 13"/>
                  <a:gd name="T9" fmla="*/ 6 h 11"/>
                  <a:gd name="T10" fmla="*/ 10 w 13"/>
                  <a:gd name="T11" fmla="*/ 5 h 11"/>
                  <a:gd name="T12" fmla="*/ 9 w 13"/>
                  <a:gd name="T13" fmla="*/ 4 h 11"/>
                  <a:gd name="T14" fmla="*/ 7 w 13"/>
                  <a:gd name="T15" fmla="*/ 4 h 11"/>
                  <a:gd name="T16" fmla="*/ 6 w 13"/>
                  <a:gd name="T17" fmla="*/ 3 h 11"/>
                  <a:gd name="T18" fmla="*/ 3 w 13"/>
                  <a:gd name="T19" fmla="*/ 0 h 11"/>
                  <a:gd name="T20" fmla="*/ 3 w 13"/>
                  <a:gd name="T21" fmla="*/ 0 h 11"/>
                  <a:gd name="T22" fmla="*/ 2 w 13"/>
                  <a:gd name="T23" fmla="*/ 0 h 11"/>
                  <a:gd name="T24" fmla="*/ 1 w 13"/>
                  <a:gd name="T25" fmla="*/ 1 h 11"/>
                  <a:gd name="T26" fmla="*/ 0 w 13"/>
                  <a:gd name="T27" fmla="*/ 2 h 11"/>
                  <a:gd name="T28" fmla="*/ 1 w 13"/>
                  <a:gd name="T29" fmla="*/ 2 h 11"/>
                  <a:gd name="T30" fmla="*/ 3 w 13"/>
                  <a:gd name="T31" fmla="*/ 4 h 11"/>
                  <a:gd name="T32" fmla="*/ 5 w 13"/>
                  <a:gd name="T33" fmla="*/ 4 h 11"/>
                  <a:gd name="T34" fmla="*/ 5 w 13"/>
                  <a:gd name="T35" fmla="*/ 6 h 11"/>
                  <a:gd name="T36" fmla="*/ 6 w 13"/>
                  <a:gd name="T37" fmla="*/ 6 h 11"/>
                  <a:gd name="T38" fmla="*/ 8 w 13"/>
                  <a:gd name="T39" fmla="*/ 7 h 11"/>
                  <a:gd name="T40" fmla="*/ 9 w 13"/>
                  <a:gd name="T41" fmla="*/ 8 h 11"/>
                  <a:gd name="T42" fmla="*/ 10 w 13"/>
                  <a:gd name="T43" fmla="*/ 9 h 11"/>
                  <a:gd name="T44" fmla="*/ 11 w 13"/>
                  <a:gd name="T45" fmla="*/ 10 h 11"/>
                  <a:gd name="T46" fmla="*/ 11 w 13"/>
                  <a:gd name="T47" fmla="*/ 11 h 11"/>
                  <a:gd name="T48" fmla="*/ 13 w 13"/>
                  <a:gd name="T49" fmla="*/ 11 h 11"/>
                  <a:gd name="T50" fmla="*/ 13 w 13"/>
                  <a:gd name="T5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 h="11">
                    <a:moveTo>
                      <a:pt x="13" y="10"/>
                    </a:moveTo>
                    <a:lnTo>
                      <a:pt x="13" y="10"/>
                    </a:lnTo>
                    <a:lnTo>
                      <a:pt x="13" y="9"/>
                    </a:lnTo>
                    <a:lnTo>
                      <a:pt x="11" y="8"/>
                    </a:lnTo>
                    <a:lnTo>
                      <a:pt x="10" y="6"/>
                    </a:lnTo>
                    <a:lnTo>
                      <a:pt x="10" y="5"/>
                    </a:lnTo>
                    <a:lnTo>
                      <a:pt x="9" y="4"/>
                    </a:lnTo>
                    <a:lnTo>
                      <a:pt x="7" y="4"/>
                    </a:lnTo>
                    <a:lnTo>
                      <a:pt x="6" y="3"/>
                    </a:lnTo>
                    <a:lnTo>
                      <a:pt x="3" y="0"/>
                    </a:lnTo>
                    <a:lnTo>
                      <a:pt x="3" y="0"/>
                    </a:lnTo>
                    <a:lnTo>
                      <a:pt x="2" y="0"/>
                    </a:lnTo>
                    <a:lnTo>
                      <a:pt x="1" y="1"/>
                    </a:lnTo>
                    <a:lnTo>
                      <a:pt x="0" y="2"/>
                    </a:lnTo>
                    <a:lnTo>
                      <a:pt x="1" y="2"/>
                    </a:lnTo>
                    <a:lnTo>
                      <a:pt x="3" y="4"/>
                    </a:lnTo>
                    <a:lnTo>
                      <a:pt x="5" y="4"/>
                    </a:lnTo>
                    <a:lnTo>
                      <a:pt x="5" y="6"/>
                    </a:lnTo>
                    <a:lnTo>
                      <a:pt x="6" y="6"/>
                    </a:lnTo>
                    <a:lnTo>
                      <a:pt x="8" y="7"/>
                    </a:lnTo>
                    <a:lnTo>
                      <a:pt x="9" y="8"/>
                    </a:lnTo>
                    <a:lnTo>
                      <a:pt x="10" y="9"/>
                    </a:lnTo>
                    <a:lnTo>
                      <a:pt x="11" y="10"/>
                    </a:lnTo>
                    <a:lnTo>
                      <a:pt x="11" y="11"/>
                    </a:lnTo>
                    <a:lnTo>
                      <a:pt x="13" y="11"/>
                    </a:lnTo>
                    <a:lnTo>
                      <a:pt x="13" y="1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8" name="Freeform 26"/>
              <p:cNvSpPr>
                <a:spLocks/>
              </p:cNvSpPr>
              <p:nvPr/>
            </p:nvSpPr>
            <p:spPr bwMode="auto">
              <a:xfrm>
                <a:off x="1586" y="2304"/>
                <a:ext cx="4" cy="4"/>
              </a:xfrm>
              <a:custGeom>
                <a:avLst/>
                <a:gdLst>
                  <a:gd name="T0" fmla="*/ 4 w 4"/>
                  <a:gd name="T1" fmla="*/ 4 h 4"/>
                  <a:gd name="T2" fmla="*/ 4 w 4"/>
                  <a:gd name="T3" fmla="*/ 4 h 4"/>
                  <a:gd name="T4" fmla="*/ 2 w 4"/>
                  <a:gd name="T5" fmla="*/ 1 h 4"/>
                  <a:gd name="T6" fmla="*/ 1 w 4"/>
                  <a:gd name="T7" fmla="*/ 0 h 4"/>
                  <a:gd name="T8" fmla="*/ 0 w 4"/>
                  <a:gd name="T9" fmla="*/ 0 h 4"/>
                  <a:gd name="T10" fmla="*/ 2 w 4"/>
                  <a:gd name="T11" fmla="*/ 3 h 4"/>
                  <a:gd name="T12" fmla="*/ 2 w 4"/>
                  <a:gd name="T13" fmla="*/ 4 h 4"/>
                  <a:gd name="T14" fmla="*/ 4 w 4"/>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4"/>
                    </a:moveTo>
                    <a:lnTo>
                      <a:pt x="4" y="4"/>
                    </a:lnTo>
                    <a:lnTo>
                      <a:pt x="2" y="1"/>
                    </a:lnTo>
                    <a:lnTo>
                      <a:pt x="1" y="0"/>
                    </a:lnTo>
                    <a:lnTo>
                      <a:pt x="0" y="0"/>
                    </a:lnTo>
                    <a:lnTo>
                      <a:pt x="2" y="3"/>
                    </a:lnTo>
                    <a:lnTo>
                      <a:pt x="2" y="4"/>
                    </a:lnTo>
                    <a:lnTo>
                      <a:pt x="4"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9" name="Freeform 27"/>
              <p:cNvSpPr>
                <a:spLocks/>
              </p:cNvSpPr>
              <p:nvPr/>
            </p:nvSpPr>
            <p:spPr bwMode="auto">
              <a:xfrm>
                <a:off x="1876" y="2429"/>
                <a:ext cx="8" cy="4"/>
              </a:xfrm>
              <a:custGeom>
                <a:avLst/>
                <a:gdLst>
                  <a:gd name="T0" fmla="*/ 8 w 8"/>
                  <a:gd name="T1" fmla="*/ 1 h 4"/>
                  <a:gd name="T2" fmla="*/ 7 w 8"/>
                  <a:gd name="T3" fmla="*/ 0 h 4"/>
                  <a:gd name="T4" fmla="*/ 4 w 8"/>
                  <a:gd name="T5" fmla="*/ 1 h 4"/>
                  <a:gd name="T6" fmla="*/ 4 w 8"/>
                  <a:gd name="T7" fmla="*/ 2 h 4"/>
                  <a:gd name="T8" fmla="*/ 2 w 8"/>
                  <a:gd name="T9" fmla="*/ 3 h 4"/>
                  <a:gd name="T10" fmla="*/ 0 w 8"/>
                  <a:gd name="T11" fmla="*/ 3 h 4"/>
                  <a:gd name="T12" fmla="*/ 0 w 8"/>
                  <a:gd name="T13" fmla="*/ 4 h 4"/>
                  <a:gd name="T14" fmla="*/ 4 w 8"/>
                  <a:gd name="T15" fmla="*/ 3 h 4"/>
                  <a:gd name="T16" fmla="*/ 8 w 8"/>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1"/>
                    </a:moveTo>
                    <a:lnTo>
                      <a:pt x="7" y="0"/>
                    </a:lnTo>
                    <a:lnTo>
                      <a:pt x="4" y="1"/>
                    </a:lnTo>
                    <a:lnTo>
                      <a:pt x="4" y="2"/>
                    </a:lnTo>
                    <a:lnTo>
                      <a:pt x="2" y="3"/>
                    </a:lnTo>
                    <a:lnTo>
                      <a:pt x="0" y="3"/>
                    </a:lnTo>
                    <a:lnTo>
                      <a:pt x="0" y="4"/>
                    </a:lnTo>
                    <a:lnTo>
                      <a:pt x="4" y="3"/>
                    </a:lnTo>
                    <a:lnTo>
                      <a:pt x="8"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0" name="Freeform 28"/>
              <p:cNvSpPr>
                <a:spLocks/>
              </p:cNvSpPr>
              <p:nvPr/>
            </p:nvSpPr>
            <p:spPr bwMode="auto">
              <a:xfrm>
                <a:off x="1904" y="2485"/>
                <a:ext cx="2" cy="3"/>
              </a:xfrm>
              <a:custGeom>
                <a:avLst/>
                <a:gdLst>
                  <a:gd name="T0" fmla="*/ 0 w 2"/>
                  <a:gd name="T1" fmla="*/ 3 h 3"/>
                  <a:gd name="T2" fmla="*/ 0 w 2"/>
                  <a:gd name="T3" fmla="*/ 3 h 3"/>
                  <a:gd name="T4" fmla="*/ 0 w 2"/>
                  <a:gd name="T5" fmla="*/ 3 h 3"/>
                  <a:gd name="T6" fmla="*/ 1 w 2"/>
                  <a:gd name="T7" fmla="*/ 3 h 3"/>
                  <a:gd name="T8" fmla="*/ 1 w 2"/>
                  <a:gd name="T9" fmla="*/ 2 h 3"/>
                  <a:gd name="T10" fmla="*/ 1 w 2"/>
                  <a:gd name="T11" fmla="*/ 2 h 3"/>
                  <a:gd name="T12" fmla="*/ 2 w 2"/>
                  <a:gd name="T13" fmla="*/ 1 h 3"/>
                  <a:gd name="T14" fmla="*/ 2 w 2"/>
                  <a:gd name="T15" fmla="*/ 1 h 3"/>
                  <a:gd name="T16" fmla="*/ 2 w 2"/>
                  <a:gd name="T17" fmla="*/ 1 h 3"/>
                  <a:gd name="T18" fmla="*/ 2 w 2"/>
                  <a:gd name="T19" fmla="*/ 0 h 3"/>
                  <a:gd name="T20" fmla="*/ 2 w 2"/>
                  <a:gd name="T21" fmla="*/ 0 h 3"/>
                  <a:gd name="T22" fmla="*/ 1 w 2"/>
                  <a:gd name="T23" fmla="*/ 0 h 3"/>
                  <a:gd name="T24" fmla="*/ 1 w 2"/>
                  <a:gd name="T25" fmla="*/ 1 h 3"/>
                  <a:gd name="T26" fmla="*/ 0 w 2"/>
                  <a:gd name="T27" fmla="*/ 1 h 3"/>
                  <a:gd name="T28" fmla="*/ 0 w 2"/>
                  <a:gd name="T29" fmla="*/ 2 h 3"/>
                  <a:gd name="T30" fmla="*/ 0 w 2"/>
                  <a:gd name="T31" fmla="*/ 3 h 3"/>
                  <a:gd name="T32" fmla="*/ 0 w 2"/>
                  <a:gd name="T33" fmla="*/ 3 h 3"/>
                  <a:gd name="T34" fmla="*/ 0 w 2"/>
                  <a:gd name="T3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3">
                    <a:moveTo>
                      <a:pt x="0" y="3"/>
                    </a:moveTo>
                    <a:lnTo>
                      <a:pt x="0" y="3"/>
                    </a:lnTo>
                    <a:lnTo>
                      <a:pt x="0" y="3"/>
                    </a:lnTo>
                    <a:lnTo>
                      <a:pt x="1" y="3"/>
                    </a:lnTo>
                    <a:lnTo>
                      <a:pt x="1" y="2"/>
                    </a:lnTo>
                    <a:lnTo>
                      <a:pt x="1" y="2"/>
                    </a:lnTo>
                    <a:lnTo>
                      <a:pt x="2" y="1"/>
                    </a:lnTo>
                    <a:lnTo>
                      <a:pt x="2" y="1"/>
                    </a:lnTo>
                    <a:lnTo>
                      <a:pt x="2" y="1"/>
                    </a:lnTo>
                    <a:lnTo>
                      <a:pt x="2" y="0"/>
                    </a:lnTo>
                    <a:lnTo>
                      <a:pt x="2" y="0"/>
                    </a:lnTo>
                    <a:lnTo>
                      <a:pt x="1" y="0"/>
                    </a:lnTo>
                    <a:lnTo>
                      <a:pt x="1" y="1"/>
                    </a:lnTo>
                    <a:lnTo>
                      <a:pt x="0" y="1"/>
                    </a:lnTo>
                    <a:lnTo>
                      <a:pt x="0" y="2"/>
                    </a:lnTo>
                    <a:lnTo>
                      <a:pt x="0" y="3"/>
                    </a:lnTo>
                    <a:lnTo>
                      <a:pt x="0" y="3"/>
                    </a:lnTo>
                    <a:lnTo>
                      <a:pt x="0"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1" name="Freeform 29"/>
              <p:cNvSpPr>
                <a:spLocks/>
              </p:cNvSpPr>
              <p:nvPr/>
            </p:nvSpPr>
            <p:spPr bwMode="auto">
              <a:xfrm>
                <a:off x="1778" y="2749"/>
                <a:ext cx="2" cy="5"/>
              </a:xfrm>
              <a:custGeom>
                <a:avLst/>
                <a:gdLst>
                  <a:gd name="T0" fmla="*/ 2 w 2"/>
                  <a:gd name="T1" fmla="*/ 0 h 5"/>
                  <a:gd name="T2" fmla="*/ 2 w 2"/>
                  <a:gd name="T3" fmla="*/ 0 h 5"/>
                  <a:gd name="T4" fmla="*/ 2 w 2"/>
                  <a:gd name="T5" fmla="*/ 2 h 5"/>
                  <a:gd name="T6" fmla="*/ 2 w 2"/>
                  <a:gd name="T7" fmla="*/ 4 h 5"/>
                  <a:gd name="T8" fmla="*/ 2 w 2"/>
                  <a:gd name="T9" fmla="*/ 4 h 5"/>
                  <a:gd name="T10" fmla="*/ 2 w 2"/>
                  <a:gd name="T11" fmla="*/ 5 h 5"/>
                  <a:gd name="T12" fmla="*/ 2 w 2"/>
                  <a:gd name="T13" fmla="*/ 4 h 5"/>
                  <a:gd name="T14" fmla="*/ 1 w 2"/>
                  <a:gd name="T15" fmla="*/ 4 h 5"/>
                  <a:gd name="T16" fmla="*/ 1 w 2"/>
                  <a:gd name="T17" fmla="*/ 4 h 5"/>
                  <a:gd name="T18" fmla="*/ 0 w 2"/>
                  <a:gd name="T19" fmla="*/ 3 h 5"/>
                  <a:gd name="T20" fmla="*/ 0 w 2"/>
                  <a:gd name="T21" fmla="*/ 2 h 5"/>
                  <a:gd name="T22" fmla="*/ 0 w 2"/>
                  <a:gd name="T23" fmla="*/ 0 h 5"/>
                  <a:gd name="T24" fmla="*/ 0 w 2"/>
                  <a:gd name="T25" fmla="*/ 0 h 5"/>
                  <a:gd name="T26" fmla="*/ 2 w 2"/>
                  <a:gd name="T27" fmla="*/ 0 h 5"/>
                  <a:gd name="T28" fmla="*/ 2 w 2"/>
                  <a:gd name="T2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 h="5">
                    <a:moveTo>
                      <a:pt x="2" y="0"/>
                    </a:moveTo>
                    <a:lnTo>
                      <a:pt x="2" y="0"/>
                    </a:lnTo>
                    <a:lnTo>
                      <a:pt x="2" y="2"/>
                    </a:lnTo>
                    <a:lnTo>
                      <a:pt x="2" y="4"/>
                    </a:lnTo>
                    <a:lnTo>
                      <a:pt x="2" y="4"/>
                    </a:lnTo>
                    <a:lnTo>
                      <a:pt x="2" y="5"/>
                    </a:lnTo>
                    <a:lnTo>
                      <a:pt x="2" y="4"/>
                    </a:lnTo>
                    <a:lnTo>
                      <a:pt x="1" y="4"/>
                    </a:lnTo>
                    <a:lnTo>
                      <a:pt x="1" y="4"/>
                    </a:lnTo>
                    <a:lnTo>
                      <a:pt x="0" y="3"/>
                    </a:lnTo>
                    <a:lnTo>
                      <a:pt x="0" y="2"/>
                    </a:lnTo>
                    <a:lnTo>
                      <a:pt x="0" y="0"/>
                    </a:lnTo>
                    <a:lnTo>
                      <a:pt x="0" y="0"/>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2" name="Freeform 30"/>
              <p:cNvSpPr>
                <a:spLocks/>
              </p:cNvSpPr>
              <p:nvPr/>
            </p:nvSpPr>
            <p:spPr bwMode="auto">
              <a:xfrm>
                <a:off x="1782" y="2757"/>
                <a:ext cx="2" cy="1"/>
              </a:xfrm>
              <a:custGeom>
                <a:avLst/>
                <a:gdLst>
                  <a:gd name="T0" fmla="*/ 2 w 2"/>
                  <a:gd name="T1" fmla="*/ 0 h 1"/>
                  <a:gd name="T2" fmla="*/ 1 w 2"/>
                  <a:gd name="T3" fmla="*/ 1 h 1"/>
                  <a:gd name="T4" fmla="*/ 1 w 2"/>
                  <a:gd name="T5" fmla="*/ 0 h 1"/>
                  <a:gd name="T6" fmla="*/ 0 w 2"/>
                  <a:gd name="T7" fmla="*/ 0 h 1"/>
                  <a:gd name="T8" fmla="*/ 0 w 2"/>
                  <a:gd name="T9" fmla="*/ 0 h 1"/>
                  <a:gd name="T10" fmla="*/ 0 w 2"/>
                  <a:gd name="T11" fmla="*/ 0 h 1"/>
                  <a:gd name="T12" fmla="*/ 0 w 2"/>
                  <a:gd name="T13" fmla="*/ 0 h 1"/>
                  <a:gd name="T14" fmla="*/ 0 w 2"/>
                  <a:gd name="T15" fmla="*/ 0 h 1"/>
                  <a:gd name="T16" fmla="*/ 2 w 2"/>
                  <a:gd name="T17" fmla="*/ 0 h 1"/>
                  <a:gd name="T18" fmla="*/ 2 w 2"/>
                  <a:gd name="T1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1">
                    <a:moveTo>
                      <a:pt x="2" y="0"/>
                    </a:moveTo>
                    <a:lnTo>
                      <a:pt x="1" y="1"/>
                    </a:lnTo>
                    <a:lnTo>
                      <a:pt x="1" y="0"/>
                    </a:lnTo>
                    <a:lnTo>
                      <a:pt x="0" y="0"/>
                    </a:lnTo>
                    <a:lnTo>
                      <a:pt x="0" y="0"/>
                    </a:lnTo>
                    <a:lnTo>
                      <a:pt x="0" y="0"/>
                    </a:lnTo>
                    <a:lnTo>
                      <a:pt x="0" y="0"/>
                    </a:lnTo>
                    <a:lnTo>
                      <a:pt x="0" y="0"/>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3" name="Freeform 31"/>
              <p:cNvSpPr>
                <a:spLocks/>
              </p:cNvSpPr>
              <p:nvPr/>
            </p:nvSpPr>
            <p:spPr bwMode="auto">
              <a:xfrm>
                <a:off x="1787" y="2755"/>
                <a:ext cx="2" cy="3"/>
              </a:xfrm>
              <a:custGeom>
                <a:avLst/>
                <a:gdLst>
                  <a:gd name="T0" fmla="*/ 2 w 2"/>
                  <a:gd name="T1" fmla="*/ 0 h 3"/>
                  <a:gd name="T2" fmla="*/ 2 w 2"/>
                  <a:gd name="T3" fmla="*/ 1 h 3"/>
                  <a:gd name="T4" fmla="*/ 2 w 2"/>
                  <a:gd name="T5" fmla="*/ 2 h 3"/>
                  <a:gd name="T6" fmla="*/ 2 w 2"/>
                  <a:gd name="T7" fmla="*/ 2 h 3"/>
                  <a:gd name="T8" fmla="*/ 2 w 2"/>
                  <a:gd name="T9" fmla="*/ 3 h 3"/>
                  <a:gd name="T10" fmla="*/ 1 w 2"/>
                  <a:gd name="T11" fmla="*/ 2 h 3"/>
                  <a:gd name="T12" fmla="*/ 1 w 2"/>
                  <a:gd name="T13" fmla="*/ 2 h 3"/>
                  <a:gd name="T14" fmla="*/ 1 w 2"/>
                  <a:gd name="T15" fmla="*/ 2 h 3"/>
                  <a:gd name="T16" fmla="*/ 0 w 2"/>
                  <a:gd name="T17" fmla="*/ 2 h 3"/>
                  <a:gd name="T18" fmla="*/ 0 w 2"/>
                  <a:gd name="T19" fmla="*/ 1 h 3"/>
                  <a:gd name="T20" fmla="*/ 1 w 2"/>
                  <a:gd name="T21" fmla="*/ 1 h 3"/>
                  <a:gd name="T22" fmla="*/ 1 w 2"/>
                  <a:gd name="T23" fmla="*/ 0 h 3"/>
                  <a:gd name="T24" fmla="*/ 2 w 2"/>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3">
                    <a:moveTo>
                      <a:pt x="2" y="0"/>
                    </a:moveTo>
                    <a:lnTo>
                      <a:pt x="2" y="1"/>
                    </a:lnTo>
                    <a:lnTo>
                      <a:pt x="2" y="2"/>
                    </a:lnTo>
                    <a:lnTo>
                      <a:pt x="2" y="2"/>
                    </a:lnTo>
                    <a:lnTo>
                      <a:pt x="2" y="3"/>
                    </a:lnTo>
                    <a:lnTo>
                      <a:pt x="1" y="2"/>
                    </a:lnTo>
                    <a:lnTo>
                      <a:pt x="1" y="2"/>
                    </a:lnTo>
                    <a:lnTo>
                      <a:pt x="1" y="2"/>
                    </a:lnTo>
                    <a:lnTo>
                      <a:pt x="0" y="2"/>
                    </a:lnTo>
                    <a:lnTo>
                      <a:pt x="0" y="1"/>
                    </a:lnTo>
                    <a:lnTo>
                      <a:pt x="1" y="1"/>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4" name="Freeform 32"/>
              <p:cNvSpPr>
                <a:spLocks/>
              </p:cNvSpPr>
              <p:nvPr/>
            </p:nvSpPr>
            <p:spPr bwMode="auto">
              <a:xfrm>
                <a:off x="1793" y="2761"/>
                <a:ext cx="2" cy="2"/>
              </a:xfrm>
              <a:custGeom>
                <a:avLst/>
                <a:gdLst>
                  <a:gd name="T0" fmla="*/ 2 w 2"/>
                  <a:gd name="T1" fmla="*/ 0 h 2"/>
                  <a:gd name="T2" fmla="*/ 1 w 2"/>
                  <a:gd name="T3" fmla="*/ 1 h 2"/>
                  <a:gd name="T4" fmla="*/ 2 w 2"/>
                  <a:gd name="T5" fmla="*/ 2 h 2"/>
                  <a:gd name="T6" fmla="*/ 2 w 2"/>
                  <a:gd name="T7" fmla="*/ 2 h 2"/>
                  <a:gd name="T8" fmla="*/ 1 w 2"/>
                  <a:gd name="T9" fmla="*/ 2 h 2"/>
                  <a:gd name="T10" fmla="*/ 1 w 2"/>
                  <a:gd name="T11" fmla="*/ 2 h 2"/>
                  <a:gd name="T12" fmla="*/ 1 w 2"/>
                  <a:gd name="T13" fmla="*/ 1 h 2"/>
                  <a:gd name="T14" fmla="*/ 1 w 2"/>
                  <a:gd name="T15" fmla="*/ 0 h 2"/>
                  <a:gd name="T16" fmla="*/ 0 w 2"/>
                  <a:gd name="T17" fmla="*/ 0 h 2"/>
                  <a:gd name="T18" fmla="*/ 1 w 2"/>
                  <a:gd name="T19" fmla="*/ 0 h 2"/>
                  <a:gd name="T20" fmla="*/ 1 w 2"/>
                  <a:gd name="T21" fmla="*/ 0 h 2"/>
                  <a:gd name="T22" fmla="*/ 2 w 2"/>
                  <a:gd name="T2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 h="2">
                    <a:moveTo>
                      <a:pt x="2" y="0"/>
                    </a:moveTo>
                    <a:lnTo>
                      <a:pt x="1" y="1"/>
                    </a:lnTo>
                    <a:lnTo>
                      <a:pt x="2" y="2"/>
                    </a:lnTo>
                    <a:lnTo>
                      <a:pt x="2" y="2"/>
                    </a:lnTo>
                    <a:lnTo>
                      <a:pt x="1" y="2"/>
                    </a:lnTo>
                    <a:lnTo>
                      <a:pt x="1" y="2"/>
                    </a:lnTo>
                    <a:lnTo>
                      <a:pt x="1" y="1"/>
                    </a:lnTo>
                    <a:lnTo>
                      <a:pt x="1" y="0"/>
                    </a:lnTo>
                    <a:lnTo>
                      <a:pt x="0" y="0"/>
                    </a:lnTo>
                    <a:lnTo>
                      <a:pt x="1" y="0"/>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5" name="Freeform 33"/>
              <p:cNvSpPr>
                <a:spLocks/>
              </p:cNvSpPr>
              <p:nvPr/>
            </p:nvSpPr>
            <p:spPr bwMode="auto">
              <a:xfrm>
                <a:off x="1294" y="2566"/>
                <a:ext cx="2" cy="1"/>
              </a:xfrm>
              <a:custGeom>
                <a:avLst/>
                <a:gdLst>
                  <a:gd name="T0" fmla="*/ 2 w 2"/>
                  <a:gd name="T1" fmla="*/ 0 h 1"/>
                  <a:gd name="T2" fmla="*/ 2 w 2"/>
                  <a:gd name="T3" fmla="*/ 0 h 1"/>
                  <a:gd name="T4" fmla="*/ 0 w 2"/>
                  <a:gd name="T5" fmla="*/ 0 h 1"/>
                  <a:gd name="T6" fmla="*/ 0 w 2"/>
                  <a:gd name="T7" fmla="*/ 1 h 1"/>
                  <a:gd name="T8" fmla="*/ 2 w 2"/>
                  <a:gd name="T9" fmla="*/ 0 h 1"/>
                  <a:gd name="T10" fmla="*/ 2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2" y="0"/>
                    </a:moveTo>
                    <a:lnTo>
                      <a:pt x="2" y="0"/>
                    </a:lnTo>
                    <a:lnTo>
                      <a:pt x="0" y="0"/>
                    </a:lnTo>
                    <a:lnTo>
                      <a:pt x="0" y="1"/>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6" name="Freeform 34"/>
              <p:cNvSpPr>
                <a:spLocks/>
              </p:cNvSpPr>
              <p:nvPr/>
            </p:nvSpPr>
            <p:spPr bwMode="auto">
              <a:xfrm>
                <a:off x="1494" y="2625"/>
                <a:ext cx="4" cy="5"/>
              </a:xfrm>
              <a:custGeom>
                <a:avLst/>
                <a:gdLst>
                  <a:gd name="T0" fmla="*/ 4 w 4"/>
                  <a:gd name="T1" fmla="*/ 2 h 5"/>
                  <a:gd name="T2" fmla="*/ 4 w 4"/>
                  <a:gd name="T3" fmla="*/ 3 h 5"/>
                  <a:gd name="T4" fmla="*/ 4 w 4"/>
                  <a:gd name="T5" fmla="*/ 4 h 5"/>
                  <a:gd name="T6" fmla="*/ 4 w 4"/>
                  <a:gd name="T7" fmla="*/ 4 h 5"/>
                  <a:gd name="T8" fmla="*/ 3 w 4"/>
                  <a:gd name="T9" fmla="*/ 5 h 5"/>
                  <a:gd name="T10" fmla="*/ 3 w 4"/>
                  <a:gd name="T11" fmla="*/ 5 h 5"/>
                  <a:gd name="T12" fmla="*/ 2 w 4"/>
                  <a:gd name="T13" fmla="*/ 5 h 5"/>
                  <a:gd name="T14" fmla="*/ 2 w 4"/>
                  <a:gd name="T15" fmla="*/ 5 h 5"/>
                  <a:gd name="T16" fmla="*/ 1 w 4"/>
                  <a:gd name="T17" fmla="*/ 4 h 5"/>
                  <a:gd name="T18" fmla="*/ 0 w 4"/>
                  <a:gd name="T19" fmla="*/ 4 h 5"/>
                  <a:gd name="T20" fmla="*/ 0 w 4"/>
                  <a:gd name="T21" fmla="*/ 4 h 5"/>
                  <a:gd name="T22" fmla="*/ 1 w 4"/>
                  <a:gd name="T23" fmla="*/ 3 h 5"/>
                  <a:gd name="T24" fmla="*/ 2 w 4"/>
                  <a:gd name="T25" fmla="*/ 0 h 5"/>
                  <a:gd name="T26" fmla="*/ 3 w 4"/>
                  <a:gd name="T27" fmla="*/ 0 h 5"/>
                  <a:gd name="T28" fmla="*/ 4 w 4"/>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 h="5">
                    <a:moveTo>
                      <a:pt x="4" y="2"/>
                    </a:moveTo>
                    <a:lnTo>
                      <a:pt x="4" y="3"/>
                    </a:lnTo>
                    <a:lnTo>
                      <a:pt x="4" y="4"/>
                    </a:lnTo>
                    <a:lnTo>
                      <a:pt x="4" y="4"/>
                    </a:lnTo>
                    <a:lnTo>
                      <a:pt x="3" y="5"/>
                    </a:lnTo>
                    <a:lnTo>
                      <a:pt x="3" y="5"/>
                    </a:lnTo>
                    <a:lnTo>
                      <a:pt x="2" y="5"/>
                    </a:lnTo>
                    <a:lnTo>
                      <a:pt x="2" y="5"/>
                    </a:lnTo>
                    <a:lnTo>
                      <a:pt x="1" y="4"/>
                    </a:lnTo>
                    <a:lnTo>
                      <a:pt x="0" y="4"/>
                    </a:lnTo>
                    <a:lnTo>
                      <a:pt x="0" y="4"/>
                    </a:lnTo>
                    <a:lnTo>
                      <a:pt x="1" y="3"/>
                    </a:lnTo>
                    <a:lnTo>
                      <a:pt x="2" y="0"/>
                    </a:lnTo>
                    <a:lnTo>
                      <a:pt x="3" y="0"/>
                    </a:lnTo>
                    <a:lnTo>
                      <a:pt x="4"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7" name="Freeform 35"/>
              <p:cNvSpPr>
                <a:spLocks/>
              </p:cNvSpPr>
              <p:nvPr/>
            </p:nvSpPr>
            <p:spPr bwMode="auto">
              <a:xfrm>
                <a:off x="1472" y="2667"/>
                <a:ext cx="0" cy="2"/>
              </a:xfrm>
              <a:custGeom>
                <a:avLst/>
                <a:gdLst>
                  <a:gd name="T0" fmla="*/ 0 h 2"/>
                  <a:gd name="T1" fmla="*/ 0 h 2"/>
                  <a:gd name="T2" fmla="*/ 1 h 2"/>
                  <a:gd name="T3" fmla="*/ 2 h 2"/>
                  <a:gd name="T4" fmla="*/ 2 h 2"/>
                  <a:gd name="T5" fmla="*/ 0 h 2"/>
                </a:gdLst>
                <a:ahLst/>
                <a:cxnLst>
                  <a:cxn ang="0">
                    <a:pos x="0" y="T0"/>
                  </a:cxn>
                  <a:cxn ang="0">
                    <a:pos x="0" y="T1"/>
                  </a:cxn>
                  <a:cxn ang="0">
                    <a:pos x="0" y="T2"/>
                  </a:cxn>
                  <a:cxn ang="0">
                    <a:pos x="0" y="T3"/>
                  </a:cxn>
                  <a:cxn ang="0">
                    <a:pos x="0" y="T4"/>
                  </a:cxn>
                  <a:cxn ang="0">
                    <a:pos x="0" y="T5"/>
                  </a:cxn>
                </a:cxnLst>
                <a:rect l="0" t="0" r="r" b="b"/>
                <a:pathLst>
                  <a:path h="2">
                    <a:moveTo>
                      <a:pt x="0" y="0"/>
                    </a:moveTo>
                    <a:lnTo>
                      <a:pt x="0" y="0"/>
                    </a:lnTo>
                    <a:lnTo>
                      <a:pt x="0" y="1"/>
                    </a:lnTo>
                    <a:lnTo>
                      <a:pt x="0" y="2"/>
                    </a:lnTo>
                    <a:lnTo>
                      <a:pt x="0" y="2"/>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8" name="Freeform 36"/>
              <p:cNvSpPr>
                <a:spLocks/>
              </p:cNvSpPr>
              <p:nvPr/>
            </p:nvSpPr>
            <p:spPr bwMode="auto">
              <a:xfrm>
                <a:off x="1752" y="2524"/>
                <a:ext cx="1" cy="1"/>
              </a:xfrm>
              <a:custGeom>
                <a:avLst/>
                <a:gdLst>
                  <a:gd name="T0" fmla="*/ 0 w 1"/>
                  <a:gd name="T1" fmla="*/ 0 h 1"/>
                  <a:gd name="T2" fmla="*/ 0 w 1"/>
                  <a:gd name="T3" fmla="*/ 0 h 1"/>
                  <a:gd name="T4" fmla="*/ 0 w 1"/>
                  <a:gd name="T5" fmla="*/ 0 h 1"/>
                  <a:gd name="T6" fmla="*/ 0 w 1"/>
                  <a:gd name="T7" fmla="*/ 0 h 1"/>
                  <a:gd name="T8" fmla="*/ 0 w 1"/>
                  <a:gd name="T9" fmla="*/ 1 h 1"/>
                  <a:gd name="T10" fmla="*/ 0 w 1"/>
                  <a:gd name="T11" fmla="*/ 1 h 1"/>
                  <a:gd name="T12" fmla="*/ 0 w 1"/>
                  <a:gd name="T13" fmla="*/ 1 h 1"/>
                  <a:gd name="T14" fmla="*/ 0 w 1"/>
                  <a:gd name="T15" fmla="*/ 1 h 1"/>
                  <a:gd name="T16" fmla="*/ 1 w 1"/>
                  <a:gd name="T17" fmla="*/ 1 h 1"/>
                  <a:gd name="T18" fmla="*/ 0 w 1"/>
                  <a:gd name="T19" fmla="*/ 0 h 1"/>
                  <a:gd name="T20" fmla="*/ 0 w 1"/>
                  <a:gd name="T21" fmla="*/ 0 h 1"/>
                  <a:gd name="T22" fmla="*/ 0 w 1"/>
                  <a:gd name="T23" fmla="*/ 0 h 1"/>
                  <a:gd name="T24" fmla="*/ 0 w 1"/>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1">
                    <a:moveTo>
                      <a:pt x="0" y="0"/>
                    </a:moveTo>
                    <a:lnTo>
                      <a:pt x="0" y="0"/>
                    </a:lnTo>
                    <a:lnTo>
                      <a:pt x="0" y="0"/>
                    </a:lnTo>
                    <a:lnTo>
                      <a:pt x="0" y="0"/>
                    </a:lnTo>
                    <a:lnTo>
                      <a:pt x="0" y="1"/>
                    </a:lnTo>
                    <a:lnTo>
                      <a:pt x="0" y="1"/>
                    </a:lnTo>
                    <a:lnTo>
                      <a:pt x="0" y="1"/>
                    </a:lnTo>
                    <a:lnTo>
                      <a:pt x="0" y="1"/>
                    </a:lnTo>
                    <a:lnTo>
                      <a:pt x="1" y="1"/>
                    </a:lnTo>
                    <a:lnTo>
                      <a:pt x="0" y="0"/>
                    </a:lnTo>
                    <a:lnTo>
                      <a:pt x="0"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9" name="Freeform 37"/>
              <p:cNvSpPr>
                <a:spLocks/>
              </p:cNvSpPr>
              <p:nvPr/>
            </p:nvSpPr>
            <p:spPr bwMode="auto">
              <a:xfrm>
                <a:off x="1751" y="2526"/>
                <a:ext cx="4" cy="2"/>
              </a:xfrm>
              <a:custGeom>
                <a:avLst/>
                <a:gdLst>
                  <a:gd name="T0" fmla="*/ 3 w 4"/>
                  <a:gd name="T1" fmla="*/ 2 h 2"/>
                  <a:gd name="T2" fmla="*/ 3 w 4"/>
                  <a:gd name="T3" fmla="*/ 2 h 2"/>
                  <a:gd name="T4" fmla="*/ 2 w 4"/>
                  <a:gd name="T5" fmla="*/ 2 h 2"/>
                  <a:gd name="T6" fmla="*/ 2 w 4"/>
                  <a:gd name="T7" fmla="*/ 2 h 2"/>
                  <a:gd name="T8" fmla="*/ 2 w 4"/>
                  <a:gd name="T9" fmla="*/ 0 h 2"/>
                  <a:gd name="T10" fmla="*/ 1 w 4"/>
                  <a:gd name="T11" fmla="*/ 0 h 2"/>
                  <a:gd name="T12" fmla="*/ 1 w 4"/>
                  <a:gd name="T13" fmla="*/ 0 h 2"/>
                  <a:gd name="T14" fmla="*/ 1 w 4"/>
                  <a:gd name="T15" fmla="*/ 0 h 2"/>
                  <a:gd name="T16" fmla="*/ 0 w 4"/>
                  <a:gd name="T17" fmla="*/ 1 h 2"/>
                  <a:gd name="T18" fmla="*/ 0 w 4"/>
                  <a:gd name="T19" fmla="*/ 1 h 2"/>
                  <a:gd name="T20" fmla="*/ 1 w 4"/>
                  <a:gd name="T21" fmla="*/ 1 h 2"/>
                  <a:gd name="T22" fmla="*/ 1 w 4"/>
                  <a:gd name="T23" fmla="*/ 1 h 2"/>
                  <a:gd name="T24" fmla="*/ 1 w 4"/>
                  <a:gd name="T25" fmla="*/ 2 h 2"/>
                  <a:gd name="T26" fmla="*/ 1 w 4"/>
                  <a:gd name="T27" fmla="*/ 2 h 2"/>
                  <a:gd name="T28" fmla="*/ 0 w 4"/>
                  <a:gd name="T29" fmla="*/ 2 h 2"/>
                  <a:gd name="T30" fmla="*/ 0 w 4"/>
                  <a:gd name="T31" fmla="*/ 2 h 2"/>
                  <a:gd name="T32" fmla="*/ 1 w 4"/>
                  <a:gd name="T33" fmla="*/ 2 h 2"/>
                  <a:gd name="T34" fmla="*/ 2 w 4"/>
                  <a:gd name="T35" fmla="*/ 2 h 2"/>
                  <a:gd name="T36" fmla="*/ 3 w 4"/>
                  <a:gd name="T37" fmla="*/ 2 h 2"/>
                  <a:gd name="T38" fmla="*/ 3 w 4"/>
                  <a:gd name="T39" fmla="*/ 2 h 2"/>
                  <a:gd name="T40" fmla="*/ 4 w 4"/>
                  <a:gd name="T41" fmla="*/ 2 h 2"/>
                  <a:gd name="T42" fmla="*/ 4 w 4"/>
                  <a:gd name="T43" fmla="*/ 2 h 2"/>
                  <a:gd name="T44" fmla="*/ 4 w 4"/>
                  <a:gd name="T45" fmla="*/ 2 h 2"/>
                  <a:gd name="T46" fmla="*/ 3 w 4"/>
                  <a:gd name="T47" fmla="*/ 2 h 2"/>
                  <a:gd name="T48" fmla="*/ 3 w 4"/>
                  <a:gd name="T49" fmla="*/ 2 h 2"/>
                  <a:gd name="T50" fmla="*/ 3 w 4"/>
                  <a:gd name="T51" fmla="*/ 1 h 2"/>
                  <a:gd name="T52" fmla="*/ 3 w 4"/>
                  <a:gd name="T53"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2">
                    <a:moveTo>
                      <a:pt x="3" y="2"/>
                    </a:moveTo>
                    <a:lnTo>
                      <a:pt x="3" y="2"/>
                    </a:lnTo>
                    <a:lnTo>
                      <a:pt x="2" y="2"/>
                    </a:lnTo>
                    <a:lnTo>
                      <a:pt x="2" y="2"/>
                    </a:lnTo>
                    <a:lnTo>
                      <a:pt x="2" y="0"/>
                    </a:lnTo>
                    <a:lnTo>
                      <a:pt x="1" y="0"/>
                    </a:lnTo>
                    <a:lnTo>
                      <a:pt x="1" y="0"/>
                    </a:lnTo>
                    <a:lnTo>
                      <a:pt x="1" y="0"/>
                    </a:lnTo>
                    <a:lnTo>
                      <a:pt x="0" y="1"/>
                    </a:lnTo>
                    <a:lnTo>
                      <a:pt x="0" y="1"/>
                    </a:lnTo>
                    <a:lnTo>
                      <a:pt x="1" y="1"/>
                    </a:lnTo>
                    <a:lnTo>
                      <a:pt x="1" y="1"/>
                    </a:lnTo>
                    <a:lnTo>
                      <a:pt x="1" y="2"/>
                    </a:lnTo>
                    <a:lnTo>
                      <a:pt x="1" y="2"/>
                    </a:lnTo>
                    <a:lnTo>
                      <a:pt x="0" y="2"/>
                    </a:lnTo>
                    <a:lnTo>
                      <a:pt x="0" y="2"/>
                    </a:lnTo>
                    <a:lnTo>
                      <a:pt x="1" y="2"/>
                    </a:lnTo>
                    <a:lnTo>
                      <a:pt x="2" y="2"/>
                    </a:lnTo>
                    <a:lnTo>
                      <a:pt x="3" y="2"/>
                    </a:lnTo>
                    <a:lnTo>
                      <a:pt x="3" y="2"/>
                    </a:lnTo>
                    <a:lnTo>
                      <a:pt x="4" y="2"/>
                    </a:lnTo>
                    <a:lnTo>
                      <a:pt x="4" y="2"/>
                    </a:lnTo>
                    <a:lnTo>
                      <a:pt x="4" y="2"/>
                    </a:lnTo>
                    <a:lnTo>
                      <a:pt x="3" y="2"/>
                    </a:lnTo>
                    <a:lnTo>
                      <a:pt x="3" y="2"/>
                    </a:lnTo>
                    <a:lnTo>
                      <a:pt x="3" y="1"/>
                    </a:lnTo>
                    <a:lnTo>
                      <a:pt x="3"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0" name="Freeform 38"/>
              <p:cNvSpPr>
                <a:spLocks/>
              </p:cNvSpPr>
              <p:nvPr/>
            </p:nvSpPr>
            <p:spPr bwMode="auto">
              <a:xfrm>
                <a:off x="1804" y="2733"/>
                <a:ext cx="2" cy="1"/>
              </a:xfrm>
              <a:custGeom>
                <a:avLst/>
                <a:gdLst>
                  <a:gd name="T0" fmla="*/ 0 w 2"/>
                  <a:gd name="T1" fmla="*/ 0 h 1"/>
                  <a:gd name="T2" fmla="*/ 1 w 2"/>
                  <a:gd name="T3" fmla="*/ 0 h 1"/>
                  <a:gd name="T4" fmla="*/ 0 w 2"/>
                  <a:gd name="T5" fmla="*/ 0 h 1"/>
                  <a:gd name="T6" fmla="*/ 0 w 2"/>
                  <a:gd name="T7" fmla="*/ 1 h 1"/>
                  <a:gd name="T8" fmla="*/ 0 w 2"/>
                  <a:gd name="T9" fmla="*/ 1 h 1"/>
                  <a:gd name="T10" fmla="*/ 2 w 2"/>
                  <a:gd name="T11" fmla="*/ 0 h 1"/>
                  <a:gd name="T12" fmla="*/ 0 w 2"/>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2" h="1">
                    <a:moveTo>
                      <a:pt x="0" y="0"/>
                    </a:moveTo>
                    <a:lnTo>
                      <a:pt x="1" y="0"/>
                    </a:lnTo>
                    <a:lnTo>
                      <a:pt x="0" y="0"/>
                    </a:lnTo>
                    <a:lnTo>
                      <a:pt x="0" y="1"/>
                    </a:lnTo>
                    <a:lnTo>
                      <a:pt x="0" y="1"/>
                    </a:lnTo>
                    <a:lnTo>
                      <a:pt x="2"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1" name="Freeform 39"/>
              <p:cNvSpPr>
                <a:spLocks/>
              </p:cNvSpPr>
              <p:nvPr/>
            </p:nvSpPr>
            <p:spPr bwMode="auto">
              <a:xfrm>
                <a:off x="1535" y="2461"/>
                <a:ext cx="87" cy="135"/>
              </a:xfrm>
              <a:custGeom>
                <a:avLst/>
                <a:gdLst>
                  <a:gd name="T0" fmla="*/ 14 w 87"/>
                  <a:gd name="T1" fmla="*/ 18 h 135"/>
                  <a:gd name="T2" fmla="*/ 15 w 87"/>
                  <a:gd name="T3" fmla="*/ 21 h 135"/>
                  <a:gd name="T4" fmla="*/ 18 w 87"/>
                  <a:gd name="T5" fmla="*/ 24 h 135"/>
                  <a:gd name="T6" fmla="*/ 17 w 87"/>
                  <a:gd name="T7" fmla="*/ 41 h 135"/>
                  <a:gd name="T8" fmla="*/ 3 w 87"/>
                  <a:gd name="T9" fmla="*/ 71 h 135"/>
                  <a:gd name="T10" fmla="*/ 1 w 87"/>
                  <a:gd name="T11" fmla="*/ 75 h 135"/>
                  <a:gd name="T12" fmla="*/ 0 w 87"/>
                  <a:gd name="T13" fmla="*/ 77 h 135"/>
                  <a:gd name="T14" fmla="*/ 4 w 87"/>
                  <a:gd name="T15" fmla="*/ 79 h 135"/>
                  <a:gd name="T16" fmla="*/ 8 w 87"/>
                  <a:gd name="T17" fmla="*/ 85 h 135"/>
                  <a:gd name="T18" fmla="*/ 12 w 87"/>
                  <a:gd name="T19" fmla="*/ 85 h 135"/>
                  <a:gd name="T20" fmla="*/ 14 w 87"/>
                  <a:gd name="T21" fmla="*/ 87 h 135"/>
                  <a:gd name="T22" fmla="*/ 10 w 87"/>
                  <a:gd name="T23" fmla="*/ 91 h 135"/>
                  <a:gd name="T24" fmla="*/ 11 w 87"/>
                  <a:gd name="T25" fmla="*/ 95 h 135"/>
                  <a:gd name="T26" fmla="*/ 12 w 87"/>
                  <a:gd name="T27" fmla="*/ 101 h 135"/>
                  <a:gd name="T28" fmla="*/ 11 w 87"/>
                  <a:gd name="T29" fmla="*/ 105 h 135"/>
                  <a:gd name="T30" fmla="*/ 15 w 87"/>
                  <a:gd name="T31" fmla="*/ 113 h 135"/>
                  <a:gd name="T32" fmla="*/ 15 w 87"/>
                  <a:gd name="T33" fmla="*/ 114 h 135"/>
                  <a:gd name="T34" fmla="*/ 7 w 87"/>
                  <a:gd name="T35" fmla="*/ 113 h 135"/>
                  <a:gd name="T36" fmla="*/ 5 w 87"/>
                  <a:gd name="T37" fmla="*/ 115 h 135"/>
                  <a:gd name="T38" fmla="*/ 7 w 87"/>
                  <a:gd name="T39" fmla="*/ 121 h 135"/>
                  <a:gd name="T40" fmla="*/ 11 w 87"/>
                  <a:gd name="T41" fmla="*/ 123 h 135"/>
                  <a:gd name="T42" fmla="*/ 15 w 87"/>
                  <a:gd name="T43" fmla="*/ 129 h 135"/>
                  <a:gd name="T44" fmla="*/ 15 w 87"/>
                  <a:gd name="T45" fmla="*/ 135 h 135"/>
                  <a:gd name="T46" fmla="*/ 18 w 87"/>
                  <a:gd name="T47" fmla="*/ 134 h 135"/>
                  <a:gd name="T48" fmla="*/ 21 w 87"/>
                  <a:gd name="T49" fmla="*/ 135 h 135"/>
                  <a:gd name="T50" fmla="*/ 25 w 87"/>
                  <a:gd name="T51" fmla="*/ 133 h 135"/>
                  <a:gd name="T52" fmla="*/ 25 w 87"/>
                  <a:gd name="T53" fmla="*/ 131 h 135"/>
                  <a:gd name="T54" fmla="*/ 27 w 87"/>
                  <a:gd name="T55" fmla="*/ 133 h 135"/>
                  <a:gd name="T56" fmla="*/ 29 w 87"/>
                  <a:gd name="T57" fmla="*/ 134 h 135"/>
                  <a:gd name="T58" fmla="*/ 31 w 87"/>
                  <a:gd name="T59" fmla="*/ 132 h 135"/>
                  <a:gd name="T60" fmla="*/ 36 w 87"/>
                  <a:gd name="T61" fmla="*/ 130 h 135"/>
                  <a:gd name="T62" fmla="*/ 39 w 87"/>
                  <a:gd name="T63" fmla="*/ 129 h 135"/>
                  <a:gd name="T64" fmla="*/ 43 w 87"/>
                  <a:gd name="T65" fmla="*/ 129 h 135"/>
                  <a:gd name="T66" fmla="*/ 45 w 87"/>
                  <a:gd name="T67" fmla="*/ 127 h 135"/>
                  <a:gd name="T68" fmla="*/ 47 w 87"/>
                  <a:gd name="T69" fmla="*/ 125 h 135"/>
                  <a:gd name="T70" fmla="*/ 45 w 87"/>
                  <a:gd name="T71" fmla="*/ 123 h 135"/>
                  <a:gd name="T72" fmla="*/ 47 w 87"/>
                  <a:gd name="T73" fmla="*/ 122 h 135"/>
                  <a:gd name="T74" fmla="*/ 52 w 87"/>
                  <a:gd name="T75" fmla="*/ 121 h 135"/>
                  <a:gd name="T76" fmla="*/ 56 w 87"/>
                  <a:gd name="T77" fmla="*/ 121 h 135"/>
                  <a:gd name="T78" fmla="*/ 58 w 87"/>
                  <a:gd name="T79" fmla="*/ 120 h 135"/>
                  <a:gd name="T80" fmla="*/ 61 w 87"/>
                  <a:gd name="T81" fmla="*/ 118 h 135"/>
                  <a:gd name="T82" fmla="*/ 65 w 87"/>
                  <a:gd name="T83" fmla="*/ 113 h 135"/>
                  <a:gd name="T84" fmla="*/ 67 w 87"/>
                  <a:gd name="T85" fmla="*/ 111 h 135"/>
                  <a:gd name="T86" fmla="*/ 69 w 87"/>
                  <a:gd name="T87" fmla="*/ 107 h 135"/>
                  <a:gd name="T88" fmla="*/ 73 w 87"/>
                  <a:gd name="T89" fmla="*/ 106 h 135"/>
                  <a:gd name="T90" fmla="*/ 77 w 87"/>
                  <a:gd name="T91" fmla="*/ 105 h 135"/>
                  <a:gd name="T92" fmla="*/ 77 w 87"/>
                  <a:gd name="T93" fmla="*/ 101 h 135"/>
                  <a:gd name="T94" fmla="*/ 73 w 87"/>
                  <a:gd name="T95" fmla="*/ 95 h 135"/>
                  <a:gd name="T96" fmla="*/ 71 w 87"/>
                  <a:gd name="T97" fmla="*/ 91 h 135"/>
                  <a:gd name="T98" fmla="*/ 69 w 87"/>
                  <a:gd name="T99" fmla="*/ 89 h 135"/>
                  <a:gd name="T100" fmla="*/ 71 w 87"/>
                  <a:gd name="T101" fmla="*/ 85 h 135"/>
                  <a:gd name="T102" fmla="*/ 71 w 87"/>
                  <a:gd name="T103" fmla="*/ 81 h 135"/>
                  <a:gd name="T104" fmla="*/ 73 w 87"/>
                  <a:gd name="T105" fmla="*/ 79 h 135"/>
                  <a:gd name="T106" fmla="*/ 75 w 87"/>
                  <a:gd name="T107" fmla="*/ 73 h 135"/>
                  <a:gd name="T108" fmla="*/ 78 w 87"/>
                  <a:gd name="T109" fmla="*/ 68 h 135"/>
                  <a:gd name="T110" fmla="*/ 80 w 87"/>
                  <a:gd name="T111" fmla="*/ 66 h 135"/>
                  <a:gd name="T112" fmla="*/ 87 w 87"/>
                  <a:gd name="T113" fmla="*/ 65 h 135"/>
                  <a:gd name="T114" fmla="*/ 87 w 87"/>
                  <a:gd name="T115" fmla="*/ 42 h 135"/>
                  <a:gd name="T116" fmla="*/ 79 w 87"/>
                  <a:gd name="T117" fmla="*/ 30 h 135"/>
                  <a:gd name="T118" fmla="*/ 58 w 87"/>
                  <a:gd name="T119" fmla="*/ 19 h 135"/>
                  <a:gd name="T120" fmla="*/ 37 w 87"/>
                  <a:gd name="T121" fmla="*/ 8 h 135"/>
                  <a:gd name="T122" fmla="*/ 21 w 87"/>
                  <a:gd name="T123" fmla="*/ 0 h 135"/>
                  <a:gd name="T124" fmla="*/ 13 w 87"/>
                  <a:gd name="T125" fmla="*/ 1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7" h="135">
                    <a:moveTo>
                      <a:pt x="13" y="16"/>
                    </a:moveTo>
                    <a:lnTo>
                      <a:pt x="13" y="17"/>
                    </a:lnTo>
                    <a:lnTo>
                      <a:pt x="14" y="18"/>
                    </a:lnTo>
                    <a:lnTo>
                      <a:pt x="14" y="19"/>
                    </a:lnTo>
                    <a:lnTo>
                      <a:pt x="15" y="19"/>
                    </a:lnTo>
                    <a:lnTo>
                      <a:pt x="15" y="21"/>
                    </a:lnTo>
                    <a:lnTo>
                      <a:pt x="16" y="22"/>
                    </a:lnTo>
                    <a:lnTo>
                      <a:pt x="17" y="23"/>
                    </a:lnTo>
                    <a:lnTo>
                      <a:pt x="18" y="24"/>
                    </a:lnTo>
                    <a:lnTo>
                      <a:pt x="21" y="26"/>
                    </a:lnTo>
                    <a:lnTo>
                      <a:pt x="19" y="29"/>
                    </a:lnTo>
                    <a:lnTo>
                      <a:pt x="17" y="41"/>
                    </a:lnTo>
                    <a:lnTo>
                      <a:pt x="16" y="56"/>
                    </a:lnTo>
                    <a:lnTo>
                      <a:pt x="15" y="57"/>
                    </a:lnTo>
                    <a:lnTo>
                      <a:pt x="3" y="71"/>
                    </a:lnTo>
                    <a:lnTo>
                      <a:pt x="3" y="73"/>
                    </a:lnTo>
                    <a:lnTo>
                      <a:pt x="1" y="73"/>
                    </a:lnTo>
                    <a:lnTo>
                      <a:pt x="1" y="75"/>
                    </a:lnTo>
                    <a:lnTo>
                      <a:pt x="1" y="75"/>
                    </a:lnTo>
                    <a:lnTo>
                      <a:pt x="0" y="76"/>
                    </a:lnTo>
                    <a:lnTo>
                      <a:pt x="0" y="77"/>
                    </a:lnTo>
                    <a:lnTo>
                      <a:pt x="2" y="78"/>
                    </a:lnTo>
                    <a:lnTo>
                      <a:pt x="3" y="79"/>
                    </a:lnTo>
                    <a:lnTo>
                      <a:pt x="4" y="79"/>
                    </a:lnTo>
                    <a:lnTo>
                      <a:pt x="5" y="81"/>
                    </a:lnTo>
                    <a:lnTo>
                      <a:pt x="5" y="84"/>
                    </a:lnTo>
                    <a:lnTo>
                      <a:pt x="8" y="85"/>
                    </a:lnTo>
                    <a:lnTo>
                      <a:pt x="10" y="84"/>
                    </a:lnTo>
                    <a:lnTo>
                      <a:pt x="11" y="85"/>
                    </a:lnTo>
                    <a:lnTo>
                      <a:pt x="12" y="85"/>
                    </a:lnTo>
                    <a:lnTo>
                      <a:pt x="13" y="85"/>
                    </a:lnTo>
                    <a:lnTo>
                      <a:pt x="14" y="87"/>
                    </a:lnTo>
                    <a:lnTo>
                      <a:pt x="14" y="87"/>
                    </a:lnTo>
                    <a:lnTo>
                      <a:pt x="13" y="89"/>
                    </a:lnTo>
                    <a:lnTo>
                      <a:pt x="12" y="90"/>
                    </a:lnTo>
                    <a:lnTo>
                      <a:pt x="10" y="91"/>
                    </a:lnTo>
                    <a:lnTo>
                      <a:pt x="10" y="91"/>
                    </a:lnTo>
                    <a:lnTo>
                      <a:pt x="10" y="91"/>
                    </a:lnTo>
                    <a:lnTo>
                      <a:pt x="11" y="95"/>
                    </a:lnTo>
                    <a:lnTo>
                      <a:pt x="12" y="97"/>
                    </a:lnTo>
                    <a:lnTo>
                      <a:pt x="12" y="98"/>
                    </a:lnTo>
                    <a:lnTo>
                      <a:pt x="12" y="101"/>
                    </a:lnTo>
                    <a:lnTo>
                      <a:pt x="12" y="102"/>
                    </a:lnTo>
                    <a:lnTo>
                      <a:pt x="11" y="104"/>
                    </a:lnTo>
                    <a:lnTo>
                      <a:pt x="11" y="105"/>
                    </a:lnTo>
                    <a:lnTo>
                      <a:pt x="13" y="108"/>
                    </a:lnTo>
                    <a:lnTo>
                      <a:pt x="15" y="111"/>
                    </a:lnTo>
                    <a:lnTo>
                      <a:pt x="15" y="113"/>
                    </a:lnTo>
                    <a:lnTo>
                      <a:pt x="15" y="113"/>
                    </a:lnTo>
                    <a:lnTo>
                      <a:pt x="15" y="114"/>
                    </a:lnTo>
                    <a:lnTo>
                      <a:pt x="15" y="114"/>
                    </a:lnTo>
                    <a:lnTo>
                      <a:pt x="12" y="113"/>
                    </a:lnTo>
                    <a:lnTo>
                      <a:pt x="9" y="113"/>
                    </a:lnTo>
                    <a:lnTo>
                      <a:pt x="7" y="113"/>
                    </a:lnTo>
                    <a:lnTo>
                      <a:pt x="7" y="114"/>
                    </a:lnTo>
                    <a:lnTo>
                      <a:pt x="6" y="114"/>
                    </a:lnTo>
                    <a:lnTo>
                      <a:pt x="5" y="115"/>
                    </a:lnTo>
                    <a:lnTo>
                      <a:pt x="5" y="117"/>
                    </a:lnTo>
                    <a:lnTo>
                      <a:pt x="6" y="119"/>
                    </a:lnTo>
                    <a:lnTo>
                      <a:pt x="7" y="121"/>
                    </a:lnTo>
                    <a:lnTo>
                      <a:pt x="9" y="122"/>
                    </a:lnTo>
                    <a:lnTo>
                      <a:pt x="10" y="123"/>
                    </a:lnTo>
                    <a:lnTo>
                      <a:pt x="11" y="123"/>
                    </a:lnTo>
                    <a:lnTo>
                      <a:pt x="12" y="123"/>
                    </a:lnTo>
                    <a:lnTo>
                      <a:pt x="13" y="125"/>
                    </a:lnTo>
                    <a:lnTo>
                      <a:pt x="15" y="129"/>
                    </a:lnTo>
                    <a:lnTo>
                      <a:pt x="15" y="131"/>
                    </a:lnTo>
                    <a:lnTo>
                      <a:pt x="15" y="134"/>
                    </a:lnTo>
                    <a:lnTo>
                      <a:pt x="15" y="135"/>
                    </a:lnTo>
                    <a:lnTo>
                      <a:pt x="16" y="135"/>
                    </a:lnTo>
                    <a:lnTo>
                      <a:pt x="17" y="135"/>
                    </a:lnTo>
                    <a:lnTo>
                      <a:pt x="18" y="134"/>
                    </a:lnTo>
                    <a:lnTo>
                      <a:pt x="19" y="134"/>
                    </a:lnTo>
                    <a:lnTo>
                      <a:pt x="19" y="134"/>
                    </a:lnTo>
                    <a:lnTo>
                      <a:pt x="21" y="135"/>
                    </a:lnTo>
                    <a:lnTo>
                      <a:pt x="21" y="134"/>
                    </a:lnTo>
                    <a:lnTo>
                      <a:pt x="23" y="134"/>
                    </a:lnTo>
                    <a:lnTo>
                      <a:pt x="25" y="133"/>
                    </a:lnTo>
                    <a:lnTo>
                      <a:pt x="25" y="131"/>
                    </a:lnTo>
                    <a:lnTo>
                      <a:pt x="25" y="131"/>
                    </a:lnTo>
                    <a:lnTo>
                      <a:pt x="25" y="131"/>
                    </a:lnTo>
                    <a:lnTo>
                      <a:pt x="26" y="131"/>
                    </a:lnTo>
                    <a:lnTo>
                      <a:pt x="27" y="131"/>
                    </a:lnTo>
                    <a:lnTo>
                      <a:pt x="27" y="133"/>
                    </a:lnTo>
                    <a:lnTo>
                      <a:pt x="27" y="133"/>
                    </a:lnTo>
                    <a:lnTo>
                      <a:pt x="29" y="134"/>
                    </a:lnTo>
                    <a:lnTo>
                      <a:pt x="29" y="134"/>
                    </a:lnTo>
                    <a:lnTo>
                      <a:pt x="29" y="133"/>
                    </a:lnTo>
                    <a:lnTo>
                      <a:pt x="31" y="133"/>
                    </a:lnTo>
                    <a:lnTo>
                      <a:pt x="31" y="132"/>
                    </a:lnTo>
                    <a:lnTo>
                      <a:pt x="32" y="132"/>
                    </a:lnTo>
                    <a:lnTo>
                      <a:pt x="33" y="131"/>
                    </a:lnTo>
                    <a:lnTo>
                      <a:pt x="36" y="130"/>
                    </a:lnTo>
                    <a:lnTo>
                      <a:pt x="37" y="130"/>
                    </a:lnTo>
                    <a:lnTo>
                      <a:pt x="38" y="130"/>
                    </a:lnTo>
                    <a:lnTo>
                      <a:pt x="39" y="129"/>
                    </a:lnTo>
                    <a:lnTo>
                      <a:pt x="43" y="129"/>
                    </a:lnTo>
                    <a:lnTo>
                      <a:pt x="43" y="129"/>
                    </a:lnTo>
                    <a:lnTo>
                      <a:pt x="43" y="129"/>
                    </a:lnTo>
                    <a:lnTo>
                      <a:pt x="43" y="128"/>
                    </a:lnTo>
                    <a:lnTo>
                      <a:pt x="45" y="128"/>
                    </a:lnTo>
                    <a:lnTo>
                      <a:pt x="45" y="127"/>
                    </a:lnTo>
                    <a:lnTo>
                      <a:pt x="45" y="126"/>
                    </a:lnTo>
                    <a:lnTo>
                      <a:pt x="46" y="126"/>
                    </a:lnTo>
                    <a:lnTo>
                      <a:pt x="47" y="125"/>
                    </a:lnTo>
                    <a:lnTo>
                      <a:pt x="46" y="124"/>
                    </a:lnTo>
                    <a:lnTo>
                      <a:pt x="45" y="123"/>
                    </a:lnTo>
                    <a:lnTo>
                      <a:pt x="45" y="123"/>
                    </a:lnTo>
                    <a:lnTo>
                      <a:pt x="45" y="123"/>
                    </a:lnTo>
                    <a:lnTo>
                      <a:pt x="46" y="122"/>
                    </a:lnTo>
                    <a:lnTo>
                      <a:pt x="47" y="122"/>
                    </a:lnTo>
                    <a:lnTo>
                      <a:pt x="49" y="121"/>
                    </a:lnTo>
                    <a:lnTo>
                      <a:pt x="52" y="121"/>
                    </a:lnTo>
                    <a:lnTo>
                      <a:pt x="52" y="121"/>
                    </a:lnTo>
                    <a:lnTo>
                      <a:pt x="54" y="121"/>
                    </a:lnTo>
                    <a:lnTo>
                      <a:pt x="55" y="121"/>
                    </a:lnTo>
                    <a:lnTo>
                      <a:pt x="56" y="121"/>
                    </a:lnTo>
                    <a:lnTo>
                      <a:pt x="57" y="121"/>
                    </a:lnTo>
                    <a:lnTo>
                      <a:pt x="58" y="121"/>
                    </a:lnTo>
                    <a:lnTo>
                      <a:pt x="58" y="120"/>
                    </a:lnTo>
                    <a:lnTo>
                      <a:pt x="59" y="119"/>
                    </a:lnTo>
                    <a:lnTo>
                      <a:pt x="60" y="119"/>
                    </a:lnTo>
                    <a:lnTo>
                      <a:pt x="61" y="118"/>
                    </a:lnTo>
                    <a:lnTo>
                      <a:pt x="62" y="117"/>
                    </a:lnTo>
                    <a:lnTo>
                      <a:pt x="63" y="116"/>
                    </a:lnTo>
                    <a:lnTo>
                      <a:pt x="65" y="113"/>
                    </a:lnTo>
                    <a:lnTo>
                      <a:pt x="66" y="113"/>
                    </a:lnTo>
                    <a:lnTo>
                      <a:pt x="67" y="113"/>
                    </a:lnTo>
                    <a:lnTo>
                      <a:pt x="67" y="111"/>
                    </a:lnTo>
                    <a:lnTo>
                      <a:pt x="68" y="111"/>
                    </a:lnTo>
                    <a:lnTo>
                      <a:pt x="68" y="109"/>
                    </a:lnTo>
                    <a:lnTo>
                      <a:pt x="69" y="107"/>
                    </a:lnTo>
                    <a:lnTo>
                      <a:pt x="70" y="107"/>
                    </a:lnTo>
                    <a:lnTo>
                      <a:pt x="71" y="106"/>
                    </a:lnTo>
                    <a:lnTo>
                      <a:pt x="73" y="106"/>
                    </a:lnTo>
                    <a:lnTo>
                      <a:pt x="75" y="105"/>
                    </a:lnTo>
                    <a:lnTo>
                      <a:pt x="76" y="105"/>
                    </a:lnTo>
                    <a:lnTo>
                      <a:pt x="77" y="105"/>
                    </a:lnTo>
                    <a:lnTo>
                      <a:pt x="77" y="103"/>
                    </a:lnTo>
                    <a:lnTo>
                      <a:pt x="77" y="102"/>
                    </a:lnTo>
                    <a:lnTo>
                      <a:pt x="77" y="101"/>
                    </a:lnTo>
                    <a:lnTo>
                      <a:pt x="75" y="101"/>
                    </a:lnTo>
                    <a:lnTo>
                      <a:pt x="75" y="101"/>
                    </a:lnTo>
                    <a:lnTo>
                      <a:pt x="73" y="95"/>
                    </a:lnTo>
                    <a:lnTo>
                      <a:pt x="73" y="93"/>
                    </a:lnTo>
                    <a:lnTo>
                      <a:pt x="73" y="91"/>
                    </a:lnTo>
                    <a:lnTo>
                      <a:pt x="71" y="91"/>
                    </a:lnTo>
                    <a:lnTo>
                      <a:pt x="70" y="91"/>
                    </a:lnTo>
                    <a:lnTo>
                      <a:pt x="69" y="91"/>
                    </a:lnTo>
                    <a:lnTo>
                      <a:pt x="69" y="89"/>
                    </a:lnTo>
                    <a:lnTo>
                      <a:pt x="69" y="88"/>
                    </a:lnTo>
                    <a:lnTo>
                      <a:pt x="71" y="87"/>
                    </a:lnTo>
                    <a:lnTo>
                      <a:pt x="71" y="85"/>
                    </a:lnTo>
                    <a:lnTo>
                      <a:pt x="71" y="83"/>
                    </a:lnTo>
                    <a:lnTo>
                      <a:pt x="71" y="81"/>
                    </a:lnTo>
                    <a:lnTo>
                      <a:pt x="71" y="81"/>
                    </a:lnTo>
                    <a:lnTo>
                      <a:pt x="73" y="80"/>
                    </a:lnTo>
                    <a:lnTo>
                      <a:pt x="73" y="80"/>
                    </a:lnTo>
                    <a:lnTo>
                      <a:pt x="73" y="79"/>
                    </a:lnTo>
                    <a:lnTo>
                      <a:pt x="73" y="78"/>
                    </a:lnTo>
                    <a:lnTo>
                      <a:pt x="73" y="76"/>
                    </a:lnTo>
                    <a:lnTo>
                      <a:pt x="75" y="73"/>
                    </a:lnTo>
                    <a:lnTo>
                      <a:pt x="77" y="71"/>
                    </a:lnTo>
                    <a:lnTo>
                      <a:pt x="78" y="69"/>
                    </a:lnTo>
                    <a:lnTo>
                      <a:pt x="78" y="68"/>
                    </a:lnTo>
                    <a:lnTo>
                      <a:pt x="78" y="67"/>
                    </a:lnTo>
                    <a:lnTo>
                      <a:pt x="79" y="66"/>
                    </a:lnTo>
                    <a:lnTo>
                      <a:pt x="80" y="66"/>
                    </a:lnTo>
                    <a:lnTo>
                      <a:pt x="81" y="66"/>
                    </a:lnTo>
                    <a:lnTo>
                      <a:pt x="86" y="66"/>
                    </a:lnTo>
                    <a:lnTo>
                      <a:pt x="87" y="65"/>
                    </a:lnTo>
                    <a:lnTo>
                      <a:pt x="87" y="58"/>
                    </a:lnTo>
                    <a:lnTo>
                      <a:pt x="87" y="50"/>
                    </a:lnTo>
                    <a:lnTo>
                      <a:pt x="87" y="42"/>
                    </a:lnTo>
                    <a:lnTo>
                      <a:pt x="87" y="34"/>
                    </a:lnTo>
                    <a:lnTo>
                      <a:pt x="85" y="34"/>
                    </a:lnTo>
                    <a:lnTo>
                      <a:pt x="79" y="30"/>
                    </a:lnTo>
                    <a:lnTo>
                      <a:pt x="72" y="27"/>
                    </a:lnTo>
                    <a:lnTo>
                      <a:pt x="65" y="23"/>
                    </a:lnTo>
                    <a:lnTo>
                      <a:pt x="58" y="19"/>
                    </a:lnTo>
                    <a:lnTo>
                      <a:pt x="51" y="15"/>
                    </a:lnTo>
                    <a:lnTo>
                      <a:pt x="44" y="12"/>
                    </a:lnTo>
                    <a:lnTo>
                      <a:pt x="37" y="8"/>
                    </a:lnTo>
                    <a:lnTo>
                      <a:pt x="30" y="5"/>
                    </a:lnTo>
                    <a:lnTo>
                      <a:pt x="23" y="1"/>
                    </a:lnTo>
                    <a:lnTo>
                      <a:pt x="21" y="0"/>
                    </a:lnTo>
                    <a:lnTo>
                      <a:pt x="14" y="3"/>
                    </a:lnTo>
                    <a:lnTo>
                      <a:pt x="13" y="3"/>
                    </a:lnTo>
                    <a:lnTo>
                      <a:pt x="13" y="1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2" name="Freeform 40"/>
              <p:cNvSpPr>
                <a:spLocks/>
              </p:cNvSpPr>
              <p:nvPr/>
            </p:nvSpPr>
            <p:spPr bwMode="auto">
              <a:xfrm>
                <a:off x="712" y="2533"/>
                <a:ext cx="34" cy="35"/>
              </a:xfrm>
              <a:custGeom>
                <a:avLst/>
                <a:gdLst>
                  <a:gd name="T0" fmla="*/ 33 w 34"/>
                  <a:gd name="T1" fmla="*/ 0 h 35"/>
                  <a:gd name="T2" fmla="*/ 30 w 34"/>
                  <a:gd name="T3" fmla="*/ 2 h 35"/>
                  <a:gd name="T4" fmla="*/ 28 w 34"/>
                  <a:gd name="T5" fmla="*/ 3 h 35"/>
                  <a:gd name="T6" fmla="*/ 24 w 34"/>
                  <a:gd name="T7" fmla="*/ 3 h 35"/>
                  <a:gd name="T8" fmla="*/ 23 w 34"/>
                  <a:gd name="T9" fmla="*/ 2 h 35"/>
                  <a:gd name="T10" fmla="*/ 22 w 34"/>
                  <a:gd name="T11" fmla="*/ 3 h 35"/>
                  <a:gd name="T12" fmla="*/ 21 w 34"/>
                  <a:gd name="T13" fmla="*/ 3 h 35"/>
                  <a:gd name="T14" fmla="*/ 20 w 34"/>
                  <a:gd name="T15" fmla="*/ 6 h 35"/>
                  <a:gd name="T16" fmla="*/ 18 w 34"/>
                  <a:gd name="T17" fmla="*/ 7 h 35"/>
                  <a:gd name="T18" fmla="*/ 17 w 34"/>
                  <a:gd name="T19" fmla="*/ 7 h 35"/>
                  <a:gd name="T20" fmla="*/ 16 w 34"/>
                  <a:gd name="T21" fmla="*/ 9 h 35"/>
                  <a:gd name="T22" fmla="*/ 15 w 34"/>
                  <a:gd name="T23" fmla="*/ 9 h 35"/>
                  <a:gd name="T24" fmla="*/ 14 w 34"/>
                  <a:gd name="T25" fmla="*/ 9 h 35"/>
                  <a:gd name="T26" fmla="*/ 12 w 34"/>
                  <a:gd name="T27" fmla="*/ 8 h 35"/>
                  <a:gd name="T28" fmla="*/ 10 w 34"/>
                  <a:gd name="T29" fmla="*/ 11 h 35"/>
                  <a:gd name="T30" fmla="*/ 6 w 34"/>
                  <a:gd name="T31" fmla="*/ 11 h 35"/>
                  <a:gd name="T32" fmla="*/ 6 w 34"/>
                  <a:gd name="T33" fmla="*/ 14 h 35"/>
                  <a:gd name="T34" fmla="*/ 5 w 34"/>
                  <a:gd name="T35" fmla="*/ 15 h 35"/>
                  <a:gd name="T36" fmla="*/ 4 w 34"/>
                  <a:gd name="T37" fmla="*/ 17 h 35"/>
                  <a:gd name="T38" fmla="*/ 0 w 34"/>
                  <a:gd name="T39" fmla="*/ 17 h 35"/>
                  <a:gd name="T40" fmla="*/ 0 w 34"/>
                  <a:gd name="T41" fmla="*/ 18 h 35"/>
                  <a:gd name="T42" fmla="*/ 3 w 34"/>
                  <a:gd name="T43" fmla="*/ 21 h 35"/>
                  <a:gd name="T44" fmla="*/ 8 w 34"/>
                  <a:gd name="T45" fmla="*/ 27 h 35"/>
                  <a:gd name="T46" fmla="*/ 10 w 34"/>
                  <a:gd name="T47" fmla="*/ 29 h 35"/>
                  <a:gd name="T48" fmla="*/ 14 w 34"/>
                  <a:gd name="T49" fmla="*/ 31 h 35"/>
                  <a:gd name="T50" fmla="*/ 14 w 34"/>
                  <a:gd name="T51" fmla="*/ 33 h 35"/>
                  <a:gd name="T52" fmla="*/ 16 w 34"/>
                  <a:gd name="T53" fmla="*/ 32 h 35"/>
                  <a:gd name="T54" fmla="*/ 18 w 34"/>
                  <a:gd name="T55" fmla="*/ 33 h 35"/>
                  <a:gd name="T56" fmla="*/ 22 w 34"/>
                  <a:gd name="T57" fmla="*/ 33 h 35"/>
                  <a:gd name="T58" fmla="*/ 24 w 34"/>
                  <a:gd name="T59" fmla="*/ 33 h 35"/>
                  <a:gd name="T60" fmla="*/ 27 w 34"/>
                  <a:gd name="T61" fmla="*/ 35 h 35"/>
                  <a:gd name="T62" fmla="*/ 29 w 34"/>
                  <a:gd name="T63" fmla="*/ 35 h 35"/>
                  <a:gd name="T64" fmla="*/ 32 w 34"/>
                  <a:gd name="T65" fmla="*/ 35 h 35"/>
                  <a:gd name="T66" fmla="*/ 31 w 34"/>
                  <a:gd name="T67" fmla="*/ 33 h 35"/>
                  <a:gd name="T68" fmla="*/ 30 w 34"/>
                  <a:gd name="T69" fmla="*/ 30 h 35"/>
                  <a:gd name="T70" fmla="*/ 31 w 34"/>
                  <a:gd name="T71" fmla="*/ 27 h 35"/>
                  <a:gd name="T72" fmla="*/ 32 w 34"/>
                  <a:gd name="T73" fmla="*/ 17 h 35"/>
                  <a:gd name="T74" fmla="*/ 34 w 34"/>
                  <a:gd name="T75" fmla="*/ 7 h 35"/>
                  <a:gd name="T76" fmla="*/ 34 w 34"/>
                  <a:gd name="T7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4" h="35">
                    <a:moveTo>
                      <a:pt x="34" y="0"/>
                    </a:moveTo>
                    <a:lnTo>
                      <a:pt x="33" y="0"/>
                    </a:lnTo>
                    <a:lnTo>
                      <a:pt x="31" y="1"/>
                    </a:lnTo>
                    <a:lnTo>
                      <a:pt x="30" y="2"/>
                    </a:lnTo>
                    <a:lnTo>
                      <a:pt x="29" y="3"/>
                    </a:lnTo>
                    <a:lnTo>
                      <a:pt x="28" y="3"/>
                    </a:lnTo>
                    <a:lnTo>
                      <a:pt x="26" y="3"/>
                    </a:lnTo>
                    <a:lnTo>
                      <a:pt x="24" y="3"/>
                    </a:lnTo>
                    <a:lnTo>
                      <a:pt x="24" y="3"/>
                    </a:lnTo>
                    <a:lnTo>
                      <a:pt x="23" y="2"/>
                    </a:lnTo>
                    <a:lnTo>
                      <a:pt x="22" y="2"/>
                    </a:lnTo>
                    <a:lnTo>
                      <a:pt x="22" y="3"/>
                    </a:lnTo>
                    <a:lnTo>
                      <a:pt x="22" y="3"/>
                    </a:lnTo>
                    <a:lnTo>
                      <a:pt x="21" y="3"/>
                    </a:lnTo>
                    <a:lnTo>
                      <a:pt x="20" y="4"/>
                    </a:lnTo>
                    <a:lnTo>
                      <a:pt x="20" y="6"/>
                    </a:lnTo>
                    <a:lnTo>
                      <a:pt x="20" y="6"/>
                    </a:lnTo>
                    <a:lnTo>
                      <a:pt x="18" y="7"/>
                    </a:lnTo>
                    <a:lnTo>
                      <a:pt x="17" y="7"/>
                    </a:lnTo>
                    <a:lnTo>
                      <a:pt x="17" y="7"/>
                    </a:lnTo>
                    <a:lnTo>
                      <a:pt x="16" y="8"/>
                    </a:lnTo>
                    <a:lnTo>
                      <a:pt x="16" y="9"/>
                    </a:lnTo>
                    <a:lnTo>
                      <a:pt x="15" y="9"/>
                    </a:lnTo>
                    <a:lnTo>
                      <a:pt x="15" y="9"/>
                    </a:lnTo>
                    <a:lnTo>
                      <a:pt x="14" y="9"/>
                    </a:lnTo>
                    <a:lnTo>
                      <a:pt x="14" y="9"/>
                    </a:lnTo>
                    <a:lnTo>
                      <a:pt x="12" y="9"/>
                    </a:lnTo>
                    <a:lnTo>
                      <a:pt x="12" y="8"/>
                    </a:lnTo>
                    <a:lnTo>
                      <a:pt x="10" y="9"/>
                    </a:lnTo>
                    <a:lnTo>
                      <a:pt x="10" y="11"/>
                    </a:lnTo>
                    <a:lnTo>
                      <a:pt x="7" y="11"/>
                    </a:lnTo>
                    <a:lnTo>
                      <a:pt x="6" y="11"/>
                    </a:lnTo>
                    <a:lnTo>
                      <a:pt x="6" y="12"/>
                    </a:lnTo>
                    <a:lnTo>
                      <a:pt x="6" y="14"/>
                    </a:lnTo>
                    <a:lnTo>
                      <a:pt x="6" y="14"/>
                    </a:lnTo>
                    <a:lnTo>
                      <a:pt x="5" y="15"/>
                    </a:lnTo>
                    <a:lnTo>
                      <a:pt x="4" y="16"/>
                    </a:lnTo>
                    <a:lnTo>
                      <a:pt x="4" y="17"/>
                    </a:lnTo>
                    <a:lnTo>
                      <a:pt x="2" y="17"/>
                    </a:lnTo>
                    <a:lnTo>
                      <a:pt x="0" y="17"/>
                    </a:lnTo>
                    <a:lnTo>
                      <a:pt x="0" y="17"/>
                    </a:lnTo>
                    <a:lnTo>
                      <a:pt x="0" y="18"/>
                    </a:lnTo>
                    <a:lnTo>
                      <a:pt x="2" y="20"/>
                    </a:lnTo>
                    <a:lnTo>
                      <a:pt x="3" y="21"/>
                    </a:lnTo>
                    <a:lnTo>
                      <a:pt x="6" y="24"/>
                    </a:lnTo>
                    <a:lnTo>
                      <a:pt x="8" y="27"/>
                    </a:lnTo>
                    <a:lnTo>
                      <a:pt x="10" y="28"/>
                    </a:lnTo>
                    <a:lnTo>
                      <a:pt x="10" y="29"/>
                    </a:lnTo>
                    <a:lnTo>
                      <a:pt x="11" y="29"/>
                    </a:lnTo>
                    <a:lnTo>
                      <a:pt x="14" y="31"/>
                    </a:lnTo>
                    <a:lnTo>
                      <a:pt x="14" y="33"/>
                    </a:lnTo>
                    <a:lnTo>
                      <a:pt x="14" y="33"/>
                    </a:lnTo>
                    <a:lnTo>
                      <a:pt x="14" y="33"/>
                    </a:lnTo>
                    <a:lnTo>
                      <a:pt x="16" y="32"/>
                    </a:lnTo>
                    <a:lnTo>
                      <a:pt x="16" y="32"/>
                    </a:lnTo>
                    <a:lnTo>
                      <a:pt x="18" y="33"/>
                    </a:lnTo>
                    <a:lnTo>
                      <a:pt x="21" y="34"/>
                    </a:lnTo>
                    <a:lnTo>
                      <a:pt x="22" y="33"/>
                    </a:lnTo>
                    <a:lnTo>
                      <a:pt x="24" y="33"/>
                    </a:lnTo>
                    <a:lnTo>
                      <a:pt x="24" y="33"/>
                    </a:lnTo>
                    <a:lnTo>
                      <a:pt x="26" y="34"/>
                    </a:lnTo>
                    <a:lnTo>
                      <a:pt x="27" y="35"/>
                    </a:lnTo>
                    <a:lnTo>
                      <a:pt x="28" y="35"/>
                    </a:lnTo>
                    <a:lnTo>
                      <a:pt x="29" y="35"/>
                    </a:lnTo>
                    <a:lnTo>
                      <a:pt x="31" y="35"/>
                    </a:lnTo>
                    <a:lnTo>
                      <a:pt x="32" y="35"/>
                    </a:lnTo>
                    <a:lnTo>
                      <a:pt x="32" y="34"/>
                    </a:lnTo>
                    <a:lnTo>
                      <a:pt x="31" y="33"/>
                    </a:lnTo>
                    <a:lnTo>
                      <a:pt x="30" y="31"/>
                    </a:lnTo>
                    <a:lnTo>
                      <a:pt x="30" y="30"/>
                    </a:lnTo>
                    <a:lnTo>
                      <a:pt x="31" y="29"/>
                    </a:lnTo>
                    <a:lnTo>
                      <a:pt x="31" y="27"/>
                    </a:lnTo>
                    <a:lnTo>
                      <a:pt x="32" y="23"/>
                    </a:lnTo>
                    <a:lnTo>
                      <a:pt x="32" y="17"/>
                    </a:lnTo>
                    <a:lnTo>
                      <a:pt x="32" y="12"/>
                    </a:lnTo>
                    <a:lnTo>
                      <a:pt x="34" y="7"/>
                    </a:lnTo>
                    <a:lnTo>
                      <a:pt x="34" y="3"/>
                    </a:lnTo>
                    <a:lnTo>
                      <a:pt x="3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3" name="Freeform 41"/>
              <p:cNvSpPr>
                <a:spLocks/>
              </p:cNvSpPr>
              <p:nvPr/>
            </p:nvSpPr>
            <p:spPr bwMode="auto">
              <a:xfrm>
                <a:off x="749" y="2578"/>
                <a:ext cx="47" cy="20"/>
              </a:xfrm>
              <a:custGeom>
                <a:avLst/>
                <a:gdLst>
                  <a:gd name="T0" fmla="*/ 3 w 47"/>
                  <a:gd name="T1" fmla="*/ 0 h 20"/>
                  <a:gd name="T2" fmla="*/ 1 w 47"/>
                  <a:gd name="T3" fmla="*/ 1 h 20"/>
                  <a:gd name="T4" fmla="*/ 2 w 47"/>
                  <a:gd name="T5" fmla="*/ 4 h 20"/>
                  <a:gd name="T6" fmla="*/ 1 w 47"/>
                  <a:gd name="T7" fmla="*/ 6 h 20"/>
                  <a:gd name="T8" fmla="*/ 0 w 47"/>
                  <a:gd name="T9" fmla="*/ 10 h 20"/>
                  <a:gd name="T10" fmla="*/ 1 w 47"/>
                  <a:gd name="T11" fmla="*/ 12 h 20"/>
                  <a:gd name="T12" fmla="*/ 3 w 47"/>
                  <a:gd name="T13" fmla="*/ 10 h 20"/>
                  <a:gd name="T14" fmla="*/ 9 w 47"/>
                  <a:gd name="T15" fmla="*/ 12 h 20"/>
                  <a:gd name="T16" fmla="*/ 11 w 47"/>
                  <a:gd name="T17" fmla="*/ 13 h 20"/>
                  <a:gd name="T18" fmla="*/ 14 w 47"/>
                  <a:gd name="T19" fmla="*/ 17 h 20"/>
                  <a:gd name="T20" fmla="*/ 16 w 47"/>
                  <a:gd name="T21" fmla="*/ 15 h 20"/>
                  <a:gd name="T22" fmla="*/ 17 w 47"/>
                  <a:gd name="T23" fmla="*/ 20 h 20"/>
                  <a:gd name="T24" fmla="*/ 20 w 47"/>
                  <a:gd name="T25" fmla="*/ 20 h 20"/>
                  <a:gd name="T26" fmla="*/ 23 w 47"/>
                  <a:gd name="T27" fmla="*/ 17 h 20"/>
                  <a:gd name="T28" fmla="*/ 21 w 47"/>
                  <a:gd name="T29" fmla="*/ 14 h 20"/>
                  <a:gd name="T30" fmla="*/ 21 w 47"/>
                  <a:gd name="T31" fmla="*/ 12 h 20"/>
                  <a:gd name="T32" fmla="*/ 24 w 47"/>
                  <a:gd name="T33" fmla="*/ 10 h 20"/>
                  <a:gd name="T34" fmla="*/ 27 w 47"/>
                  <a:gd name="T35" fmla="*/ 6 h 20"/>
                  <a:gd name="T36" fmla="*/ 30 w 47"/>
                  <a:gd name="T37" fmla="*/ 5 h 20"/>
                  <a:gd name="T38" fmla="*/ 33 w 47"/>
                  <a:gd name="T39" fmla="*/ 6 h 20"/>
                  <a:gd name="T40" fmla="*/ 39 w 47"/>
                  <a:gd name="T41" fmla="*/ 9 h 20"/>
                  <a:gd name="T42" fmla="*/ 41 w 47"/>
                  <a:gd name="T43" fmla="*/ 10 h 20"/>
                  <a:gd name="T44" fmla="*/ 38 w 47"/>
                  <a:gd name="T45" fmla="*/ 12 h 20"/>
                  <a:gd name="T46" fmla="*/ 39 w 47"/>
                  <a:gd name="T47" fmla="*/ 17 h 20"/>
                  <a:gd name="T48" fmla="*/ 42 w 47"/>
                  <a:gd name="T49" fmla="*/ 19 h 20"/>
                  <a:gd name="T50" fmla="*/ 43 w 47"/>
                  <a:gd name="T51" fmla="*/ 17 h 20"/>
                  <a:gd name="T52" fmla="*/ 45 w 47"/>
                  <a:gd name="T53" fmla="*/ 17 h 20"/>
                  <a:gd name="T54" fmla="*/ 47 w 47"/>
                  <a:gd name="T55" fmla="*/ 13 h 20"/>
                  <a:gd name="T56" fmla="*/ 47 w 47"/>
                  <a:gd name="T57" fmla="*/ 12 h 20"/>
                  <a:gd name="T58" fmla="*/ 45 w 47"/>
                  <a:gd name="T59" fmla="*/ 10 h 20"/>
                  <a:gd name="T60" fmla="*/ 44 w 47"/>
                  <a:gd name="T61" fmla="*/ 7 h 20"/>
                  <a:gd name="T62" fmla="*/ 39 w 47"/>
                  <a:gd name="T63" fmla="*/ 2 h 20"/>
                  <a:gd name="T64" fmla="*/ 34 w 47"/>
                  <a:gd name="T65" fmla="*/ 2 h 20"/>
                  <a:gd name="T66" fmla="*/ 28 w 47"/>
                  <a:gd name="T67" fmla="*/ 0 h 20"/>
                  <a:gd name="T68" fmla="*/ 26 w 47"/>
                  <a:gd name="T69" fmla="*/ 2 h 20"/>
                  <a:gd name="T70" fmla="*/ 25 w 47"/>
                  <a:gd name="T71" fmla="*/ 4 h 20"/>
                  <a:gd name="T72" fmla="*/ 23 w 47"/>
                  <a:gd name="T73" fmla="*/ 3 h 20"/>
                  <a:gd name="T74" fmla="*/ 17 w 47"/>
                  <a:gd name="T75" fmla="*/ 5 h 20"/>
                  <a:gd name="T76" fmla="*/ 15 w 47"/>
                  <a:gd name="T77" fmla="*/ 6 h 20"/>
                  <a:gd name="T78" fmla="*/ 11 w 47"/>
                  <a:gd name="T79" fmla="*/ 5 h 20"/>
                  <a:gd name="T80" fmla="*/ 7 w 47"/>
                  <a:gd name="T81" fmla="*/ 3 h 20"/>
                  <a:gd name="T82" fmla="*/ 5 w 47"/>
                  <a:gd name="T83"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20">
                    <a:moveTo>
                      <a:pt x="3" y="0"/>
                    </a:moveTo>
                    <a:lnTo>
                      <a:pt x="3" y="0"/>
                    </a:lnTo>
                    <a:lnTo>
                      <a:pt x="3" y="0"/>
                    </a:lnTo>
                    <a:lnTo>
                      <a:pt x="3" y="0"/>
                    </a:lnTo>
                    <a:lnTo>
                      <a:pt x="2" y="0"/>
                    </a:lnTo>
                    <a:lnTo>
                      <a:pt x="1" y="1"/>
                    </a:lnTo>
                    <a:lnTo>
                      <a:pt x="1" y="4"/>
                    </a:lnTo>
                    <a:lnTo>
                      <a:pt x="2" y="4"/>
                    </a:lnTo>
                    <a:lnTo>
                      <a:pt x="2" y="4"/>
                    </a:lnTo>
                    <a:lnTo>
                      <a:pt x="2" y="5"/>
                    </a:lnTo>
                    <a:lnTo>
                      <a:pt x="1" y="6"/>
                    </a:lnTo>
                    <a:lnTo>
                      <a:pt x="1" y="6"/>
                    </a:lnTo>
                    <a:lnTo>
                      <a:pt x="1" y="8"/>
                    </a:lnTo>
                    <a:lnTo>
                      <a:pt x="1" y="9"/>
                    </a:lnTo>
                    <a:lnTo>
                      <a:pt x="0" y="10"/>
                    </a:lnTo>
                    <a:lnTo>
                      <a:pt x="0" y="10"/>
                    </a:lnTo>
                    <a:lnTo>
                      <a:pt x="1" y="12"/>
                    </a:lnTo>
                    <a:lnTo>
                      <a:pt x="1" y="12"/>
                    </a:lnTo>
                    <a:lnTo>
                      <a:pt x="1" y="11"/>
                    </a:lnTo>
                    <a:lnTo>
                      <a:pt x="2" y="10"/>
                    </a:lnTo>
                    <a:lnTo>
                      <a:pt x="3" y="10"/>
                    </a:lnTo>
                    <a:lnTo>
                      <a:pt x="6" y="11"/>
                    </a:lnTo>
                    <a:lnTo>
                      <a:pt x="7" y="11"/>
                    </a:lnTo>
                    <a:lnTo>
                      <a:pt x="9" y="12"/>
                    </a:lnTo>
                    <a:lnTo>
                      <a:pt x="10" y="12"/>
                    </a:lnTo>
                    <a:lnTo>
                      <a:pt x="11" y="12"/>
                    </a:lnTo>
                    <a:lnTo>
                      <a:pt x="11" y="13"/>
                    </a:lnTo>
                    <a:lnTo>
                      <a:pt x="12" y="14"/>
                    </a:lnTo>
                    <a:lnTo>
                      <a:pt x="13" y="15"/>
                    </a:lnTo>
                    <a:lnTo>
                      <a:pt x="14" y="17"/>
                    </a:lnTo>
                    <a:lnTo>
                      <a:pt x="15" y="17"/>
                    </a:lnTo>
                    <a:lnTo>
                      <a:pt x="15" y="16"/>
                    </a:lnTo>
                    <a:lnTo>
                      <a:pt x="16" y="15"/>
                    </a:lnTo>
                    <a:lnTo>
                      <a:pt x="17" y="17"/>
                    </a:lnTo>
                    <a:lnTo>
                      <a:pt x="17" y="18"/>
                    </a:lnTo>
                    <a:lnTo>
                      <a:pt x="17" y="20"/>
                    </a:lnTo>
                    <a:lnTo>
                      <a:pt x="17" y="20"/>
                    </a:lnTo>
                    <a:lnTo>
                      <a:pt x="19" y="20"/>
                    </a:lnTo>
                    <a:lnTo>
                      <a:pt x="20" y="20"/>
                    </a:lnTo>
                    <a:lnTo>
                      <a:pt x="23" y="19"/>
                    </a:lnTo>
                    <a:lnTo>
                      <a:pt x="23" y="17"/>
                    </a:lnTo>
                    <a:lnTo>
                      <a:pt x="23" y="17"/>
                    </a:lnTo>
                    <a:lnTo>
                      <a:pt x="23" y="16"/>
                    </a:lnTo>
                    <a:lnTo>
                      <a:pt x="22" y="15"/>
                    </a:lnTo>
                    <a:lnTo>
                      <a:pt x="21" y="14"/>
                    </a:lnTo>
                    <a:lnTo>
                      <a:pt x="21" y="14"/>
                    </a:lnTo>
                    <a:lnTo>
                      <a:pt x="21" y="13"/>
                    </a:lnTo>
                    <a:lnTo>
                      <a:pt x="21" y="12"/>
                    </a:lnTo>
                    <a:lnTo>
                      <a:pt x="22" y="11"/>
                    </a:lnTo>
                    <a:lnTo>
                      <a:pt x="23" y="10"/>
                    </a:lnTo>
                    <a:lnTo>
                      <a:pt x="24" y="10"/>
                    </a:lnTo>
                    <a:lnTo>
                      <a:pt x="25" y="10"/>
                    </a:lnTo>
                    <a:lnTo>
                      <a:pt x="26" y="8"/>
                    </a:lnTo>
                    <a:lnTo>
                      <a:pt x="27" y="6"/>
                    </a:lnTo>
                    <a:lnTo>
                      <a:pt x="28" y="6"/>
                    </a:lnTo>
                    <a:lnTo>
                      <a:pt x="28" y="6"/>
                    </a:lnTo>
                    <a:lnTo>
                      <a:pt x="30" y="5"/>
                    </a:lnTo>
                    <a:lnTo>
                      <a:pt x="31" y="5"/>
                    </a:lnTo>
                    <a:lnTo>
                      <a:pt x="31" y="5"/>
                    </a:lnTo>
                    <a:lnTo>
                      <a:pt x="33" y="6"/>
                    </a:lnTo>
                    <a:lnTo>
                      <a:pt x="36" y="8"/>
                    </a:lnTo>
                    <a:lnTo>
                      <a:pt x="37" y="10"/>
                    </a:lnTo>
                    <a:lnTo>
                      <a:pt x="39" y="9"/>
                    </a:lnTo>
                    <a:lnTo>
                      <a:pt x="39" y="9"/>
                    </a:lnTo>
                    <a:lnTo>
                      <a:pt x="41" y="10"/>
                    </a:lnTo>
                    <a:lnTo>
                      <a:pt x="41" y="10"/>
                    </a:lnTo>
                    <a:lnTo>
                      <a:pt x="40" y="10"/>
                    </a:lnTo>
                    <a:lnTo>
                      <a:pt x="39" y="12"/>
                    </a:lnTo>
                    <a:lnTo>
                      <a:pt x="38" y="12"/>
                    </a:lnTo>
                    <a:lnTo>
                      <a:pt x="38" y="14"/>
                    </a:lnTo>
                    <a:lnTo>
                      <a:pt x="38" y="16"/>
                    </a:lnTo>
                    <a:lnTo>
                      <a:pt x="39" y="17"/>
                    </a:lnTo>
                    <a:lnTo>
                      <a:pt x="41" y="19"/>
                    </a:lnTo>
                    <a:lnTo>
                      <a:pt x="41" y="19"/>
                    </a:lnTo>
                    <a:lnTo>
                      <a:pt x="42" y="19"/>
                    </a:lnTo>
                    <a:lnTo>
                      <a:pt x="42" y="19"/>
                    </a:lnTo>
                    <a:lnTo>
                      <a:pt x="43" y="17"/>
                    </a:lnTo>
                    <a:lnTo>
                      <a:pt x="43" y="17"/>
                    </a:lnTo>
                    <a:lnTo>
                      <a:pt x="43" y="16"/>
                    </a:lnTo>
                    <a:lnTo>
                      <a:pt x="45" y="17"/>
                    </a:lnTo>
                    <a:lnTo>
                      <a:pt x="45" y="17"/>
                    </a:lnTo>
                    <a:lnTo>
                      <a:pt x="47" y="14"/>
                    </a:lnTo>
                    <a:lnTo>
                      <a:pt x="47" y="13"/>
                    </a:lnTo>
                    <a:lnTo>
                      <a:pt x="47" y="13"/>
                    </a:lnTo>
                    <a:lnTo>
                      <a:pt x="47" y="12"/>
                    </a:lnTo>
                    <a:lnTo>
                      <a:pt x="47" y="12"/>
                    </a:lnTo>
                    <a:lnTo>
                      <a:pt x="47" y="12"/>
                    </a:lnTo>
                    <a:lnTo>
                      <a:pt x="46" y="10"/>
                    </a:lnTo>
                    <a:lnTo>
                      <a:pt x="45" y="10"/>
                    </a:lnTo>
                    <a:lnTo>
                      <a:pt x="45" y="10"/>
                    </a:lnTo>
                    <a:lnTo>
                      <a:pt x="45" y="8"/>
                    </a:lnTo>
                    <a:lnTo>
                      <a:pt x="45" y="8"/>
                    </a:lnTo>
                    <a:lnTo>
                      <a:pt x="44" y="7"/>
                    </a:lnTo>
                    <a:lnTo>
                      <a:pt x="43" y="5"/>
                    </a:lnTo>
                    <a:lnTo>
                      <a:pt x="42" y="5"/>
                    </a:lnTo>
                    <a:lnTo>
                      <a:pt x="39" y="2"/>
                    </a:lnTo>
                    <a:lnTo>
                      <a:pt x="38" y="2"/>
                    </a:lnTo>
                    <a:lnTo>
                      <a:pt x="37" y="2"/>
                    </a:lnTo>
                    <a:lnTo>
                      <a:pt x="34" y="2"/>
                    </a:lnTo>
                    <a:lnTo>
                      <a:pt x="33" y="1"/>
                    </a:lnTo>
                    <a:lnTo>
                      <a:pt x="31" y="0"/>
                    </a:lnTo>
                    <a:lnTo>
                      <a:pt x="28" y="0"/>
                    </a:lnTo>
                    <a:lnTo>
                      <a:pt x="27" y="0"/>
                    </a:lnTo>
                    <a:lnTo>
                      <a:pt x="27" y="0"/>
                    </a:lnTo>
                    <a:lnTo>
                      <a:pt x="26" y="2"/>
                    </a:lnTo>
                    <a:lnTo>
                      <a:pt x="26" y="4"/>
                    </a:lnTo>
                    <a:lnTo>
                      <a:pt x="25" y="4"/>
                    </a:lnTo>
                    <a:lnTo>
                      <a:pt x="25" y="4"/>
                    </a:lnTo>
                    <a:lnTo>
                      <a:pt x="24" y="3"/>
                    </a:lnTo>
                    <a:lnTo>
                      <a:pt x="24" y="3"/>
                    </a:lnTo>
                    <a:lnTo>
                      <a:pt x="23" y="3"/>
                    </a:lnTo>
                    <a:lnTo>
                      <a:pt x="21" y="4"/>
                    </a:lnTo>
                    <a:lnTo>
                      <a:pt x="18" y="5"/>
                    </a:lnTo>
                    <a:lnTo>
                      <a:pt x="17" y="5"/>
                    </a:lnTo>
                    <a:lnTo>
                      <a:pt x="16" y="6"/>
                    </a:lnTo>
                    <a:lnTo>
                      <a:pt x="15" y="6"/>
                    </a:lnTo>
                    <a:lnTo>
                      <a:pt x="15" y="6"/>
                    </a:lnTo>
                    <a:lnTo>
                      <a:pt x="14" y="6"/>
                    </a:lnTo>
                    <a:lnTo>
                      <a:pt x="11" y="5"/>
                    </a:lnTo>
                    <a:lnTo>
                      <a:pt x="11" y="5"/>
                    </a:lnTo>
                    <a:lnTo>
                      <a:pt x="7" y="5"/>
                    </a:lnTo>
                    <a:lnTo>
                      <a:pt x="7" y="4"/>
                    </a:lnTo>
                    <a:lnTo>
                      <a:pt x="7" y="3"/>
                    </a:lnTo>
                    <a:lnTo>
                      <a:pt x="6" y="3"/>
                    </a:lnTo>
                    <a:lnTo>
                      <a:pt x="5" y="1"/>
                    </a:lnTo>
                    <a:lnTo>
                      <a:pt x="5" y="1"/>
                    </a:lnTo>
                    <a:lnTo>
                      <a:pt x="4" y="0"/>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4" name="Freeform 42"/>
              <p:cNvSpPr>
                <a:spLocks/>
              </p:cNvSpPr>
              <p:nvPr/>
            </p:nvSpPr>
            <p:spPr bwMode="auto">
              <a:xfrm>
                <a:off x="674" y="2509"/>
                <a:ext cx="32" cy="35"/>
              </a:xfrm>
              <a:custGeom>
                <a:avLst/>
                <a:gdLst>
                  <a:gd name="T0" fmla="*/ 10 w 32"/>
                  <a:gd name="T1" fmla="*/ 0 h 35"/>
                  <a:gd name="T2" fmla="*/ 6 w 32"/>
                  <a:gd name="T3" fmla="*/ 4 h 35"/>
                  <a:gd name="T4" fmla="*/ 9 w 32"/>
                  <a:gd name="T5" fmla="*/ 7 h 35"/>
                  <a:gd name="T6" fmla="*/ 12 w 32"/>
                  <a:gd name="T7" fmla="*/ 11 h 35"/>
                  <a:gd name="T8" fmla="*/ 14 w 32"/>
                  <a:gd name="T9" fmla="*/ 13 h 35"/>
                  <a:gd name="T10" fmla="*/ 14 w 32"/>
                  <a:gd name="T11" fmla="*/ 15 h 35"/>
                  <a:gd name="T12" fmla="*/ 10 w 32"/>
                  <a:gd name="T13" fmla="*/ 15 h 35"/>
                  <a:gd name="T14" fmla="*/ 2 w 32"/>
                  <a:gd name="T15" fmla="*/ 21 h 35"/>
                  <a:gd name="T16" fmla="*/ 1 w 32"/>
                  <a:gd name="T17" fmla="*/ 23 h 35"/>
                  <a:gd name="T18" fmla="*/ 0 w 32"/>
                  <a:gd name="T19" fmla="*/ 23 h 35"/>
                  <a:gd name="T20" fmla="*/ 1 w 32"/>
                  <a:gd name="T21" fmla="*/ 25 h 35"/>
                  <a:gd name="T22" fmla="*/ 0 w 32"/>
                  <a:gd name="T23" fmla="*/ 27 h 35"/>
                  <a:gd name="T24" fmla="*/ 0 w 32"/>
                  <a:gd name="T25" fmla="*/ 29 h 35"/>
                  <a:gd name="T26" fmla="*/ 1 w 32"/>
                  <a:gd name="T27" fmla="*/ 29 h 35"/>
                  <a:gd name="T28" fmla="*/ 2 w 32"/>
                  <a:gd name="T29" fmla="*/ 30 h 35"/>
                  <a:gd name="T30" fmla="*/ 6 w 32"/>
                  <a:gd name="T31" fmla="*/ 32 h 35"/>
                  <a:gd name="T32" fmla="*/ 8 w 32"/>
                  <a:gd name="T33" fmla="*/ 33 h 35"/>
                  <a:gd name="T34" fmla="*/ 12 w 32"/>
                  <a:gd name="T35" fmla="*/ 33 h 35"/>
                  <a:gd name="T36" fmla="*/ 16 w 32"/>
                  <a:gd name="T37" fmla="*/ 34 h 35"/>
                  <a:gd name="T38" fmla="*/ 18 w 32"/>
                  <a:gd name="T39" fmla="*/ 34 h 35"/>
                  <a:gd name="T40" fmla="*/ 20 w 32"/>
                  <a:gd name="T41" fmla="*/ 33 h 35"/>
                  <a:gd name="T42" fmla="*/ 22 w 32"/>
                  <a:gd name="T43" fmla="*/ 31 h 35"/>
                  <a:gd name="T44" fmla="*/ 22 w 32"/>
                  <a:gd name="T45" fmla="*/ 29 h 35"/>
                  <a:gd name="T46" fmla="*/ 23 w 32"/>
                  <a:gd name="T47" fmla="*/ 29 h 35"/>
                  <a:gd name="T48" fmla="*/ 24 w 32"/>
                  <a:gd name="T49" fmla="*/ 27 h 35"/>
                  <a:gd name="T50" fmla="*/ 24 w 32"/>
                  <a:gd name="T51" fmla="*/ 26 h 35"/>
                  <a:gd name="T52" fmla="*/ 24 w 32"/>
                  <a:gd name="T53" fmla="*/ 25 h 35"/>
                  <a:gd name="T54" fmla="*/ 26 w 32"/>
                  <a:gd name="T55" fmla="*/ 23 h 35"/>
                  <a:gd name="T56" fmla="*/ 26 w 32"/>
                  <a:gd name="T57" fmla="*/ 23 h 35"/>
                  <a:gd name="T58" fmla="*/ 31 w 32"/>
                  <a:gd name="T59" fmla="*/ 20 h 35"/>
                  <a:gd name="T60" fmla="*/ 32 w 32"/>
                  <a:gd name="T61" fmla="*/ 18 h 35"/>
                  <a:gd name="T62" fmla="*/ 31 w 32"/>
                  <a:gd name="T63" fmla="*/ 18 h 35"/>
                  <a:gd name="T64" fmla="*/ 31 w 32"/>
                  <a:gd name="T65" fmla="*/ 17 h 35"/>
                  <a:gd name="T66" fmla="*/ 29 w 32"/>
                  <a:gd name="T67" fmla="*/ 18 h 35"/>
                  <a:gd name="T68" fmla="*/ 28 w 32"/>
                  <a:gd name="T69" fmla="*/ 17 h 35"/>
                  <a:gd name="T70" fmla="*/ 27 w 32"/>
                  <a:gd name="T71" fmla="*/ 17 h 35"/>
                  <a:gd name="T72" fmla="*/ 24 w 32"/>
                  <a:gd name="T73" fmla="*/ 16 h 35"/>
                  <a:gd name="T74" fmla="*/ 24 w 32"/>
                  <a:gd name="T75"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35">
                    <a:moveTo>
                      <a:pt x="24" y="0"/>
                    </a:moveTo>
                    <a:lnTo>
                      <a:pt x="10" y="0"/>
                    </a:lnTo>
                    <a:lnTo>
                      <a:pt x="10" y="4"/>
                    </a:lnTo>
                    <a:lnTo>
                      <a:pt x="6" y="4"/>
                    </a:lnTo>
                    <a:lnTo>
                      <a:pt x="6" y="4"/>
                    </a:lnTo>
                    <a:lnTo>
                      <a:pt x="9" y="7"/>
                    </a:lnTo>
                    <a:lnTo>
                      <a:pt x="12" y="9"/>
                    </a:lnTo>
                    <a:lnTo>
                      <a:pt x="12" y="11"/>
                    </a:lnTo>
                    <a:lnTo>
                      <a:pt x="14" y="11"/>
                    </a:lnTo>
                    <a:lnTo>
                      <a:pt x="14" y="13"/>
                    </a:lnTo>
                    <a:lnTo>
                      <a:pt x="14" y="15"/>
                    </a:lnTo>
                    <a:lnTo>
                      <a:pt x="14" y="15"/>
                    </a:lnTo>
                    <a:lnTo>
                      <a:pt x="14" y="15"/>
                    </a:lnTo>
                    <a:lnTo>
                      <a:pt x="10" y="15"/>
                    </a:lnTo>
                    <a:lnTo>
                      <a:pt x="6" y="15"/>
                    </a:lnTo>
                    <a:lnTo>
                      <a:pt x="2" y="21"/>
                    </a:lnTo>
                    <a:lnTo>
                      <a:pt x="2" y="21"/>
                    </a:lnTo>
                    <a:lnTo>
                      <a:pt x="1" y="23"/>
                    </a:lnTo>
                    <a:lnTo>
                      <a:pt x="1" y="23"/>
                    </a:lnTo>
                    <a:lnTo>
                      <a:pt x="0" y="23"/>
                    </a:lnTo>
                    <a:lnTo>
                      <a:pt x="1" y="25"/>
                    </a:lnTo>
                    <a:lnTo>
                      <a:pt x="1" y="25"/>
                    </a:lnTo>
                    <a:lnTo>
                      <a:pt x="0" y="25"/>
                    </a:lnTo>
                    <a:lnTo>
                      <a:pt x="0" y="27"/>
                    </a:lnTo>
                    <a:lnTo>
                      <a:pt x="0" y="28"/>
                    </a:lnTo>
                    <a:lnTo>
                      <a:pt x="0" y="29"/>
                    </a:lnTo>
                    <a:lnTo>
                      <a:pt x="1" y="29"/>
                    </a:lnTo>
                    <a:lnTo>
                      <a:pt x="1" y="29"/>
                    </a:lnTo>
                    <a:lnTo>
                      <a:pt x="2" y="30"/>
                    </a:lnTo>
                    <a:lnTo>
                      <a:pt x="2" y="30"/>
                    </a:lnTo>
                    <a:lnTo>
                      <a:pt x="4" y="31"/>
                    </a:lnTo>
                    <a:lnTo>
                      <a:pt x="6" y="32"/>
                    </a:lnTo>
                    <a:lnTo>
                      <a:pt x="7" y="33"/>
                    </a:lnTo>
                    <a:lnTo>
                      <a:pt x="8" y="33"/>
                    </a:lnTo>
                    <a:lnTo>
                      <a:pt x="10" y="33"/>
                    </a:lnTo>
                    <a:lnTo>
                      <a:pt x="12" y="33"/>
                    </a:lnTo>
                    <a:lnTo>
                      <a:pt x="14" y="34"/>
                    </a:lnTo>
                    <a:lnTo>
                      <a:pt x="16" y="34"/>
                    </a:lnTo>
                    <a:lnTo>
                      <a:pt x="18" y="35"/>
                    </a:lnTo>
                    <a:lnTo>
                      <a:pt x="18" y="34"/>
                    </a:lnTo>
                    <a:lnTo>
                      <a:pt x="18" y="33"/>
                    </a:lnTo>
                    <a:lnTo>
                      <a:pt x="20" y="33"/>
                    </a:lnTo>
                    <a:lnTo>
                      <a:pt x="20" y="31"/>
                    </a:lnTo>
                    <a:lnTo>
                      <a:pt x="22" y="31"/>
                    </a:lnTo>
                    <a:lnTo>
                      <a:pt x="22" y="31"/>
                    </a:lnTo>
                    <a:lnTo>
                      <a:pt x="22" y="29"/>
                    </a:lnTo>
                    <a:lnTo>
                      <a:pt x="22" y="29"/>
                    </a:lnTo>
                    <a:lnTo>
                      <a:pt x="23" y="29"/>
                    </a:lnTo>
                    <a:lnTo>
                      <a:pt x="23" y="28"/>
                    </a:lnTo>
                    <a:lnTo>
                      <a:pt x="24" y="27"/>
                    </a:lnTo>
                    <a:lnTo>
                      <a:pt x="24" y="27"/>
                    </a:lnTo>
                    <a:lnTo>
                      <a:pt x="24" y="26"/>
                    </a:lnTo>
                    <a:lnTo>
                      <a:pt x="24" y="26"/>
                    </a:lnTo>
                    <a:lnTo>
                      <a:pt x="24" y="25"/>
                    </a:lnTo>
                    <a:lnTo>
                      <a:pt x="24" y="25"/>
                    </a:lnTo>
                    <a:lnTo>
                      <a:pt x="26" y="23"/>
                    </a:lnTo>
                    <a:lnTo>
                      <a:pt x="26" y="23"/>
                    </a:lnTo>
                    <a:lnTo>
                      <a:pt x="26" y="23"/>
                    </a:lnTo>
                    <a:lnTo>
                      <a:pt x="28" y="21"/>
                    </a:lnTo>
                    <a:lnTo>
                      <a:pt x="31" y="20"/>
                    </a:lnTo>
                    <a:lnTo>
                      <a:pt x="31" y="19"/>
                    </a:lnTo>
                    <a:lnTo>
                      <a:pt x="32" y="18"/>
                    </a:lnTo>
                    <a:lnTo>
                      <a:pt x="32" y="18"/>
                    </a:lnTo>
                    <a:lnTo>
                      <a:pt x="31" y="18"/>
                    </a:lnTo>
                    <a:lnTo>
                      <a:pt x="31" y="18"/>
                    </a:lnTo>
                    <a:lnTo>
                      <a:pt x="31" y="17"/>
                    </a:lnTo>
                    <a:lnTo>
                      <a:pt x="30" y="17"/>
                    </a:lnTo>
                    <a:lnTo>
                      <a:pt x="29" y="18"/>
                    </a:lnTo>
                    <a:lnTo>
                      <a:pt x="28" y="18"/>
                    </a:lnTo>
                    <a:lnTo>
                      <a:pt x="28" y="17"/>
                    </a:lnTo>
                    <a:lnTo>
                      <a:pt x="27" y="16"/>
                    </a:lnTo>
                    <a:lnTo>
                      <a:pt x="27" y="17"/>
                    </a:lnTo>
                    <a:lnTo>
                      <a:pt x="25" y="16"/>
                    </a:lnTo>
                    <a:lnTo>
                      <a:pt x="24" y="16"/>
                    </a:lnTo>
                    <a:lnTo>
                      <a:pt x="24" y="15"/>
                    </a:lnTo>
                    <a:lnTo>
                      <a:pt x="24" y="11"/>
                    </a:lnTo>
                    <a:lnTo>
                      <a:pt x="2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5" name="Freeform 43"/>
              <p:cNvSpPr>
                <a:spLocks/>
              </p:cNvSpPr>
              <p:nvPr/>
            </p:nvSpPr>
            <p:spPr bwMode="auto">
              <a:xfrm>
                <a:off x="840" y="2492"/>
                <a:ext cx="28" cy="19"/>
              </a:xfrm>
              <a:custGeom>
                <a:avLst/>
                <a:gdLst>
                  <a:gd name="T0" fmla="*/ 0 w 28"/>
                  <a:gd name="T1" fmla="*/ 0 h 19"/>
                  <a:gd name="T2" fmla="*/ 3 w 28"/>
                  <a:gd name="T3" fmla="*/ 0 h 19"/>
                  <a:gd name="T4" fmla="*/ 9 w 28"/>
                  <a:gd name="T5" fmla="*/ 0 h 19"/>
                  <a:gd name="T6" fmla="*/ 13 w 28"/>
                  <a:gd name="T7" fmla="*/ 2 h 19"/>
                  <a:gd name="T8" fmla="*/ 16 w 28"/>
                  <a:gd name="T9" fmla="*/ 2 h 19"/>
                  <a:gd name="T10" fmla="*/ 17 w 28"/>
                  <a:gd name="T11" fmla="*/ 4 h 19"/>
                  <a:gd name="T12" fmla="*/ 21 w 28"/>
                  <a:gd name="T13" fmla="*/ 4 h 19"/>
                  <a:gd name="T14" fmla="*/ 22 w 28"/>
                  <a:gd name="T15" fmla="*/ 5 h 19"/>
                  <a:gd name="T16" fmla="*/ 19 w 28"/>
                  <a:gd name="T17" fmla="*/ 6 h 19"/>
                  <a:gd name="T18" fmla="*/ 20 w 28"/>
                  <a:gd name="T19" fmla="*/ 7 h 19"/>
                  <a:gd name="T20" fmla="*/ 26 w 28"/>
                  <a:gd name="T21" fmla="*/ 8 h 19"/>
                  <a:gd name="T22" fmla="*/ 28 w 28"/>
                  <a:gd name="T23" fmla="*/ 10 h 19"/>
                  <a:gd name="T24" fmla="*/ 28 w 28"/>
                  <a:gd name="T25" fmla="*/ 12 h 19"/>
                  <a:gd name="T26" fmla="*/ 26 w 28"/>
                  <a:gd name="T27" fmla="*/ 14 h 19"/>
                  <a:gd name="T28" fmla="*/ 24 w 28"/>
                  <a:gd name="T29" fmla="*/ 13 h 19"/>
                  <a:gd name="T30" fmla="*/ 18 w 28"/>
                  <a:gd name="T31" fmla="*/ 12 h 19"/>
                  <a:gd name="T32" fmla="*/ 14 w 28"/>
                  <a:gd name="T33" fmla="*/ 13 h 19"/>
                  <a:gd name="T34" fmla="*/ 14 w 28"/>
                  <a:gd name="T35" fmla="*/ 14 h 19"/>
                  <a:gd name="T36" fmla="*/ 10 w 28"/>
                  <a:gd name="T37" fmla="*/ 15 h 19"/>
                  <a:gd name="T38" fmla="*/ 10 w 28"/>
                  <a:gd name="T39" fmla="*/ 13 h 19"/>
                  <a:gd name="T40" fmla="*/ 8 w 28"/>
                  <a:gd name="T41" fmla="*/ 13 h 19"/>
                  <a:gd name="T42" fmla="*/ 6 w 28"/>
                  <a:gd name="T43" fmla="*/ 14 h 19"/>
                  <a:gd name="T44" fmla="*/ 4 w 28"/>
                  <a:gd name="T45" fmla="*/ 17 h 19"/>
                  <a:gd name="T46" fmla="*/ 3 w 28"/>
                  <a:gd name="T47" fmla="*/ 19 h 19"/>
                  <a:gd name="T48" fmla="*/ 2 w 28"/>
                  <a:gd name="T49" fmla="*/ 18 h 19"/>
                  <a:gd name="T50" fmla="*/ 1 w 28"/>
                  <a:gd name="T51" fmla="*/ 18 h 19"/>
                  <a:gd name="T52" fmla="*/ 0 w 28"/>
                  <a:gd name="T53" fmla="*/ 16 h 19"/>
                  <a:gd name="T54" fmla="*/ 1 w 28"/>
                  <a:gd name="T55" fmla="*/ 13 h 19"/>
                  <a:gd name="T56" fmla="*/ 0 w 28"/>
                  <a:gd name="T57" fmla="*/ 11 h 19"/>
                  <a:gd name="T58" fmla="*/ 0 w 28"/>
                  <a:gd name="T59" fmla="*/ 10 h 19"/>
                  <a:gd name="T60" fmla="*/ 1 w 28"/>
                  <a:gd name="T61" fmla="*/ 7 h 19"/>
                  <a:gd name="T62" fmla="*/ 2 w 28"/>
                  <a:gd name="T63" fmla="*/ 6 h 19"/>
                  <a:gd name="T64" fmla="*/ 2 w 28"/>
                  <a:gd name="T65" fmla="*/ 3 h 19"/>
                  <a:gd name="T66" fmla="*/ 0 w 28"/>
                  <a:gd name="T6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 h="19">
                    <a:moveTo>
                      <a:pt x="0" y="0"/>
                    </a:moveTo>
                    <a:lnTo>
                      <a:pt x="0" y="0"/>
                    </a:lnTo>
                    <a:lnTo>
                      <a:pt x="1" y="0"/>
                    </a:lnTo>
                    <a:lnTo>
                      <a:pt x="3" y="0"/>
                    </a:lnTo>
                    <a:lnTo>
                      <a:pt x="5" y="0"/>
                    </a:lnTo>
                    <a:lnTo>
                      <a:pt x="9" y="0"/>
                    </a:lnTo>
                    <a:lnTo>
                      <a:pt x="11" y="0"/>
                    </a:lnTo>
                    <a:lnTo>
                      <a:pt x="13" y="2"/>
                    </a:lnTo>
                    <a:lnTo>
                      <a:pt x="15" y="2"/>
                    </a:lnTo>
                    <a:lnTo>
                      <a:pt x="16" y="2"/>
                    </a:lnTo>
                    <a:lnTo>
                      <a:pt x="16" y="4"/>
                    </a:lnTo>
                    <a:lnTo>
                      <a:pt x="17" y="4"/>
                    </a:lnTo>
                    <a:lnTo>
                      <a:pt x="18" y="4"/>
                    </a:lnTo>
                    <a:lnTo>
                      <a:pt x="21" y="4"/>
                    </a:lnTo>
                    <a:lnTo>
                      <a:pt x="21" y="5"/>
                    </a:lnTo>
                    <a:lnTo>
                      <a:pt x="22" y="5"/>
                    </a:lnTo>
                    <a:lnTo>
                      <a:pt x="20" y="6"/>
                    </a:lnTo>
                    <a:lnTo>
                      <a:pt x="19" y="6"/>
                    </a:lnTo>
                    <a:lnTo>
                      <a:pt x="19" y="6"/>
                    </a:lnTo>
                    <a:lnTo>
                      <a:pt x="20" y="7"/>
                    </a:lnTo>
                    <a:lnTo>
                      <a:pt x="24" y="7"/>
                    </a:lnTo>
                    <a:lnTo>
                      <a:pt x="26" y="8"/>
                    </a:lnTo>
                    <a:lnTo>
                      <a:pt x="27" y="10"/>
                    </a:lnTo>
                    <a:lnTo>
                      <a:pt x="28" y="10"/>
                    </a:lnTo>
                    <a:lnTo>
                      <a:pt x="28" y="10"/>
                    </a:lnTo>
                    <a:lnTo>
                      <a:pt x="28" y="12"/>
                    </a:lnTo>
                    <a:lnTo>
                      <a:pt x="28" y="13"/>
                    </a:lnTo>
                    <a:lnTo>
                      <a:pt x="26" y="14"/>
                    </a:lnTo>
                    <a:lnTo>
                      <a:pt x="25" y="14"/>
                    </a:lnTo>
                    <a:lnTo>
                      <a:pt x="24" y="13"/>
                    </a:lnTo>
                    <a:lnTo>
                      <a:pt x="22" y="12"/>
                    </a:lnTo>
                    <a:lnTo>
                      <a:pt x="18" y="12"/>
                    </a:lnTo>
                    <a:lnTo>
                      <a:pt x="15" y="12"/>
                    </a:lnTo>
                    <a:lnTo>
                      <a:pt x="14" y="13"/>
                    </a:lnTo>
                    <a:lnTo>
                      <a:pt x="14" y="14"/>
                    </a:lnTo>
                    <a:lnTo>
                      <a:pt x="14" y="14"/>
                    </a:lnTo>
                    <a:lnTo>
                      <a:pt x="12" y="14"/>
                    </a:lnTo>
                    <a:lnTo>
                      <a:pt x="10" y="15"/>
                    </a:lnTo>
                    <a:lnTo>
                      <a:pt x="10" y="13"/>
                    </a:lnTo>
                    <a:lnTo>
                      <a:pt x="10" y="13"/>
                    </a:lnTo>
                    <a:lnTo>
                      <a:pt x="8" y="12"/>
                    </a:lnTo>
                    <a:lnTo>
                      <a:pt x="8" y="13"/>
                    </a:lnTo>
                    <a:lnTo>
                      <a:pt x="7" y="13"/>
                    </a:lnTo>
                    <a:lnTo>
                      <a:pt x="6" y="14"/>
                    </a:lnTo>
                    <a:lnTo>
                      <a:pt x="5" y="16"/>
                    </a:lnTo>
                    <a:lnTo>
                      <a:pt x="4" y="17"/>
                    </a:lnTo>
                    <a:lnTo>
                      <a:pt x="4" y="18"/>
                    </a:lnTo>
                    <a:lnTo>
                      <a:pt x="3" y="19"/>
                    </a:lnTo>
                    <a:lnTo>
                      <a:pt x="2" y="19"/>
                    </a:lnTo>
                    <a:lnTo>
                      <a:pt x="2" y="18"/>
                    </a:lnTo>
                    <a:lnTo>
                      <a:pt x="1" y="18"/>
                    </a:lnTo>
                    <a:lnTo>
                      <a:pt x="1" y="18"/>
                    </a:lnTo>
                    <a:lnTo>
                      <a:pt x="1" y="16"/>
                    </a:lnTo>
                    <a:lnTo>
                      <a:pt x="0" y="16"/>
                    </a:lnTo>
                    <a:lnTo>
                      <a:pt x="1" y="15"/>
                    </a:lnTo>
                    <a:lnTo>
                      <a:pt x="1" y="13"/>
                    </a:lnTo>
                    <a:lnTo>
                      <a:pt x="1" y="12"/>
                    </a:lnTo>
                    <a:lnTo>
                      <a:pt x="0" y="11"/>
                    </a:lnTo>
                    <a:lnTo>
                      <a:pt x="0" y="11"/>
                    </a:lnTo>
                    <a:lnTo>
                      <a:pt x="0" y="10"/>
                    </a:lnTo>
                    <a:lnTo>
                      <a:pt x="1" y="10"/>
                    </a:lnTo>
                    <a:lnTo>
                      <a:pt x="1" y="7"/>
                    </a:lnTo>
                    <a:lnTo>
                      <a:pt x="2" y="6"/>
                    </a:lnTo>
                    <a:lnTo>
                      <a:pt x="2" y="6"/>
                    </a:lnTo>
                    <a:lnTo>
                      <a:pt x="1" y="5"/>
                    </a:lnTo>
                    <a:lnTo>
                      <a:pt x="2" y="3"/>
                    </a:lnTo>
                    <a:lnTo>
                      <a:pt x="1" y="2"/>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6" name="Freeform 44"/>
              <p:cNvSpPr>
                <a:spLocks/>
              </p:cNvSpPr>
              <p:nvPr/>
            </p:nvSpPr>
            <p:spPr bwMode="auto">
              <a:xfrm>
                <a:off x="828" y="2556"/>
                <a:ext cx="110" cy="95"/>
              </a:xfrm>
              <a:custGeom>
                <a:avLst/>
                <a:gdLst>
                  <a:gd name="T0" fmla="*/ 12 w 110"/>
                  <a:gd name="T1" fmla="*/ 8 h 95"/>
                  <a:gd name="T2" fmla="*/ 14 w 110"/>
                  <a:gd name="T3" fmla="*/ 12 h 95"/>
                  <a:gd name="T4" fmla="*/ 11 w 110"/>
                  <a:gd name="T5" fmla="*/ 20 h 95"/>
                  <a:gd name="T6" fmla="*/ 14 w 110"/>
                  <a:gd name="T7" fmla="*/ 27 h 95"/>
                  <a:gd name="T8" fmla="*/ 18 w 110"/>
                  <a:gd name="T9" fmla="*/ 22 h 95"/>
                  <a:gd name="T10" fmla="*/ 16 w 110"/>
                  <a:gd name="T11" fmla="*/ 12 h 95"/>
                  <a:gd name="T12" fmla="*/ 29 w 110"/>
                  <a:gd name="T13" fmla="*/ 7 h 95"/>
                  <a:gd name="T14" fmla="*/ 25 w 110"/>
                  <a:gd name="T15" fmla="*/ 4 h 95"/>
                  <a:gd name="T16" fmla="*/ 28 w 110"/>
                  <a:gd name="T17" fmla="*/ 1 h 95"/>
                  <a:gd name="T18" fmla="*/ 36 w 110"/>
                  <a:gd name="T19" fmla="*/ 8 h 95"/>
                  <a:gd name="T20" fmla="*/ 42 w 110"/>
                  <a:gd name="T21" fmla="*/ 14 h 95"/>
                  <a:gd name="T22" fmla="*/ 54 w 110"/>
                  <a:gd name="T23" fmla="*/ 14 h 95"/>
                  <a:gd name="T24" fmla="*/ 61 w 110"/>
                  <a:gd name="T25" fmla="*/ 16 h 95"/>
                  <a:gd name="T26" fmla="*/ 74 w 110"/>
                  <a:gd name="T27" fmla="*/ 15 h 95"/>
                  <a:gd name="T28" fmla="*/ 74 w 110"/>
                  <a:gd name="T29" fmla="*/ 14 h 95"/>
                  <a:gd name="T30" fmla="*/ 92 w 110"/>
                  <a:gd name="T31" fmla="*/ 14 h 95"/>
                  <a:gd name="T32" fmla="*/ 85 w 110"/>
                  <a:gd name="T33" fmla="*/ 15 h 95"/>
                  <a:gd name="T34" fmla="*/ 88 w 110"/>
                  <a:gd name="T35" fmla="*/ 18 h 95"/>
                  <a:gd name="T36" fmla="*/ 98 w 110"/>
                  <a:gd name="T37" fmla="*/ 23 h 95"/>
                  <a:gd name="T38" fmla="*/ 102 w 110"/>
                  <a:gd name="T39" fmla="*/ 30 h 95"/>
                  <a:gd name="T40" fmla="*/ 103 w 110"/>
                  <a:gd name="T41" fmla="*/ 32 h 95"/>
                  <a:gd name="T42" fmla="*/ 110 w 110"/>
                  <a:gd name="T43" fmla="*/ 32 h 95"/>
                  <a:gd name="T44" fmla="*/ 108 w 110"/>
                  <a:gd name="T45" fmla="*/ 35 h 95"/>
                  <a:gd name="T46" fmla="*/ 102 w 110"/>
                  <a:gd name="T47" fmla="*/ 39 h 95"/>
                  <a:gd name="T48" fmla="*/ 104 w 110"/>
                  <a:gd name="T49" fmla="*/ 43 h 95"/>
                  <a:gd name="T50" fmla="*/ 100 w 110"/>
                  <a:gd name="T51" fmla="*/ 49 h 95"/>
                  <a:gd name="T52" fmla="*/ 100 w 110"/>
                  <a:gd name="T53" fmla="*/ 54 h 95"/>
                  <a:gd name="T54" fmla="*/ 104 w 110"/>
                  <a:gd name="T55" fmla="*/ 61 h 95"/>
                  <a:gd name="T56" fmla="*/ 96 w 110"/>
                  <a:gd name="T57" fmla="*/ 65 h 95"/>
                  <a:gd name="T58" fmla="*/ 84 w 110"/>
                  <a:gd name="T59" fmla="*/ 69 h 95"/>
                  <a:gd name="T60" fmla="*/ 70 w 110"/>
                  <a:gd name="T61" fmla="*/ 66 h 95"/>
                  <a:gd name="T62" fmla="*/ 74 w 110"/>
                  <a:gd name="T63" fmla="*/ 71 h 95"/>
                  <a:gd name="T64" fmla="*/ 74 w 110"/>
                  <a:gd name="T65" fmla="*/ 79 h 95"/>
                  <a:gd name="T66" fmla="*/ 81 w 110"/>
                  <a:gd name="T67" fmla="*/ 83 h 95"/>
                  <a:gd name="T68" fmla="*/ 77 w 110"/>
                  <a:gd name="T69" fmla="*/ 85 h 95"/>
                  <a:gd name="T70" fmla="*/ 72 w 110"/>
                  <a:gd name="T71" fmla="*/ 89 h 95"/>
                  <a:gd name="T72" fmla="*/ 67 w 110"/>
                  <a:gd name="T73" fmla="*/ 91 h 95"/>
                  <a:gd name="T74" fmla="*/ 60 w 110"/>
                  <a:gd name="T75" fmla="*/ 95 h 95"/>
                  <a:gd name="T76" fmla="*/ 54 w 110"/>
                  <a:gd name="T77" fmla="*/ 92 h 95"/>
                  <a:gd name="T78" fmla="*/ 48 w 110"/>
                  <a:gd name="T79" fmla="*/ 80 h 95"/>
                  <a:gd name="T80" fmla="*/ 48 w 110"/>
                  <a:gd name="T81" fmla="*/ 74 h 95"/>
                  <a:gd name="T82" fmla="*/ 47 w 110"/>
                  <a:gd name="T83" fmla="*/ 69 h 95"/>
                  <a:gd name="T84" fmla="*/ 44 w 110"/>
                  <a:gd name="T85" fmla="*/ 63 h 95"/>
                  <a:gd name="T86" fmla="*/ 46 w 110"/>
                  <a:gd name="T87" fmla="*/ 54 h 95"/>
                  <a:gd name="T88" fmla="*/ 46 w 110"/>
                  <a:gd name="T89" fmla="*/ 50 h 95"/>
                  <a:gd name="T90" fmla="*/ 38 w 110"/>
                  <a:gd name="T91" fmla="*/ 51 h 95"/>
                  <a:gd name="T92" fmla="*/ 32 w 110"/>
                  <a:gd name="T93" fmla="*/ 51 h 95"/>
                  <a:gd name="T94" fmla="*/ 25 w 110"/>
                  <a:gd name="T95" fmla="*/ 44 h 95"/>
                  <a:gd name="T96" fmla="*/ 14 w 110"/>
                  <a:gd name="T97" fmla="*/ 43 h 95"/>
                  <a:gd name="T98" fmla="*/ 8 w 110"/>
                  <a:gd name="T99" fmla="*/ 34 h 95"/>
                  <a:gd name="T100" fmla="*/ 4 w 110"/>
                  <a:gd name="T101" fmla="*/ 30 h 95"/>
                  <a:gd name="T102" fmla="*/ 2 w 110"/>
                  <a:gd name="T103" fmla="*/ 22 h 95"/>
                  <a:gd name="T104" fmla="*/ 12 w 110"/>
                  <a:gd name="T105" fmla="*/ 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0" h="95">
                    <a:moveTo>
                      <a:pt x="16" y="4"/>
                    </a:moveTo>
                    <a:lnTo>
                      <a:pt x="14" y="5"/>
                    </a:lnTo>
                    <a:lnTo>
                      <a:pt x="13" y="5"/>
                    </a:lnTo>
                    <a:lnTo>
                      <a:pt x="12" y="6"/>
                    </a:lnTo>
                    <a:lnTo>
                      <a:pt x="12" y="6"/>
                    </a:lnTo>
                    <a:lnTo>
                      <a:pt x="12" y="8"/>
                    </a:lnTo>
                    <a:lnTo>
                      <a:pt x="13" y="9"/>
                    </a:lnTo>
                    <a:lnTo>
                      <a:pt x="14" y="10"/>
                    </a:lnTo>
                    <a:lnTo>
                      <a:pt x="14" y="11"/>
                    </a:lnTo>
                    <a:lnTo>
                      <a:pt x="14" y="11"/>
                    </a:lnTo>
                    <a:lnTo>
                      <a:pt x="14" y="12"/>
                    </a:lnTo>
                    <a:lnTo>
                      <a:pt x="14" y="12"/>
                    </a:lnTo>
                    <a:lnTo>
                      <a:pt x="14" y="13"/>
                    </a:lnTo>
                    <a:lnTo>
                      <a:pt x="14" y="15"/>
                    </a:lnTo>
                    <a:lnTo>
                      <a:pt x="12" y="16"/>
                    </a:lnTo>
                    <a:lnTo>
                      <a:pt x="11" y="17"/>
                    </a:lnTo>
                    <a:lnTo>
                      <a:pt x="11" y="18"/>
                    </a:lnTo>
                    <a:lnTo>
                      <a:pt x="11" y="20"/>
                    </a:lnTo>
                    <a:lnTo>
                      <a:pt x="11" y="22"/>
                    </a:lnTo>
                    <a:lnTo>
                      <a:pt x="12" y="22"/>
                    </a:lnTo>
                    <a:lnTo>
                      <a:pt x="13" y="23"/>
                    </a:lnTo>
                    <a:lnTo>
                      <a:pt x="14" y="25"/>
                    </a:lnTo>
                    <a:lnTo>
                      <a:pt x="14" y="26"/>
                    </a:lnTo>
                    <a:lnTo>
                      <a:pt x="14" y="27"/>
                    </a:lnTo>
                    <a:lnTo>
                      <a:pt x="16" y="27"/>
                    </a:lnTo>
                    <a:lnTo>
                      <a:pt x="16" y="26"/>
                    </a:lnTo>
                    <a:lnTo>
                      <a:pt x="18" y="26"/>
                    </a:lnTo>
                    <a:lnTo>
                      <a:pt x="18" y="24"/>
                    </a:lnTo>
                    <a:lnTo>
                      <a:pt x="18" y="24"/>
                    </a:lnTo>
                    <a:lnTo>
                      <a:pt x="18" y="22"/>
                    </a:lnTo>
                    <a:lnTo>
                      <a:pt x="18" y="20"/>
                    </a:lnTo>
                    <a:lnTo>
                      <a:pt x="17" y="18"/>
                    </a:lnTo>
                    <a:lnTo>
                      <a:pt x="16" y="17"/>
                    </a:lnTo>
                    <a:lnTo>
                      <a:pt x="15" y="16"/>
                    </a:lnTo>
                    <a:lnTo>
                      <a:pt x="15" y="12"/>
                    </a:lnTo>
                    <a:lnTo>
                      <a:pt x="16" y="12"/>
                    </a:lnTo>
                    <a:lnTo>
                      <a:pt x="16" y="11"/>
                    </a:lnTo>
                    <a:lnTo>
                      <a:pt x="16" y="11"/>
                    </a:lnTo>
                    <a:lnTo>
                      <a:pt x="18" y="10"/>
                    </a:lnTo>
                    <a:lnTo>
                      <a:pt x="20" y="8"/>
                    </a:lnTo>
                    <a:lnTo>
                      <a:pt x="26" y="7"/>
                    </a:lnTo>
                    <a:lnTo>
                      <a:pt x="29" y="7"/>
                    </a:lnTo>
                    <a:lnTo>
                      <a:pt x="29" y="6"/>
                    </a:lnTo>
                    <a:lnTo>
                      <a:pt x="29" y="6"/>
                    </a:lnTo>
                    <a:lnTo>
                      <a:pt x="28" y="5"/>
                    </a:lnTo>
                    <a:lnTo>
                      <a:pt x="26" y="5"/>
                    </a:lnTo>
                    <a:lnTo>
                      <a:pt x="26" y="4"/>
                    </a:lnTo>
                    <a:lnTo>
                      <a:pt x="25" y="4"/>
                    </a:lnTo>
                    <a:lnTo>
                      <a:pt x="25" y="4"/>
                    </a:lnTo>
                    <a:lnTo>
                      <a:pt x="25" y="3"/>
                    </a:lnTo>
                    <a:lnTo>
                      <a:pt x="26" y="2"/>
                    </a:lnTo>
                    <a:lnTo>
                      <a:pt x="27" y="0"/>
                    </a:lnTo>
                    <a:lnTo>
                      <a:pt x="28" y="0"/>
                    </a:lnTo>
                    <a:lnTo>
                      <a:pt x="28" y="1"/>
                    </a:lnTo>
                    <a:lnTo>
                      <a:pt x="28" y="1"/>
                    </a:lnTo>
                    <a:lnTo>
                      <a:pt x="30" y="5"/>
                    </a:lnTo>
                    <a:lnTo>
                      <a:pt x="30" y="5"/>
                    </a:lnTo>
                    <a:lnTo>
                      <a:pt x="31" y="6"/>
                    </a:lnTo>
                    <a:lnTo>
                      <a:pt x="33" y="7"/>
                    </a:lnTo>
                    <a:lnTo>
                      <a:pt x="36" y="8"/>
                    </a:lnTo>
                    <a:lnTo>
                      <a:pt x="36" y="8"/>
                    </a:lnTo>
                    <a:lnTo>
                      <a:pt x="38" y="8"/>
                    </a:lnTo>
                    <a:lnTo>
                      <a:pt x="40" y="9"/>
                    </a:lnTo>
                    <a:lnTo>
                      <a:pt x="41" y="10"/>
                    </a:lnTo>
                    <a:lnTo>
                      <a:pt x="42" y="12"/>
                    </a:lnTo>
                    <a:lnTo>
                      <a:pt x="42" y="14"/>
                    </a:lnTo>
                    <a:lnTo>
                      <a:pt x="42" y="14"/>
                    </a:lnTo>
                    <a:lnTo>
                      <a:pt x="44" y="15"/>
                    </a:lnTo>
                    <a:lnTo>
                      <a:pt x="45" y="14"/>
                    </a:lnTo>
                    <a:lnTo>
                      <a:pt x="49" y="14"/>
                    </a:lnTo>
                    <a:lnTo>
                      <a:pt x="50" y="14"/>
                    </a:lnTo>
                    <a:lnTo>
                      <a:pt x="54" y="14"/>
                    </a:lnTo>
                    <a:lnTo>
                      <a:pt x="58" y="14"/>
                    </a:lnTo>
                    <a:lnTo>
                      <a:pt x="59" y="14"/>
                    </a:lnTo>
                    <a:lnTo>
                      <a:pt x="60" y="14"/>
                    </a:lnTo>
                    <a:lnTo>
                      <a:pt x="60" y="15"/>
                    </a:lnTo>
                    <a:lnTo>
                      <a:pt x="60" y="16"/>
                    </a:lnTo>
                    <a:lnTo>
                      <a:pt x="61" y="16"/>
                    </a:lnTo>
                    <a:lnTo>
                      <a:pt x="63" y="17"/>
                    </a:lnTo>
                    <a:lnTo>
                      <a:pt x="64" y="18"/>
                    </a:lnTo>
                    <a:lnTo>
                      <a:pt x="67" y="18"/>
                    </a:lnTo>
                    <a:lnTo>
                      <a:pt x="71" y="17"/>
                    </a:lnTo>
                    <a:lnTo>
                      <a:pt x="72" y="16"/>
                    </a:lnTo>
                    <a:lnTo>
                      <a:pt x="74" y="15"/>
                    </a:lnTo>
                    <a:lnTo>
                      <a:pt x="76" y="15"/>
                    </a:lnTo>
                    <a:lnTo>
                      <a:pt x="78" y="15"/>
                    </a:lnTo>
                    <a:lnTo>
                      <a:pt x="78" y="14"/>
                    </a:lnTo>
                    <a:lnTo>
                      <a:pt x="78" y="14"/>
                    </a:lnTo>
                    <a:lnTo>
                      <a:pt x="75" y="14"/>
                    </a:lnTo>
                    <a:lnTo>
                      <a:pt x="74" y="14"/>
                    </a:lnTo>
                    <a:lnTo>
                      <a:pt x="74" y="14"/>
                    </a:lnTo>
                    <a:lnTo>
                      <a:pt x="75" y="13"/>
                    </a:lnTo>
                    <a:lnTo>
                      <a:pt x="77" y="13"/>
                    </a:lnTo>
                    <a:lnTo>
                      <a:pt x="90" y="13"/>
                    </a:lnTo>
                    <a:lnTo>
                      <a:pt x="92" y="14"/>
                    </a:lnTo>
                    <a:lnTo>
                      <a:pt x="92" y="14"/>
                    </a:lnTo>
                    <a:lnTo>
                      <a:pt x="92" y="14"/>
                    </a:lnTo>
                    <a:lnTo>
                      <a:pt x="90" y="14"/>
                    </a:lnTo>
                    <a:lnTo>
                      <a:pt x="90" y="14"/>
                    </a:lnTo>
                    <a:lnTo>
                      <a:pt x="89" y="14"/>
                    </a:lnTo>
                    <a:lnTo>
                      <a:pt x="87" y="14"/>
                    </a:lnTo>
                    <a:lnTo>
                      <a:pt x="85" y="15"/>
                    </a:lnTo>
                    <a:lnTo>
                      <a:pt x="84" y="15"/>
                    </a:lnTo>
                    <a:lnTo>
                      <a:pt x="85" y="16"/>
                    </a:lnTo>
                    <a:lnTo>
                      <a:pt x="86" y="16"/>
                    </a:lnTo>
                    <a:lnTo>
                      <a:pt x="86" y="16"/>
                    </a:lnTo>
                    <a:lnTo>
                      <a:pt x="88" y="17"/>
                    </a:lnTo>
                    <a:lnTo>
                      <a:pt x="88" y="18"/>
                    </a:lnTo>
                    <a:lnTo>
                      <a:pt x="89" y="19"/>
                    </a:lnTo>
                    <a:lnTo>
                      <a:pt x="89" y="20"/>
                    </a:lnTo>
                    <a:lnTo>
                      <a:pt x="90" y="20"/>
                    </a:lnTo>
                    <a:lnTo>
                      <a:pt x="92" y="20"/>
                    </a:lnTo>
                    <a:lnTo>
                      <a:pt x="95" y="21"/>
                    </a:lnTo>
                    <a:lnTo>
                      <a:pt x="98" y="23"/>
                    </a:lnTo>
                    <a:lnTo>
                      <a:pt x="100" y="23"/>
                    </a:lnTo>
                    <a:lnTo>
                      <a:pt x="101" y="24"/>
                    </a:lnTo>
                    <a:lnTo>
                      <a:pt x="102" y="26"/>
                    </a:lnTo>
                    <a:lnTo>
                      <a:pt x="102" y="27"/>
                    </a:lnTo>
                    <a:lnTo>
                      <a:pt x="102" y="29"/>
                    </a:lnTo>
                    <a:lnTo>
                      <a:pt x="102" y="30"/>
                    </a:lnTo>
                    <a:lnTo>
                      <a:pt x="102" y="30"/>
                    </a:lnTo>
                    <a:lnTo>
                      <a:pt x="100" y="31"/>
                    </a:lnTo>
                    <a:lnTo>
                      <a:pt x="100" y="31"/>
                    </a:lnTo>
                    <a:lnTo>
                      <a:pt x="101" y="32"/>
                    </a:lnTo>
                    <a:lnTo>
                      <a:pt x="102" y="32"/>
                    </a:lnTo>
                    <a:lnTo>
                      <a:pt x="103" y="32"/>
                    </a:lnTo>
                    <a:lnTo>
                      <a:pt x="104" y="32"/>
                    </a:lnTo>
                    <a:lnTo>
                      <a:pt x="104" y="32"/>
                    </a:lnTo>
                    <a:lnTo>
                      <a:pt x="106" y="30"/>
                    </a:lnTo>
                    <a:lnTo>
                      <a:pt x="107" y="30"/>
                    </a:lnTo>
                    <a:lnTo>
                      <a:pt x="108" y="31"/>
                    </a:lnTo>
                    <a:lnTo>
                      <a:pt x="110" y="32"/>
                    </a:lnTo>
                    <a:lnTo>
                      <a:pt x="110" y="32"/>
                    </a:lnTo>
                    <a:lnTo>
                      <a:pt x="110" y="33"/>
                    </a:lnTo>
                    <a:lnTo>
                      <a:pt x="110" y="34"/>
                    </a:lnTo>
                    <a:lnTo>
                      <a:pt x="110" y="34"/>
                    </a:lnTo>
                    <a:lnTo>
                      <a:pt x="109" y="34"/>
                    </a:lnTo>
                    <a:lnTo>
                      <a:pt x="108" y="35"/>
                    </a:lnTo>
                    <a:lnTo>
                      <a:pt x="108" y="36"/>
                    </a:lnTo>
                    <a:lnTo>
                      <a:pt x="105" y="36"/>
                    </a:lnTo>
                    <a:lnTo>
                      <a:pt x="104" y="37"/>
                    </a:lnTo>
                    <a:lnTo>
                      <a:pt x="104" y="38"/>
                    </a:lnTo>
                    <a:lnTo>
                      <a:pt x="102" y="38"/>
                    </a:lnTo>
                    <a:lnTo>
                      <a:pt x="102" y="39"/>
                    </a:lnTo>
                    <a:lnTo>
                      <a:pt x="102" y="39"/>
                    </a:lnTo>
                    <a:lnTo>
                      <a:pt x="102" y="41"/>
                    </a:lnTo>
                    <a:lnTo>
                      <a:pt x="102" y="43"/>
                    </a:lnTo>
                    <a:lnTo>
                      <a:pt x="103" y="43"/>
                    </a:lnTo>
                    <a:lnTo>
                      <a:pt x="104" y="43"/>
                    </a:lnTo>
                    <a:lnTo>
                      <a:pt x="104" y="43"/>
                    </a:lnTo>
                    <a:lnTo>
                      <a:pt x="105" y="43"/>
                    </a:lnTo>
                    <a:lnTo>
                      <a:pt x="104" y="44"/>
                    </a:lnTo>
                    <a:lnTo>
                      <a:pt x="102" y="45"/>
                    </a:lnTo>
                    <a:lnTo>
                      <a:pt x="100" y="46"/>
                    </a:lnTo>
                    <a:lnTo>
                      <a:pt x="100" y="47"/>
                    </a:lnTo>
                    <a:lnTo>
                      <a:pt x="100" y="49"/>
                    </a:lnTo>
                    <a:lnTo>
                      <a:pt x="100" y="49"/>
                    </a:lnTo>
                    <a:lnTo>
                      <a:pt x="98" y="51"/>
                    </a:lnTo>
                    <a:lnTo>
                      <a:pt x="98" y="51"/>
                    </a:lnTo>
                    <a:lnTo>
                      <a:pt x="98" y="51"/>
                    </a:lnTo>
                    <a:lnTo>
                      <a:pt x="98" y="52"/>
                    </a:lnTo>
                    <a:lnTo>
                      <a:pt x="100" y="54"/>
                    </a:lnTo>
                    <a:lnTo>
                      <a:pt x="102" y="56"/>
                    </a:lnTo>
                    <a:lnTo>
                      <a:pt x="102" y="57"/>
                    </a:lnTo>
                    <a:lnTo>
                      <a:pt x="103" y="58"/>
                    </a:lnTo>
                    <a:lnTo>
                      <a:pt x="104" y="58"/>
                    </a:lnTo>
                    <a:lnTo>
                      <a:pt x="104" y="59"/>
                    </a:lnTo>
                    <a:lnTo>
                      <a:pt x="104" y="61"/>
                    </a:lnTo>
                    <a:lnTo>
                      <a:pt x="102" y="63"/>
                    </a:lnTo>
                    <a:lnTo>
                      <a:pt x="101" y="63"/>
                    </a:lnTo>
                    <a:lnTo>
                      <a:pt x="100" y="64"/>
                    </a:lnTo>
                    <a:lnTo>
                      <a:pt x="98" y="64"/>
                    </a:lnTo>
                    <a:lnTo>
                      <a:pt x="97" y="65"/>
                    </a:lnTo>
                    <a:lnTo>
                      <a:pt x="96" y="65"/>
                    </a:lnTo>
                    <a:lnTo>
                      <a:pt x="95" y="67"/>
                    </a:lnTo>
                    <a:lnTo>
                      <a:pt x="94" y="67"/>
                    </a:lnTo>
                    <a:lnTo>
                      <a:pt x="90" y="67"/>
                    </a:lnTo>
                    <a:lnTo>
                      <a:pt x="88" y="67"/>
                    </a:lnTo>
                    <a:lnTo>
                      <a:pt x="85" y="69"/>
                    </a:lnTo>
                    <a:lnTo>
                      <a:pt x="84" y="69"/>
                    </a:lnTo>
                    <a:lnTo>
                      <a:pt x="84" y="69"/>
                    </a:lnTo>
                    <a:lnTo>
                      <a:pt x="80" y="69"/>
                    </a:lnTo>
                    <a:lnTo>
                      <a:pt x="78" y="69"/>
                    </a:lnTo>
                    <a:lnTo>
                      <a:pt x="75" y="67"/>
                    </a:lnTo>
                    <a:lnTo>
                      <a:pt x="72" y="66"/>
                    </a:lnTo>
                    <a:lnTo>
                      <a:pt x="70" y="66"/>
                    </a:lnTo>
                    <a:lnTo>
                      <a:pt x="70" y="66"/>
                    </a:lnTo>
                    <a:lnTo>
                      <a:pt x="70" y="66"/>
                    </a:lnTo>
                    <a:lnTo>
                      <a:pt x="70" y="67"/>
                    </a:lnTo>
                    <a:lnTo>
                      <a:pt x="70" y="69"/>
                    </a:lnTo>
                    <a:lnTo>
                      <a:pt x="72" y="69"/>
                    </a:lnTo>
                    <a:lnTo>
                      <a:pt x="74" y="71"/>
                    </a:lnTo>
                    <a:lnTo>
                      <a:pt x="74" y="71"/>
                    </a:lnTo>
                    <a:lnTo>
                      <a:pt x="74" y="73"/>
                    </a:lnTo>
                    <a:lnTo>
                      <a:pt x="74" y="75"/>
                    </a:lnTo>
                    <a:lnTo>
                      <a:pt x="74" y="75"/>
                    </a:lnTo>
                    <a:lnTo>
                      <a:pt x="74" y="76"/>
                    </a:lnTo>
                    <a:lnTo>
                      <a:pt x="74" y="79"/>
                    </a:lnTo>
                    <a:lnTo>
                      <a:pt x="74" y="80"/>
                    </a:lnTo>
                    <a:lnTo>
                      <a:pt x="75" y="81"/>
                    </a:lnTo>
                    <a:lnTo>
                      <a:pt x="77" y="81"/>
                    </a:lnTo>
                    <a:lnTo>
                      <a:pt x="78" y="81"/>
                    </a:lnTo>
                    <a:lnTo>
                      <a:pt x="81" y="81"/>
                    </a:lnTo>
                    <a:lnTo>
                      <a:pt x="81" y="83"/>
                    </a:lnTo>
                    <a:lnTo>
                      <a:pt x="81" y="83"/>
                    </a:lnTo>
                    <a:lnTo>
                      <a:pt x="81" y="83"/>
                    </a:lnTo>
                    <a:lnTo>
                      <a:pt x="79" y="83"/>
                    </a:lnTo>
                    <a:lnTo>
                      <a:pt x="78" y="84"/>
                    </a:lnTo>
                    <a:lnTo>
                      <a:pt x="78" y="85"/>
                    </a:lnTo>
                    <a:lnTo>
                      <a:pt x="77" y="85"/>
                    </a:lnTo>
                    <a:lnTo>
                      <a:pt x="76" y="85"/>
                    </a:lnTo>
                    <a:lnTo>
                      <a:pt x="75" y="86"/>
                    </a:lnTo>
                    <a:lnTo>
                      <a:pt x="74" y="88"/>
                    </a:lnTo>
                    <a:lnTo>
                      <a:pt x="74" y="89"/>
                    </a:lnTo>
                    <a:lnTo>
                      <a:pt x="73" y="89"/>
                    </a:lnTo>
                    <a:lnTo>
                      <a:pt x="72" y="89"/>
                    </a:lnTo>
                    <a:lnTo>
                      <a:pt x="71" y="89"/>
                    </a:lnTo>
                    <a:lnTo>
                      <a:pt x="71" y="90"/>
                    </a:lnTo>
                    <a:lnTo>
                      <a:pt x="70" y="91"/>
                    </a:lnTo>
                    <a:lnTo>
                      <a:pt x="69" y="91"/>
                    </a:lnTo>
                    <a:lnTo>
                      <a:pt x="68" y="91"/>
                    </a:lnTo>
                    <a:lnTo>
                      <a:pt x="67" y="91"/>
                    </a:lnTo>
                    <a:lnTo>
                      <a:pt x="66" y="92"/>
                    </a:lnTo>
                    <a:lnTo>
                      <a:pt x="65" y="92"/>
                    </a:lnTo>
                    <a:lnTo>
                      <a:pt x="64" y="93"/>
                    </a:lnTo>
                    <a:lnTo>
                      <a:pt x="63" y="94"/>
                    </a:lnTo>
                    <a:lnTo>
                      <a:pt x="62" y="94"/>
                    </a:lnTo>
                    <a:lnTo>
                      <a:pt x="60" y="95"/>
                    </a:lnTo>
                    <a:lnTo>
                      <a:pt x="57" y="95"/>
                    </a:lnTo>
                    <a:lnTo>
                      <a:pt x="57" y="95"/>
                    </a:lnTo>
                    <a:lnTo>
                      <a:pt x="56" y="95"/>
                    </a:lnTo>
                    <a:lnTo>
                      <a:pt x="55" y="93"/>
                    </a:lnTo>
                    <a:lnTo>
                      <a:pt x="54" y="93"/>
                    </a:lnTo>
                    <a:lnTo>
                      <a:pt x="54" y="92"/>
                    </a:lnTo>
                    <a:lnTo>
                      <a:pt x="53" y="91"/>
                    </a:lnTo>
                    <a:lnTo>
                      <a:pt x="52" y="90"/>
                    </a:lnTo>
                    <a:lnTo>
                      <a:pt x="52" y="89"/>
                    </a:lnTo>
                    <a:lnTo>
                      <a:pt x="51" y="87"/>
                    </a:lnTo>
                    <a:lnTo>
                      <a:pt x="49" y="82"/>
                    </a:lnTo>
                    <a:lnTo>
                      <a:pt x="48" y="80"/>
                    </a:lnTo>
                    <a:lnTo>
                      <a:pt x="45" y="78"/>
                    </a:lnTo>
                    <a:lnTo>
                      <a:pt x="45" y="77"/>
                    </a:lnTo>
                    <a:lnTo>
                      <a:pt x="47" y="76"/>
                    </a:lnTo>
                    <a:lnTo>
                      <a:pt x="48" y="75"/>
                    </a:lnTo>
                    <a:lnTo>
                      <a:pt x="48" y="75"/>
                    </a:lnTo>
                    <a:lnTo>
                      <a:pt x="48" y="74"/>
                    </a:lnTo>
                    <a:lnTo>
                      <a:pt x="49" y="74"/>
                    </a:lnTo>
                    <a:lnTo>
                      <a:pt x="49" y="73"/>
                    </a:lnTo>
                    <a:lnTo>
                      <a:pt x="49" y="73"/>
                    </a:lnTo>
                    <a:lnTo>
                      <a:pt x="48" y="72"/>
                    </a:lnTo>
                    <a:lnTo>
                      <a:pt x="48" y="71"/>
                    </a:lnTo>
                    <a:lnTo>
                      <a:pt x="47" y="69"/>
                    </a:lnTo>
                    <a:lnTo>
                      <a:pt x="46" y="69"/>
                    </a:lnTo>
                    <a:lnTo>
                      <a:pt x="46" y="68"/>
                    </a:lnTo>
                    <a:lnTo>
                      <a:pt x="45" y="67"/>
                    </a:lnTo>
                    <a:lnTo>
                      <a:pt x="45" y="65"/>
                    </a:lnTo>
                    <a:lnTo>
                      <a:pt x="45" y="64"/>
                    </a:lnTo>
                    <a:lnTo>
                      <a:pt x="44" y="63"/>
                    </a:lnTo>
                    <a:lnTo>
                      <a:pt x="44" y="61"/>
                    </a:lnTo>
                    <a:lnTo>
                      <a:pt x="45" y="61"/>
                    </a:lnTo>
                    <a:lnTo>
                      <a:pt x="45" y="59"/>
                    </a:lnTo>
                    <a:lnTo>
                      <a:pt x="45" y="57"/>
                    </a:lnTo>
                    <a:lnTo>
                      <a:pt x="46" y="56"/>
                    </a:lnTo>
                    <a:lnTo>
                      <a:pt x="46" y="54"/>
                    </a:lnTo>
                    <a:lnTo>
                      <a:pt x="47" y="53"/>
                    </a:lnTo>
                    <a:lnTo>
                      <a:pt x="48" y="52"/>
                    </a:lnTo>
                    <a:lnTo>
                      <a:pt x="48" y="51"/>
                    </a:lnTo>
                    <a:lnTo>
                      <a:pt x="48" y="50"/>
                    </a:lnTo>
                    <a:lnTo>
                      <a:pt x="47" y="50"/>
                    </a:lnTo>
                    <a:lnTo>
                      <a:pt x="46" y="50"/>
                    </a:lnTo>
                    <a:lnTo>
                      <a:pt x="45" y="50"/>
                    </a:lnTo>
                    <a:lnTo>
                      <a:pt x="42" y="51"/>
                    </a:lnTo>
                    <a:lnTo>
                      <a:pt x="40" y="51"/>
                    </a:lnTo>
                    <a:lnTo>
                      <a:pt x="40" y="51"/>
                    </a:lnTo>
                    <a:lnTo>
                      <a:pt x="38" y="51"/>
                    </a:lnTo>
                    <a:lnTo>
                      <a:pt x="38" y="51"/>
                    </a:lnTo>
                    <a:lnTo>
                      <a:pt x="37" y="51"/>
                    </a:lnTo>
                    <a:lnTo>
                      <a:pt x="36" y="51"/>
                    </a:lnTo>
                    <a:lnTo>
                      <a:pt x="34" y="51"/>
                    </a:lnTo>
                    <a:lnTo>
                      <a:pt x="34" y="51"/>
                    </a:lnTo>
                    <a:lnTo>
                      <a:pt x="34" y="51"/>
                    </a:lnTo>
                    <a:lnTo>
                      <a:pt x="32" y="51"/>
                    </a:lnTo>
                    <a:lnTo>
                      <a:pt x="32" y="51"/>
                    </a:lnTo>
                    <a:lnTo>
                      <a:pt x="32" y="51"/>
                    </a:lnTo>
                    <a:lnTo>
                      <a:pt x="27" y="45"/>
                    </a:lnTo>
                    <a:lnTo>
                      <a:pt x="27" y="45"/>
                    </a:lnTo>
                    <a:lnTo>
                      <a:pt x="26" y="44"/>
                    </a:lnTo>
                    <a:lnTo>
                      <a:pt x="25" y="44"/>
                    </a:lnTo>
                    <a:lnTo>
                      <a:pt x="24" y="43"/>
                    </a:lnTo>
                    <a:lnTo>
                      <a:pt x="22" y="43"/>
                    </a:lnTo>
                    <a:lnTo>
                      <a:pt x="20" y="43"/>
                    </a:lnTo>
                    <a:lnTo>
                      <a:pt x="17" y="43"/>
                    </a:lnTo>
                    <a:lnTo>
                      <a:pt x="16" y="44"/>
                    </a:lnTo>
                    <a:lnTo>
                      <a:pt x="14" y="43"/>
                    </a:lnTo>
                    <a:lnTo>
                      <a:pt x="11" y="43"/>
                    </a:lnTo>
                    <a:lnTo>
                      <a:pt x="10" y="41"/>
                    </a:lnTo>
                    <a:lnTo>
                      <a:pt x="10" y="41"/>
                    </a:lnTo>
                    <a:lnTo>
                      <a:pt x="8" y="40"/>
                    </a:lnTo>
                    <a:lnTo>
                      <a:pt x="8" y="40"/>
                    </a:lnTo>
                    <a:lnTo>
                      <a:pt x="8" y="34"/>
                    </a:lnTo>
                    <a:lnTo>
                      <a:pt x="8" y="34"/>
                    </a:lnTo>
                    <a:lnTo>
                      <a:pt x="7" y="32"/>
                    </a:lnTo>
                    <a:lnTo>
                      <a:pt x="6" y="32"/>
                    </a:lnTo>
                    <a:lnTo>
                      <a:pt x="6" y="32"/>
                    </a:lnTo>
                    <a:lnTo>
                      <a:pt x="5" y="30"/>
                    </a:lnTo>
                    <a:lnTo>
                      <a:pt x="4" y="30"/>
                    </a:lnTo>
                    <a:lnTo>
                      <a:pt x="4" y="27"/>
                    </a:lnTo>
                    <a:lnTo>
                      <a:pt x="4" y="26"/>
                    </a:lnTo>
                    <a:lnTo>
                      <a:pt x="4" y="26"/>
                    </a:lnTo>
                    <a:lnTo>
                      <a:pt x="0" y="26"/>
                    </a:lnTo>
                    <a:lnTo>
                      <a:pt x="1" y="24"/>
                    </a:lnTo>
                    <a:lnTo>
                      <a:pt x="2" y="22"/>
                    </a:lnTo>
                    <a:lnTo>
                      <a:pt x="4" y="15"/>
                    </a:lnTo>
                    <a:lnTo>
                      <a:pt x="6" y="12"/>
                    </a:lnTo>
                    <a:lnTo>
                      <a:pt x="10" y="8"/>
                    </a:lnTo>
                    <a:lnTo>
                      <a:pt x="10" y="7"/>
                    </a:lnTo>
                    <a:lnTo>
                      <a:pt x="11" y="6"/>
                    </a:lnTo>
                    <a:lnTo>
                      <a:pt x="12" y="5"/>
                    </a:lnTo>
                    <a:lnTo>
                      <a:pt x="14" y="4"/>
                    </a:lnTo>
                    <a:lnTo>
                      <a:pt x="16"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7" name="Freeform 45"/>
              <p:cNvSpPr>
                <a:spLocks/>
              </p:cNvSpPr>
              <p:nvPr/>
            </p:nvSpPr>
            <p:spPr bwMode="auto">
              <a:xfrm>
                <a:off x="766" y="2646"/>
                <a:ext cx="47" cy="51"/>
              </a:xfrm>
              <a:custGeom>
                <a:avLst/>
                <a:gdLst>
                  <a:gd name="T0" fmla="*/ 17 w 47"/>
                  <a:gd name="T1" fmla="*/ 0 h 51"/>
                  <a:gd name="T2" fmla="*/ 22 w 47"/>
                  <a:gd name="T3" fmla="*/ 3 h 51"/>
                  <a:gd name="T4" fmla="*/ 28 w 47"/>
                  <a:gd name="T5" fmla="*/ 6 h 51"/>
                  <a:gd name="T6" fmla="*/ 30 w 47"/>
                  <a:gd name="T7" fmla="*/ 9 h 51"/>
                  <a:gd name="T8" fmla="*/ 32 w 47"/>
                  <a:gd name="T9" fmla="*/ 9 h 51"/>
                  <a:gd name="T10" fmla="*/ 34 w 47"/>
                  <a:gd name="T11" fmla="*/ 9 h 51"/>
                  <a:gd name="T12" fmla="*/ 38 w 47"/>
                  <a:gd name="T13" fmla="*/ 9 h 51"/>
                  <a:gd name="T14" fmla="*/ 39 w 47"/>
                  <a:gd name="T15" fmla="*/ 8 h 51"/>
                  <a:gd name="T16" fmla="*/ 41 w 47"/>
                  <a:gd name="T17" fmla="*/ 9 h 51"/>
                  <a:gd name="T18" fmla="*/ 42 w 47"/>
                  <a:gd name="T19" fmla="*/ 9 h 51"/>
                  <a:gd name="T20" fmla="*/ 46 w 47"/>
                  <a:gd name="T21" fmla="*/ 11 h 51"/>
                  <a:gd name="T22" fmla="*/ 44 w 47"/>
                  <a:gd name="T23" fmla="*/ 11 h 51"/>
                  <a:gd name="T24" fmla="*/ 44 w 47"/>
                  <a:gd name="T25" fmla="*/ 13 h 51"/>
                  <a:gd name="T26" fmla="*/ 46 w 47"/>
                  <a:gd name="T27" fmla="*/ 15 h 51"/>
                  <a:gd name="T28" fmla="*/ 47 w 47"/>
                  <a:gd name="T29" fmla="*/ 19 h 51"/>
                  <a:gd name="T30" fmla="*/ 46 w 47"/>
                  <a:gd name="T31" fmla="*/ 19 h 51"/>
                  <a:gd name="T32" fmla="*/ 42 w 47"/>
                  <a:gd name="T33" fmla="*/ 25 h 51"/>
                  <a:gd name="T34" fmla="*/ 39 w 47"/>
                  <a:gd name="T35" fmla="*/ 27 h 51"/>
                  <a:gd name="T36" fmla="*/ 36 w 47"/>
                  <a:gd name="T37" fmla="*/ 31 h 51"/>
                  <a:gd name="T38" fmla="*/ 32 w 47"/>
                  <a:gd name="T39" fmla="*/ 33 h 51"/>
                  <a:gd name="T40" fmla="*/ 24 w 47"/>
                  <a:gd name="T41" fmla="*/ 35 h 51"/>
                  <a:gd name="T42" fmla="*/ 23 w 47"/>
                  <a:gd name="T43" fmla="*/ 37 h 51"/>
                  <a:gd name="T44" fmla="*/ 22 w 47"/>
                  <a:gd name="T45" fmla="*/ 39 h 51"/>
                  <a:gd name="T46" fmla="*/ 21 w 47"/>
                  <a:gd name="T47" fmla="*/ 40 h 51"/>
                  <a:gd name="T48" fmla="*/ 20 w 47"/>
                  <a:gd name="T49" fmla="*/ 39 h 51"/>
                  <a:gd name="T50" fmla="*/ 18 w 47"/>
                  <a:gd name="T51" fmla="*/ 43 h 51"/>
                  <a:gd name="T52" fmla="*/ 18 w 47"/>
                  <a:gd name="T53" fmla="*/ 47 h 51"/>
                  <a:gd name="T54" fmla="*/ 18 w 47"/>
                  <a:gd name="T55" fmla="*/ 49 h 51"/>
                  <a:gd name="T56" fmla="*/ 15 w 47"/>
                  <a:gd name="T57" fmla="*/ 51 h 51"/>
                  <a:gd name="T58" fmla="*/ 12 w 47"/>
                  <a:gd name="T59" fmla="*/ 51 h 51"/>
                  <a:gd name="T60" fmla="*/ 11 w 47"/>
                  <a:gd name="T61" fmla="*/ 49 h 51"/>
                  <a:gd name="T62" fmla="*/ 9 w 47"/>
                  <a:gd name="T63" fmla="*/ 48 h 51"/>
                  <a:gd name="T64" fmla="*/ 8 w 47"/>
                  <a:gd name="T65" fmla="*/ 47 h 51"/>
                  <a:gd name="T66" fmla="*/ 6 w 47"/>
                  <a:gd name="T67" fmla="*/ 47 h 51"/>
                  <a:gd name="T68" fmla="*/ 4 w 47"/>
                  <a:gd name="T69" fmla="*/ 47 h 51"/>
                  <a:gd name="T70" fmla="*/ 3 w 47"/>
                  <a:gd name="T71" fmla="*/ 45 h 51"/>
                  <a:gd name="T72" fmla="*/ 2 w 47"/>
                  <a:gd name="T73" fmla="*/ 44 h 51"/>
                  <a:gd name="T74" fmla="*/ 5 w 47"/>
                  <a:gd name="T75" fmla="*/ 43 h 51"/>
                  <a:gd name="T76" fmla="*/ 5 w 47"/>
                  <a:gd name="T77" fmla="*/ 41 h 51"/>
                  <a:gd name="T78" fmla="*/ 4 w 47"/>
                  <a:gd name="T79" fmla="*/ 39 h 51"/>
                  <a:gd name="T80" fmla="*/ 4 w 47"/>
                  <a:gd name="T81" fmla="*/ 39 h 51"/>
                  <a:gd name="T82" fmla="*/ 6 w 47"/>
                  <a:gd name="T83" fmla="*/ 38 h 51"/>
                  <a:gd name="T84" fmla="*/ 8 w 47"/>
                  <a:gd name="T85" fmla="*/ 36 h 51"/>
                  <a:gd name="T86" fmla="*/ 9 w 47"/>
                  <a:gd name="T87" fmla="*/ 32 h 51"/>
                  <a:gd name="T88" fmla="*/ 8 w 47"/>
                  <a:gd name="T89" fmla="*/ 31 h 51"/>
                  <a:gd name="T90" fmla="*/ 7 w 47"/>
                  <a:gd name="T91" fmla="*/ 29 h 51"/>
                  <a:gd name="T92" fmla="*/ 5 w 47"/>
                  <a:gd name="T93" fmla="*/ 32 h 51"/>
                  <a:gd name="T94" fmla="*/ 4 w 47"/>
                  <a:gd name="T95" fmla="*/ 31 h 51"/>
                  <a:gd name="T96" fmla="*/ 1 w 47"/>
                  <a:gd name="T97" fmla="*/ 29 h 51"/>
                  <a:gd name="T98" fmla="*/ 0 w 47"/>
                  <a:gd name="T99" fmla="*/ 25 h 51"/>
                  <a:gd name="T100" fmla="*/ 0 w 47"/>
                  <a:gd name="T101" fmla="*/ 19 h 51"/>
                  <a:gd name="T102" fmla="*/ 3 w 47"/>
                  <a:gd name="T103" fmla="*/ 18 h 51"/>
                  <a:gd name="T104" fmla="*/ 4 w 47"/>
                  <a:gd name="T105" fmla="*/ 15 h 51"/>
                  <a:gd name="T106" fmla="*/ 6 w 47"/>
                  <a:gd name="T107" fmla="*/ 11 h 51"/>
                  <a:gd name="T108" fmla="*/ 7 w 47"/>
                  <a:gd name="T109" fmla="*/ 9 h 51"/>
                  <a:gd name="T110" fmla="*/ 7 w 47"/>
                  <a:gd name="T111" fmla="*/ 5 h 51"/>
                  <a:gd name="T112" fmla="*/ 10 w 47"/>
                  <a:gd name="T113" fmla="*/ 4 h 51"/>
                  <a:gd name="T114" fmla="*/ 11 w 47"/>
                  <a:gd name="T115" fmla="*/ 3 h 51"/>
                  <a:gd name="T116" fmla="*/ 14 w 47"/>
                  <a:gd name="T117" fmla="*/ 1 h 51"/>
                  <a:gd name="T118" fmla="*/ 16 w 47"/>
                  <a:gd name="T119" fmla="*/ 1 h 51"/>
                  <a:gd name="T120" fmla="*/ 17 w 47"/>
                  <a:gd name="T1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7" h="51">
                    <a:moveTo>
                      <a:pt x="17" y="0"/>
                    </a:moveTo>
                    <a:lnTo>
                      <a:pt x="17" y="0"/>
                    </a:lnTo>
                    <a:lnTo>
                      <a:pt x="18" y="1"/>
                    </a:lnTo>
                    <a:lnTo>
                      <a:pt x="22" y="3"/>
                    </a:lnTo>
                    <a:lnTo>
                      <a:pt x="27" y="5"/>
                    </a:lnTo>
                    <a:lnTo>
                      <a:pt x="28" y="6"/>
                    </a:lnTo>
                    <a:lnTo>
                      <a:pt x="29" y="7"/>
                    </a:lnTo>
                    <a:lnTo>
                      <a:pt x="30" y="9"/>
                    </a:lnTo>
                    <a:lnTo>
                      <a:pt x="30" y="9"/>
                    </a:lnTo>
                    <a:lnTo>
                      <a:pt x="32" y="9"/>
                    </a:lnTo>
                    <a:lnTo>
                      <a:pt x="33" y="9"/>
                    </a:lnTo>
                    <a:lnTo>
                      <a:pt x="34" y="9"/>
                    </a:lnTo>
                    <a:lnTo>
                      <a:pt x="36" y="9"/>
                    </a:lnTo>
                    <a:lnTo>
                      <a:pt x="38" y="9"/>
                    </a:lnTo>
                    <a:lnTo>
                      <a:pt x="38" y="9"/>
                    </a:lnTo>
                    <a:lnTo>
                      <a:pt x="39" y="8"/>
                    </a:lnTo>
                    <a:lnTo>
                      <a:pt x="40" y="8"/>
                    </a:lnTo>
                    <a:lnTo>
                      <a:pt x="41" y="9"/>
                    </a:lnTo>
                    <a:lnTo>
                      <a:pt x="42" y="9"/>
                    </a:lnTo>
                    <a:lnTo>
                      <a:pt x="42" y="9"/>
                    </a:lnTo>
                    <a:lnTo>
                      <a:pt x="45" y="11"/>
                    </a:lnTo>
                    <a:lnTo>
                      <a:pt x="46" y="11"/>
                    </a:lnTo>
                    <a:lnTo>
                      <a:pt x="46" y="11"/>
                    </a:lnTo>
                    <a:lnTo>
                      <a:pt x="44" y="11"/>
                    </a:lnTo>
                    <a:lnTo>
                      <a:pt x="44" y="13"/>
                    </a:lnTo>
                    <a:lnTo>
                      <a:pt x="44" y="13"/>
                    </a:lnTo>
                    <a:lnTo>
                      <a:pt x="44" y="13"/>
                    </a:lnTo>
                    <a:lnTo>
                      <a:pt x="46" y="15"/>
                    </a:lnTo>
                    <a:lnTo>
                      <a:pt x="46" y="16"/>
                    </a:lnTo>
                    <a:lnTo>
                      <a:pt x="47" y="19"/>
                    </a:lnTo>
                    <a:lnTo>
                      <a:pt x="46" y="19"/>
                    </a:lnTo>
                    <a:lnTo>
                      <a:pt x="46" y="19"/>
                    </a:lnTo>
                    <a:lnTo>
                      <a:pt x="44" y="21"/>
                    </a:lnTo>
                    <a:lnTo>
                      <a:pt x="42" y="25"/>
                    </a:lnTo>
                    <a:lnTo>
                      <a:pt x="40" y="27"/>
                    </a:lnTo>
                    <a:lnTo>
                      <a:pt x="39" y="27"/>
                    </a:lnTo>
                    <a:lnTo>
                      <a:pt x="38" y="29"/>
                    </a:lnTo>
                    <a:lnTo>
                      <a:pt x="36" y="31"/>
                    </a:lnTo>
                    <a:lnTo>
                      <a:pt x="35" y="32"/>
                    </a:lnTo>
                    <a:lnTo>
                      <a:pt x="32" y="33"/>
                    </a:lnTo>
                    <a:lnTo>
                      <a:pt x="27" y="35"/>
                    </a:lnTo>
                    <a:lnTo>
                      <a:pt x="24" y="35"/>
                    </a:lnTo>
                    <a:lnTo>
                      <a:pt x="24" y="36"/>
                    </a:lnTo>
                    <a:lnTo>
                      <a:pt x="23" y="37"/>
                    </a:lnTo>
                    <a:lnTo>
                      <a:pt x="22" y="38"/>
                    </a:lnTo>
                    <a:lnTo>
                      <a:pt x="22" y="39"/>
                    </a:lnTo>
                    <a:lnTo>
                      <a:pt x="22" y="40"/>
                    </a:lnTo>
                    <a:lnTo>
                      <a:pt x="21" y="40"/>
                    </a:lnTo>
                    <a:lnTo>
                      <a:pt x="21" y="39"/>
                    </a:lnTo>
                    <a:lnTo>
                      <a:pt x="20" y="39"/>
                    </a:lnTo>
                    <a:lnTo>
                      <a:pt x="20" y="39"/>
                    </a:lnTo>
                    <a:lnTo>
                      <a:pt x="18" y="43"/>
                    </a:lnTo>
                    <a:lnTo>
                      <a:pt x="18" y="45"/>
                    </a:lnTo>
                    <a:lnTo>
                      <a:pt x="18" y="47"/>
                    </a:lnTo>
                    <a:lnTo>
                      <a:pt x="18" y="49"/>
                    </a:lnTo>
                    <a:lnTo>
                      <a:pt x="18" y="49"/>
                    </a:lnTo>
                    <a:lnTo>
                      <a:pt x="16" y="49"/>
                    </a:lnTo>
                    <a:lnTo>
                      <a:pt x="15" y="51"/>
                    </a:lnTo>
                    <a:lnTo>
                      <a:pt x="13" y="51"/>
                    </a:lnTo>
                    <a:lnTo>
                      <a:pt x="12" y="51"/>
                    </a:lnTo>
                    <a:lnTo>
                      <a:pt x="12" y="50"/>
                    </a:lnTo>
                    <a:lnTo>
                      <a:pt x="11" y="49"/>
                    </a:lnTo>
                    <a:lnTo>
                      <a:pt x="10" y="48"/>
                    </a:lnTo>
                    <a:lnTo>
                      <a:pt x="9" y="48"/>
                    </a:lnTo>
                    <a:lnTo>
                      <a:pt x="8" y="48"/>
                    </a:lnTo>
                    <a:lnTo>
                      <a:pt x="8" y="47"/>
                    </a:lnTo>
                    <a:lnTo>
                      <a:pt x="7" y="47"/>
                    </a:lnTo>
                    <a:lnTo>
                      <a:pt x="6" y="47"/>
                    </a:lnTo>
                    <a:lnTo>
                      <a:pt x="4" y="47"/>
                    </a:lnTo>
                    <a:lnTo>
                      <a:pt x="4" y="47"/>
                    </a:lnTo>
                    <a:lnTo>
                      <a:pt x="3" y="47"/>
                    </a:lnTo>
                    <a:lnTo>
                      <a:pt x="3" y="45"/>
                    </a:lnTo>
                    <a:lnTo>
                      <a:pt x="2" y="45"/>
                    </a:lnTo>
                    <a:lnTo>
                      <a:pt x="2" y="44"/>
                    </a:lnTo>
                    <a:lnTo>
                      <a:pt x="3" y="43"/>
                    </a:lnTo>
                    <a:lnTo>
                      <a:pt x="5" y="43"/>
                    </a:lnTo>
                    <a:lnTo>
                      <a:pt x="6" y="42"/>
                    </a:lnTo>
                    <a:lnTo>
                      <a:pt x="5" y="41"/>
                    </a:lnTo>
                    <a:lnTo>
                      <a:pt x="5" y="41"/>
                    </a:lnTo>
                    <a:lnTo>
                      <a:pt x="4" y="39"/>
                    </a:lnTo>
                    <a:lnTo>
                      <a:pt x="4" y="39"/>
                    </a:lnTo>
                    <a:lnTo>
                      <a:pt x="4" y="39"/>
                    </a:lnTo>
                    <a:lnTo>
                      <a:pt x="5" y="38"/>
                    </a:lnTo>
                    <a:lnTo>
                      <a:pt x="6" y="38"/>
                    </a:lnTo>
                    <a:lnTo>
                      <a:pt x="7" y="37"/>
                    </a:lnTo>
                    <a:lnTo>
                      <a:pt x="8" y="36"/>
                    </a:lnTo>
                    <a:lnTo>
                      <a:pt x="8" y="35"/>
                    </a:lnTo>
                    <a:lnTo>
                      <a:pt x="9" y="32"/>
                    </a:lnTo>
                    <a:lnTo>
                      <a:pt x="9" y="31"/>
                    </a:lnTo>
                    <a:lnTo>
                      <a:pt x="8" y="31"/>
                    </a:lnTo>
                    <a:lnTo>
                      <a:pt x="8" y="29"/>
                    </a:lnTo>
                    <a:lnTo>
                      <a:pt x="7" y="29"/>
                    </a:lnTo>
                    <a:lnTo>
                      <a:pt x="6" y="31"/>
                    </a:lnTo>
                    <a:lnTo>
                      <a:pt x="5" y="32"/>
                    </a:lnTo>
                    <a:lnTo>
                      <a:pt x="4" y="32"/>
                    </a:lnTo>
                    <a:lnTo>
                      <a:pt x="4" y="31"/>
                    </a:lnTo>
                    <a:lnTo>
                      <a:pt x="2" y="31"/>
                    </a:lnTo>
                    <a:lnTo>
                      <a:pt x="1" y="29"/>
                    </a:lnTo>
                    <a:lnTo>
                      <a:pt x="0" y="26"/>
                    </a:lnTo>
                    <a:lnTo>
                      <a:pt x="0" y="25"/>
                    </a:lnTo>
                    <a:lnTo>
                      <a:pt x="1" y="23"/>
                    </a:lnTo>
                    <a:lnTo>
                      <a:pt x="0" y="19"/>
                    </a:lnTo>
                    <a:lnTo>
                      <a:pt x="1" y="19"/>
                    </a:lnTo>
                    <a:lnTo>
                      <a:pt x="3" y="18"/>
                    </a:lnTo>
                    <a:lnTo>
                      <a:pt x="4" y="17"/>
                    </a:lnTo>
                    <a:lnTo>
                      <a:pt x="4" y="15"/>
                    </a:lnTo>
                    <a:lnTo>
                      <a:pt x="4" y="13"/>
                    </a:lnTo>
                    <a:lnTo>
                      <a:pt x="6" y="11"/>
                    </a:lnTo>
                    <a:lnTo>
                      <a:pt x="7" y="10"/>
                    </a:lnTo>
                    <a:lnTo>
                      <a:pt x="7" y="9"/>
                    </a:lnTo>
                    <a:lnTo>
                      <a:pt x="6" y="7"/>
                    </a:lnTo>
                    <a:lnTo>
                      <a:pt x="7" y="5"/>
                    </a:lnTo>
                    <a:lnTo>
                      <a:pt x="8" y="4"/>
                    </a:lnTo>
                    <a:lnTo>
                      <a:pt x="10" y="4"/>
                    </a:lnTo>
                    <a:lnTo>
                      <a:pt x="10" y="4"/>
                    </a:lnTo>
                    <a:lnTo>
                      <a:pt x="11" y="3"/>
                    </a:lnTo>
                    <a:lnTo>
                      <a:pt x="12" y="2"/>
                    </a:lnTo>
                    <a:lnTo>
                      <a:pt x="14" y="1"/>
                    </a:lnTo>
                    <a:lnTo>
                      <a:pt x="15" y="1"/>
                    </a:lnTo>
                    <a:lnTo>
                      <a:pt x="16" y="1"/>
                    </a:lnTo>
                    <a:lnTo>
                      <a:pt x="16" y="0"/>
                    </a:lnTo>
                    <a:lnTo>
                      <a:pt x="1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8" name="Freeform 46"/>
              <p:cNvSpPr>
                <a:spLocks/>
              </p:cNvSpPr>
              <p:nvPr/>
            </p:nvSpPr>
            <p:spPr bwMode="auto">
              <a:xfrm>
                <a:off x="918" y="2815"/>
                <a:ext cx="35" cy="13"/>
              </a:xfrm>
              <a:custGeom>
                <a:avLst/>
                <a:gdLst>
                  <a:gd name="T0" fmla="*/ 35 w 35"/>
                  <a:gd name="T1" fmla="*/ 13 h 13"/>
                  <a:gd name="T2" fmla="*/ 35 w 35"/>
                  <a:gd name="T3" fmla="*/ 12 h 13"/>
                  <a:gd name="T4" fmla="*/ 35 w 35"/>
                  <a:gd name="T5" fmla="*/ 11 h 13"/>
                  <a:gd name="T6" fmla="*/ 34 w 35"/>
                  <a:gd name="T7" fmla="*/ 9 h 13"/>
                  <a:gd name="T8" fmla="*/ 34 w 35"/>
                  <a:gd name="T9" fmla="*/ 8 h 13"/>
                  <a:gd name="T10" fmla="*/ 34 w 35"/>
                  <a:gd name="T11" fmla="*/ 8 h 13"/>
                  <a:gd name="T12" fmla="*/ 33 w 35"/>
                  <a:gd name="T13" fmla="*/ 7 h 13"/>
                  <a:gd name="T14" fmla="*/ 33 w 35"/>
                  <a:gd name="T15" fmla="*/ 6 h 13"/>
                  <a:gd name="T16" fmla="*/ 31 w 35"/>
                  <a:gd name="T17" fmla="*/ 4 h 13"/>
                  <a:gd name="T18" fmla="*/ 30 w 35"/>
                  <a:gd name="T19" fmla="*/ 2 h 13"/>
                  <a:gd name="T20" fmla="*/ 28 w 35"/>
                  <a:gd name="T21" fmla="*/ 1 h 13"/>
                  <a:gd name="T22" fmla="*/ 26 w 35"/>
                  <a:gd name="T23" fmla="*/ 0 h 13"/>
                  <a:gd name="T24" fmla="*/ 20 w 35"/>
                  <a:gd name="T25" fmla="*/ 0 h 13"/>
                  <a:gd name="T26" fmla="*/ 19 w 35"/>
                  <a:gd name="T27" fmla="*/ 0 h 13"/>
                  <a:gd name="T28" fmla="*/ 14 w 35"/>
                  <a:gd name="T29" fmla="*/ 2 h 13"/>
                  <a:gd name="T30" fmla="*/ 14 w 35"/>
                  <a:gd name="T31" fmla="*/ 2 h 13"/>
                  <a:gd name="T32" fmla="*/ 6 w 35"/>
                  <a:gd name="T33" fmla="*/ 4 h 13"/>
                  <a:gd name="T34" fmla="*/ 3 w 35"/>
                  <a:gd name="T35" fmla="*/ 5 h 13"/>
                  <a:gd name="T36" fmla="*/ 3 w 35"/>
                  <a:gd name="T37" fmla="*/ 6 h 13"/>
                  <a:gd name="T38" fmla="*/ 2 w 35"/>
                  <a:gd name="T39" fmla="*/ 8 h 13"/>
                  <a:gd name="T40" fmla="*/ 1 w 35"/>
                  <a:gd name="T41" fmla="*/ 10 h 13"/>
                  <a:gd name="T42" fmla="*/ 0 w 35"/>
                  <a:gd name="T43" fmla="*/ 13 h 13"/>
                  <a:gd name="T44" fmla="*/ 35 w 35"/>
                  <a:gd name="T45"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 h="13">
                    <a:moveTo>
                      <a:pt x="35" y="13"/>
                    </a:moveTo>
                    <a:lnTo>
                      <a:pt x="35" y="12"/>
                    </a:lnTo>
                    <a:lnTo>
                      <a:pt x="35" y="11"/>
                    </a:lnTo>
                    <a:lnTo>
                      <a:pt x="34" y="9"/>
                    </a:lnTo>
                    <a:lnTo>
                      <a:pt x="34" y="8"/>
                    </a:lnTo>
                    <a:lnTo>
                      <a:pt x="34" y="8"/>
                    </a:lnTo>
                    <a:lnTo>
                      <a:pt x="33" y="7"/>
                    </a:lnTo>
                    <a:lnTo>
                      <a:pt x="33" y="6"/>
                    </a:lnTo>
                    <a:lnTo>
                      <a:pt x="31" y="4"/>
                    </a:lnTo>
                    <a:lnTo>
                      <a:pt x="30" y="2"/>
                    </a:lnTo>
                    <a:lnTo>
                      <a:pt x="28" y="1"/>
                    </a:lnTo>
                    <a:lnTo>
                      <a:pt x="26" y="0"/>
                    </a:lnTo>
                    <a:lnTo>
                      <a:pt x="20" y="0"/>
                    </a:lnTo>
                    <a:lnTo>
                      <a:pt x="19" y="0"/>
                    </a:lnTo>
                    <a:lnTo>
                      <a:pt x="14" y="2"/>
                    </a:lnTo>
                    <a:lnTo>
                      <a:pt x="14" y="2"/>
                    </a:lnTo>
                    <a:lnTo>
                      <a:pt x="6" y="4"/>
                    </a:lnTo>
                    <a:lnTo>
                      <a:pt x="3" y="5"/>
                    </a:lnTo>
                    <a:lnTo>
                      <a:pt x="3" y="6"/>
                    </a:lnTo>
                    <a:lnTo>
                      <a:pt x="2" y="8"/>
                    </a:lnTo>
                    <a:lnTo>
                      <a:pt x="1" y="10"/>
                    </a:lnTo>
                    <a:lnTo>
                      <a:pt x="0" y="13"/>
                    </a:lnTo>
                    <a:lnTo>
                      <a:pt x="35" y="1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9" name="Freeform 47"/>
              <p:cNvSpPr>
                <a:spLocks/>
              </p:cNvSpPr>
              <p:nvPr/>
            </p:nvSpPr>
            <p:spPr bwMode="auto">
              <a:xfrm>
                <a:off x="850" y="2801"/>
                <a:ext cx="17" cy="27"/>
              </a:xfrm>
              <a:custGeom>
                <a:avLst/>
                <a:gdLst>
                  <a:gd name="T0" fmla="*/ 2 w 17"/>
                  <a:gd name="T1" fmla="*/ 14 h 27"/>
                  <a:gd name="T2" fmla="*/ 2 w 17"/>
                  <a:gd name="T3" fmla="*/ 18 h 27"/>
                  <a:gd name="T4" fmla="*/ 3 w 17"/>
                  <a:gd name="T5" fmla="*/ 20 h 27"/>
                  <a:gd name="T6" fmla="*/ 3 w 17"/>
                  <a:gd name="T7" fmla="*/ 21 h 27"/>
                  <a:gd name="T8" fmla="*/ 3 w 17"/>
                  <a:gd name="T9" fmla="*/ 27 h 27"/>
                  <a:gd name="T10" fmla="*/ 16 w 17"/>
                  <a:gd name="T11" fmla="*/ 27 h 27"/>
                  <a:gd name="T12" fmla="*/ 16 w 17"/>
                  <a:gd name="T13" fmla="*/ 26 h 27"/>
                  <a:gd name="T14" fmla="*/ 16 w 17"/>
                  <a:gd name="T15" fmla="*/ 26 h 27"/>
                  <a:gd name="T16" fmla="*/ 16 w 17"/>
                  <a:gd name="T17" fmla="*/ 24 h 27"/>
                  <a:gd name="T18" fmla="*/ 16 w 17"/>
                  <a:gd name="T19" fmla="*/ 24 h 27"/>
                  <a:gd name="T20" fmla="*/ 14 w 17"/>
                  <a:gd name="T21" fmla="*/ 23 h 27"/>
                  <a:gd name="T22" fmla="*/ 14 w 17"/>
                  <a:gd name="T23" fmla="*/ 22 h 27"/>
                  <a:gd name="T24" fmla="*/ 15 w 17"/>
                  <a:gd name="T25" fmla="*/ 20 h 27"/>
                  <a:gd name="T26" fmla="*/ 15 w 17"/>
                  <a:gd name="T27" fmla="*/ 20 h 27"/>
                  <a:gd name="T28" fmla="*/ 16 w 17"/>
                  <a:gd name="T29" fmla="*/ 20 h 27"/>
                  <a:gd name="T30" fmla="*/ 16 w 17"/>
                  <a:gd name="T31" fmla="*/ 20 h 27"/>
                  <a:gd name="T32" fmla="*/ 16 w 17"/>
                  <a:gd name="T33" fmla="*/ 19 h 27"/>
                  <a:gd name="T34" fmla="*/ 16 w 17"/>
                  <a:gd name="T35" fmla="*/ 18 h 27"/>
                  <a:gd name="T36" fmla="*/ 16 w 17"/>
                  <a:gd name="T37" fmla="*/ 17 h 27"/>
                  <a:gd name="T38" fmla="*/ 17 w 17"/>
                  <a:gd name="T39" fmla="*/ 16 h 27"/>
                  <a:gd name="T40" fmla="*/ 16 w 17"/>
                  <a:gd name="T41" fmla="*/ 15 h 27"/>
                  <a:gd name="T42" fmla="*/ 16 w 17"/>
                  <a:gd name="T43" fmla="*/ 14 h 27"/>
                  <a:gd name="T44" fmla="*/ 14 w 17"/>
                  <a:gd name="T45" fmla="*/ 12 h 27"/>
                  <a:gd name="T46" fmla="*/ 13 w 17"/>
                  <a:gd name="T47" fmla="*/ 12 h 27"/>
                  <a:gd name="T48" fmla="*/ 12 w 17"/>
                  <a:gd name="T49" fmla="*/ 10 h 27"/>
                  <a:gd name="T50" fmla="*/ 12 w 17"/>
                  <a:gd name="T51" fmla="*/ 6 h 27"/>
                  <a:gd name="T52" fmla="*/ 12 w 17"/>
                  <a:gd name="T53" fmla="*/ 4 h 27"/>
                  <a:gd name="T54" fmla="*/ 11 w 17"/>
                  <a:gd name="T55" fmla="*/ 2 h 27"/>
                  <a:gd name="T56" fmla="*/ 10 w 17"/>
                  <a:gd name="T57" fmla="*/ 2 h 27"/>
                  <a:gd name="T58" fmla="*/ 8 w 17"/>
                  <a:gd name="T59" fmla="*/ 0 h 27"/>
                  <a:gd name="T60" fmla="*/ 8 w 17"/>
                  <a:gd name="T61" fmla="*/ 0 h 27"/>
                  <a:gd name="T62" fmla="*/ 8 w 17"/>
                  <a:gd name="T63" fmla="*/ 0 h 27"/>
                  <a:gd name="T64" fmla="*/ 7 w 17"/>
                  <a:gd name="T65" fmla="*/ 1 h 27"/>
                  <a:gd name="T66" fmla="*/ 6 w 17"/>
                  <a:gd name="T67" fmla="*/ 2 h 27"/>
                  <a:gd name="T68" fmla="*/ 6 w 17"/>
                  <a:gd name="T69" fmla="*/ 4 h 27"/>
                  <a:gd name="T70" fmla="*/ 6 w 17"/>
                  <a:gd name="T71" fmla="*/ 4 h 27"/>
                  <a:gd name="T72" fmla="*/ 5 w 17"/>
                  <a:gd name="T73" fmla="*/ 4 h 27"/>
                  <a:gd name="T74" fmla="*/ 2 w 17"/>
                  <a:gd name="T75" fmla="*/ 4 h 27"/>
                  <a:gd name="T76" fmla="*/ 2 w 17"/>
                  <a:gd name="T77" fmla="*/ 4 h 27"/>
                  <a:gd name="T78" fmla="*/ 0 w 17"/>
                  <a:gd name="T79" fmla="*/ 6 h 27"/>
                  <a:gd name="T80" fmla="*/ 1 w 17"/>
                  <a:gd name="T81" fmla="*/ 8 h 27"/>
                  <a:gd name="T82" fmla="*/ 2 w 17"/>
                  <a:gd name="T83"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 h="27">
                    <a:moveTo>
                      <a:pt x="2" y="14"/>
                    </a:moveTo>
                    <a:lnTo>
                      <a:pt x="2" y="18"/>
                    </a:lnTo>
                    <a:lnTo>
                      <a:pt x="3" y="20"/>
                    </a:lnTo>
                    <a:lnTo>
                      <a:pt x="3" y="21"/>
                    </a:lnTo>
                    <a:lnTo>
                      <a:pt x="3" y="27"/>
                    </a:lnTo>
                    <a:lnTo>
                      <a:pt x="16" y="27"/>
                    </a:lnTo>
                    <a:lnTo>
                      <a:pt x="16" y="26"/>
                    </a:lnTo>
                    <a:lnTo>
                      <a:pt x="16" y="26"/>
                    </a:lnTo>
                    <a:lnTo>
                      <a:pt x="16" y="24"/>
                    </a:lnTo>
                    <a:lnTo>
                      <a:pt x="16" y="24"/>
                    </a:lnTo>
                    <a:lnTo>
                      <a:pt x="14" y="23"/>
                    </a:lnTo>
                    <a:lnTo>
                      <a:pt x="14" y="22"/>
                    </a:lnTo>
                    <a:lnTo>
                      <a:pt x="15" y="20"/>
                    </a:lnTo>
                    <a:lnTo>
                      <a:pt x="15" y="20"/>
                    </a:lnTo>
                    <a:lnTo>
                      <a:pt x="16" y="20"/>
                    </a:lnTo>
                    <a:lnTo>
                      <a:pt x="16" y="20"/>
                    </a:lnTo>
                    <a:lnTo>
                      <a:pt x="16" y="19"/>
                    </a:lnTo>
                    <a:lnTo>
                      <a:pt x="16" y="18"/>
                    </a:lnTo>
                    <a:lnTo>
                      <a:pt x="16" y="17"/>
                    </a:lnTo>
                    <a:lnTo>
                      <a:pt x="17" y="16"/>
                    </a:lnTo>
                    <a:lnTo>
                      <a:pt x="16" y="15"/>
                    </a:lnTo>
                    <a:lnTo>
                      <a:pt x="16" y="14"/>
                    </a:lnTo>
                    <a:lnTo>
                      <a:pt x="14" y="12"/>
                    </a:lnTo>
                    <a:lnTo>
                      <a:pt x="13" y="12"/>
                    </a:lnTo>
                    <a:lnTo>
                      <a:pt x="12" y="10"/>
                    </a:lnTo>
                    <a:lnTo>
                      <a:pt x="12" y="6"/>
                    </a:lnTo>
                    <a:lnTo>
                      <a:pt x="12" y="4"/>
                    </a:lnTo>
                    <a:lnTo>
                      <a:pt x="11" y="2"/>
                    </a:lnTo>
                    <a:lnTo>
                      <a:pt x="10" y="2"/>
                    </a:lnTo>
                    <a:lnTo>
                      <a:pt x="8" y="0"/>
                    </a:lnTo>
                    <a:lnTo>
                      <a:pt x="8" y="0"/>
                    </a:lnTo>
                    <a:lnTo>
                      <a:pt x="8" y="0"/>
                    </a:lnTo>
                    <a:lnTo>
                      <a:pt x="7" y="1"/>
                    </a:lnTo>
                    <a:lnTo>
                      <a:pt x="6" y="2"/>
                    </a:lnTo>
                    <a:lnTo>
                      <a:pt x="6" y="4"/>
                    </a:lnTo>
                    <a:lnTo>
                      <a:pt x="6" y="4"/>
                    </a:lnTo>
                    <a:lnTo>
                      <a:pt x="5" y="4"/>
                    </a:lnTo>
                    <a:lnTo>
                      <a:pt x="2" y="4"/>
                    </a:lnTo>
                    <a:lnTo>
                      <a:pt x="2" y="4"/>
                    </a:lnTo>
                    <a:lnTo>
                      <a:pt x="0" y="6"/>
                    </a:lnTo>
                    <a:lnTo>
                      <a:pt x="1" y="8"/>
                    </a:lnTo>
                    <a:lnTo>
                      <a:pt x="2" y="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0" name="Freeform 48"/>
              <p:cNvSpPr>
                <a:spLocks/>
              </p:cNvSpPr>
              <p:nvPr/>
            </p:nvSpPr>
            <p:spPr bwMode="auto">
              <a:xfrm>
                <a:off x="1597" y="1891"/>
                <a:ext cx="85" cy="154"/>
              </a:xfrm>
              <a:custGeom>
                <a:avLst/>
                <a:gdLst>
                  <a:gd name="T0" fmla="*/ 77 w 85"/>
                  <a:gd name="T1" fmla="*/ 92 h 154"/>
                  <a:gd name="T2" fmla="*/ 76 w 85"/>
                  <a:gd name="T3" fmla="*/ 86 h 154"/>
                  <a:gd name="T4" fmla="*/ 79 w 85"/>
                  <a:gd name="T5" fmla="*/ 77 h 154"/>
                  <a:gd name="T6" fmla="*/ 75 w 85"/>
                  <a:gd name="T7" fmla="*/ 70 h 154"/>
                  <a:gd name="T8" fmla="*/ 71 w 85"/>
                  <a:gd name="T9" fmla="*/ 63 h 154"/>
                  <a:gd name="T10" fmla="*/ 71 w 85"/>
                  <a:gd name="T11" fmla="*/ 57 h 154"/>
                  <a:gd name="T12" fmla="*/ 75 w 85"/>
                  <a:gd name="T13" fmla="*/ 50 h 154"/>
                  <a:gd name="T14" fmla="*/ 73 w 85"/>
                  <a:gd name="T15" fmla="*/ 40 h 154"/>
                  <a:gd name="T16" fmla="*/ 69 w 85"/>
                  <a:gd name="T17" fmla="*/ 31 h 154"/>
                  <a:gd name="T18" fmla="*/ 68 w 85"/>
                  <a:gd name="T19" fmla="*/ 23 h 154"/>
                  <a:gd name="T20" fmla="*/ 73 w 85"/>
                  <a:gd name="T21" fmla="*/ 8 h 154"/>
                  <a:gd name="T22" fmla="*/ 19 w 85"/>
                  <a:gd name="T23" fmla="*/ 0 h 154"/>
                  <a:gd name="T24" fmla="*/ 21 w 85"/>
                  <a:gd name="T25" fmla="*/ 6 h 154"/>
                  <a:gd name="T26" fmla="*/ 21 w 85"/>
                  <a:gd name="T27" fmla="*/ 13 h 154"/>
                  <a:gd name="T28" fmla="*/ 21 w 85"/>
                  <a:gd name="T29" fmla="*/ 20 h 154"/>
                  <a:gd name="T30" fmla="*/ 24 w 85"/>
                  <a:gd name="T31" fmla="*/ 31 h 154"/>
                  <a:gd name="T32" fmla="*/ 22 w 85"/>
                  <a:gd name="T33" fmla="*/ 37 h 154"/>
                  <a:gd name="T34" fmla="*/ 26 w 85"/>
                  <a:gd name="T35" fmla="*/ 46 h 154"/>
                  <a:gd name="T36" fmla="*/ 28 w 85"/>
                  <a:gd name="T37" fmla="*/ 48 h 154"/>
                  <a:gd name="T38" fmla="*/ 30 w 85"/>
                  <a:gd name="T39" fmla="*/ 50 h 154"/>
                  <a:gd name="T40" fmla="*/ 35 w 85"/>
                  <a:gd name="T41" fmla="*/ 57 h 154"/>
                  <a:gd name="T42" fmla="*/ 35 w 85"/>
                  <a:gd name="T43" fmla="*/ 64 h 154"/>
                  <a:gd name="T44" fmla="*/ 34 w 85"/>
                  <a:gd name="T45" fmla="*/ 65 h 154"/>
                  <a:gd name="T46" fmla="*/ 29 w 85"/>
                  <a:gd name="T47" fmla="*/ 72 h 154"/>
                  <a:gd name="T48" fmla="*/ 20 w 85"/>
                  <a:gd name="T49" fmla="*/ 82 h 154"/>
                  <a:gd name="T50" fmla="*/ 13 w 85"/>
                  <a:gd name="T51" fmla="*/ 93 h 154"/>
                  <a:gd name="T52" fmla="*/ 10 w 85"/>
                  <a:gd name="T53" fmla="*/ 96 h 154"/>
                  <a:gd name="T54" fmla="*/ 5 w 85"/>
                  <a:gd name="T55" fmla="*/ 98 h 154"/>
                  <a:gd name="T56" fmla="*/ 3 w 85"/>
                  <a:gd name="T57" fmla="*/ 100 h 154"/>
                  <a:gd name="T58" fmla="*/ 1 w 85"/>
                  <a:gd name="T59" fmla="*/ 103 h 154"/>
                  <a:gd name="T60" fmla="*/ 0 w 85"/>
                  <a:gd name="T61" fmla="*/ 107 h 154"/>
                  <a:gd name="T62" fmla="*/ 1 w 85"/>
                  <a:gd name="T63" fmla="*/ 112 h 154"/>
                  <a:gd name="T64" fmla="*/ 2 w 85"/>
                  <a:gd name="T65" fmla="*/ 119 h 154"/>
                  <a:gd name="T66" fmla="*/ 3 w 85"/>
                  <a:gd name="T67" fmla="*/ 124 h 154"/>
                  <a:gd name="T68" fmla="*/ 5 w 85"/>
                  <a:gd name="T69" fmla="*/ 127 h 154"/>
                  <a:gd name="T70" fmla="*/ 3 w 85"/>
                  <a:gd name="T71" fmla="*/ 127 h 154"/>
                  <a:gd name="T72" fmla="*/ 3 w 85"/>
                  <a:gd name="T73" fmla="*/ 130 h 154"/>
                  <a:gd name="T74" fmla="*/ 2 w 85"/>
                  <a:gd name="T75" fmla="*/ 134 h 154"/>
                  <a:gd name="T76" fmla="*/ 2 w 85"/>
                  <a:gd name="T77" fmla="*/ 137 h 154"/>
                  <a:gd name="T78" fmla="*/ 3 w 85"/>
                  <a:gd name="T79" fmla="*/ 139 h 154"/>
                  <a:gd name="T80" fmla="*/ 3 w 85"/>
                  <a:gd name="T81" fmla="*/ 141 h 154"/>
                  <a:gd name="T82" fmla="*/ 7 w 85"/>
                  <a:gd name="T83" fmla="*/ 143 h 154"/>
                  <a:gd name="T84" fmla="*/ 11 w 85"/>
                  <a:gd name="T85" fmla="*/ 146 h 154"/>
                  <a:gd name="T86" fmla="*/ 15 w 85"/>
                  <a:gd name="T87" fmla="*/ 146 h 154"/>
                  <a:gd name="T88" fmla="*/ 16 w 85"/>
                  <a:gd name="T89" fmla="*/ 151 h 154"/>
                  <a:gd name="T90" fmla="*/ 17 w 85"/>
                  <a:gd name="T91" fmla="*/ 153 h 154"/>
                  <a:gd name="T92" fmla="*/ 17 w 85"/>
                  <a:gd name="T93" fmla="*/ 154 h 154"/>
                  <a:gd name="T94" fmla="*/ 19 w 85"/>
                  <a:gd name="T95" fmla="*/ 152 h 154"/>
                  <a:gd name="T96" fmla="*/ 25 w 85"/>
                  <a:gd name="T97" fmla="*/ 151 h 154"/>
                  <a:gd name="T98" fmla="*/ 27 w 85"/>
                  <a:gd name="T99" fmla="*/ 151 h 154"/>
                  <a:gd name="T100" fmla="*/ 31 w 85"/>
                  <a:gd name="T101" fmla="*/ 148 h 154"/>
                  <a:gd name="T102" fmla="*/ 35 w 85"/>
                  <a:gd name="T103" fmla="*/ 147 h 154"/>
                  <a:gd name="T104" fmla="*/ 40 w 85"/>
                  <a:gd name="T105" fmla="*/ 146 h 154"/>
                  <a:gd name="T106" fmla="*/ 41 w 85"/>
                  <a:gd name="T107" fmla="*/ 145 h 154"/>
                  <a:gd name="T108" fmla="*/ 45 w 85"/>
                  <a:gd name="T109" fmla="*/ 144 h 154"/>
                  <a:gd name="T110" fmla="*/ 50 w 85"/>
                  <a:gd name="T111" fmla="*/ 143 h 154"/>
                  <a:gd name="T112" fmla="*/ 54 w 85"/>
                  <a:gd name="T113" fmla="*/ 142 h 154"/>
                  <a:gd name="T114" fmla="*/ 67 w 85"/>
                  <a:gd name="T115" fmla="*/ 131 h 154"/>
                  <a:gd name="T116" fmla="*/ 82 w 85"/>
                  <a:gd name="T117" fmla="*/ 112 h 154"/>
                  <a:gd name="T118" fmla="*/ 84 w 85"/>
                  <a:gd name="T119" fmla="*/ 10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 h="154">
                    <a:moveTo>
                      <a:pt x="83" y="98"/>
                    </a:moveTo>
                    <a:lnTo>
                      <a:pt x="82" y="96"/>
                    </a:lnTo>
                    <a:lnTo>
                      <a:pt x="77" y="92"/>
                    </a:lnTo>
                    <a:lnTo>
                      <a:pt x="77" y="90"/>
                    </a:lnTo>
                    <a:lnTo>
                      <a:pt x="75" y="88"/>
                    </a:lnTo>
                    <a:lnTo>
                      <a:pt x="76" y="86"/>
                    </a:lnTo>
                    <a:lnTo>
                      <a:pt x="77" y="83"/>
                    </a:lnTo>
                    <a:lnTo>
                      <a:pt x="79" y="80"/>
                    </a:lnTo>
                    <a:lnTo>
                      <a:pt x="79" y="77"/>
                    </a:lnTo>
                    <a:lnTo>
                      <a:pt x="76" y="75"/>
                    </a:lnTo>
                    <a:lnTo>
                      <a:pt x="75" y="73"/>
                    </a:lnTo>
                    <a:lnTo>
                      <a:pt x="75" y="70"/>
                    </a:lnTo>
                    <a:lnTo>
                      <a:pt x="74" y="67"/>
                    </a:lnTo>
                    <a:lnTo>
                      <a:pt x="71" y="67"/>
                    </a:lnTo>
                    <a:lnTo>
                      <a:pt x="71" y="63"/>
                    </a:lnTo>
                    <a:lnTo>
                      <a:pt x="72" y="62"/>
                    </a:lnTo>
                    <a:lnTo>
                      <a:pt x="72" y="59"/>
                    </a:lnTo>
                    <a:lnTo>
                      <a:pt x="71" y="57"/>
                    </a:lnTo>
                    <a:lnTo>
                      <a:pt x="72" y="55"/>
                    </a:lnTo>
                    <a:lnTo>
                      <a:pt x="73" y="52"/>
                    </a:lnTo>
                    <a:lnTo>
                      <a:pt x="75" y="50"/>
                    </a:lnTo>
                    <a:lnTo>
                      <a:pt x="75" y="48"/>
                    </a:lnTo>
                    <a:lnTo>
                      <a:pt x="74" y="45"/>
                    </a:lnTo>
                    <a:lnTo>
                      <a:pt x="73" y="40"/>
                    </a:lnTo>
                    <a:lnTo>
                      <a:pt x="70" y="36"/>
                    </a:lnTo>
                    <a:lnTo>
                      <a:pt x="70" y="33"/>
                    </a:lnTo>
                    <a:lnTo>
                      <a:pt x="69" y="31"/>
                    </a:lnTo>
                    <a:lnTo>
                      <a:pt x="67" y="28"/>
                    </a:lnTo>
                    <a:lnTo>
                      <a:pt x="67" y="25"/>
                    </a:lnTo>
                    <a:lnTo>
                      <a:pt x="68" y="23"/>
                    </a:lnTo>
                    <a:lnTo>
                      <a:pt x="71" y="17"/>
                    </a:lnTo>
                    <a:lnTo>
                      <a:pt x="73" y="11"/>
                    </a:lnTo>
                    <a:lnTo>
                      <a:pt x="73" y="8"/>
                    </a:lnTo>
                    <a:lnTo>
                      <a:pt x="71" y="5"/>
                    </a:lnTo>
                    <a:lnTo>
                      <a:pt x="69" y="0"/>
                    </a:lnTo>
                    <a:lnTo>
                      <a:pt x="19" y="0"/>
                    </a:lnTo>
                    <a:lnTo>
                      <a:pt x="21" y="3"/>
                    </a:lnTo>
                    <a:lnTo>
                      <a:pt x="21" y="4"/>
                    </a:lnTo>
                    <a:lnTo>
                      <a:pt x="21" y="6"/>
                    </a:lnTo>
                    <a:lnTo>
                      <a:pt x="20" y="8"/>
                    </a:lnTo>
                    <a:lnTo>
                      <a:pt x="20" y="11"/>
                    </a:lnTo>
                    <a:lnTo>
                      <a:pt x="21" y="13"/>
                    </a:lnTo>
                    <a:lnTo>
                      <a:pt x="21" y="15"/>
                    </a:lnTo>
                    <a:lnTo>
                      <a:pt x="21" y="17"/>
                    </a:lnTo>
                    <a:lnTo>
                      <a:pt x="21" y="20"/>
                    </a:lnTo>
                    <a:lnTo>
                      <a:pt x="21" y="22"/>
                    </a:lnTo>
                    <a:lnTo>
                      <a:pt x="24" y="29"/>
                    </a:lnTo>
                    <a:lnTo>
                      <a:pt x="24" y="31"/>
                    </a:lnTo>
                    <a:lnTo>
                      <a:pt x="24" y="32"/>
                    </a:lnTo>
                    <a:lnTo>
                      <a:pt x="23" y="35"/>
                    </a:lnTo>
                    <a:lnTo>
                      <a:pt x="22" y="37"/>
                    </a:lnTo>
                    <a:lnTo>
                      <a:pt x="23" y="40"/>
                    </a:lnTo>
                    <a:lnTo>
                      <a:pt x="25" y="45"/>
                    </a:lnTo>
                    <a:lnTo>
                      <a:pt x="26" y="46"/>
                    </a:lnTo>
                    <a:lnTo>
                      <a:pt x="27" y="47"/>
                    </a:lnTo>
                    <a:lnTo>
                      <a:pt x="27" y="47"/>
                    </a:lnTo>
                    <a:lnTo>
                      <a:pt x="28" y="48"/>
                    </a:lnTo>
                    <a:lnTo>
                      <a:pt x="29" y="47"/>
                    </a:lnTo>
                    <a:lnTo>
                      <a:pt x="29" y="47"/>
                    </a:lnTo>
                    <a:lnTo>
                      <a:pt x="30" y="50"/>
                    </a:lnTo>
                    <a:lnTo>
                      <a:pt x="32" y="51"/>
                    </a:lnTo>
                    <a:lnTo>
                      <a:pt x="35" y="55"/>
                    </a:lnTo>
                    <a:lnTo>
                      <a:pt x="35" y="57"/>
                    </a:lnTo>
                    <a:lnTo>
                      <a:pt x="35" y="61"/>
                    </a:lnTo>
                    <a:lnTo>
                      <a:pt x="37" y="64"/>
                    </a:lnTo>
                    <a:lnTo>
                      <a:pt x="35" y="64"/>
                    </a:lnTo>
                    <a:lnTo>
                      <a:pt x="35" y="65"/>
                    </a:lnTo>
                    <a:lnTo>
                      <a:pt x="35" y="67"/>
                    </a:lnTo>
                    <a:lnTo>
                      <a:pt x="34" y="65"/>
                    </a:lnTo>
                    <a:lnTo>
                      <a:pt x="33" y="66"/>
                    </a:lnTo>
                    <a:lnTo>
                      <a:pt x="30" y="67"/>
                    </a:lnTo>
                    <a:lnTo>
                      <a:pt x="29" y="72"/>
                    </a:lnTo>
                    <a:lnTo>
                      <a:pt x="27" y="74"/>
                    </a:lnTo>
                    <a:lnTo>
                      <a:pt x="23" y="78"/>
                    </a:lnTo>
                    <a:lnTo>
                      <a:pt x="20" y="82"/>
                    </a:lnTo>
                    <a:lnTo>
                      <a:pt x="17" y="86"/>
                    </a:lnTo>
                    <a:lnTo>
                      <a:pt x="14" y="92"/>
                    </a:lnTo>
                    <a:lnTo>
                      <a:pt x="13" y="93"/>
                    </a:lnTo>
                    <a:lnTo>
                      <a:pt x="12" y="94"/>
                    </a:lnTo>
                    <a:lnTo>
                      <a:pt x="11" y="95"/>
                    </a:lnTo>
                    <a:lnTo>
                      <a:pt x="10" y="96"/>
                    </a:lnTo>
                    <a:lnTo>
                      <a:pt x="7" y="97"/>
                    </a:lnTo>
                    <a:lnTo>
                      <a:pt x="6" y="96"/>
                    </a:lnTo>
                    <a:lnTo>
                      <a:pt x="5" y="98"/>
                    </a:lnTo>
                    <a:lnTo>
                      <a:pt x="6" y="100"/>
                    </a:lnTo>
                    <a:lnTo>
                      <a:pt x="5" y="100"/>
                    </a:lnTo>
                    <a:lnTo>
                      <a:pt x="3" y="100"/>
                    </a:lnTo>
                    <a:lnTo>
                      <a:pt x="3" y="101"/>
                    </a:lnTo>
                    <a:lnTo>
                      <a:pt x="3" y="102"/>
                    </a:lnTo>
                    <a:lnTo>
                      <a:pt x="1" y="103"/>
                    </a:lnTo>
                    <a:lnTo>
                      <a:pt x="1" y="103"/>
                    </a:lnTo>
                    <a:lnTo>
                      <a:pt x="1" y="104"/>
                    </a:lnTo>
                    <a:lnTo>
                      <a:pt x="0" y="107"/>
                    </a:lnTo>
                    <a:lnTo>
                      <a:pt x="0" y="110"/>
                    </a:lnTo>
                    <a:lnTo>
                      <a:pt x="1" y="111"/>
                    </a:lnTo>
                    <a:lnTo>
                      <a:pt x="1" y="112"/>
                    </a:lnTo>
                    <a:lnTo>
                      <a:pt x="1" y="114"/>
                    </a:lnTo>
                    <a:lnTo>
                      <a:pt x="1" y="118"/>
                    </a:lnTo>
                    <a:lnTo>
                      <a:pt x="2" y="119"/>
                    </a:lnTo>
                    <a:lnTo>
                      <a:pt x="3" y="120"/>
                    </a:lnTo>
                    <a:lnTo>
                      <a:pt x="3" y="122"/>
                    </a:lnTo>
                    <a:lnTo>
                      <a:pt x="3" y="124"/>
                    </a:lnTo>
                    <a:lnTo>
                      <a:pt x="4" y="126"/>
                    </a:lnTo>
                    <a:lnTo>
                      <a:pt x="5" y="126"/>
                    </a:lnTo>
                    <a:lnTo>
                      <a:pt x="5" y="127"/>
                    </a:lnTo>
                    <a:lnTo>
                      <a:pt x="4" y="126"/>
                    </a:lnTo>
                    <a:lnTo>
                      <a:pt x="3" y="126"/>
                    </a:lnTo>
                    <a:lnTo>
                      <a:pt x="3" y="127"/>
                    </a:lnTo>
                    <a:lnTo>
                      <a:pt x="3" y="128"/>
                    </a:lnTo>
                    <a:lnTo>
                      <a:pt x="3" y="128"/>
                    </a:lnTo>
                    <a:lnTo>
                      <a:pt x="3" y="130"/>
                    </a:lnTo>
                    <a:lnTo>
                      <a:pt x="3" y="132"/>
                    </a:lnTo>
                    <a:lnTo>
                      <a:pt x="3" y="134"/>
                    </a:lnTo>
                    <a:lnTo>
                      <a:pt x="2" y="134"/>
                    </a:lnTo>
                    <a:lnTo>
                      <a:pt x="1" y="136"/>
                    </a:lnTo>
                    <a:lnTo>
                      <a:pt x="2" y="136"/>
                    </a:lnTo>
                    <a:lnTo>
                      <a:pt x="2" y="137"/>
                    </a:lnTo>
                    <a:lnTo>
                      <a:pt x="2" y="138"/>
                    </a:lnTo>
                    <a:lnTo>
                      <a:pt x="2" y="139"/>
                    </a:lnTo>
                    <a:lnTo>
                      <a:pt x="3" y="139"/>
                    </a:lnTo>
                    <a:lnTo>
                      <a:pt x="3" y="140"/>
                    </a:lnTo>
                    <a:lnTo>
                      <a:pt x="2" y="140"/>
                    </a:lnTo>
                    <a:lnTo>
                      <a:pt x="3" y="141"/>
                    </a:lnTo>
                    <a:lnTo>
                      <a:pt x="5" y="141"/>
                    </a:lnTo>
                    <a:lnTo>
                      <a:pt x="6" y="142"/>
                    </a:lnTo>
                    <a:lnTo>
                      <a:pt x="7" y="143"/>
                    </a:lnTo>
                    <a:lnTo>
                      <a:pt x="9" y="144"/>
                    </a:lnTo>
                    <a:lnTo>
                      <a:pt x="11" y="145"/>
                    </a:lnTo>
                    <a:lnTo>
                      <a:pt x="11" y="146"/>
                    </a:lnTo>
                    <a:lnTo>
                      <a:pt x="11" y="146"/>
                    </a:lnTo>
                    <a:lnTo>
                      <a:pt x="12" y="148"/>
                    </a:lnTo>
                    <a:lnTo>
                      <a:pt x="15" y="146"/>
                    </a:lnTo>
                    <a:lnTo>
                      <a:pt x="15" y="147"/>
                    </a:lnTo>
                    <a:lnTo>
                      <a:pt x="15" y="148"/>
                    </a:lnTo>
                    <a:lnTo>
                      <a:pt x="16" y="151"/>
                    </a:lnTo>
                    <a:lnTo>
                      <a:pt x="16" y="152"/>
                    </a:lnTo>
                    <a:lnTo>
                      <a:pt x="17" y="152"/>
                    </a:lnTo>
                    <a:lnTo>
                      <a:pt x="17" y="153"/>
                    </a:lnTo>
                    <a:lnTo>
                      <a:pt x="15" y="154"/>
                    </a:lnTo>
                    <a:lnTo>
                      <a:pt x="16" y="154"/>
                    </a:lnTo>
                    <a:lnTo>
                      <a:pt x="17" y="154"/>
                    </a:lnTo>
                    <a:lnTo>
                      <a:pt x="19" y="151"/>
                    </a:lnTo>
                    <a:lnTo>
                      <a:pt x="19" y="151"/>
                    </a:lnTo>
                    <a:lnTo>
                      <a:pt x="19" y="152"/>
                    </a:lnTo>
                    <a:lnTo>
                      <a:pt x="20" y="153"/>
                    </a:lnTo>
                    <a:lnTo>
                      <a:pt x="23" y="151"/>
                    </a:lnTo>
                    <a:lnTo>
                      <a:pt x="25" y="151"/>
                    </a:lnTo>
                    <a:lnTo>
                      <a:pt x="26" y="150"/>
                    </a:lnTo>
                    <a:lnTo>
                      <a:pt x="27" y="151"/>
                    </a:lnTo>
                    <a:lnTo>
                      <a:pt x="27" y="151"/>
                    </a:lnTo>
                    <a:lnTo>
                      <a:pt x="28" y="150"/>
                    </a:lnTo>
                    <a:lnTo>
                      <a:pt x="29" y="149"/>
                    </a:lnTo>
                    <a:lnTo>
                      <a:pt x="31" y="148"/>
                    </a:lnTo>
                    <a:lnTo>
                      <a:pt x="31" y="149"/>
                    </a:lnTo>
                    <a:lnTo>
                      <a:pt x="34" y="148"/>
                    </a:lnTo>
                    <a:lnTo>
                      <a:pt x="35" y="147"/>
                    </a:lnTo>
                    <a:lnTo>
                      <a:pt x="37" y="145"/>
                    </a:lnTo>
                    <a:lnTo>
                      <a:pt x="37" y="146"/>
                    </a:lnTo>
                    <a:lnTo>
                      <a:pt x="40" y="146"/>
                    </a:lnTo>
                    <a:lnTo>
                      <a:pt x="39" y="144"/>
                    </a:lnTo>
                    <a:lnTo>
                      <a:pt x="40" y="144"/>
                    </a:lnTo>
                    <a:lnTo>
                      <a:pt x="41" y="145"/>
                    </a:lnTo>
                    <a:lnTo>
                      <a:pt x="42" y="145"/>
                    </a:lnTo>
                    <a:lnTo>
                      <a:pt x="43" y="144"/>
                    </a:lnTo>
                    <a:lnTo>
                      <a:pt x="45" y="144"/>
                    </a:lnTo>
                    <a:lnTo>
                      <a:pt x="47" y="143"/>
                    </a:lnTo>
                    <a:lnTo>
                      <a:pt x="49" y="142"/>
                    </a:lnTo>
                    <a:lnTo>
                      <a:pt x="50" y="143"/>
                    </a:lnTo>
                    <a:lnTo>
                      <a:pt x="53" y="144"/>
                    </a:lnTo>
                    <a:lnTo>
                      <a:pt x="53" y="143"/>
                    </a:lnTo>
                    <a:lnTo>
                      <a:pt x="54" y="142"/>
                    </a:lnTo>
                    <a:lnTo>
                      <a:pt x="54" y="142"/>
                    </a:lnTo>
                    <a:lnTo>
                      <a:pt x="59" y="138"/>
                    </a:lnTo>
                    <a:lnTo>
                      <a:pt x="67" y="131"/>
                    </a:lnTo>
                    <a:lnTo>
                      <a:pt x="73" y="125"/>
                    </a:lnTo>
                    <a:lnTo>
                      <a:pt x="81" y="114"/>
                    </a:lnTo>
                    <a:lnTo>
                      <a:pt x="82" y="112"/>
                    </a:lnTo>
                    <a:lnTo>
                      <a:pt x="85" y="106"/>
                    </a:lnTo>
                    <a:lnTo>
                      <a:pt x="85" y="100"/>
                    </a:lnTo>
                    <a:lnTo>
                      <a:pt x="84" y="101"/>
                    </a:lnTo>
                    <a:lnTo>
                      <a:pt x="83" y="9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1" name="Freeform 49"/>
              <p:cNvSpPr>
                <a:spLocks/>
              </p:cNvSpPr>
              <p:nvPr/>
            </p:nvSpPr>
            <p:spPr bwMode="auto">
              <a:xfrm>
                <a:off x="1480" y="2222"/>
                <a:ext cx="96" cy="101"/>
              </a:xfrm>
              <a:custGeom>
                <a:avLst/>
                <a:gdLst>
                  <a:gd name="T0" fmla="*/ 30 w 96"/>
                  <a:gd name="T1" fmla="*/ 5 h 101"/>
                  <a:gd name="T2" fmla="*/ 28 w 96"/>
                  <a:gd name="T3" fmla="*/ 8 h 101"/>
                  <a:gd name="T4" fmla="*/ 22 w 96"/>
                  <a:gd name="T5" fmla="*/ 7 h 101"/>
                  <a:gd name="T6" fmla="*/ 19 w 96"/>
                  <a:gd name="T7" fmla="*/ 13 h 101"/>
                  <a:gd name="T8" fmla="*/ 15 w 96"/>
                  <a:gd name="T9" fmla="*/ 11 h 101"/>
                  <a:gd name="T10" fmla="*/ 12 w 96"/>
                  <a:gd name="T11" fmla="*/ 11 h 101"/>
                  <a:gd name="T12" fmla="*/ 4 w 96"/>
                  <a:gd name="T13" fmla="*/ 14 h 101"/>
                  <a:gd name="T14" fmla="*/ 1 w 96"/>
                  <a:gd name="T15" fmla="*/ 15 h 101"/>
                  <a:gd name="T16" fmla="*/ 1 w 96"/>
                  <a:gd name="T17" fmla="*/ 23 h 101"/>
                  <a:gd name="T18" fmla="*/ 2 w 96"/>
                  <a:gd name="T19" fmla="*/ 26 h 101"/>
                  <a:gd name="T20" fmla="*/ 2 w 96"/>
                  <a:gd name="T21" fmla="*/ 32 h 101"/>
                  <a:gd name="T22" fmla="*/ 8 w 96"/>
                  <a:gd name="T23" fmla="*/ 36 h 101"/>
                  <a:gd name="T24" fmla="*/ 10 w 96"/>
                  <a:gd name="T25" fmla="*/ 37 h 101"/>
                  <a:gd name="T26" fmla="*/ 15 w 96"/>
                  <a:gd name="T27" fmla="*/ 33 h 101"/>
                  <a:gd name="T28" fmla="*/ 20 w 96"/>
                  <a:gd name="T29" fmla="*/ 31 h 101"/>
                  <a:gd name="T30" fmla="*/ 30 w 96"/>
                  <a:gd name="T31" fmla="*/ 38 h 101"/>
                  <a:gd name="T32" fmla="*/ 35 w 96"/>
                  <a:gd name="T33" fmla="*/ 49 h 101"/>
                  <a:gd name="T34" fmla="*/ 39 w 96"/>
                  <a:gd name="T35" fmla="*/ 53 h 101"/>
                  <a:gd name="T36" fmla="*/ 47 w 96"/>
                  <a:gd name="T37" fmla="*/ 61 h 101"/>
                  <a:gd name="T38" fmla="*/ 57 w 96"/>
                  <a:gd name="T39" fmla="*/ 66 h 101"/>
                  <a:gd name="T40" fmla="*/ 63 w 96"/>
                  <a:gd name="T41" fmla="*/ 71 h 101"/>
                  <a:gd name="T42" fmla="*/ 67 w 96"/>
                  <a:gd name="T43" fmla="*/ 72 h 101"/>
                  <a:gd name="T44" fmla="*/ 68 w 96"/>
                  <a:gd name="T45" fmla="*/ 77 h 101"/>
                  <a:gd name="T46" fmla="*/ 72 w 96"/>
                  <a:gd name="T47" fmla="*/ 78 h 101"/>
                  <a:gd name="T48" fmla="*/ 75 w 96"/>
                  <a:gd name="T49" fmla="*/ 83 h 101"/>
                  <a:gd name="T50" fmla="*/ 76 w 96"/>
                  <a:gd name="T51" fmla="*/ 93 h 101"/>
                  <a:gd name="T52" fmla="*/ 74 w 96"/>
                  <a:gd name="T53" fmla="*/ 98 h 101"/>
                  <a:gd name="T54" fmla="*/ 74 w 96"/>
                  <a:gd name="T55" fmla="*/ 101 h 101"/>
                  <a:gd name="T56" fmla="*/ 78 w 96"/>
                  <a:gd name="T57" fmla="*/ 98 h 101"/>
                  <a:gd name="T58" fmla="*/ 81 w 96"/>
                  <a:gd name="T59" fmla="*/ 96 h 101"/>
                  <a:gd name="T60" fmla="*/ 84 w 96"/>
                  <a:gd name="T61" fmla="*/ 90 h 101"/>
                  <a:gd name="T62" fmla="*/ 85 w 96"/>
                  <a:gd name="T63" fmla="*/ 87 h 101"/>
                  <a:gd name="T64" fmla="*/ 82 w 96"/>
                  <a:gd name="T65" fmla="*/ 83 h 101"/>
                  <a:gd name="T66" fmla="*/ 82 w 96"/>
                  <a:gd name="T67" fmla="*/ 76 h 101"/>
                  <a:gd name="T68" fmla="*/ 90 w 96"/>
                  <a:gd name="T69" fmla="*/ 76 h 101"/>
                  <a:gd name="T70" fmla="*/ 96 w 96"/>
                  <a:gd name="T71" fmla="*/ 81 h 101"/>
                  <a:gd name="T72" fmla="*/ 95 w 96"/>
                  <a:gd name="T73" fmla="*/ 76 h 101"/>
                  <a:gd name="T74" fmla="*/ 86 w 96"/>
                  <a:gd name="T75" fmla="*/ 68 h 101"/>
                  <a:gd name="T76" fmla="*/ 76 w 96"/>
                  <a:gd name="T77" fmla="*/ 64 h 101"/>
                  <a:gd name="T78" fmla="*/ 76 w 96"/>
                  <a:gd name="T79" fmla="*/ 62 h 101"/>
                  <a:gd name="T80" fmla="*/ 75 w 96"/>
                  <a:gd name="T81" fmla="*/ 58 h 101"/>
                  <a:gd name="T82" fmla="*/ 70 w 96"/>
                  <a:gd name="T83" fmla="*/ 59 h 101"/>
                  <a:gd name="T84" fmla="*/ 66 w 96"/>
                  <a:gd name="T85" fmla="*/ 57 h 101"/>
                  <a:gd name="T86" fmla="*/ 61 w 96"/>
                  <a:gd name="T87" fmla="*/ 51 h 101"/>
                  <a:gd name="T88" fmla="*/ 58 w 96"/>
                  <a:gd name="T89" fmla="*/ 42 h 101"/>
                  <a:gd name="T90" fmla="*/ 54 w 96"/>
                  <a:gd name="T91" fmla="*/ 39 h 101"/>
                  <a:gd name="T92" fmla="*/ 48 w 96"/>
                  <a:gd name="T93" fmla="*/ 34 h 101"/>
                  <a:gd name="T94" fmla="*/ 46 w 96"/>
                  <a:gd name="T95" fmla="*/ 26 h 101"/>
                  <a:gd name="T96" fmla="*/ 46 w 96"/>
                  <a:gd name="T97" fmla="*/ 23 h 101"/>
                  <a:gd name="T98" fmla="*/ 48 w 96"/>
                  <a:gd name="T99" fmla="*/ 18 h 101"/>
                  <a:gd name="T100" fmla="*/ 55 w 96"/>
                  <a:gd name="T101" fmla="*/ 16 h 101"/>
                  <a:gd name="T102" fmla="*/ 57 w 96"/>
                  <a:gd name="T103" fmla="*/ 17 h 101"/>
                  <a:gd name="T104" fmla="*/ 59 w 96"/>
                  <a:gd name="T105" fmla="*/ 17 h 101"/>
                  <a:gd name="T106" fmla="*/ 58 w 96"/>
                  <a:gd name="T107" fmla="*/ 15 h 101"/>
                  <a:gd name="T108" fmla="*/ 56 w 96"/>
                  <a:gd name="T109" fmla="*/ 12 h 101"/>
                  <a:gd name="T110" fmla="*/ 55 w 96"/>
                  <a:gd name="T111" fmla="*/ 10 h 101"/>
                  <a:gd name="T112" fmla="*/ 56 w 96"/>
                  <a:gd name="T113" fmla="*/ 7 h 101"/>
                  <a:gd name="T114" fmla="*/ 47 w 96"/>
                  <a:gd name="T115" fmla="*/ 4 h 101"/>
                  <a:gd name="T116" fmla="*/ 44 w 96"/>
                  <a:gd name="T117" fmla="*/ 0 h 101"/>
                  <a:gd name="T118" fmla="*/ 41 w 96"/>
                  <a:gd name="T119" fmla="*/ 1 h 101"/>
                  <a:gd name="T120" fmla="*/ 32 w 96"/>
                  <a:gd name="T121" fmla="*/ 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 h="101">
                    <a:moveTo>
                      <a:pt x="30" y="2"/>
                    </a:moveTo>
                    <a:lnTo>
                      <a:pt x="30" y="4"/>
                    </a:lnTo>
                    <a:lnTo>
                      <a:pt x="30" y="5"/>
                    </a:lnTo>
                    <a:lnTo>
                      <a:pt x="30" y="5"/>
                    </a:lnTo>
                    <a:lnTo>
                      <a:pt x="28" y="5"/>
                    </a:lnTo>
                    <a:lnTo>
                      <a:pt x="28" y="7"/>
                    </a:lnTo>
                    <a:lnTo>
                      <a:pt x="28" y="7"/>
                    </a:lnTo>
                    <a:lnTo>
                      <a:pt x="28" y="8"/>
                    </a:lnTo>
                    <a:lnTo>
                      <a:pt x="28" y="9"/>
                    </a:lnTo>
                    <a:lnTo>
                      <a:pt x="25" y="8"/>
                    </a:lnTo>
                    <a:lnTo>
                      <a:pt x="24" y="8"/>
                    </a:lnTo>
                    <a:lnTo>
                      <a:pt x="22" y="7"/>
                    </a:lnTo>
                    <a:lnTo>
                      <a:pt x="22" y="7"/>
                    </a:lnTo>
                    <a:lnTo>
                      <a:pt x="21" y="9"/>
                    </a:lnTo>
                    <a:lnTo>
                      <a:pt x="20" y="11"/>
                    </a:lnTo>
                    <a:lnTo>
                      <a:pt x="19" y="13"/>
                    </a:lnTo>
                    <a:lnTo>
                      <a:pt x="19" y="13"/>
                    </a:lnTo>
                    <a:lnTo>
                      <a:pt x="18" y="13"/>
                    </a:lnTo>
                    <a:lnTo>
                      <a:pt x="17" y="11"/>
                    </a:lnTo>
                    <a:lnTo>
                      <a:pt x="15" y="11"/>
                    </a:lnTo>
                    <a:lnTo>
                      <a:pt x="14" y="7"/>
                    </a:lnTo>
                    <a:lnTo>
                      <a:pt x="12" y="9"/>
                    </a:lnTo>
                    <a:lnTo>
                      <a:pt x="12" y="9"/>
                    </a:lnTo>
                    <a:lnTo>
                      <a:pt x="12" y="11"/>
                    </a:lnTo>
                    <a:lnTo>
                      <a:pt x="11" y="11"/>
                    </a:lnTo>
                    <a:lnTo>
                      <a:pt x="10" y="13"/>
                    </a:lnTo>
                    <a:lnTo>
                      <a:pt x="8" y="13"/>
                    </a:lnTo>
                    <a:lnTo>
                      <a:pt x="4" y="14"/>
                    </a:lnTo>
                    <a:lnTo>
                      <a:pt x="3" y="14"/>
                    </a:lnTo>
                    <a:lnTo>
                      <a:pt x="1" y="14"/>
                    </a:lnTo>
                    <a:lnTo>
                      <a:pt x="1" y="15"/>
                    </a:lnTo>
                    <a:lnTo>
                      <a:pt x="1" y="15"/>
                    </a:lnTo>
                    <a:lnTo>
                      <a:pt x="3" y="19"/>
                    </a:lnTo>
                    <a:lnTo>
                      <a:pt x="3" y="21"/>
                    </a:lnTo>
                    <a:lnTo>
                      <a:pt x="2" y="22"/>
                    </a:lnTo>
                    <a:lnTo>
                      <a:pt x="1" y="23"/>
                    </a:lnTo>
                    <a:lnTo>
                      <a:pt x="0" y="24"/>
                    </a:lnTo>
                    <a:lnTo>
                      <a:pt x="1" y="25"/>
                    </a:lnTo>
                    <a:lnTo>
                      <a:pt x="1" y="25"/>
                    </a:lnTo>
                    <a:lnTo>
                      <a:pt x="2" y="26"/>
                    </a:lnTo>
                    <a:lnTo>
                      <a:pt x="2" y="27"/>
                    </a:lnTo>
                    <a:lnTo>
                      <a:pt x="2" y="29"/>
                    </a:lnTo>
                    <a:lnTo>
                      <a:pt x="2" y="30"/>
                    </a:lnTo>
                    <a:lnTo>
                      <a:pt x="2" y="32"/>
                    </a:lnTo>
                    <a:lnTo>
                      <a:pt x="4" y="33"/>
                    </a:lnTo>
                    <a:lnTo>
                      <a:pt x="7" y="33"/>
                    </a:lnTo>
                    <a:lnTo>
                      <a:pt x="8" y="35"/>
                    </a:lnTo>
                    <a:lnTo>
                      <a:pt x="8" y="36"/>
                    </a:lnTo>
                    <a:lnTo>
                      <a:pt x="7" y="37"/>
                    </a:lnTo>
                    <a:lnTo>
                      <a:pt x="8" y="37"/>
                    </a:lnTo>
                    <a:lnTo>
                      <a:pt x="9" y="37"/>
                    </a:lnTo>
                    <a:lnTo>
                      <a:pt x="10" y="37"/>
                    </a:lnTo>
                    <a:lnTo>
                      <a:pt x="12" y="36"/>
                    </a:lnTo>
                    <a:lnTo>
                      <a:pt x="12" y="35"/>
                    </a:lnTo>
                    <a:lnTo>
                      <a:pt x="14" y="33"/>
                    </a:lnTo>
                    <a:lnTo>
                      <a:pt x="15" y="33"/>
                    </a:lnTo>
                    <a:lnTo>
                      <a:pt x="15" y="32"/>
                    </a:lnTo>
                    <a:lnTo>
                      <a:pt x="18" y="31"/>
                    </a:lnTo>
                    <a:lnTo>
                      <a:pt x="19" y="31"/>
                    </a:lnTo>
                    <a:lnTo>
                      <a:pt x="20" y="31"/>
                    </a:lnTo>
                    <a:lnTo>
                      <a:pt x="26" y="35"/>
                    </a:lnTo>
                    <a:lnTo>
                      <a:pt x="29" y="36"/>
                    </a:lnTo>
                    <a:lnTo>
                      <a:pt x="29" y="37"/>
                    </a:lnTo>
                    <a:lnTo>
                      <a:pt x="30" y="38"/>
                    </a:lnTo>
                    <a:lnTo>
                      <a:pt x="32" y="43"/>
                    </a:lnTo>
                    <a:lnTo>
                      <a:pt x="32" y="45"/>
                    </a:lnTo>
                    <a:lnTo>
                      <a:pt x="32" y="46"/>
                    </a:lnTo>
                    <a:lnTo>
                      <a:pt x="35" y="49"/>
                    </a:lnTo>
                    <a:lnTo>
                      <a:pt x="36" y="51"/>
                    </a:lnTo>
                    <a:lnTo>
                      <a:pt x="37" y="53"/>
                    </a:lnTo>
                    <a:lnTo>
                      <a:pt x="38" y="53"/>
                    </a:lnTo>
                    <a:lnTo>
                      <a:pt x="39" y="53"/>
                    </a:lnTo>
                    <a:lnTo>
                      <a:pt x="40" y="54"/>
                    </a:lnTo>
                    <a:lnTo>
                      <a:pt x="42" y="57"/>
                    </a:lnTo>
                    <a:lnTo>
                      <a:pt x="44" y="57"/>
                    </a:lnTo>
                    <a:lnTo>
                      <a:pt x="47" y="61"/>
                    </a:lnTo>
                    <a:lnTo>
                      <a:pt x="48" y="63"/>
                    </a:lnTo>
                    <a:lnTo>
                      <a:pt x="52" y="66"/>
                    </a:lnTo>
                    <a:lnTo>
                      <a:pt x="53" y="66"/>
                    </a:lnTo>
                    <a:lnTo>
                      <a:pt x="57" y="66"/>
                    </a:lnTo>
                    <a:lnTo>
                      <a:pt x="58" y="66"/>
                    </a:lnTo>
                    <a:lnTo>
                      <a:pt x="60" y="68"/>
                    </a:lnTo>
                    <a:lnTo>
                      <a:pt x="61" y="70"/>
                    </a:lnTo>
                    <a:lnTo>
                      <a:pt x="63" y="71"/>
                    </a:lnTo>
                    <a:lnTo>
                      <a:pt x="63" y="72"/>
                    </a:lnTo>
                    <a:lnTo>
                      <a:pt x="63" y="73"/>
                    </a:lnTo>
                    <a:lnTo>
                      <a:pt x="66" y="72"/>
                    </a:lnTo>
                    <a:lnTo>
                      <a:pt x="67" y="72"/>
                    </a:lnTo>
                    <a:lnTo>
                      <a:pt x="68" y="74"/>
                    </a:lnTo>
                    <a:lnTo>
                      <a:pt x="68" y="75"/>
                    </a:lnTo>
                    <a:lnTo>
                      <a:pt x="68" y="76"/>
                    </a:lnTo>
                    <a:lnTo>
                      <a:pt x="68" y="77"/>
                    </a:lnTo>
                    <a:lnTo>
                      <a:pt x="70" y="78"/>
                    </a:lnTo>
                    <a:lnTo>
                      <a:pt x="71" y="78"/>
                    </a:lnTo>
                    <a:lnTo>
                      <a:pt x="72" y="80"/>
                    </a:lnTo>
                    <a:lnTo>
                      <a:pt x="72" y="78"/>
                    </a:lnTo>
                    <a:lnTo>
                      <a:pt x="73" y="78"/>
                    </a:lnTo>
                    <a:lnTo>
                      <a:pt x="74" y="80"/>
                    </a:lnTo>
                    <a:lnTo>
                      <a:pt x="74" y="81"/>
                    </a:lnTo>
                    <a:lnTo>
                      <a:pt x="75" y="83"/>
                    </a:lnTo>
                    <a:lnTo>
                      <a:pt x="76" y="86"/>
                    </a:lnTo>
                    <a:lnTo>
                      <a:pt x="77" y="88"/>
                    </a:lnTo>
                    <a:lnTo>
                      <a:pt x="78" y="92"/>
                    </a:lnTo>
                    <a:lnTo>
                      <a:pt x="76" y="93"/>
                    </a:lnTo>
                    <a:lnTo>
                      <a:pt x="75" y="94"/>
                    </a:lnTo>
                    <a:lnTo>
                      <a:pt x="76" y="95"/>
                    </a:lnTo>
                    <a:lnTo>
                      <a:pt x="74" y="97"/>
                    </a:lnTo>
                    <a:lnTo>
                      <a:pt x="74" y="98"/>
                    </a:lnTo>
                    <a:lnTo>
                      <a:pt x="74" y="100"/>
                    </a:lnTo>
                    <a:lnTo>
                      <a:pt x="74" y="101"/>
                    </a:lnTo>
                    <a:lnTo>
                      <a:pt x="74" y="101"/>
                    </a:lnTo>
                    <a:lnTo>
                      <a:pt x="74" y="101"/>
                    </a:lnTo>
                    <a:lnTo>
                      <a:pt x="76" y="101"/>
                    </a:lnTo>
                    <a:lnTo>
                      <a:pt x="76" y="101"/>
                    </a:lnTo>
                    <a:lnTo>
                      <a:pt x="77" y="101"/>
                    </a:lnTo>
                    <a:lnTo>
                      <a:pt x="78" y="98"/>
                    </a:lnTo>
                    <a:lnTo>
                      <a:pt x="79" y="98"/>
                    </a:lnTo>
                    <a:lnTo>
                      <a:pt x="80" y="97"/>
                    </a:lnTo>
                    <a:lnTo>
                      <a:pt x="81" y="96"/>
                    </a:lnTo>
                    <a:lnTo>
                      <a:pt x="81" y="96"/>
                    </a:lnTo>
                    <a:lnTo>
                      <a:pt x="81" y="92"/>
                    </a:lnTo>
                    <a:lnTo>
                      <a:pt x="82" y="92"/>
                    </a:lnTo>
                    <a:lnTo>
                      <a:pt x="83" y="91"/>
                    </a:lnTo>
                    <a:lnTo>
                      <a:pt x="84" y="90"/>
                    </a:lnTo>
                    <a:lnTo>
                      <a:pt x="85" y="90"/>
                    </a:lnTo>
                    <a:lnTo>
                      <a:pt x="85" y="90"/>
                    </a:lnTo>
                    <a:lnTo>
                      <a:pt x="85" y="88"/>
                    </a:lnTo>
                    <a:lnTo>
                      <a:pt x="85" y="87"/>
                    </a:lnTo>
                    <a:lnTo>
                      <a:pt x="85" y="86"/>
                    </a:lnTo>
                    <a:lnTo>
                      <a:pt x="84" y="85"/>
                    </a:lnTo>
                    <a:lnTo>
                      <a:pt x="83" y="84"/>
                    </a:lnTo>
                    <a:lnTo>
                      <a:pt x="82" y="83"/>
                    </a:lnTo>
                    <a:lnTo>
                      <a:pt x="80" y="82"/>
                    </a:lnTo>
                    <a:lnTo>
                      <a:pt x="81" y="80"/>
                    </a:lnTo>
                    <a:lnTo>
                      <a:pt x="82" y="78"/>
                    </a:lnTo>
                    <a:lnTo>
                      <a:pt x="82" y="76"/>
                    </a:lnTo>
                    <a:lnTo>
                      <a:pt x="84" y="74"/>
                    </a:lnTo>
                    <a:lnTo>
                      <a:pt x="86" y="74"/>
                    </a:lnTo>
                    <a:lnTo>
                      <a:pt x="88" y="76"/>
                    </a:lnTo>
                    <a:lnTo>
                      <a:pt x="90" y="76"/>
                    </a:lnTo>
                    <a:lnTo>
                      <a:pt x="92" y="77"/>
                    </a:lnTo>
                    <a:lnTo>
                      <a:pt x="92" y="78"/>
                    </a:lnTo>
                    <a:lnTo>
                      <a:pt x="94" y="80"/>
                    </a:lnTo>
                    <a:lnTo>
                      <a:pt x="96" y="81"/>
                    </a:lnTo>
                    <a:lnTo>
                      <a:pt x="96" y="80"/>
                    </a:lnTo>
                    <a:lnTo>
                      <a:pt x="96" y="78"/>
                    </a:lnTo>
                    <a:lnTo>
                      <a:pt x="96" y="77"/>
                    </a:lnTo>
                    <a:lnTo>
                      <a:pt x="95" y="76"/>
                    </a:lnTo>
                    <a:lnTo>
                      <a:pt x="94" y="74"/>
                    </a:lnTo>
                    <a:lnTo>
                      <a:pt x="92" y="72"/>
                    </a:lnTo>
                    <a:lnTo>
                      <a:pt x="87" y="70"/>
                    </a:lnTo>
                    <a:lnTo>
                      <a:pt x="86" y="68"/>
                    </a:lnTo>
                    <a:lnTo>
                      <a:pt x="84" y="67"/>
                    </a:lnTo>
                    <a:lnTo>
                      <a:pt x="78" y="65"/>
                    </a:lnTo>
                    <a:lnTo>
                      <a:pt x="78" y="64"/>
                    </a:lnTo>
                    <a:lnTo>
                      <a:pt x="76" y="64"/>
                    </a:lnTo>
                    <a:lnTo>
                      <a:pt x="76" y="64"/>
                    </a:lnTo>
                    <a:lnTo>
                      <a:pt x="76" y="63"/>
                    </a:lnTo>
                    <a:lnTo>
                      <a:pt x="76" y="62"/>
                    </a:lnTo>
                    <a:lnTo>
                      <a:pt x="76" y="62"/>
                    </a:lnTo>
                    <a:lnTo>
                      <a:pt x="78" y="61"/>
                    </a:lnTo>
                    <a:lnTo>
                      <a:pt x="78" y="59"/>
                    </a:lnTo>
                    <a:lnTo>
                      <a:pt x="76" y="58"/>
                    </a:lnTo>
                    <a:lnTo>
                      <a:pt x="75" y="58"/>
                    </a:lnTo>
                    <a:lnTo>
                      <a:pt x="74" y="59"/>
                    </a:lnTo>
                    <a:lnTo>
                      <a:pt x="76" y="58"/>
                    </a:lnTo>
                    <a:lnTo>
                      <a:pt x="74" y="59"/>
                    </a:lnTo>
                    <a:lnTo>
                      <a:pt x="70" y="59"/>
                    </a:lnTo>
                    <a:lnTo>
                      <a:pt x="70" y="59"/>
                    </a:lnTo>
                    <a:lnTo>
                      <a:pt x="68" y="57"/>
                    </a:lnTo>
                    <a:lnTo>
                      <a:pt x="66" y="57"/>
                    </a:lnTo>
                    <a:lnTo>
                      <a:pt x="66" y="57"/>
                    </a:lnTo>
                    <a:lnTo>
                      <a:pt x="65" y="55"/>
                    </a:lnTo>
                    <a:lnTo>
                      <a:pt x="65" y="55"/>
                    </a:lnTo>
                    <a:lnTo>
                      <a:pt x="62" y="52"/>
                    </a:lnTo>
                    <a:lnTo>
                      <a:pt x="61" y="51"/>
                    </a:lnTo>
                    <a:lnTo>
                      <a:pt x="60" y="49"/>
                    </a:lnTo>
                    <a:lnTo>
                      <a:pt x="59" y="46"/>
                    </a:lnTo>
                    <a:lnTo>
                      <a:pt x="58" y="45"/>
                    </a:lnTo>
                    <a:lnTo>
                      <a:pt x="58" y="42"/>
                    </a:lnTo>
                    <a:lnTo>
                      <a:pt x="56" y="40"/>
                    </a:lnTo>
                    <a:lnTo>
                      <a:pt x="56" y="39"/>
                    </a:lnTo>
                    <a:lnTo>
                      <a:pt x="55" y="39"/>
                    </a:lnTo>
                    <a:lnTo>
                      <a:pt x="54" y="39"/>
                    </a:lnTo>
                    <a:lnTo>
                      <a:pt x="52" y="37"/>
                    </a:lnTo>
                    <a:lnTo>
                      <a:pt x="52" y="37"/>
                    </a:lnTo>
                    <a:lnTo>
                      <a:pt x="48" y="35"/>
                    </a:lnTo>
                    <a:lnTo>
                      <a:pt x="48" y="34"/>
                    </a:lnTo>
                    <a:lnTo>
                      <a:pt x="46" y="33"/>
                    </a:lnTo>
                    <a:lnTo>
                      <a:pt x="46" y="31"/>
                    </a:lnTo>
                    <a:lnTo>
                      <a:pt x="46" y="29"/>
                    </a:lnTo>
                    <a:lnTo>
                      <a:pt x="46" y="26"/>
                    </a:lnTo>
                    <a:lnTo>
                      <a:pt x="47" y="25"/>
                    </a:lnTo>
                    <a:lnTo>
                      <a:pt x="48" y="24"/>
                    </a:lnTo>
                    <a:lnTo>
                      <a:pt x="47" y="23"/>
                    </a:lnTo>
                    <a:lnTo>
                      <a:pt x="46" y="23"/>
                    </a:lnTo>
                    <a:lnTo>
                      <a:pt x="46" y="21"/>
                    </a:lnTo>
                    <a:lnTo>
                      <a:pt x="46" y="19"/>
                    </a:lnTo>
                    <a:lnTo>
                      <a:pt x="48" y="18"/>
                    </a:lnTo>
                    <a:lnTo>
                      <a:pt x="48" y="18"/>
                    </a:lnTo>
                    <a:lnTo>
                      <a:pt x="48" y="19"/>
                    </a:lnTo>
                    <a:lnTo>
                      <a:pt x="49" y="18"/>
                    </a:lnTo>
                    <a:lnTo>
                      <a:pt x="54" y="16"/>
                    </a:lnTo>
                    <a:lnTo>
                      <a:pt x="55" y="16"/>
                    </a:lnTo>
                    <a:lnTo>
                      <a:pt x="56" y="15"/>
                    </a:lnTo>
                    <a:lnTo>
                      <a:pt x="58" y="15"/>
                    </a:lnTo>
                    <a:lnTo>
                      <a:pt x="58" y="17"/>
                    </a:lnTo>
                    <a:lnTo>
                      <a:pt x="57" y="17"/>
                    </a:lnTo>
                    <a:lnTo>
                      <a:pt x="57" y="18"/>
                    </a:lnTo>
                    <a:lnTo>
                      <a:pt x="58" y="18"/>
                    </a:lnTo>
                    <a:lnTo>
                      <a:pt x="58" y="18"/>
                    </a:lnTo>
                    <a:lnTo>
                      <a:pt x="59" y="17"/>
                    </a:lnTo>
                    <a:lnTo>
                      <a:pt x="59" y="17"/>
                    </a:lnTo>
                    <a:lnTo>
                      <a:pt x="59" y="16"/>
                    </a:lnTo>
                    <a:lnTo>
                      <a:pt x="58" y="16"/>
                    </a:lnTo>
                    <a:lnTo>
                      <a:pt x="58" y="15"/>
                    </a:lnTo>
                    <a:lnTo>
                      <a:pt x="57" y="15"/>
                    </a:lnTo>
                    <a:lnTo>
                      <a:pt x="56" y="14"/>
                    </a:lnTo>
                    <a:lnTo>
                      <a:pt x="56" y="13"/>
                    </a:lnTo>
                    <a:lnTo>
                      <a:pt x="56" y="12"/>
                    </a:lnTo>
                    <a:lnTo>
                      <a:pt x="56" y="11"/>
                    </a:lnTo>
                    <a:lnTo>
                      <a:pt x="56" y="10"/>
                    </a:lnTo>
                    <a:lnTo>
                      <a:pt x="56" y="10"/>
                    </a:lnTo>
                    <a:lnTo>
                      <a:pt x="55" y="10"/>
                    </a:lnTo>
                    <a:lnTo>
                      <a:pt x="55" y="9"/>
                    </a:lnTo>
                    <a:lnTo>
                      <a:pt x="56" y="8"/>
                    </a:lnTo>
                    <a:lnTo>
                      <a:pt x="57" y="7"/>
                    </a:lnTo>
                    <a:lnTo>
                      <a:pt x="56" y="7"/>
                    </a:lnTo>
                    <a:lnTo>
                      <a:pt x="54" y="6"/>
                    </a:lnTo>
                    <a:lnTo>
                      <a:pt x="49" y="5"/>
                    </a:lnTo>
                    <a:lnTo>
                      <a:pt x="48" y="4"/>
                    </a:lnTo>
                    <a:lnTo>
                      <a:pt x="47" y="4"/>
                    </a:lnTo>
                    <a:lnTo>
                      <a:pt x="46" y="3"/>
                    </a:lnTo>
                    <a:lnTo>
                      <a:pt x="45" y="2"/>
                    </a:lnTo>
                    <a:lnTo>
                      <a:pt x="44" y="1"/>
                    </a:lnTo>
                    <a:lnTo>
                      <a:pt x="44" y="0"/>
                    </a:lnTo>
                    <a:lnTo>
                      <a:pt x="44" y="0"/>
                    </a:lnTo>
                    <a:lnTo>
                      <a:pt x="44" y="0"/>
                    </a:lnTo>
                    <a:lnTo>
                      <a:pt x="42" y="1"/>
                    </a:lnTo>
                    <a:lnTo>
                      <a:pt x="41" y="1"/>
                    </a:lnTo>
                    <a:lnTo>
                      <a:pt x="38" y="1"/>
                    </a:lnTo>
                    <a:lnTo>
                      <a:pt x="36" y="2"/>
                    </a:lnTo>
                    <a:lnTo>
                      <a:pt x="33" y="3"/>
                    </a:lnTo>
                    <a:lnTo>
                      <a:pt x="32" y="3"/>
                    </a:lnTo>
                    <a:lnTo>
                      <a:pt x="30"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2" name="Freeform 50"/>
              <p:cNvSpPr>
                <a:spLocks/>
              </p:cNvSpPr>
              <p:nvPr/>
            </p:nvSpPr>
            <p:spPr bwMode="auto">
              <a:xfrm>
                <a:off x="1554" y="2242"/>
                <a:ext cx="32" cy="32"/>
              </a:xfrm>
              <a:custGeom>
                <a:avLst/>
                <a:gdLst>
                  <a:gd name="T0" fmla="*/ 22 w 32"/>
                  <a:gd name="T1" fmla="*/ 31 h 32"/>
                  <a:gd name="T2" fmla="*/ 19 w 32"/>
                  <a:gd name="T3" fmla="*/ 29 h 32"/>
                  <a:gd name="T4" fmla="*/ 17 w 32"/>
                  <a:gd name="T5" fmla="*/ 27 h 32"/>
                  <a:gd name="T6" fmla="*/ 15 w 32"/>
                  <a:gd name="T7" fmla="*/ 27 h 32"/>
                  <a:gd name="T8" fmla="*/ 12 w 32"/>
                  <a:gd name="T9" fmla="*/ 21 h 32"/>
                  <a:gd name="T10" fmla="*/ 8 w 32"/>
                  <a:gd name="T11" fmla="*/ 17 h 32"/>
                  <a:gd name="T12" fmla="*/ 5 w 32"/>
                  <a:gd name="T13" fmla="*/ 14 h 32"/>
                  <a:gd name="T14" fmla="*/ 4 w 32"/>
                  <a:gd name="T15" fmla="*/ 11 h 32"/>
                  <a:gd name="T16" fmla="*/ 3 w 32"/>
                  <a:gd name="T17" fmla="*/ 9 h 32"/>
                  <a:gd name="T18" fmla="*/ 1 w 32"/>
                  <a:gd name="T19" fmla="*/ 6 h 32"/>
                  <a:gd name="T20" fmla="*/ 0 w 32"/>
                  <a:gd name="T21" fmla="*/ 4 h 32"/>
                  <a:gd name="T22" fmla="*/ 1 w 32"/>
                  <a:gd name="T23" fmla="*/ 0 h 32"/>
                  <a:gd name="T24" fmla="*/ 4 w 32"/>
                  <a:gd name="T25" fmla="*/ 3 h 32"/>
                  <a:gd name="T26" fmla="*/ 9 w 32"/>
                  <a:gd name="T27" fmla="*/ 1 h 32"/>
                  <a:gd name="T28" fmla="*/ 12 w 32"/>
                  <a:gd name="T29" fmla="*/ 1 h 32"/>
                  <a:gd name="T30" fmla="*/ 14 w 32"/>
                  <a:gd name="T31" fmla="*/ 1 h 32"/>
                  <a:gd name="T32" fmla="*/ 16 w 32"/>
                  <a:gd name="T33" fmla="*/ 1 h 32"/>
                  <a:gd name="T34" fmla="*/ 18 w 32"/>
                  <a:gd name="T35" fmla="*/ 1 h 32"/>
                  <a:gd name="T36" fmla="*/ 20 w 32"/>
                  <a:gd name="T37" fmla="*/ 2 h 32"/>
                  <a:gd name="T38" fmla="*/ 23 w 32"/>
                  <a:gd name="T39" fmla="*/ 3 h 32"/>
                  <a:gd name="T40" fmla="*/ 24 w 32"/>
                  <a:gd name="T41" fmla="*/ 2 h 32"/>
                  <a:gd name="T42" fmla="*/ 25 w 32"/>
                  <a:gd name="T43" fmla="*/ 4 h 32"/>
                  <a:gd name="T44" fmla="*/ 28 w 32"/>
                  <a:gd name="T45" fmla="*/ 4 h 32"/>
                  <a:gd name="T46" fmla="*/ 30 w 32"/>
                  <a:gd name="T47" fmla="*/ 5 h 32"/>
                  <a:gd name="T48" fmla="*/ 28 w 32"/>
                  <a:gd name="T49" fmla="*/ 9 h 32"/>
                  <a:gd name="T50" fmla="*/ 28 w 32"/>
                  <a:gd name="T51" fmla="*/ 9 h 32"/>
                  <a:gd name="T52" fmla="*/ 28 w 32"/>
                  <a:gd name="T53" fmla="*/ 11 h 32"/>
                  <a:gd name="T54" fmla="*/ 30 w 32"/>
                  <a:gd name="T55" fmla="*/ 12 h 32"/>
                  <a:gd name="T56" fmla="*/ 31 w 32"/>
                  <a:gd name="T57" fmla="*/ 13 h 32"/>
                  <a:gd name="T58" fmla="*/ 32 w 32"/>
                  <a:gd name="T59" fmla="*/ 14 h 32"/>
                  <a:gd name="T60" fmla="*/ 32 w 32"/>
                  <a:gd name="T61" fmla="*/ 15 h 32"/>
                  <a:gd name="T62" fmla="*/ 29 w 32"/>
                  <a:gd name="T63" fmla="*/ 15 h 32"/>
                  <a:gd name="T64" fmla="*/ 30 w 32"/>
                  <a:gd name="T65" fmla="*/ 16 h 32"/>
                  <a:gd name="T66" fmla="*/ 31 w 32"/>
                  <a:gd name="T67" fmla="*/ 19 h 32"/>
                  <a:gd name="T68" fmla="*/ 30 w 32"/>
                  <a:gd name="T69" fmla="*/ 19 h 32"/>
                  <a:gd name="T70" fmla="*/ 29 w 32"/>
                  <a:gd name="T71" fmla="*/ 20 h 32"/>
                  <a:gd name="T72" fmla="*/ 28 w 32"/>
                  <a:gd name="T73" fmla="*/ 20 h 32"/>
                  <a:gd name="T74" fmla="*/ 26 w 32"/>
                  <a:gd name="T75" fmla="*/ 20 h 32"/>
                  <a:gd name="T76" fmla="*/ 27 w 32"/>
                  <a:gd name="T77" fmla="*/ 22 h 32"/>
                  <a:gd name="T78" fmla="*/ 27 w 32"/>
                  <a:gd name="T79" fmla="*/ 23 h 32"/>
                  <a:gd name="T80" fmla="*/ 26 w 32"/>
                  <a:gd name="T81" fmla="*/ 22 h 32"/>
                  <a:gd name="T82" fmla="*/ 24 w 32"/>
                  <a:gd name="T83" fmla="*/ 23 h 32"/>
                  <a:gd name="T84" fmla="*/ 24 w 32"/>
                  <a:gd name="T85" fmla="*/ 25 h 32"/>
                  <a:gd name="T86" fmla="*/ 22 w 32"/>
                  <a:gd name="T87" fmla="*/ 26 h 32"/>
                  <a:gd name="T88" fmla="*/ 22 w 32"/>
                  <a:gd name="T89" fmla="*/ 28 h 32"/>
                  <a:gd name="T90" fmla="*/ 23 w 32"/>
                  <a:gd name="T91" fmla="*/ 3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 h="32">
                    <a:moveTo>
                      <a:pt x="22" y="32"/>
                    </a:moveTo>
                    <a:lnTo>
                      <a:pt x="22" y="31"/>
                    </a:lnTo>
                    <a:lnTo>
                      <a:pt x="22" y="31"/>
                    </a:lnTo>
                    <a:lnTo>
                      <a:pt x="22" y="30"/>
                    </a:lnTo>
                    <a:lnTo>
                      <a:pt x="20" y="30"/>
                    </a:lnTo>
                    <a:lnTo>
                      <a:pt x="19" y="29"/>
                    </a:lnTo>
                    <a:lnTo>
                      <a:pt x="18" y="29"/>
                    </a:lnTo>
                    <a:lnTo>
                      <a:pt x="17" y="27"/>
                    </a:lnTo>
                    <a:lnTo>
                      <a:pt x="17" y="27"/>
                    </a:lnTo>
                    <a:lnTo>
                      <a:pt x="16" y="27"/>
                    </a:lnTo>
                    <a:lnTo>
                      <a:pt x="15" y="27"/>
                    </a:lnTo>
                    <a:lnTo>
                      <a:pt x="15" y="27"/>
                    </a:lnTo>
                    <a:lnTo>
                      <a:pt x="16" y="26"/>
                    </a:lnTo>
                    <a:lnTo>
                      <a:pt x="12" y="23"/>
                    </a:lnTo>
                    <a:lnTo>
                      <a:pt x="12" y="21"/>
                    </a:lnTo>
                    <a:lnTo>
                      <a:pt x="12" y="20"/>
                    </a:lnTo>
                    <a:lnTo>
                      <a:pt x="11" y="20"/>
                    </a:lnTo>
                    <a:lnTo>
                      <a:pt x="8" y="17"/>
                    </a:lnTo>
                    <a:lnTo>
                      <a:pt x="8" y="16"/>
                    </a:lnTo>
                    <a:lnTo>
                      <a:pt x="6" y="14"/>
                    </a:lnTo>
                    <a:lnTo>
                      <a:pt x="5" y="14"/>
                    </a:lnTo>
                    <a:lnTo>
                      <a:pt x="4" y="12"/>
                    </a:lnTo>
                    <a:lnTo>
                      <a:pt x="4" y="12"/>
                    </a:lnTo>
                    <a:lnTo>
                      <a:pt x="4" y="11"/>
                    </a:lnTo>
                    <a:lnTo>
                      <a:pt x="4" y="11"/>
                    </a:lnTo>
                    <a:lnTo>
                      <a:pt x="3" y="9"/>
                    </a:lnTo>
                    <a:lnTo>
                      <a:pt x="3" y="9"/>
                    </a:lnTo>
                    <a:lnTo>
                      <a:pt x="2" y="8"/>
                    </a:lnTo>
                    <a:lnTo>
                      <a:pt x="2" y="6"/>
                    </a:lnTo>
                    <a:lnTo>
                      <a:pt x="1" y="6"/>
                    </a:lnTo>
                    <a:lnTo>
                      <a:pt x="0" y="5"/>
                    </a:lnTo>
                    <a:lnTo>
                      <a:pt x="0" y="5"/>
                    </a:lnTo>
                    <a:lnTo>
                      <a:pt x="0" y="4"/>
                    </a:lnTo>
                    <a:lnTo>
                      <a:pt x="0" y="4"/>
                    </a:lnTo>
                    <a:lnTo>
                      <a:pt x="0" y="1"/>
                    </a:lnTo>
                    <a:lnTo>
                      <a:pt x="1" y="0"/>
                    </a:lnTo>
                    <a:lnTo>
                      <a:pt x="2" y="0"/>
                    </a:lnTo>
                    <a:lnTo>
                      <a:pt x="2" y="1"/>
                    </a:lnTo>
                    <a:lnTo>
                      <a:pt x="4" y="3"/>
                    </a:lnTo>
                    <a:lnTo>
                      <a:pt x="5" y="3"/>
                    </a:lnTo>
                    <a:lnTo>
                      <a:pt x="6" y="0"/>
                    </a:lnTo>
                    <a:lnTo>
                      <a:pt x="9" y="1"/>
                    </a:lnTo>
                    <a:lnTo>
                      <a:pt x="10" y="0"/>
                    </a:lnTo>
                    <a:lnTo>
                      <a:pt x="10" y="0"/>
                    </a:lnTo>
                    <a:lnTo>
                      <a:pt x="12" y="1"/>
                    </a:lnTo>
                    <a:lnTo>
                      <a:pt x="12" y="1"/>
                    </a:lnTo>
                    <a:lnTo>
                      <a:pt x="13" y="1"/>
                    </a:lnTo>
                    <a:lnTo>
                      <a:pt x="14" y="1"/>
                    </a:lnTo>
                    <a:lnTo>
                      <a:pt x="16" y="2"/>
                    </a:lnTo>
                    <a:lnTo>
                      <a:pt x="16" y="1"/>
                    </a:lnTo>
                    <a:lnTo>
                      <a:pt x="16" y="1"/>
                    </a:lnTo>
                    <a:lnTo>
                      <a:pt x="17" y="3"/>
                    </a:lnTo>
                    <a:lnTo>
                      <a:pt x="18" y="3"/>
                    </a:lnTo>
                    <a:lnTo>
                      <a:pt x="18" y="1"/>
                    </a:lnTo>
                    <a:lnTo>
                      <a:pt x="19" y="1"/>
                    </a:lnTo>
                    <a:lnTo>
                      <a:pt x="20" y="2"/>
                    </a:lnTo>
                    <a:lnTo>
                      <a:pt x="20" y="2"/>
                    </a:lnTo>
                    <a:lnTo>
                      <a:pt x="20" y="1"/>
                    </a:lnTo>
                    <a:lnTo>
                      <a:pt x="22" y="2"/>
                    </a:lnTo>
                    <a:lnTo>
                      <a:pt x="23" y="3"/>
                    </a:lnTo>
                    <a:lnTo>
                      <a:pt x="23" y="3"/>
                    </a:lnTo>
                    <a:lnTo>
                      <a:pt x="23" y="2"/>
                    </a:lnTo>
                    <a:lnTo>
                      <a:pt x="24" y="2"/>
                    </a:lnTo>
                    <a:lnTo>
                      <a:pt x="25" y="3"/>
                    </a:lnTo>
                    <a:lnTo>
                      <a:pt x="25" y="4"/>
                    </a:lnTo>
                    <a:lnTo>
                      <a:pt x="25" y="4"/>
                    </a:lnTo>
                    <a:lnTo>
                      <a:pt x="26" y="5"/>
                    </a:lnTo>
                    <a:lnTo>
                      <a:pt x="27" y="5"/>
                    </a:lnTo>
                    <a:lnTo>
                      <a:pt x="28" y="4"/>
                    </a:lnTo>
                    <a:lnTo>
                      <a:pt x="30" y="4"/>
                    </a:lnTo>
                    <a:lnTo>
                      <a:pt x="30" y="5"/>
                    </a:lnTo>
                    <a:lnTo>
                      <a:pt x="30" y="5"/>
                    </a:lnTo>
                    <a:lnTo>
                      <a:pt x="30" y="6"/>
                    </a:lnTo>
                    <a:lnTo>
                      <a:pt x="29" y="7"/>
                    </a:lnTo>
                    <a:lnTo>
                      <a:pt x="28" y="9"/>
                    </a:lnTo>
                    <a:lnTo>
                      <a:pt x="28" y="9"/>
                    </a:lnTo>
                    <a:lnTo>
                      <a:pt x="28" y="9"/>
                    </a:lnTo>
                    <a:lnTo>
                      <a:pt x="28" y="9"/>
                    </a:lnTo>
                    <a:lnTo>
                      <a:pt x="28" y="10"/>
                    </a:lnTo>
                    <a:lnTo>
                      <a:pt x="28" y="11"/>
                    </a:lnTo>
                    <a:lnTo>
                      <a:pt x="28" y="11"/>
                    </a:lnTo>
                    <a:lnTo>
                      <a:pt x="29" y="11"/>
                    </a:lnTo>
                    <a:lnTo>
                      <a:pt x="30" y="11"/>
                    </a:lnTo>
                    <a:lnTo>
                      <a:pt x="30" y="12"/>
                    </a:lnTo>
                    <a:lnTo>
                      <a:pt x="30" y="13"/>
                    </a:lnTo>
                    <a:lnTo>
                      <a:pt x="30" y="13"/>
                    </a:lnTo>
                    <a:lnTo>
                      <a:pt x="31" y="13"/>
                    </a:lnTo>
                    <a:lnTo>
                      <a:pt x="31" y="13"/>
                    </a:lnTo>
                    <a:lnTo>
                      <a:pt x="31" y="13"/>
                    </a:lnTo>
                    <a:lnTo>
                      <a:pt x="32" y="14"/>
                    </a:lnTo>
                    <a:lnTo>
                      <a:pt x="32" y="14"/>
                    </a:lnTo>
                    <a:lnTo>
                      <a:pt x="32" y="15"/>
                    </a:lnTo>
                    <a:lnTo>
                      <a:pt x="32" y="15"/>
                    </a:lnTo>
                    <a:lnTo>
                      <a:pt x="30" y="15"/>
                    </a:lnTo>
                    <a:lnTo>
                      <a:pt x="30" y="15"/>
                    </a:lnTo>
                    <a:lnTo>
                      <a:pt x="29" y="15"/>
                    </a:lnTo>
                    <a:lnTo>
                      <a:pt x="29" y="15"/>
                    </a:lnTo>
                    <a:lnTo>
                      <a:pt x="29" y="15"/>
                    </a:lnTo>
                    <a:lnTo>
                      <a:pt x="30" y="16"/>
                    </a:lnTo>
                    <a:lnTo>
                      <a:pt x="31" y="17"/>
                    </a:lnTo>
                    <a:lnTo>
                      <a:pt x="31" y="17"/>
                    </a:lnTo>
                    <a:lnTo>
                      <a:pt x="31" y="19"/>
                    </a:lnTo>
                    <a:lnTo>
                      <a:pt x="31" y="19"/>
                    </a:lnTo>
                    <a:lnTo>
                      <a:pt x="30" y="19"/>
                    </a:lnTo>
                    <a:lnTo>
                      <a:pt x="30" y="19"/>
                    </a:lnTo>
                    <a:lnTo>
                      <a:pt x="30" y="19"/>
                    </a:lnTo>
                    <a:lnTo>
                      <a:pt x="30" y="19"/>
                    </a:lnTo>
                    <a:lnTo>
                      <a:pt x="29" y="20"/>
                    </a:lnTo>
                    <a:lnTo>
                      <a:pt x="28" y="20"/>
                    </a:lnTo>
                    <a:lnTo>
                      <a:pt x="28" y="20"/>
                    </a:lnTo>
                    <a:lnTo>
                      <a:pt x="28" y="20"/>
                    </a:lnTo>
                    <a:lnTo>
                      <a:pt x="27" y="20"/>
                    </a:lnTo>
                    <a:lnTo>
                      <a:pt x="27" y="20"/>
                    </a:lnTo>
                    <a:lnTo>
                      <a:pt x="26" y="20"/>
                    </a:lnTo>
                    <a:lnTo>
                      <a:pt x="26" y="21"/>
                    </a:lnTo>
                    <a:lnTo>
                      <a:pt x="27" y="21"/>
                    </a:lnTo>
                    <a:lnTo>
                      <a:pt x="27" y="22"/>
                    </a:lnTo>
                    <a:lnTo>
                      <a:pt x="28" y="22"/>
                    </a:lnTo>
                    <a:lnTo>
                      <a:pt x="28" y="23"/>
                    </a:lnTo>
                    <a:lnTo>
                      <a:pt x="27" y="23"/>
                    </a:lnTo>
                    <a:lnTo>
                      <a:pt x="27" y="23"/>
                    </a:lnTo>
                    <a:lnTo>
                      <a:pt x="27" y="23"/>
                    </a:lnTo>
                    <a:lnTo>
                      <a:pt x="26" y="22"/>
                    </a:lnTo>
                    <a:lnTo>
                      <a:pt x="26" y="22"/>
                    </a:lnTo>
                    <a:lnTo>
                      <a:pt x="26" y="22"/>
                    </a:lnTo>
                    <a:lnTo>
                      <a:pt x="24" y="23"/>
                    </a:lnTo>
                    <a:lnTo>
                      <a:pt x="24" y="24"/>
                    </a:lnTo>
                    <a:lnTo>
                      <a:pt x="24" y="24"/>
                    </a:lnTo>
                    <a:lnTo>
                      <a:pt x="24" y="25"/>
                    </a:lnTo>
                    <a:lnTo>
                      <a:pt x="24" y="25"/>
                    </a:lnTo>
                    <a:lnTo>
                      <a:pt x="23" y="25"/>
                    </a:lnTo>
                    <a:lnTo>
                      <a:pt x="22" y="26"/>
                    </a:lnTo>
                    <a:lnTo>
                      <a:pt x="22" y="27"/>
                    </a:lnTo>
                    <a:lnTo>
                      <a:pt x="22" y="27"/>
                    </a:lnTo>
                    <a:lnTo>
                      <a:pt x="22" y="28"/>
                    </a:lnTo>
                    <a:lnTo>
                      <a:pt x="23" y="29"/>
                    </a:lnTo>
                    <a:lnTo>
                      <a:pt x="23" y="29"/>
                    </a:lnTo>
                    <a:lnTo>
                      <a:pt x="23" y="30"/>
                    </a:lnTo>
                    <a:lnTo>
                      <a:pt x="22" y="31"/>
                    </a:lnTo>
                    <a:lnTo>
                      <a:pt x="22" y="3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3" name="Freeform 51"/>
              <p:cNvSpPr>
                <a:spLocks/>
              </p:cNvSpPr>
              <p:nvPr/>
            </p:nvSpPr>
            <p:spPr bwMode="auto">
              <a:xfrm>
                <a:off x="1590" y="2282"/>
                <a:ext cx="52" cy="44"/>
              </a:xfrm>
              <a:custGeom>
                <a:avLst/>
                <a:gdLst>
                  <a:gd name="T0" fmla="*/ 47 w 52"/>
                  <a:gd name="T1" fmla="*/ 11 h 44"/>
                  <a:gd name="T2" fmla="*/ 38 w 52"/>
                  <a:gd name="T3" fmla="*/ 10 h 44"/>
                  <a:gd name="T4" fmla="*/ 37 w 52"/>
                  <a:gd name="T5" fmla="*/ 10 h 44"/>
                  <a:gd name="T6" fmla="*/ 34 w 52"/>
                  <a:gd name="T7" fmla="*/ 11 h 44"/>
                  <a:gd name="T8" fmla="*/ 29 w 52"/>
                  <a:gd name="T9" fmla="*/ 13 h 44"/>
                  <a:gd name="T10" fmla="*/ 32 w 52"/>
                  <a:gd name="T11" fmla="*/ 15 h 44"/>
                  <a:gd name="T12" fmla="*/ 34 w 52"/>
                  <a:gd name="T13" fmla="*/ 18 h 44"/>
                  <a:gd name="T14" fmla="*/ 30 w 52"/>
                  <a:gd name="T15" fmla="*/ 16 h 44"/>
                  <a:gd name="T16" fmla="*/ 31 w 52"/>
                  <a:gd name="T17" fmla="*/ 18 h 44"/>
                  <a:gd name="T18" fmla="*/ 30 w 52"/>
                  <a:gd name="T19" fmla="*/ 19 h 44"/>
                  <a:gd name="T20" fmla="*/ 28 w 52"/>
                  <a:gd name="T21" fmla="*/ 17 h 44"/>
                  <a:gd name="T22" fmla="*/ 28 w 52"/>
                  <a:gd name="T23" fmla="*/ 18 h 44"/>
                  <a:gd name="T24" fmla="*/ 28 w 52"/>
                  <a:gd name="T25" fmla="*/ 20 h 44"/>
                  <a:gd name="T26" fmla="*/ 26 w 52"/>
                  <a:gd name="T27" fmla="*/ 17 h 44"/>
                  <a:gd name="T28" fmla="*/ 22 w 52"/>
                  <a:gd name="T29" fmla="*/ 14 h 44"/>
                  <a:gd name="T30" fmla="*/ 20 w 52"/>
                  <a:gd name="T31" fmla="*/ 14 h 44"/>
                  <a:gd name="T32" fmla="*/ 20 w 52"/>
                  <a:gd name="T33" fmla="*/ 18 h 44"/>
                  <a:gd name="T34" fmla="*/ 22 w 52"/>
                  <a:gd name="T35" fmla="*/ 21 h 44"/>
                  <a:gd name="T36" fmla="*/ 25 w 52"/>
                  <a:gd name="T37" fmla="*/ 26 h 44"/>
                  <a:gd name="T38" fmla="*/ 26 w 52"/>
                  <a:gd name="T39" fmla="*/ 28 h 44"/>
                  <a:gd name="T40" fmla="*/ 24 w 52"/>
                  <a:gd name="T41" fmla="*/ 29 h 44"/>
                  <a:gd name="T42" fmla="*/ 24 w 52"/>
                  <a:gd name="T43" fmla="*/ 27 h 44"/>
                  <a:gd name="T44" fmla="*/ 22 w 52"/>
                  <a:gd name="T45" fmla="*/ 28 h 44"/>
                  <a:gd name="T46" fmla="*/ 23 w 52"/>
                  <a:gd name="T47" fmla="*/ 30 h 44"/>
                  <a:gd name="T48" fmla="*/ 21 w 52"/>
                  <a:gd name="T49" fmla="*/ 30 h 44"/>
                  <a:gd name="T50" fmla="*/ 20 w 52"/>
                  <a:gd name="T51" fmla="*/ 32 h 44"/>
                  <a:gd name="T52" fmla="*/ 24 w 52"/>
                  <a:gd name="T53" fmla="*/ 33 h 44"/>
                  <a:gd name="T54" fmla="*/ 26 w 52"/>
                  <a:gd name="T55" fmla="*/ 34 h 44"/>
                  <a:gd name="T56" fmla="*/ 28 w 52"/>
                  <a:gd name="T57" fmla="*/ 36 h 44"/>
                  <a:gd name="T58" fmla="*/ 30 w 52"/>
                  <a:gd name="T59" fmla="*/ 38 h 44"/>
                  <a:gd name="T60" fmla="*/ 32 w 52"/>
                  <a:gd name="T61" fmla="*/ 38 h 44"/>
                  <a:gd name="T62" fmla="*/ 30 w 52"/>
                  <a:gd name="T63" fmla="*/ 42 h 44"/>
                  <a:gd name="T64" fmla="*/ 26 w 52"/>
                  <a:gd name="T65" fmla="*/ 41 h 44"/>
                  <a:gd name="T66" fmla="*/ 23 w 52"/>
                  <a:gd name="T67" fmla="*/ 40 h 44"/>
                  <a:gd name="T68" fmla="*/ 24 w 52"/>
                  <a:gd name="T69" fmla="*/ 39 h 44"/>
                  <a:gd name="T70" fmla="*/ 21 w 52"/>
                  <a:gd name="T71" fmla="*/ 36 h 44"/>
                  <a:gd name="T72" fmla="*/ 18 w 52"/>
                  <a:gd name="T73" fmla="*/ 37 h 44"/>
                  <a:gd name="T74" fmla="*/ 15 w 52"/>
                  <a:gd name="T75" fmla="*/ 37 h 44"/>
                  <a:gd name="T76" fmla="*/ 10 w 52"/>
                  <a:gd name="T77" fmla="*/ 36 h 44"/>
                  <a:gd name="T78" fmla="*/ 10 w 52"/>
                  <a:gd name="T79" fmla="*/ 37 h 44"/>
                  <a:gd name="T80" fmla="*/ 8 w 52"/>
                  <a:gd name="T81" fmla="*/ 36 h 44"/>
                  <a:gd name="T82" fmla="*/ 5 w 52"/>
                  <a:gd name="T83" fmla="*/ 32 h 44"/>
                  <a:gd name="T84" fmla="*/ 8 w 52"/>
                  <a:gd name="T85" fmla="*/ 31 h 44"/>
                  <a:gd name="T86" fmla="*/ 6 w 52"/>
                  <a:gd name="T87" fmla="*/ 29 h 44"/>
                  <a:gd name="T88" fmla="*/ 3 w 52"/>
                  <a:gd name="T89" fmla="*/ 27 h 44"/>
                  <a:gd name="T90" fmla="*/ 1 w 52"/>
                  <a:gd name="T91" fmla="*/ 23 h 44"/>
                  <a:gd name="T92" fmla="*/ 0 w 52"/>
                  <a:gd name="T93" fmla="*/ 23 h 44"/>
                  <a:gd name="T94" fmla="*/ 2 w 52"/>
                  <a:gd name="T95" fmla="*/ 22 h 44"/>
                  <a:gd name="T96" fmla="*/ 3 w 52"/>
                  <a:gd name="T97" fmla="*/ 19 h 44"/>
                  <a:gd name="T98" fmla="*/ 6 w 52"/>
                  <a:gd name="T99" fmla="*/ 16 h 44"/>
                  <a:gd name="T100" fmla="*/ 8 w 52"/>
                  <a:gd name="T101" fmla="*/ 12 h 44"/>
                  <a:gd name="T102" fmla="*/ 12 w 52"/>
                  <a:gd name="T103" fmla="*/ 10 h 44"/>
                  <a:gd name="T104" fmla="*/ 17 w 52"/>
                  <a:gd name="T105" fmla="*/ 7 h 44"/>
                  <a:gd name="T106" fmla="*/ 22 w 52"/>
                  <a:gd name="T107" fmla="*/ 5 h 44"/>
                  <a:gd name="T108" fmla="*/ 25 w 52"/>
                  <a:gd name="T109" fmla="*/ 5 h 44"/>
                  <a:gd name="T110" fmla="*/ 31 w 52"/>
                  <a:gd name="T111" fmla="*/ 4 h 44"/>
                  <a:gd name="T112" fmla="*/ 37 w 52"/>
                  <a:gd name="T113" fmla="*/ 2 h 44"/>
                  <a:gd name="T114" fmla="*/ 44 w 52"/>
                  <a:gd name="T115" fmla="*/ 6 h 44"/>
                  <a:gd name="T116" fmla="*/ 49 w 52"/>
                  <a:gd name="T117" fmla="*/ 4 h 44"/>
                  <a:gd name="T118" fmla="*/ 51 w 52"/>
                  <a:gd name="T119" fmla="*/ 0 h 44"/>
                  <a:gd name="T120" fmla="*/ 52 w 52"/>
                  <a:gd name="T121" fmla="*/ 2 h 44"/>
                  <a:gd name="T122" fmla="*/ 51 w 52"/>
                  <a:gd name="T123" fmla="*/ 5 h 44"/>
                  <a:gd name="T124" fmla="*/ 50 w 52"/>
                  <a:gd name="T125" fmla="*/ 1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 h="44">
                    <a:moveTo>
                      <a:pt x="48" y="12"/>
                    </a:moveTo>
                    <a:lnTo>
                      <a:pt x="47" y="11"/>
                    </a:lnTo>
                    <a:lnTo>
                      <a:pt x="40" y="9"/>
                    </a:lnTo>
                    <a:lnTo>
                      <a:pt x="38" y="10"/>
                    </a:lnTo>
                    <a:lnTo>
                      <a:pt x="38" y="10"/>
                    </a:lnTo>
                    <a:lnTo>
                      <a:pt x="37" y="10"/>
                    </a:lnTo>
                    <a:lnTo>
                      <a:pt x="35" y="10"/>
                    </a:lnTo>
                    <a:lnTo>
                      <a:pt x="34" y="11"/>
                    </a:lnTo>
                    <a:lnTo>
                      <a:pt x="31" y="12"/>
                    </a:lnTo>
                    <a:lnTo>
                      <a:pt x="29" y="13"/>
                    </a:lnTo>
                    <a:lnTo>
                      <a:pt x="30" y="14"/>
                    </a:lnTo>
                    <a:lnTo>
                      <a:pt x="32" y="15"/>
                    </a:lnTo>
                    <a:lnTo>
                      <a:pt x="34" y="17"/>
                    </a:lnTo>
                    <a:lnTo>
                      <a:pt x="34" y="18"/>
                    </a:lnTo>
                    <a:lnTo>
                      <a:pt x="32" y="16"/>
                    </a:lnTo>
                    <a:lnTo>
                      <a:pt x="30" y="16"/>
                    </a:lnTo>
                    <a:lnTo>
                      <a:pt x="30" y="17"/>
                    </a:lnTo>
                    <a:lnTo>
                      <a:pt x="31" y="18"/>
                    </a:lnTo>
                    <a:lnTo>
                      <a:pt x="31" y="20"/>
                    </a:lnTo>
                    <a:lnTo>
                      <a:pt x="30" y="19"/>
                    </a:lnTo>
                    <a:lnTo>
                      <a:pt x="29" y="18"/>
                    </a:lnTo>
                    <a:lnTo>
                      <a:pt x="28" y="17"/>
                    </a:lnTo>
                    <a:lnTo>
                      <a:pt x="27" y="17"/>
                    </a:lnTo>
                    <a:lnTo>
                      <a:pt x="28" y="18"/>
                    </a:lnTo>
                    <a:lnTo>
                      <a:pt x="29" y="20"/>
                    </a:lnTo>
                    <a:lnTo>
                      <a:pt x="28" y="20"/>
                    </a:lnTo>
                    <a:lnTo>
                      <a:pt x="26" y="19"/>
                    </a:lnTo>
                    <a:lnTo>
                      <a:pt x="26" y="17"/>
                    </a:lnTo>
                    <a:lnTo>
                      <a:pt x="22" y="15"/>
                    </a:lnTo>
                    <a:lnTo>
                      <a:pt x="22" y="14"/>
                    </a:lnTo>
                    <a:lnTo>
                      <a:pt x="23" y="13"/>
                    </a:lnTo>
                    <a:lnTo>
                      <a:pt x="20" y="14"/>
                    </a:lnTo>
                    <a:lnTo>
                      <a:pt x="20" y="16"/>
                    </a:lnTo>
                    <a:lnTo>
                      <a:pt x="20" y="18"/>
                    </a:lnTo>
                    <a:lnTo>
                      <a:pt x="20" y="20"/>
                    </a:lnTo>
                    <a:lnTo>
                      <a:pt x="22" y="21"/>
                    </a:lnTo>
                    <a:lnTo>
                      <a:pt x="22" y="23"/>
                    </a:lnTo>
                    <a:lnTo>
                      <a:pt x="25" y="26"/>
                    </a:lnTo>
                    <a:lnTo>
                      <a:pt x="26" y="28"/>
                    </a:lnTo>
                    <a:lnTo>
                      <a:pt x="26" y="28"/>
                    </a:lnTo>
                    <a:lnTo>
                      <a:pt x="25" y="29"/>
                    </a:lnTo>
                    <a:lnTo>
                      <a:pt x="24" y="29"/>
                    </a:lnTo>
                    <a:lnTo>
                      <a:pt x="25" y="28"/>
                    </a:lnTo>
                    <a:lnTo>
                      <a:pt x="24" y="27"/>
                    </a:lnTo>
                    <a:lnTo>
                      <a:pt x="23" y="27"/>
                    </a:lnTo>
                    <a:lnTo>
                      <a:pt x="22" y="28"/>
                    </a:lnTo>
                    <a:lnTo>
                      <a:pt x="23" y="30"/>
                    </a:lnTo>
                    <a:lnTo>
                      <a:pt x="23" y="30"/>
                    </a:lnTo>
                    <a:lnTo>
                      <a:pt x="22" y="31"/>
                    </a:lnTo>
                    <a:lnTo>
                      <a:pt x="21" y="30"/>
                    </a:lnTo>
                    <a:lnTo>
                      <a:pt x="20" y="31"/>
                    </a:lnTo>
                    <a:lnTo>
                      <a:pt x="20" y="32"/>
                    </a:lnTo>
                    <a:lnTo>
                      <a:pt x="22" y="32"/>
                    </a:lnTo>
                    <a:lnTo>
                      <a:pt x="24" y="33"/>
                    </a:lnTo>
                    <a:lnTo>
                      <a:pt x="24" y="34"/>
                    </a:lnTo>
                    <a:lnTo>
                      <a:pt x="26" y="34"/>
                    </a:lnTo>
                    <a:lnTo>
                      <a:pt x="26" y="36"/>
                    </a:lnTo>
                    <a:lnTo>
                      <a:pt x="28" y="36"/>
                    </a:lnTo>
                    <a:lnTo>
                      <a:pt x="28" y="36"/>
                    </a:lnTo>
                    <a:lnTo>
                      <a:pt x="30" y="38"/>
                    </a:lnTo>
                    <a:lnTo>
                      <a:pt x="30" y="38"/>
                    </a:lnTo>
                    <a:lnTo>
                      <a:pt x="32" y="38"/>
                    </a:lnTo>
                    <a:lnTo>
                      <a:pt x="32" y="44"/>
                    </a:lnTo>
                    <a:lnTo>
                      <a:pt x="30" y="42"/>
                    </a:lnTo>
                    <a:lnTo>
                      <a:pt x="28" y="41"/>
                    </a:lnTo>
                    <a:lnTo>
                      <a:pt x="26" y="41"/>
                    </a:lnTo>
                    <a:lnTo>
                      <a:pt x="24" y="41"/>
                    </a:lnTo>
                    <a:lnTo>
                      <a:pt x="23" y="40"/>
                    </a:lnTo>
                    <a:lnTo>
                      <a:pt x="24" y="40"/>
                    </a:lnTo>
                    <a:lnTo>
                      <a:pt x="24" y="39"/>
                    </a:lnTo>
                    <a:lnTo>
                      <a:pt x="23" y="38"/>
                    </a:lnTo>
                    <a:lnTo>
                      <a:pt x="21" y="36"/>
                    </a:lnTo>
                    <a:lnTo>
                      <a:pt x="20" y="38"/>
                    </a:lnTo>
                    <a:lnTo>
                      <a:pt x="18" y="37"/>
                    </a:lnTo>
                    <a:lnTo>
                      <a:pt x="16" y="37"/>
                    </a:lnTo>
                    <a:lnTo>
                      <a:pt x="15" y="37"/>
                    </a:lnTo>
                    <a:lnTo>
                      <a:pt x="12" y="37"/>
                    </a:lnTo>
                    <a:lnTo>
                      <a:pt x="10" y="36"/>
                    </a:lnTo>
                    <a:lnTo>
                      <a:pt x="10" y="36"/>
                    </a:lnTo>
                    <a:lnTo>
                      <a:pt x="10" y="37"/>
                    </a:lnTo>
                    <a:lnTo>
                      <a:pt x="8" y="37"/>
                    </a:lnTo>
                    <a:lnTo>
                      <a:pt x="8" y="36"/>
                    </a:lnTo>
                    <a:lnTo>
                      <a:pt x="7" y="34"/>
                    </a:lnTo>
                    <a:lnTo>
                      <a:pt x="5" y="32"/>
                    </a:lnTo>
                    <a:lnTo>
                      <a:pt x="6" y="32"/>
                    </a:lnTo>
                    <a:lnTo>
                      <a:pt x="8" y="31"/>
                    </a:lnTo>
                    <a:lnTo>
                      <a:pt x="8" y="30"/>
                    </a:lnTo>
                    <a:lnTo>
                      <a:pt x="6" y="29"/>
                    </a:lnTo>
                    <a:lnTo>
                      <a:pt x="5" y="30"/>
                    </a:lnTo>
                    <a:lnTo>
                      <a:pt x="3" y="27"/>
                    </a:lnTo>
                    <a:lnTo>
                      <a:pt x="2" y="26"/>
                    </a:lnTo>
                    <a:lnTo>
                      <a:pt x="1" y="23"/>
                    </a:lnTo>
                    <a:lnTo>
                      <a:pt x="0" y="23"/>
                    </a:lnTo>
                    <a:lnTo>
                      <a:pt x="0" y="23"/>
                    </a:lnTo>
                    <a:lnTo>
                      <a:pt x="0" y="23"/>
                    </a:lnTo>
                    <a:lnTo>
                      <a:pt x="2" y="22"/>
                    </a:lnTo>
                    <a:lnTo>
                      <a:pt x="2" y="21"/>
                    </a:lnTo>
                    <a:lnTo>
                      <a:pt x="3" y="19"/>
                    </a:lnTo>
                    <a:lnTo>
                      <a:pt x="4" y="18"/>
                    </a:lnTo>
                    <a:lnTo>
                      <a:pt x="6" y="16"/>
                    </a:lnTo>
                    <a:lnTo>
                      <a:pt x="8" y="14"/>
                    </a:lnTo>
                    <a:lnTo>
                      <a:pt x="8" y="12"/>
                    </a:lnTo>
                    <a:lnTo>
                      <a:pt x="7" y="10"/>
                    </a:lnTo>
                    <a:lnTo>
                      <a:pt x="12" y="10"/>
                    </a:lnTo>
                    <a:lnTo>
                      <a:pt x="14" y="8"/>
                    </a:lnTo>
                    <a:lnTo>
                      <a:pt x="17" y="7"/>
                    </a:lnTo>
                    <a:lnTo>
                      <a:pt x="20" y="7"/>
                    </a:lnTo>
                    <a:lnTo>
                      <a:pt x="22" y="5"/>
                    </a:lnTo>
                    <a:lnTo>
                      <a:pt x="23" y="5"/>
                    </a:lnTo>
                    <a:lnTo>
                      <a:pt x="25" y="5"/>
                    </a:lnTo>
                    <a:lnTo>
                      <a:pt x="28" y="4"/>
                    </a:lnTo>
                    <a:lnTo>
                      <a:pt x="31" y="4"/>
                    </a:lnTo>
                    <a:lnTo>
                      <a:pt x="35" y="2"/>
                    </a:lnTo>
                    <a:lnTo>
                      <a:pt x="37" y="2"/>
                    </a:lnTo>
                    <a:lnTo>
                      <a:pt x="38" y="4"/>
                    </a:lnTo>
                    <a:lnTo>
                      <a:pt x="44" y="6"/>
                    </a:lnTo>
                    <a:lnTo>
                      <a:pt x="47" y="5"/>
                    </a:lnTo>
                    <a:lnTo>
                      <a:pt x="49" y="4"/>
                    </a:lnTo>
                    <a:lnTo>
                      <a:pt x="49" y="0"/>
                    </a:lnTo>
                    <a:lnTo>
                      <a:pt x="51" y="0"/>
                    </a:lnTo>
                    <a:lnTo>
                      <a:pt x="51" y="1"/>
                    </a:lnTo>
                    <a:lnTo>
                      <a:pt x="52" y="2"/>
                    </a:lnTo>
                    <a:lnTo>
                      <a:pt x="52" y="4"/>
                    </a:lnTo>
                    <a:lnTo>
                      <a:pt x="51" y="5"/>
                    </a:lnTo>
                    <a:lnTo>
                      <a:pt x="50" y="8"/>
                    </a:lnTo>
                    <a:lnTo>
                      <a:pt x="50" y="10"/>
                    </a:lnTo>
                    <a:lnTo>
                      <a:pt x="48" y="1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4" name="Freeform 52"/>
              <p:cNvSpPr>
                <a:spLocks/>
              </p:cNvSpPr>
              <p:nvPr/>
            </p:nvSpPr>
            <p:spPr bwMode="auto">
              <a:xfrm>
                <a:off x="1711" y="2355"/>
                <a:ext cx="14" cy="17"/>
              </a:xfrm>
              <a:custGeom>
                <a:avLst/>
                <a:gdLst>
                  <a:gd name="T0" fmla="*/ 6 w 14"/>
                  <a:gd name="T1" fmla="*/ 14 h 17"/>
                  <a:gd name="T2" fmla="*/ 7 w 14"/>
                  <a:gd name="T3" fmla="*/ 13 h 17"/>
                  <a:gd name="T4" fmla="*/ 9 w 14"/>
                  <a:gd name="T5" fmla="*/ 12 h 17"/>
                  <a:gd name="T6" fmla="*/ 9 w 14"/>
                  <a:gd name="T7" fmla="*/ 11 h 17"/>
                  <a:gd name="T8" fmla="*/ 8 w 14"/>
                  <a:gd name="T9" fmla="*/ 11 h 17"/>
                  <a:gd name="T10" fmla="*/ 9 w 14"/>
                  <a:gd name="T11" fmla="*/ 10 h 17"/>
                  <a:gd name="T12" fmla="*/ 11 w 14"/>
                  <a:gd name="T13" fmla="*/ 9 h 17"/>
                  <a:gd name="T14" fmla="*/ 12 w 14"/>
                  <a:gd name="T15" fmla="*/ 9 h 17"/>
                  <a:gd name="T16" fmla="*/ 11 w 14"/>
                  <a:gd name="T17" fmla="*/ 9 h 17"/>
                  <a:gd name="T18" fmla="*/ 11 w 14"/>
                  <a:gd name="T19" fmla="*/ 8 h 17"/>
                  <a:gd name="T20" fmla="*/ 11 w 14"/>
                  <a:gd name="T21" fmla="*/ 7 h 17"/>
                  <a:gd name="T22" fmla="*/ 13 w 14"/>
                  <a:gd name="T23" fmla="*/ 6 h 17"/>
                  <a:gd name="T24" fmla="*/ 14 w 14"/>
                  <a:gd name="T25" fmla="*/ 5 h 17"/>
                  <a:gd name="T26" fmla="*/ 13 w 14"/>
                  <a:gd name="T27" fmla="*/ 5 h 17"/>
                  <a:gd name="T28" fmla="*/ 13 w 14"/>
                  <a:gd name="T29" fmla="*/ 3 h 17"/>
                  <a:gd name="T30" fmla="*/ 13 w 14"/>
                  <a:gd name="T31" fmla="*/ 3 h 17"/>
                  <a:gd name="T32" fmla="*/ 11 w 14"/>
                  <a:gd name="T33" fmla="*/ 2 h 17"/>
                  <a:gd name="T34" fmla="*/ 12 w 14"/>
                  <a:gd name="T35" fmla="*/ 1 h 17"/>
                  <a:gd name="T36" fmla="*/ 13 w 14"/>
                  <a:gd name="T37" fmla="*/ 1 h 17"/>
                  <a:gd name="T38" fmla="*/ 13 w 14"/>
                  <a:gd name="T39" fmla="*/ 1 h 17"/>
                  <a:gd name="T40" fmla="*/ 11 w 14"/>
                  <a:gd name="T41" fmla="*/ 0 h 17"/>
                  <a:gd name="T42" fmla="*/ 11 w 14"/>
                  <a:gd name="T43" fmla="*/ 1 h 17"/>
                  <a:gd name="T44" fmla="*/ 9 w 14"/>
                  <a:gd name="T45" fmla="*/ 2 h 17"/>
                  <a:gd name="T46" fmla="*/ 6 w 14"/>
                  <a:gd name="T47" fmla="*/ 4 h 17"/>
                  <a:gd name="T48" fmla="*/ 4 w 14"/>
                  <a:gd name="T49" fmla="*/ 8 h 17"/>
                  <a:gd name="T50" fmla="*/ 4 w 14"/>
                  <a:gd name="T51" fmla="*/ 9 h 17"/>
                  <a:gd name="T52" fmla="*/ 3 w 14"/>
                  <a:gd name="T53" fmla="*/ 11 h 17"/>
                  <a:gd name="T54" fmla="*/ 2 w 14"/>
                  <a:gd name="T55" fmla="*/ 13 h 17"/>
                  <a:gd name="T56" fmla="*/ 0 w 14"/>
                  <a:gd name="T57" fmla="*/ 16 h 17"/>
                  <a:gd name="T58" fmla="*/ 1 w 14"/>
                  <a:gd name="T59" fmla="*/ 17 h 17"/>
                  <a:gd name="T60" fmla="*/ 3 w 14"/>
                  <a:gd name="T61" fmla="*/ 17 h 17"/>
                  <a:gd name="T62" fmla="*/ 3 w 14"/>
                  <a:gd name="T63" fmla="*/ 17 h 17"/>
                  <a:gd name="T64" fmla="*/ 4 w 14"/>
                  <a:gd name="T65" fmla="*/ 15 h 17"/>
                  <a:gd name="T66" fmla="*/ 5 w 14"/>
                  <a:gd name="T67"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 h="17">
                    <a:moveTo>
                      <a:pt x="5" y="15"/>
                    </a:moveTo>
                    <a:lnTo>
                      <a:pt x="6" y="14"/>
                    </a:lnTo>
                    <a:lnTo>
                      <a:pt x="7" y="14"/>
                    </a:lnTo>
                    <a:lnTo>
                      <a:pt x="7" y="13"/>
                    </a:lnTo>
                    <a:lnTo>
                      <a:pt x="8" y="13"/>
                    </a:lnTo>
                    <a:lnTo>
                      <a:pt x="9" y="12"/>
                    </a:lnTo>
                    <a:lnTo>
                      <a:pt x="9" y="12"/>
                    </a:lnTo>
                    <a:lnTo>
                      <a:pt x="9" y="11"/>
                    </a:lnTo>
                    <a:lnTo>
                      <a:pt x="8" y="11"/>
                    </a:lnTo>
                    <a:lnTo>
                      <a:pt x="8" y="11"/>
                    </a:lnTo>
                    <a:lnTo>
                      <a:pt x="8" y="10"/>
                    </a:lnTo>
                    <a:lnTo>
                      <a:pt x="9" y="10"/>
                    </a:lnTo>
                    <a:lnTo>
                      <a:pt x="9" y="9"/>
                    </a:lnTo>
                    <a:lnTo>
                      <a:pt x="11" y="9"/>
                    </a:lnTo>
                    <a:lnTo>
                      <a:pt x="11" y="9"/>
                    </a:lnTo>
                    <a:lnTo>
                      <a:pt x="12" y="9"/>
                    </a:lnTo>
                    <a:lnTo>
                      <a:pt x="12" y="9"/>
                    </a:lnTo>
                    <a:lnTo>
                      <a:pt x="11" y="9"/>
                    </a:lnTo>
                    <a:lnTo>
                      <a:pt x="11" y="8"/>
                    </a:lnTo>
                    <a:lnTo>
                      <a:pt x="11" y="8"/>
                    </a:lnTo>
                    <a:lnTo>
                      <a:pt x="11" y="7"/>
                    </a:lnTo>
                    <a:lnTo>
                      <a:pt x="11" y="7"/>
                    </a:lnTo>
                    <a:lnTo>
                      <a:pt x="12" y="7"/>
                    </a:lnTo>
                    <a:lnTo>
                      <a:pt x="13" y="6"/>
                    </a:lnTo>
                    <a:lnTo>
                      <a:pt x="13" y="6"/>
                    </a:lnTo>
                    <a:lnTo>
                      <a:pt x="14" y="5"/>
                    </a:lnTo>
                    <a:lnTo>
                      <a:pt x="14" y="5"/>
                    </a:lnTo>
                    <a:lnTo>
                      <a:pt x="13" y="5"/>
                    </a:lnTo>
                    <a:lnTo>
                      <a:pt x="14" y="4"/>
                    </a:lnTo>
                    <a:lnTo>
                      <a:pt x="13" y="3"/>
                    </a:lnTo>
                    <a:lnTo>
                      <a:pt x="13" y="3"/>
                    </a:lnTo>
                    <a:lnTo>
                      <a:pt x="13" y="3"/>
                    </a:lnTo>
                    <a:lnTo>
                      <a:pt x="13" y="2"/>
                    </a:lnTo>
                    <a:lnTo>
                      <a:pt x="11" y="2"/>
                    </a:lnTo>
                    <a:lnTo>
                      <a:pt x="12" y="2"/>
                    </a:lnTo>
                    <a:lnTo>
                      <a:pt x="12" y="1"/>
                    </a:lnTo>
                    <a:lnTo>
                      <a:pt x="12" y="1"/>
                    </a:lnTo>
                    <a:lnTo>
                      <a:pt x="13" y="1"/>
                    </a:lnTo>
                    <a:lnTo>
                      <a:pt x="13" y="1"/>
                    </a:lnTo>
                    <a:lnTo>
                      <a:pt x="13" y="1"/>
                    </a:lnTo>
                    <a:lnTo>
                      <a:pt x="12" y="1"/>
                    </a:lnTo>
                    <a:lnTo>
                      <a:pt x="11" y="0"/>
                    </a:lnTo>
                    <a:lnTo>
                      <a:pt x="11" y="0"/>
                    </a:lnTo>
                    <a:lnTo>
                      <a:pt x="11" y="1"/>
                    </a:lnTo>
                    <a:lnTo>
                      <a:pt x="9" y="1"/>
                    </a:lnTo>
                    <a:lnTo>
                      <a:pt x="9" y="2"/>
                    </a:lnTo>
                    <a:lnTo>
                      <a:pt x="7" y="3"/>
                    </a:lnTo>
                    <a:lnTo>
                      <a:pt x="6" y="4"/>
                    </a:lnTo>
                    <a:lnTo>
                      <a:pt x="5" y="8"/>
                    </a:lnTo>
                    <a:lnTo>
                      <a:pt x="4" y="8"/>
                    </a:lnTo>
                    <a:lnTo>
                      <a:pt x="4" y="9"/>
                    </a:lnTo>
                    <a:lnTo>
                      <a:pt x="4" y="9"/>
                    </a:lnTo>
                    <a:lnTo>
                      <a:pt x="3" y="9"/>
                    </a:lnTo>
                    <a:lnTo>
                      <a:pt x="3" y="11"/>
                    </a:lnTo>
                    <a:lnTo>
                      <a:pt x="3" y="11"/>
                    </a:lnTo>
                    <a:lnTo>
                      <a:pt x="2" y="13"/>
                    </a:lnTo>
                    <a:lnTo>
                      <a:pt x="1" y="15"/>
                    </a:lnTo>
                    <a:lnTo>
                      <a:pt x="0" y="16"/>
                    </a:lnTo>
                    <a:lnTo>
                      <a:pt x="0" y="17"/>
                    </a:lnTo>
                    <a:lnTo>
                      <a:pt x="1" y="17"/>
                    </a:lnTo>
                    <a:lnTo>
                      <a:pt x="2" y="17"/>
                    </a:lnTo>
                    <a:lnTo>
                      <a:pt x="3" y="17"/>
                    </a:lnTo>
                    <a:lnTo>
                      <a:pt x="3" y="17"/>
                    </a:lnTo>
                    <a:lnTo>
                      <a:pt x="3" y="17"/>
                    </a:lnTo>
                    <a:lnTo>
                      <a:pt x="4" y="17"/>
                    </a:lnTo>
                    <a:lnTo>
                      <a:pt x="4" y="15"/>
                    </a:lnTo>
                    <a:lnTo>
                      <a:pt x="5" y="15"/>
                    </a:lnTo>
                    <a:lnTo>
                      <a:pt x="5" y="15"/>
                    </a:lnTo>
                    <a:lnTo>
                      <a:pt x="5" y="1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5" name="Freeform 53"/>
              <p:cNvSpPr>
                <a:spLocks/>
              </p:cNvSpPr>
              <p:nvPr/>
            </p:nvSpPr>
            <p:spPr bwMode="auto">
              <a:xfrm>
                <a:off x="1882" y="2435"/>
                <a:ext cx="4" cy="6"/>
              </a:xfrm>
              <a:custGeom>
                <a:avLst/>
                <a:gdLst>
                  <a:gd name="T0" fmla="*/ 0 w 4"/>
                  <a:gd name="T1" fmla="*/ 2 h 6"/>
                  <a:gd name="T2" fmla="*/ 1 w 4"/>
                  <a:gd name="T3" fmla="*/ 3 h 6"/>
                  <a:gd name="T4" fmla="*/ 1 w 4"/>
                  <a:gd name="T5" fmla="*/ 3 h 6"/>
                  <a:gd name="T6" fmla="*/ 1 w 4"/>
                  <a:gd name="T7" fmla="*/ 4 h 6"/>
                  <a:gd name="T8" fmla="*/ 1 w 4"/>
                  <a:gd name="T9" fmla="*/ 5 h 6"/>
                  <a:gd name="T10" fmla="*/ 1 w 4"/>
                  <a:gd name="T11" fmla="*/ 5 h 6"/>
                  <a:gd name="T12" fmla="*/ 1 w 4"/>
                  <a:gd name="T13" fmla="*/ 5 h 6"/>
                  <a:gd name="T14" fmla="*/ 2 w 4"/>
                  <a:gd name="T15" fmla="*/ 6 h 6"/>
                  <a:gd name="T16" fmla="*/ 2 w 4"/>
                  <a:gd name="T17" fmla="*/ 5 h 6"/>
                  <a:gd name="T18" fmla="*/ 3 w 4"/>
                  <a:gd name="T19" fmla="*/ 4 h 6"/>
                  <a:gd name="T20" fmla="*/ 3 w 4"/>
                  <a:gd name="T21" fmla="*/ 3 h 6"/>
                  <a:gd name="T22" fmla="*/ 3 w 4"/>
                  <a:gd name="T23" fmla="*/ 2 h 6"/>
                  <a:gd name="T24" fmla="*/ 3 w 4"/>
                  <a:gd name="T25" fmla="*/ 1 h 6"/>
                  <a:gd name="T26" fmla="*/ 4 w 4"/>
                  <a:gd name="T27" fmla="*/ 1 h 6"/>
                  <a:gd name="T28" fmla="*/ 4 w 4"/>
                  <a:gd name="T29" fmla="*/ 1 h 6"/>
                  <a:gd name="T30" fmla="*/ 3 w 4"/>
                  <a:gd name="T31" fmla="*/ 0 h 6"/>
                  <a:gd name="T32" fmla="*/ 2 w 4"/>
                  <a:gd name="T33" fmla="*/ 1 h 6"/>
                  <a:gd name="T34" fmla="*/ 2 w 4"/>
                  <a:gd name="T35" fmla="*/ 1 h 6"/>
                  <a:gd name="T36" fmla="*/ 0 w 4"/>
                  <a:gd name="T3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 h="6">
                    <a:moveTo>
                      <a:pt x="0" y="2"/>
                    </a:moveTo>
                    <a:lnTo>
                      <a:pt x="1" y="3"/>
                    </a:lnTo>
                    <a:lnTo>
                      <a:pt x="1" y="3"/>
                    </a:lnTo>
                    <a:lnTo>
                      <a:pt x="1" y="4"/>
                    </a:lnTo>
                    <a:lnTo>
                      <a:pt x="1" y="5"/>
                    </a:lnTo>
                    <a:lnTo>
                      <a:pt x="1" y="5"/>
                    </a:lnTo>
                    <a:lnTo>
                      <a:pt x="1" y="5"/>
                    </a:lnTo>
                    <a:lnTo>
                      <a:pt x="2" y="6"/>
                    </a:lnTo>
                    <a:lnTo>
                      <a:pt x="2" y="5"/>
                    </a:lnTo>
                    <a:lnTo>
                      <a:pt x="3" y="4"/>
                    </a:lnTo>
                    <a:lnTo>
                      <a:pt x="3" y="3"/>
                    </a:lnTo>
                    <a:lnTo>
                      <a:pt x="3" y="2"/>
                    </a:lnTo>
                    <a:lnTo>
                      <a:pt x="3" y="1"/>
                    </a:lnTo>
                    <a:lnTo>
                      <a:pt x="4" y="1"/>
                    </a:lnTo>
                    <a:lnTo>
                      <a:pt x="4" y="1"/>
                    </a:lnTo>
                    <a:lnTo>
                      <a:pt x="3" y="0"/>
                    </a:lnTo>
                    <a:lnTo>
                      <a:pt x="2" y="1"/>
                    </a:lnTo>
                    <a:lnTo>
                      <a:pt x="2" y="1"/>
                    </a:lnTo>
                    <a:lnTo>
                      <a:pt x="0"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6" name="Freeform 54"/>
              <p:cNvSpPr>
                <a:spLocks/>
              </p:cNvSpPr>
              <p:nvPr/>
            </p:nvSpPr>
            <p:spPr bwMode="auto">
              <a:xfrm>
                <a:off x="1850" y="2448"/>
                <a:ext cx="63" cy="72"/>
              </a:xfrm>
              <a:custGeom>
                <a:avLst/>
                <a:gdLst>
                  <a:gd name="T0" fmla="*/ 30 w 63"/>
                  <a:gd name="T1" fmla="*/ 0 h 72"/>
                  <a:gd name="T2" fmla="*/ 28 w 63"/>
                  <a:gd name="T3" fmla="*/ 8 h 72"/>
                  <a:gd name="T4" fmla="*/ 30 w 63"/>
                  <a:gd name="T5" fmla="*/ 26 h 72"/>
                  <a:gd name="T6" fmla="*/ 0 w 63"/>
                  <a:gd name="T7" fmla="*/ 52 h 72"/>
                  <a:gd name="T8" fmla="*/ 12 w 63"/>
                  <a:gd name="T9" fmla="*/ 70 h 72"/>
                  <a:gd name="T10" fmla="*/ 16 w 63"/>
                  <a:gd name="T11" fmla="*/ 70 h 72"/>
                  <a:gd name="T12" fmla="*/ 20 w 63"/>
                  <a:gd name="T13" fmla="*/ 68 h 72"/>
                  <a:gd name="T14" fmla="*/ 22 w 63"/>
                  <a:gd name="T15" fmla="*/ 69 h 72"/>
                  <a:gd name="T16" fmla="*/ 24 w 63"/>
                  <a:gd name="T17" fmla="*/ 68 h 72"/>
                  <a:gd name="T18" fmla="*/ 26 w 63"/>
                  <a:gd name="T19" fmla="*/ 66 h 72"/>
                  <a:gd name="T20" fmla="*/ 26 w 63"/>
                  <a:gd name="T21" fmla="*/ 65 h 72"/>
                  <a:gd name="T22" fmla="*/ 27 w 63"/>
                  <a:gd name="T23" fmla="*/ 63 h 72"/>
                  <a:gd name="T24" fmla="*/ 33 w 63"/>
                  <a:gd name="T25" fmla="*/ 60 h 72"/>
                  <a:gd name="T26" fmla="*/ 36 w 63"/>
                  <a:gd name="T27" fmla="*/ 60 h 72"/>
                  <a:gd name="T28" fmla="*/ 38 w 63"/>
                  <a:gd name="T29" fmla="*/ 57 h 72"/>
                  <a:gd name="T30" fmla="*/ 38 w 63"/>
                  <a:gd name="T31" fmla="*/ 54 h 72"/>
                  <a:gd name="T32" fmla="*/ 41 w 63"/>
                  <a:gd name="T33" fmla="*/ 52 h 72"/>
                  <a:gd name="T34" fmla="*/ 42 w 63"/>
                  <a:gd name="T35" fmla="*/ 52 h 72"/>
                  <a:gd name="T36" fmla="*/ 46 w 63"/>
                  <a:gd name="T37" fmla="*/ 52 h 72"/>
                  <a:gd name="T38" fmla="*/ 47 w 63"/>
                  <a:gd name="T39" fmla="*/ 50 h 72"/>
                  <a:gd name="T40" fmla="*/ 46 w 63"/>
                  <a:gd name="T41" fmla="*/ 48 h 72"/>
                  <a:gd name="T42" fmla="*/ 46 w 63"/>
                  <a:gd name="T43" fmla="*/ 45 h 72"/>
                  <a:gd name="T44" fmla="*/ 46 w 63"/>
                  <a:gd name="T45" fmla="*/ 42 h 72"/>
                  <a:gd name="T46" fmla="*/ 50 w 63"/>
                  <a:gd name="T47" fmla="*/ 38 h 72"/>
                  <a:gd name="T48" fmla="*/ 50 w 63"/>
                  <a:gd name="T49" fmla="*/ 38 h 72"/>
                  <a:gd name="T50" fmla="*/ 51 w 63"/>
                  <a:gd name="T51" fmla="*/ 39 h 72"/>
                  <a:gd name="T52" fmla="*/ 52 w 63"/>
                  <a:gd name="T53" fmla="*/ 39 h 72"/>
                  <a:gd name="T54" fmla="*/ 54 w 63"/>
                  <a:gd name="T55" fmla="*/ 36 h 72"/>
                  <a:gd name="T56" fmla="*/ 56 w 63"/>
                  <a:gd name="T57" fmla="*/ 32 h 72"/>
                  <a:gd name="T58" fmla="*/ 62 w 63"/>
                  <a:gd name="T59" fmla="*/ 26 h 72"/>
                  <a:gd name="T60" fmla="*/ 62 w 63"/>
                  <a:gd name="T61" fmla="*/ 24 h 72"/>
                  <a:gd name="T62" fmla="*/ 63 w 63"/>
                  <a:gd name="T63" fmla="*/ 22 h 72"/>
                  <a:gd name="T64" fmla="*/ 62 w 63"/>
                  <a:gd name="T65" fmla="*/ 20 h 72"/>
                  <a:gd name="T66" fmla="*/ 60 w 63"/>
                  <a:gd name="T67" fmla="*/ 20 h 72"/>
                  <a:gd name="T68" fmla="*/ 58 w 63"/>
                  <a:gd name="T69" fmla="*/ 16 h 72"/>
                  <a:gd name="T70" fmla="*/ 56 w 63"/>
                  <a:gd name="T71" fmla="*/ 16 h 72"/>
                  <a:gd name="T72" fmla="*/ 56 w 63"/>
                  <a:gd name="T73" fmla="*/ 14 h 72"/>
                  <a:gd name="T74" fmla="*/ 54 w 63"/>
                  <a:gd name="T75" fmla="*/ 12 h 72"/>
                  <a:gd name="T76" fmla="*/ 52 w 63"/>
                  <a:gd name="T77" fmla="*/ 11 h 72"/>
                  <a:gd name="T78" fmla="*/ 46 w 63"/>
                  <a:gd name="T79" fmla="*/ 10 h 72"/>
                  <a:gd name="T80" fmla="*/ 42 w 63"/>
                  <a:gd name="T81" fmla="*/ 8 h 72"/>
                  <a:gd name="T82" fmla="*/ 39 w 63"/>
                  <a:gd name="T83" fmla="*/ 6 h 72"/>
                  <a:gd name="T84" fmla="*/ 37 w 63"/>
                  <a:gd name="T85" fmla="*/ 4 h 72"/>
                  <a:gd name="T86" fmla="*/ 36 w 63"/>
                  <a:gd name="T87" fmla="*/ 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 h="72">
                    <a:moveTo>
                      <a:pt x="35" y="0"/>
                    </a:moveTo>
                    <a:lnTo>
                      <a:pt x="30" y="0"/>
                    </a:lnTo>
                    <a:lnTo>
                      <a:pt x="32" y="7"/>
                    </a:lnTo>
                    <a:lnTo>
                      <a:pt x="28" y="8"/>
                    </a:lnTo>
                    <a:lnTo>
                      <a:pt x="26" y="19"/>
                    </a:lnTo>
                    <a:lnTo>
                      <a:pt x="30" y="26"/>
                    </a:lnTo>
                    <a:lnTo>
                      <a:pt x="24" y="43"/>
                    </a:lnTo>
                    <a:lnTo>
                      <a:pt x="0" y="52"/>
                    </a:lnTo>
                    <a:lnTo>
                      <a:pt x="8" y="72"/>
                    </a:lnTo>
                    <a:lnTo>
                      <a:pt x="12" y="70"/>
                    </a:lnTo>
                    <a:lnTo>
                      <a:pt x="14" y="70"/>
                    </a:lnTo>
                    <a:lnTo>
                      <a:pt x="16" y="70"/>
                    </a:lnTo>
                    <a:lnTo>
                      <a:pt x="17" y="68"/>
                    </a:lnTo>
                    <a:lnTo>
                      <a:pt x="20" y="68"/>
                    </a:lnTo>
                    <a:lnTo>
                      <a:pt x="22" y="68"/>
                    </a:lnTo>
                    <a:lnTo>
                      <a:pt x="22" y="69"/>
                    </a:lnTo>
                    <a:lnTo>
                      <a:pt x="24" y="69"/>
                    </a:lnTo>
                    <a:lnTo>
                      <a:pt x="24" y="68"/>
                    </a:lnTo>
                    <a:lnTo>
                      <a:pt x="26" y="68"/>
                    </a:lnTo>
                    <a:lnTo>
                      <a:pt x="26" y="66"/>
                    </a:lnTo>
                    <a:lnTo>
                      <a:pt x="26" y="66"/>
                    </a:lnTo>
                    <a:lnTo>
                      <a:pt x="26" y="65"/>
                    </a:lnTo>
                    <a:lnTo>
                      <a:pt x="26" y="64"/>
                    </a:lnTo>
                    <a:lnTo>
                      <a:pt x="27" y="63"/>
                    </a:lnTo>
                    <a:lnTo>
                      <a:pt x="29" y="62"/>
                    </a:lnTo>
                    <a:lnTo>
                      <a:pt x="33" y="60"/>
                    </a:lnTo>
                    <a:lnTo>
                      <a:pt x="34" y="61"/>
                    </a:lnTo>
                    <a:lnTo>
                      <a:pt x="36" y="60"/>
                    </a:lnTo>
                    <a:lnTo>
                      <a:pt x="37" y="58"/>
                    </a:lnTo>
                    <a:lnTo>
                      <a:pt x="38" y="57"/>
                    </a:lnTo>
                    <a:lnTo>
                      <a:pt x="38" y="55"/>
                    </a:lnTo>
                    <a:lnTo>
                      <a:pt x="38" y="54"/>
                    </a:lnTo>
                    <a:lnTo>
                      <a:pt x="40" y="53"/>
                    </a:lnTo>
                    <a:lnTo>
                      <a:pt x="41" y="52"/>
                    </a:lnTo>
                    <a:lnTo>
                      <a:pt x="42" y="52"/>
                    </a:lnTo>
                    <a:lnTo>
                      <a:pt x="42" y="52"/>
                    </a:lnTo>
                    <a:lnTo>
                      <a:pt x="44" y="52"/>
                    </a:lnTo>
                    <a:lnTo>
                      <a:pt x="46" y="52"/>
                    </a:lnTo>
                    <a:lnTo>
                      <a:pt x="47" y="51"/>
                    </a:lnTo>
                    <a:lnTo>
                      <a:pt x="47" y="50"/>
                    </a:lnTo>
                    <a:lnTo>
                      <a:pt x="46" y="49"/>
                    </a:lnTo>
                    <a:lnTo>
                      <a:pt x="46" y="48"/>
                    </a:lnTo>
                    <a:lnTo>
                      <a:pt x="46" y="46"/>
                    </a:lnTo>
                    <a:lnTo>
                      <a:pt x="46" y="45"/>
                    </a:lnTo>
                    <a:lnTo>
                      <a:pt x="46" y="44"/>
                    </a:lnTo>
                    <a:lnTo>
                      <a:pt x="46" y="42"/>
                    </a:lnTo>
                    <a:lnTo>
                      <a:pt x="48" y="40"/>
                    </a:lnTo>
                    <a:lnTo>
                      <a:pt x="50" y="38"/>
                    </a:lnTo>
                    <a:lnTo>
                      <a:pt x="50" y="38"/>
                    </a:lnTo>
                    <a:lnTo>
                      <a:pt x="50" y="38"/>
                    </a:lnTo>
                    <a:lnTo>
                      <a:pt x="51" y="39"/>
                    </a:lnTo>
                    <a:lnTo>
                      <a:pt x="51" y="39"/>
                    </a:lnTo>
                    <a:lnTo>
                      <a:pt x="52" y="39"/>
                    </a:lnTo>
                    <a:lnTo>
                      <a:pt x="52" y="39"/>
                    </a:lnTo>
                    <a:lnTo>
                      <a:pt x="54" y="36"/>
                    </a:lnTo>
                    <a:lnTo>
                      <a:pt x="54" y="36"/>
                    </a:lnTo>
                    <a:lnTo>
                      <a:pt x="56" y="34"/>
                    </a:lnTo>
                    <a:lnTo>
                      <a:pt x="56" y="32"/>
                    </a:lnTo>
                    <a:lnTo>
                      <a:pt x="59" y="30"/>
                    </a:lnTo>
                    <a:lnTo>
                      <a:pt x="62" y="26"/>
                    </a:lnTo>
                    <a:lnTo>
                      <a:pt x="62" y="25"/>
                    </a:lnTo>
                    <a:lnTo>
                      <a:pt x="62" y="24"/>
                    </a:lnTo>
                    <a:lnTo>
                      <a:pt x="63" y="22"/>
                    </a:lnTo>
                    <a:lnTo>
                      <a:pt x="63" y="22"/>
                    </a:lnTo>
                    <a:lnTo>
                      <a:pt x="62" y="21"/>
                    </a:lnTo>
                    <a:lnTo>
                      <a:pt x="62" y="20"/>
                    </a:lnTo>
                    <a:lnTo>
                      <a:pt x="62" y="20"/>
                    </a:lnTo>
                    <a:lnTo>
                      <a:pt x="60" y="20"/>
                    </a:lnTo>
                    <a:lnTo>
                      <a:pt x="58" y="18"/>
                    </a:lnTo>
                    <a:lnTo>
                      <a:pt x="58" y="16"/>
                    </a:lnTo>
                    <a:lnTo>
                      <a:pt x="57" y="16"/>
                    </a:lnTo>
                    <a:lnTo>
                      <a:pt x="56" y="16"/>
                    </a:lnTo>
                    <a:lnTo>
                      <a:pt x="56" y="14"/>
                    </a:lnTo>
                    <a:lnTo>
                      <a:pt x="56" y="14"/>
                    </a:lnTo>
                    <a:lnTo>
                      <a:pt x="55" y="13"/>
                    </a:lnTo>
                    <a:lnTo>
                      <a:pt x="54" y="12"/>
                    </a:lnTo>
                    <a:lnTo>
                      <a:pt x="52" y="11"/>
                    </a:lnTo>
                    <a:lnTo>
                      <a:pt x="52" y="11"/>
                    </a:lnTo>
                    <a:lnTo>
                      <a:pt x="49" y="10"/>
                    </a:lnTo>
                    <a:lnTo>
                      <a:pt x="46" y="10"/>
                    </a:lnTo>
                    <a:lnTo>
                      <a:pt x="46" y="9"/>
                    </a:lnTo>
                    <a:lnTo>
                      <a:pt x="42" y="8"/>
                    </a:lnTo>
                    <a:lnTo>
                      <a:pt x="40" y="6"/>
                    </a:lnTo>
                    <a:lnTo>
                      <a:pt x="39" y="6"/>
                    </a:lnTo>
                    <a:lnTo>
                      <a:pt x="38" y="4"/>
                    </a:lnTo>
                    <a:lnTo>
                      <a:pt x="37" y="4"/>
                    </a:lnTo>
                    <a:lnTo>
                      <a:pt x="37" y="3"/>
                    </a:lnTo>
                    <a:lnTo>
                      <a:pt x="36" y="2"/>
                    </a:lnTo>
                    <a:lnTo>
                      <a:pt x="3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7" name="Freeform 55"/>
              <p:cNvSpPr>
                <a:spLocks/>
              </p:cNvSpPr>
              <p:nvPr/>
            </p:nvSpPr>
            <p:spPr bwMode="auto">
              <a:xfrm>
                <a:off x="1289" y="2542"/>
                <a:ext cx="25" cy="8"/>
              </a:xfrm>
              <a:custGeom>
                <a:avLst/>
                <a:gdLst>
                  <a:gd name="T0" fmla="*/ 1 w 25"/>
                  <a:gd name="T1" fmla="*/ 7 h 8"/>
                  <a:gd name="T2" fmla="*/ 1 w 25"/>
                  <a:gd name="T3" fmla="*/ 6 h 8"/>
                  <a:gd name="T4" fmla="*/ 7 w 25"/>
                  <a:gd name="T5" fmla="*/ 6 h 8"/>
                  <a:gd name="T6" fmla="*/ 8 w 25"/>
                  <a:gd name="T7" fmla="*/ 6 h 8"/>
                  <a:gd name="T8" fmla="*/ 8 w 25"/>
                  <a:gd name="T9" fmla="*/ 6 h 8"/>
                  <a:gd name="T10" fmla="*/ 9 w 25"/>
                  <a:gd name="T11" fmla="*/ 4 h 8"/>
                  <a:gd name="T12" fmla="*/ 9 w 25"/>
                  <a:gd name="T13" fmla="*/ 4 h 8"/>
                  <a:gd name="T14" fmla="*/ 10 w 25"/>
                  <a:gd name="T15" fmla="*/ 4 h 8"/>
                  <a:gd name="T16" fmla="*/ 11 w 25"/>
                  <a:gd name="T17" fmla="*/ 4 h 8"/>
                  <a:gd name="T18" fmla="*/ 13 w 25"/>
                  <a:gd name="T19" fmla="*/ 4 h 8"/>
                  <a:gd name="T20" fmla="*/ 13 w 25"/>
                  <a:gd name="T21" fmla="*/ 3 h 8"/>
                  <a:gd name="T22" fmla="*/ 14 w 25"/>
                  <a:gd name="T23" fmla="*/ 3 h 8"/>
                  <a:gd name="T24" fmla="*/ 15 w 25"/>
                  <a:gd name="T25" fmla="*/ 3 h 8"/>
                  <a:gd name="T26" fmla="*/ 15 w 25"/>
                  <a:gd name="T27" fmla="*/ 4 h 8"/>
                  <a:gd name="T28" fmla="*/ 17 w 25"/>
                  <a:gd name="T29" fmla="*/ 4 h 8"/>
                  <a:gd name="T30" fmla="*/ 18 w 25"/>
                  <a:gd name="T31" fmla="*/ 5 h 8"/>
                  <a:gd name="T32" fmla="*/ 19 w 25"/>
                  <a:gd name="T33" fmla="*/ 5 h 8"/>
                  <a:gd name="T34" fmla="*/ 20 w 25"/>
                  <a:gd name="T35" fmla="*/ 6 h 8"/>
                  <a:gd name="T36" fmla="*/ 21 w 25"/>
                  <a:gd name="T37" fmla="*/ 6 h 8"/>
                  <a:gd name="T38" fmla="*/ 21 w 25"/>
                  <a:gd name="T39" fmla="*/ 6 h 8"/>
                  <a:gd name="T40" fmla="*/ 23 w 25"/>
                  <a:gd name="T41" fmla="*/ 5 h 8"/>
                  <a:gd name="T42" fmla="*/ 24 w 25"/>
                  <a:gd name="T43" fmla="*/ 5 h 8"/>
                  <a:gd name="T44" fmla="*/ 25 w 25"/>
                  <a:gd name="T45" fmla="*/ 4 h 8"/>
                  <a:gd name="T46" fmla="*/ 25 w 25"/>
                  <a:gd name="T47" fmla="*/ 4 h 8"/>
                  <a:gd name="T48" fmla="*/ 25 w 25"/>
                  <a:gd name="T49" fmla="*/ 3 h 8"/>
                  <a:gd name="T50" fmla="*/ 25 w 25"/>
                  <a:gd name="T51" fmla="*/ 3 h 8"/>
                  <a:gd name="T52" fmla="*/ 24 w 25"/>
                  <a:gd name="T53" fmla="*/ 3 h 8"/>
                  <a:gd name="T54" fmla="*/ 23 w 25"/>
                  <a:gd name="T55" fmla="*/ 3 h 8"/>
                  <a:gd name="T56" fmla="*/ 23 w 25"/>
                  <a:gd name="T57" fmla="*/ 3 h 8"/>
                  <a:gd name="T58" fmla="*/ 23 w 25"/>
                  <a:gd name="T59" fmla="*/ 3 h 8"/>
                  <a:gd name="T60" fmla="*/ 21 w 25"/>
                  <a:gd name="T61" fmla="*/ 4 h 8"/>
                  <a:gd name="T62" fmla="*/ 20 w 25"/>
                  <a:gd name="T63" fmla="*/ 4 h 8"/>
                  <a:gd name="T64" fmla="*/ 19 w 25"/>
                  <a:gd name="T65" fmla="*/ 3 h 8"/>
                  <a:gd name="T66" fmla="*/ 19 w 25"/>
                  <a:gd name="T67" fmla="*/ 2 h 8"/>
                  <a:gd name="T68" fmla="*/ 18 w 25"/>
                  <a:gd name="T69" fmla="*/ 2 h 8"/>
                  <a:gd name="T70" fmla="*/ 17 w 25"/>
                  <a:gd name="T71" fmla="*/ 2 h 8"/>
                  <a:gd name="T72" fmla="*/ 15 w 25"/>
                  <a:gd name="T73" fmla="*/ 1 h 8"/>
                  <a:gd name="T74" fmla="*/ 15 w 25"/>
                  <a:gd name="T75" fmla="*/ 1 h 8"/>
                  <a:gd name="T76" fmla="*/ 14 w 25"/>
                  <a:gd name="T77" fmla="*/ 0 h 8"/>
                  <a:gd name="T78" fmla="*/ 13 w 25"/>
                  <a:gd name="T79" fmla="*/ 1 h 8"/>
                  <a:gd name="T80" fmla="*/ 13 w 25"/>
                  <a:gd name="T81" fmla="*/ 1 h 8"/>
                  <a:gd name="T82" fmla="*/ 12 w 25"/>
                  <a:gd name="T83" fmla="*/ 1 h 8"/>
                  <a:gd name="T84" fmla="*/ 11 w 25"/>
                  <a:gd name="T85" fmla="*/ 2 h 8"/>
                  <a:gd name="T86" fmla="*/ 11 w 25"/>
                  <a:gd name="T87" fmla="*/ 2 h 8"/>
                  <a:gd name="T88" fmla="*/ 2 w 25"/>
                  <a:gd name="T89" fmla="*/ 2 h 8"/>
                  <a:gd name="T90" fmla="*/ 2 w 25"/>
                  <a:gd name="T91" fmla="*/ 2 h 8"/>
                  <a:gd name="T92" fmla="*/ 2 w 25"/>
                  <a:gd name="T93" fmla="*/ 3 h 8"/>
                  <a:gd name="T94" fmla="*/ 2 w 25"/>
                  <a:gd name="T95" fmla="*/ 4 h 8"/>
                  <a:gd name="T96" fmla="*/ 1 w 25"/>
                  <a:gd name="T97" fmla="*/ 4 h 8"/>
                  <a:gd name="T98" fmla="*/ 1 w 25"/>
                  <a:gd name="T99" fmla="*/ 4 h 8"/>
                  <a:gd name="T100" fmla="*/ 1 w 25"/>
                  <a:gd name="T101" fmla="*/ 4 h 8"/>
                  <a:gd name="T102" fmla="*/ 0 w 25"/>
                  <a:gd name="T103" fmla="*/ 5 h 8"/>
                  <a:gd name="T104" fmla="*/ 0 w 25"/>
                  <a:gd name="T105" fmla="*/ 6 h 8"/>
                  <a:gd name="T106" fmla="*/ 0 w 25"/>
                  <a:gd name="T107" fmla="*/ 7 h 8"/>
                  <a:gd name="T108" fmla="*/ 0 w 25"/>
                  <a:gd name="T109" fmla="*/ 8 h 8"/>
                  <a:gd name="T110" fmla="*/ 1 w 25"/>
                  <a:gd name="T11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 h="8">
                    <a:moveTo>
                      <a:pt x="1" y="7"/>
                    </a:moveTo>
                    <a:lnTo>
                      <a:pt x="1" y="6"/>
                    </a:lnTo>
                    <a:lnTo>
                      <a:pt x="7" y="6"/>
                    </a:lnTo>
                    <a:lnTo>
                      <a:pt x="8" y="6"/>
                    </a:lnTo>
                    <a:lnTo>
                      <a:pt x="8" y="6"/>
                    </a:lnTo>
                    <a:lnTo>
                      <a:pt x="9" y="4"/>
                    </a:lnTo>
                    <a:lnTo>
                      <a:pt x="9" y="4"/>
                    </a:lnTo>
                    <a:lnTo>
                      <a:pt x="10" y="4"/>
                    </a:lnTo>
                    <a:lnTo>
                      <a:pt x="11" y="4"/>
                    </a:lnTo>
                    <a:lnTo>
                      <a:pt x="13" y="4"/>
                    </a:lnTo>
                    <a:lnTo>
                      <a:pt x="13" y="3"/>
                    </a:lnTo>
                    <a:lnTo>
                      <a:pt x="14" y="3"/>
                    </a:lnTo>
                    <a:lnTo>
                      <a:pt x="15" y="3"/>
                    </a:lnTo>
                    <a:lnTo>
                      <a:pt x="15" y="4"/>
                    </a:lnTo>
                    <a:lnTo>
                      <a:pt x="17" y="4"/>
                    </a:lnTo>
                    <a:lnTo>
                      <a:pt x="18" y="5"/>
                    </a:lnTo>
                    <a:lnTo>
                      <a:pt x="19" y="5"/>
                    </a:lnTo>
                    <a:lnTo>
                      <a:pt x="20" y="6"/>
                    </a:lnTo>
                    <a:lnTo>
                      <a:pt x="21" y="6"/>
                    </a:lnTo>
                    <a:lnTo>
                      <a:pt x="21" y="6"/>
                    </a:lnTo>
                    <a:lnTo>
                      <a:pt x="23" y="5"/>
                    </a:lnTo>
                    <a:lnTo>
                      <a:pt x="24" y="5"/>
                    </a:lnTo>
                    <a:lnTo>
                      <a:pt x="25" y="4"/>
                    </a:lnTo>
                    <a:lnTo>
                      <a:pt x="25" y="4"/>
                    </a:lnTo>
                    <a:lnTo>
                      <a:pt x="25" y="3"/>
                    </a:lnTo>
                    <a:lnTo>
                      <a:pt x="25" y="3"/>
                    </a:lnTo>
                    <a:lnTo>
                      <a:pt x="24" y="3"/>
                    </a:lnTo>
                    <a:lnTo>
                      <a:pt x="23" y="3"/>
                    </a:lnTo>
                    <a:lnTo>
                      <a:pt x="23" y="3"/>
                    </a:lnTo>
                    <a:lnTo>
                      <a:pt x="23" y="3"/>
                    </a:lnTo>
                    <a:lnTo>
                      <a:pt x="21" y="4"/>
                    </a:lnTo>
                    <a:lnTo>
                      <a:pt x="20" y="4"/>
                    </a:lnTo>
                    <a:lnTo>
                      <a:pt x="19" y="3"/>
                    </a:lnTo>
                    <a:lnTo>
                      <a:pt x="19" y="2"/>
                    </a:lnTo>
                    <a:lnTo>
                      <a:pt x="18" y="2"/>
                    </a:lnTo>
                    <a:lnTo>
                      <a:pt x="17" y="2"/>
                    </a:lnTo>
                    <a:lnTo>
                      <a:pt x="15" y="1"/>
                    </a:lnTo>
                    <a:lnTo>
                      <a:pt x="15" y="1"/>
                    </a:lnTo>
                    <a:lnTo>
                      <a:pt x="14" y="0"/>
                    </a:lnTo>
                    <a:lnTo>
                      <a:pt x="13" y="1"/>
                    </a:lnTo>
                    <a:lnTo>
                      <a:pt x="13" y="1"/>
                    </a:lnTo>
                    <a:lnTo>
                      <a:pt x="12" y="1"/>
                    </a:lnTo>
                    <a:lnTo>
                      <a:pt x="11" y="2"/>
                    </a:lnTo>
                    <a:lnTo>
                      <a:pt x="11" y="2"/>
                    </a:lnTo>
                    <a:lnTo>
                      <a:pt x="2" y="2"/>
                    </a:lnTo>
                    <a:lnTo>
                      <a:pt x="2" y="2"/>
                    </a:lnTo>
                    <a:lnTo>
                      <a:pt x="2" y="3"/>
                    </a:lnTo>
                    <a:lnTo>
                      <a:pt x="2" y="4"/>
                    </a:lnTo>
                    <a:lnTo>
                      <a:pt x="1" y="4"/>
                    </a:lnTo>
                    <a:lnTo>
                      <a:pt x="1" y="4"/>
                    </a:lnTo>
                    <a:lnTo>
                      <a:pt x="1" y="4"/>
                    </a:lnTo>
                    <a:lnTo>
                      <a:pt x="0" y="5"/>
                    </a:lnTo>
                    <a:lnTo>
                      <a:pt x="0" y="6"/>
                    </a:lnTo>
                    <a:lnTo>
                      <a:pt x="0" y="7"/>
                    </a:lnTo>
                    <a:lnTo>
                      <a:pt x="0" y="8"/>
                    </a:lnTo>
                    <a:lnTo>
                      <a:pt x="1" y="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8" name="Freeform 56"/>
              <p:cNvSpPr>
                <a:spLocks/>
              </p:cNvSpPr>
              <p:nvPr/>
            </p:nvSpPr>
            <p:spPr bwMode="auto">
              <a:xfrm>
                <a:off x="1289" y="2552"/>
                <a:ext cx="26" cy="15"/>
              </a:xfrm>
              <a:custGeom>
                <a:avLst/>
                <a:gdLst>
                  <a:gd name="T0" fmla="*/ 25 w 26"/>
                  <a:gd name="T1" fmla="*/ 0 h 15"/>
                  <a:gd name="T2" fmla="*/ 25 w 26"/>
                  <a:gd name="T3" fmla="*/ 1 h 15"/>
                  <a:gd name="T4" fmla="*/ 26 w 26"/>
                  <a:gd name="T5" fmla="*/ 2 h 15"/>
                  <a:gd name="T6" fmla="*/ 26 w 26"/>
                  <a:gd name="T7" fmla="*/ 3 h 15"/>
                  <a:gd name="T8" fmla="*/ 26 w 26"/>
                  <a:gd name="T9" fmla="*/ 4 h 15"/>
                  <a:gd name="T10" fmla="*/ 25 w 26"/>
                  <a:gd name="T11" fmla="*/ 4 h 15"/>
                  <a:gd name="T12" fmla="*/ 25 w 26"/>
                  <a:gd name="T13" fmla="*/ 4 h 15"/>
                  <a:gd name="T14" fmla="*/ 24 w 26"/>
                  <a:gd name="T15" fmla="*/ 4 h 15"/>
                  <a:gd name="T16" fmla="*/ 24 w 26"/>
                  <a:gd name="T17" fmla="*/ 4 h 15"/>
                  <a:gd name="T18" fmla="*/ 25 w 26"/>
                  <a:gd name="T19" fmla="*/ 5 h 15"/>
                  <a:gd name="T20" fmla="*/ 25 w 26"/>
                  <a:gd name="T21" fmla="*/ 6 h 15"/>
                  <a:gd name="T22" fmla="*/ 25 w 26"/>
                  <a:gd name="T23" fmla="*/ 8 h 15"/>
                  <a:gd name="T24" fmla="*/ 25 w 26"/>
                  <a:gd name="T25" fmla="*/ 8 h 15"/>
                  <a:gd name="T26" fmla="*/ 24 w 26"/>
                  <a:gd name="T27" fmla="*/ 9 h 15"/>
                  <a:gd name="T28" fmla="*/ 21 w 26"/>
                  <a:gd name="T29" fmla="*/ 9 h 15"/>
                  <a:gd name="T30" fmla="*/ 18 w 26"/>
                  <a:gd name="T31" fmla="*/ 10 h 15"/>
                  <a:gd name="T32" fmla="*/ 17 w 26"/>
                  <a:gd name="T33" fmla="*/ 11 h 15"/>
                  <a:gd name="T34" fmla="*/ 17 w 26"/>
                  <a:gd name="T35" fmla="*/ 12 h 15"/>
                  <a:gd name="T36" fmla="*/ 16 w 26"/>
                  <a:gd name="T37" fmla="*/ 13 h 15"/>
                  <a:gd name="T38" fmla="*/ 16 w 26"/>
                  <a:gd name="T39" fmla="*/ 14 h 15"/>
                  <a:gd name="T40" fmla="*/ 15 w 26"/>
                  <a:gd name="T41" fmla="*/ 14 h 15"/>
                  <a:gd name="T42" fmla="*/ 14 w 26"/>
                  <a:gd name="T43" fmla="*/ 15 h 15"/>
                  <a:gd name="T44" fmla="*/ 14 w 26"/>
                  <a:gd name="T45" fmla="*/ 14 h 15"/>
                  <a:gd name="T46" fmla="*/ 15 w 26"/>
                  <a:gd name="T47" fmla="*/ 14 h 15"/>
                  <a:gd name="T48" fmla="*/ 13 w 26"/>
                  <a:gd name="T49" fmla="*/ 14 h 15"/>
                  <a:gd name="T50" fmla="*/ 12 w 26"/>
                  <a:gd name="T51" fmla="*/ 14 h 15"/>
                  <a:gd name="T52" fmla="*/ 12 w 26"/>
                  <a:gd name="T53" fmla="*/ 13 h 15"/>
                  <a:gd name="T54" fmla="*/ 11 w 26"/>
                  <a:gd name="T55" fmla="*/ 12 h 15"/>
                  <a:gd name="T56" fmla="*/ 12 w 26"/>
                  <a:gd name="T57" fmla="*/ 10 h 15"/>
                  <a:gd name="T58" fmla="*/ 11 w 26"/>
                  <a:gd name="T59" fmla="*/ 9 h 15"/>
                  <a:gd name="T60" fmla="*/ 12 w 26"/>
                  <a:gd name="T61" fmla="*/ 8 h 15"/>
                  <a:gd name="T62" fmla="*/ 13 w 26"/>
                  <a:gd name="T63" fmla="*/ 8 h 15"/>
                  <a:gd name="T64" fmla="*/ 16 w 26"/>
                  <a:gd name="T65" fmla="*/ 8 h 15"/>
                  <a:gd name="T66" fmla="*/ 16 w 26"/>
                  <a:gd name="T67" fmla="*/ 7 h 15"/>
                  <a:gd name="T68" fmla="*/ 12 w 26"/>
                  <a:gd name="T69" fmla="*/ 7 h 15"/>
                  <a:gd name="T70" fmla="*/ 11 w 26"/>
                  <a:gd name="T71" fmla="*/ 8 h 15"/>
                  <a:gd name="T72" fmla="*/ 9 w 26"/>
                  <a:gd name="T73" fmla="*/ 8 h 15"/>
                  <a:gd name="T74" fmla="*/ 8 w 26"/>
                  <a:gd name="T75" fmla="*/ 8 h 15"/>
                  <a:gd name="T76" fmla="*/ 7 w 26"/>
                  <a:gd name="T77" fmla="*/ 8 h 15"/>
                  <a:gd name="T78" fmla="*/ 7 w 26"/>
                  <a:gd name="T79" fmla="*/ 7 h 15"/>
                  <a:gd name="T80" fmla="*/ 7 w 26"/>
                  <a:gd name="T81" fmla="*/ 8 h 15"/>
                  <a:gd name="T82" fmla="*/ 5 w 26"/>
                  <a:gd name="T83" fmla="*/ 7 h 15"/>
                  <a:gd name="T84" fmla="*/ 4 w 26"/>
                  <a:gd name="T85" fmla="*/ 6 h 15"/>
                  <a:gd name="T86" fmla="*/ 4 w 26"/>
                  <a:gd name="T87" fmla="*/ 5 h 15"/>
                  <a:gd name="T88" fmla="*/ 1 w 26"/>
                  <a:gd name="T89" fmla="*/ 4 h 15"/>
                  <a:gd name="T90" fmla="*/ 0 w 26"/>
                  <a:gd name="T91" fmla="*/ 3 h 15"/>
                  <a:gd name="T92" fmla="*/ 1 w 26"/>
                  <a:gd name="T93" fmla="*/ 2 h 15"/>
                  <a:gd name="T94" fmla="*/ 1 w 26"/>
                  <a:gd name="T95" fmla="*/ 3 h 15"/>
                  <a:gd name="T96" fmla="*/ 1 w 26"/>
                  <a:gd name="T97" fmla="*/ 3 h 15"/>
                  <a:gd name="T98" fmla="*/ 3 w 26"/>
                  <a:gd name="T99" fmla="*/ 3 h 15"/>
                  <a:gd name="T100" fmla="*/ 4 w 26"/>
                  <a:gd name="T101" fmla="*/ 2 h 15"/>
                  <a:gd name="T102" fmla="*/ 5 w 26"/>
                  <a:gd name="T103" fmla="*/ 2 h 15"/>
                  <a:gd name="T104" fmla="*/ 9 w 26"/>
                  <a:gd name="T105" fmla="*/ 2 h 15"/>
                  <a:gd name="T106" fmla="*/ 11 w 26"/>
                  <a:gd name="T107" fmla="*/ 2 h 15"/>
                  <a:gd name="T108" fmla="*/ 12 w 26"/>
                  <a:gd name="T109" fmla="*/ 1 h 15"/>
                  <a:gd name="T110" fmla="*/ 14 w 26"/>
                  <a:gd name="T111" fmla="*/ 0 h 15"/>
                  <a:gd name="T112" fmla="*/ 17 w 26"/>
                  <a:gd name="T113" fmla="*/ 0 h 15"/>
                  <a:gd name="T114" fmla="*/ 18 w 26"/>
                  <a:gd name="T115" fmla="*/ 0 h 15"/>
                  <a:gd name="T116" fmla="*/ 25 w 26"/>
                  <a:gd name="T1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 h="15">
                    <a:moveTo>
                      <a:pt x="25" y="0"/>
                    </a:moveTo>
                    <a:lnTo>
                      <a:pt x="25" y="1"/>
                    </a:lnTo>
                    <a:lnTo>
                      <a:pt x="26" y="2"/>
                    </a:lnTo>
                    <a:lnTo>
                      <a:pt x="26" y="3"/>
                    </a:lnTo>
                    <a:lnTo>
                      <a:pt x="26" y="4"/>
                    </a:lnTo>
                    <a:lnTo>
                      <a:pt x="25" y="4"/>
                    </a:lnTo>
                    <a:lnTo>
                      <a:pt x="25" y="4"/>
                    </a:lnTo>
                    <a:lnTo>
                      <a:pt x="24" y="4"/>
                    </a:lnTo>
                    <a:lnTo>
                      <a:pt x="24" y="4"/>
                    </a:lnTo>
                    <a:lnTo>
                      <a:pt x="25" y="5"/>
                    </a:lnTo>
                    <a:lnTo>
                      <a:pt x="25" y="6"/>
                    </a:lnTo>
                    <a:lnTo>
                      <a:pt x="25" y="8"/>
                    </a:lnTo>
                    <a:lnTo>
                      <a:pt x="25" y="8"/>
                    </a:lnTo>
                    <a:lnTo>
                      <a:pt x="24" y="9"/>
                    </a:lnTo>
                    <a:lnTo>
                      <a:pt x="21" y="9"/>
                    </a:lnTo>
                    <a:lnTo>
                      <a:pt x="18" y="10"/>
                    </a:lnTo>
                    <a:lnTo>
                      <a:pt x="17" y="11"/>
                    </a:lnTo>
                    <a:lnTo>
                      <a:pt x="17" y="12"/>
                    </a:lnTo>
                    <a:lnTo>
                      <a:pt x="16" y="13"/>
                    </a:lnTo>
                    <a:lnTo>
                      <a:pt x="16" y="14"/>
                    </a:lnTo>
                    <a:lnTo>
                      <a:pt x="15" y="14"/>
                    </a:lnTo>
                    <a:lnTo>
                      <a:pt x="14" y="15"/>
                    </a:lnTo>
                    <a:lnTo>
                      <a:pt x="14" y="14"/>
                    </a:lnTo>
                    <a:lnTo>
                      <a:pt x="15" y="14"/>
                    </a:lnTo>
                    <a:lnTo>
                      <a:pt x="13" y="14"/>
                    </a:lnTo>
                    <a:lnTo>
                      <a:pt x="12" y="14"/>
                    </a:lnTo>
                    <a:lnTo>
                      <a:pt x="12" y="13"/>
                    </a:lnTo>
                    <a:lnTo>
                      <a:pt x="11" y="12"/>
                    </a:lnTo>
                    <a:lnTo>
                      <a:pt x="12" y="10"/>
                    </a:lnTo>
                    <a:lnTo>
                      <a:pt x="11" y="9"/>
                    </a:lnTo>
                    <a:lnTo>
                      <a:pt x="12" y="8"/>
                    </a:lnTo>
                    <a:lnTo>
                      <a:pt x="13" y="8"/>
                    </a:lnTo>
                    <a:lnTo>
                      <a:pt x="16" y="8"/>
                    </a:lnTo>
                    <a:lnTo>
                      <a:pt x="16" y="7"/>
                    </a:lnTo>
                    <a:lnTo>
                      <a:pt x="12" y="7"/>
                    </a:lnTo>
                    <a:lnTo>
                      <a:pt x="11" y="8"/>
                    </a:lnTo>
                    <a:lnTo>
                      <a:pt x="9" y="8"/>
                    </a:lnTo>
                    <a:lnTo>
                      <a:pt x="8" y="8"/>
                    </a:lnTo>
                    <a:lnTo>
                      <a:pt x="7" y="8"/>
                    </a:lnTo>
                    <a:lnTo>
                      <a:pt x="7" y="7"/>
                    </a:lnTo>
                    <a:lnTo>
                      <a:pt x="7" y="8"/>
                    </a:lnTo>
                    <a:lnTo>
                      <a:pt x="5" y="7"/>
                    </a:lnTo>
                    <a:lnTo>
                      <a:pt x="4" y="6"/>
                    </a:lnTo>
                    <a:lnTo>
                      <a:pt x="4" y="5"/>
                    </a:lnTo>
                    <a:lnTo>
                      <a:pt x="1" y="4"/>
                    </a:lnTo>
                    <a:lnTo>
                      <a:pt x="0" y="3"/>
                    </a:lnTo>
                    <a:lnTo>
                      <a:pt x="1" y="2"/>
                    </a:lnTo>
                    <a:lnTo>
                      <a:pt x="1" y="3"/>
                    </a:lnTo>
                    <a:lnTo>
                      <a:pt x="1" y="3"/>
                    </a:lnTo>
                    <a:lnTo>
                      <a:pt x="3" y="3"/>
                    </a:lnTo>
                    <a:lnTo>
                      <a:pt x="4" y="2"/>
                    </a:lnTo>
                    <a:lnTo>
                      <a:pt x="5" y="2"/>
                    </a:lnTo>
                    <a:lnTo>
                      <a:pt x="9" y="2"/>
                    </a:lnTo>
                    <a:lnTo>
                      <a:pt x="11" y="2"/>
                    </a:lnTo>
                    <a:lnTo>
                      <a:pt x="12" y="1"/>
                    </a:lnTo>
                    <a:lnTo>
                      <a:pt x="14" y="0"/>
                    </a:lnTo>
                    <a:lnTo>
                      <a:pt x="17" y="0"/>
                    </a:lnTo>
                    <a:lnTo>
                      <a:pt x="18" y="0"/>
                    </a:lnTo>
                    <a:lnTo>
                      <a:pt x="2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9" name="Freeform 57"/>
              <p:cNvSpPr>
                <a:spLocks/>
              </p:cNvSpPr>
              <p:nvPr/>
            </p:nvSpPr>
            <p:spPr bwMode="auto">
              <a:xfrm>
                <a:off x="1332" y="2586"/>
                <a:ext cx="34" cy="35"/>
              </a:xfrm>
              <a:custGeom>
                <a:avLst/>
                <a:gdLst>
                  <a:gd name="T0" fmla="*/ 1 w 34"/>
                  <a:gd name="T1" fmla="*/ 13 h 35"/>
                  <a:gd name="T2" fmla="*/ 2 w 34"/>
                  <a:gd name="T3" fmla="*/ 12 h 35"/>
                  <a:gd name="T4" fmla="*/ 2 w 34"/>
                  <a:gd name="T5" fmla="*/ 11 h 35"/>
                  <a:gd name="T6" fmla="*/ 3 w 34"/>
                  <a:gd name="T7" fmla="*/ 11 h 35"/>
                  <a:gd name="T8" fmla="*/ 5 w 34"/>
                  <a:gd name="T9" fmla="*/ 9 h 35"/>
                  <a:gd name="T10" fmla="*/ 6 w 34"/>
                  <a:gd name="T11" fmla="*/ 8 h 35"/>
                  <a:gd name="T12" fmla="*/ 7 w 34"/>
                  <a:gd name="T13" fmla="*/ 7 h 35"/>
                  <a:gd name="T14" fmla="*/ 8 w 34"/>
                  <a:gd name="T15" fmla="*/ 4 h 35"/>
                  <a:gd name="T16" fmla="*/ 9 w 34"/>
                  <a:gd name="T17" fmla="*/ 4 h 35"/>
                  <a:gd name="T18" fmla="*/ 10 w 34"/>
                  <a:gd name="T19" fmla="*/ 3 h 35"/>
                  <a:gd name="T20" fmla="*/ 10 w 34"/>
                  <a:gd name="T21" fmla="*/ 2 h 35"/>
                  <a:gd name="T22" fmla="*/ 11 w 34"/>
                  <a:gd name="T23" fmla="*/ 1 h 35"/>
                  <a:gd name="T24" fmla="*/ 12 w 34"/>
                  <a:gd name="T25" fmla="*/ 1 h 35"/>
                  <a:gd name="T26" fmla="*/ 13 w 34"/>
                  <a:gd name="T27" fmla="*/ 1 h 35"/>
                  <a:gd name="T28" fmla="*/ 15 w 34"/>
                  <a:gd name="T29" fmla="*/ 0 h 35"/>
                  <a:gd name="T30" fmla="*/ 15 w 34"/>
                  <a:gd name="T31" fmla="*/ 1 h 35"/>
                  <a:gd name="T32" fmla="*/ 16 w 34"/>
                  <a:gd name="T33" fmla="*/ 2 h 35"/>
                  <a:gd name="T34" fmla="*/ 17 w 34"/>
                  <a:gd name="T35" fmla="*/ 4 h 35"/>
                  <a:gd name="T36" fmla="*/ 18 w 34"/>
                  <a:gd name="T37" fmla="*/ 6 h 35"/>
                  <a:gd name="T38" fmla="*/ 17 w 34"/>
                  <a:gd name="T39" fmla="*/ 10 h 35"/>
                  <a:gd name="T40" fmla="*/ 16 w 34"/>
                  <a:gd name="T41" fmla="*/ 11 h 35"/>
                  <a:gd name="T42" fmla="*/ 17 w 34"/>
                  <a:gd name="T43" fmla="*/ 11 h 35"/>
                  <a:gd name="T44" fmla="*/ 18 w 34"/>
                  <a:gd name="T45" fmla="*/ 10 h 35"/>
                  <a:gd name="T46" fmla="*/ 20 w 34"/>
                  <a:gd name="T47" fmla="*/ 12 h 35"/>
                  <a:gd name="T48" fmla="*/ 21 w 34"/>
                  <a:gd name="T49" fmla="*/ 11 h 35"/>
                  <a:gd name="T50" fmla="*/ 22 w 34"/>
                  <a:gd name="T51" fmla="*/ 11 h 35"/>
                  <a:gd name="T52" fmla="*/ 23 w 34"/>
                  <a:gd name="T53" fmla="*/ 9 h 35"/>
                  <a:gd name="T54" fmla="*/ 24 w 34"/>
                  <a:gd name="T55" fmla="*/ 8 h 35"/>
                  <a:gd name="T56" fmla="*/ 25 w 34"/>
                  <a:gd name="T57" fmla="*/ 10 h 35"/>
                  <a:gd name="T58" fmla="*/ 26 w 34"/>
                  <a:gd name="T59" fmla="*/ 11 h 35"/>
                  <a:gd name="T60" fmla="*/ 26 w 34"/>
                  <a:gd name="T61" fmla="*/ 12 h 35"/>
                  <a:gd name="T62" fmla="*/ 26 w 34"/>
                  <a:gd name="T63" fmla="*/ 15 h 35"/>
                  <a:gd name="T64" fmla="*/ 25 w 34"/>
                  <a:gd name="T65" fmla="*/ 17 h 35"/>
                  <a:gd name="T66" fmla="*/ 24 w 34"/>
                  <a:gd name="T67" fmla="*/ 17 h 35"/>
                  <a:gd name="T68" fmla="*/ 25 w 34"/>
                  <a:gd name="T69" fmla="*/ 18 h 35"/>
                  <a:gd name="T70" fmla="*/ 26 w 34"/>
                  <a:gd name="T71" fmla="*/ 18 h 35"/>
                  <a:gd name="T72" fmla="*/ 26 w 34"/>
                  <a:gd name="T73" fmla="*/ 19 h 35"/>
                  <a:gd name="T74" fmla="*/ 29 w 34"/>
                  <a:gd name="T75" fmla="*/ 19 h 35"/>
                  <a:gd name="T76" fmla="*/ 30 w 34"/>
                  <a:gd name="T77" fmla="*/ 20 h 35"/>
                  <a:gd name="T78" fmla="*/ 30 w 34"/>
                  <a:gd name="T79" fmla="*/ 21 h 35"/>
                  <a:gd name="T80" fmla="*/ 31 w 34"/>
                  <a:gd name="T81" fmla="*/ 22 h 35"/>
                  <a:gd name="T82" fmla="*/ 32 w 34"/>
                  <a:gd name="T83" fmla="*/ 23 h 35"/>
                  <a:gd name="T84" fmla="*/ 34 w 34"/>
                  <a:gd name="T85" fmla="*/ 23 h 35"/>
                  <a:gd name="T86" fmla="*/ 34 w 34"/>
                  <a:gd name="T87" fmla="*/ 25 h 35"/>
                  <a:gd name="T88" fmla="*/ 34 w 34"/>
                  <a:gd name="T89" fmla="*/ 27 h 35"/>
                  <a:gd name="T90" fmla="*/ 34 w 34"/>
                  <a:gd name="T91" fmla="*/ 27 h 35"/>
                  <a:gd name="T92" fmla="*/ 33 w 34"/>
                  <a:gd name="T93" fmla="*/ 29 h 35"/>
                  <a:gd name="T94" fmla="*/ 32 w 34"/>
                  <a:gd name="T95" fmla="*/ 29 h 35"/>
                  <a:gd name="T96" fmla="*/ 32 w 34"/>
                  <a:gd name="T97" fmla="*/ 31 h 35"/>
                  <a:gd name="T98" fmla="*/ 29 w 34"/>
                  <a:gd name="T99" fmla="*/ 34 h 35"/>
                  <a:gd name="T100" fmla="*/ 28 w 34"/>
                  <a:gd name="T101" fmla="*/ 33 h 35"/>
                  <a:gd name="T102" fmla="*/ 25 w 34"/>
                  <a:gd name="T103" fmla="*/ 33 h 35"/>
                  <a:gd name="T104" fmla="*/ 23 w 34"/>
                  <a:gd name="T105" fmla="*/ 31 h 35"/>
                  <a:gd name="T106" fmla="*/ 20 w 34"/>
                  <a:gd name="T107" fmla="*/ 29 h 35"/>
                  <a:gd name="T108" fmla="*/ 16 w 34"/>
                  <a:gd name="T109" fmla="*/ 26 h 35"/>
                  <a:gd name="T110" fmla="*/ 10 w 34"/>
                  <a:gd name="T111" fmla="*/ 21 h 35"/>
                  <a:gd name="T112" fmla="*/ 8 w 34"/>
                  <a:gd name="T113" fmla="*/ 20 h 35"/>
                  <a:gd name="T114" fmla="*/ 4 w 34"/>
                  <a:gd name="T115" fmla="*/ 17 h 35"/>
                  <a:gd name="T116" fmla="*/ 2 w 34"/>
                  <a:gd name="T117" fmla="*/ 16 h 35"/>
                  <a:gd name="T118" fmla="*/ 2 w 34"/>
                  <a:gd name="T119" fmla="*/ 15 h 35"/>
                  <a:gd name="T120" fmla="*/ 0 w 34"/>
                  <a:gd name="T121" fmla="*/ 14 h 35"/>
                  <a:gd name="T122" fmla="*/ 0 w 34"/>
                  <a:gd name="T123"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 h="35">
                    <a:moveTo>
                      <a:pt x="0" y="13"/>
                    </a:moveTo>
                    <a:lnTo>
                      <a:pt x="1" y="13"/>
                    </a:lnTo>
                    <a:lnTo>
                      <a:pt x="2" y="13"/>
                    </a:lnTo>
                    <a:lnTo>
                      <a:pt x="2" y="12"/>
                    </a:lnTo>
                    <a:lnTo>
                      <a:pt x="2" y="12"/>
                    </a:lnTo>
                    <a:lnTo>
                      <a:pt x="2" y="11"/>
                    </a:lnTo>
                    <a:lnTo>
                      <a:pt x="2" y="11"/>
                    </a:lnTo>
                    <a:lnTo>
                      <a:pt x="3" y="11"/>
                    </a:lnTo>
                    <a:lnTo>
                      <a:pt x="4" y="11"/>
                    </a:lnTo>
                    <a:lnTo>
                      <a:pt x="5" y="9"/>
                    </a:lnTo>
                    <a:lnTo>
                      <a:pt x="6" y="9"/>
                    </a:lnTo>
                    <a:lnTo>
                      <a:pt x="6" y="8"/>
                    </a:lnTo>
                    <a:lnTo>
                      <a:pt x="7" y="8"/>
                    </a:lnTo>
                    <a:lnTo>
                      <a:pt x="7" y="7"/>
                    </a:lnTo>
                    <a:lnTo>
                      <a:pt x="8" y="7"/>
                    </a:lnTo>
                    <a:lnTo>
                      <a:pt x="8" y="4"/>
                    </a:lnTo>
                    <a:lnTo>
                      <a:pt x="8" y="4"/>
                    </a:lnTo>
                    <a:lnTo>
                      <a:pt x="9" y="4"/>
                    </a:lnTo>
                    <a:lnTo>
                      <a:pt x="10" y="3"/>
                    </a:lnTo>
                    <a:lnTo>
                      <a:pt x="10" y="3"/>
                    </a:lnTo>
                    <a:lnTo>
                      <a:pt x="10" y="2"/>
                    </a:lnTo>
                    <a:lnTo>
                      <a:pt x="10" y="2"/>
                    </a:lnTo>
                    <a:lnTo>
                      <a:pt x="10" y="2"/>
                    </a:lnTo>
                    <a:lnTo>
                      <a:pt x="11" y="1"/>
                    </a:lnTo>
                    <a:lnTo>
                      <a:pt x="12" y="0"/>
                    </a:lnTo>
                    <a:lnTo>
                      <a:pt x="12" y="1"/>
                    </a:lnTo>
                    <a:lnTo>
                      <a:pt x="13" y="1"/>
                    </a:lnTo>
                    <a:lnTo>
                      <a:pt x="13" y="1"/>
                    </a:lnTo>
                    <a:lnTo>
                      <a:pt x="14" y="1"/>
                    </a:lnTo>
                    <a:lnTo>
                      <a:pt x="15" y="0"/>
                    </a:lnTo>
                    <a:lnTo>
                      <a:pt x="15" y="1"/>
                    </a:lnTo>
                    <a:lnTo>
                      <a:pt x="15" y="1"/>
                    </a:lnTo>
                    <a:lnTo>
                      <a:pt x="16" y="2"/>
                    </a:lnTo>
                    <a:lnTo>
                      <a:pt x="16" y="2"/>
                    </a:lnTo>
                    <a:lnTo>
                      <a:pt x="16" y="3"/>
                    </a:lnTo>
                    <a:lnTo>
                      <a:pt x="17" y="4"/>
                    </a:lnTo>
                    <a:lnTo>
                      <a:pt x="17" y="6"/>
                    </a:lnTo>
                    <a:lnTo>
                      <a:pt x="18" y="6"/>
                    </a:lnTo>
                    <a:lnTo>
                      <a:pt x="18" y="9"/>
                    </a:lnTo>
                    <a:lnTo>
                      <a:pt x="17" y="10"/>
                    </a:lnTo>
                    <a:lnTo>
                      <a:pt x="16" y="10"/>
                    </a:lnTo>
                    <a:lnTo>
                      <a:pt x="16" y="11"/>
                    </a:lnTo>
                    <a:lnTo>
                      <a:pt x="17" y="11"/>
                    </a:lnTo>
                    <a:lnTo>
                      <a:pt x="17" y="11"/>
                    </a:lnTo>
                    <a:lnTo>
                      <a:pt x="18" y="10"/>
                    </a:lnTo>
                    <a:lnTo>
                      <a:pt x="18" y="10"/>
                    </a:lnTo>
                    <a:lnTo>
                      <a:pt x="19" y="11"/>
                    </a:lnTo>
                    <a:lnTo>
                      <a:pt x="20" y="12"/>
                    </a:lnTo>
                    <a:lnTo>
                      <a:pt x="20" y="12"/>
                    </a:lnTo>
                    <a:lnTo>
                      <a:pt x="21" y="11"/>
                    </a:lnTo>
                    <a:lnTo>
                      <a:pt x="22" y="11"/>
                    </a:lnTo>
                    <a:lnTo>
                      <a:pt x="22" y="11"/>
                    </a:lnTo>
                    <a:lnTo>
                      <a:pt x="23" y="10"/>
                    </a:lnTo>
                    <a:lnTo>
                      <a:pt x="23" y="9"/>
                    </a:lnTo>
                    <a:lnTo>
                      <a:pt x="24" y="8"/>
                    </a:lnTo>
                    <a:lnTo>
                      <a:pt x="24" y="8"/>
                    </a:lnTo>
                    <a:lnTo>
                      <a:pt x="25" y="9"/>
                    </a:lnTo>
                    <a:lnTo>
                      <a:pt x="25" y="10"/>
                    </a:lnTo>
                    <a:lnTo>
                      <a:pt x="25" y="11"/>
                    </a:lnTo>
                    <a:lnTo>
                      <a:pt x="26" y="11"/>
                    </a:lnTo>
                    <a:lnTo>
                      <a:pt x="26" y="12"/>
                    </a:lnTo>
                    <a:lnTo>
                      <a:pt x="26" y="12"/>
                    </a:lnTo>
                    <a:lnTo>
                      <a:pt x="26" y="13"/>
                    </a:lnTo>
                    <a:lnTo>
                      <a:pt x="26" y="15"/>
                    </a:lnTo>
                    <a:lnTo>
                      <a:pt x="26" y="15"/>
                    </a:lnTo>
                    <a:lnTo>
                      <a:pt x="25" y="17"/>
                    </a:lnTo>
                    <a:lnTo>
                      <a:pt x="24" y="17"/>
                    </a:lnTo>
                    <a:lnTo>
                      <a:pt x="24" y="17"/>
                    </a:lnTo>
                    <a:lnTo>
                      <a:pt x="24" y="17"/>
                    </a:lnTo>
                    <a:lnTo>
                      <a:pt x="25" y="18"/>
                    </a:lnTo>
                    <a:lnTo>
                      <a:pt x="25" y="18"/>
                    </a:lnTo>
                    <a:lnTo>
                      <a:pt x="26" y="18"/>
                    </a:lnTo>
                    <a:lnTo>
                      <a:pt x="26" y="19"/>
                    </a:lnTo>
                    <a:lnTo>
                      <a:pt x="26" y="19"/>
                    </a:lnTo>
                    <a:lnTo>
                      <a:pt x="28" y="19"/>
                    </a:lnTo>
                    <a:lnTo>
                      <a:pt x="29" y="19"/>
                    </a:lnTo>
                    <a:lnTo>
                      <a:pt x="29" y="19"/>
                    </a:lnTo>
                    <a:lnTo>
                      <a:pt x="30" y="20"/>
                    </a:lnTo>
                    <a:lnTo>
                      <a:pt x="30" y="21"/>
                    </a:lnTo>
                    <a:lnTo>
                      <a:pt x="30" y="21"/>
                    </a:lnTo>
                    <a:lnTo>
                      <a:pt x="31" y="21"/>
                    </a:lnTo>
                    <a:lnTo>
                      <a:pt x="31" y="22"/>
                    </a:lnTo>
                    <a:lnTo>
                      <a:pt x="32" y="22"/>
                    </a:lnTo>
                    <a:lnTo>
                      <a:pt x="32" y="23"/>
                    </a:lnTo>
                    <a:lnTo>
                      <a:pt x="34" y="23"/>
                    </a:lnTo>
                    <a:lnTo>
                      <a:pt x="34" y="23"/>
                    </a:lnTo>
                    <a:lnTo>
                      <a:pt x="34" y="24"/>
                    </a:lnTo>
                    <a:lnTo>
                      <a:pt x="34" y="25"/>
                    </a:lnTo>
                    <a:lnTo>
                      <a:pt x="34" y="27"/>
                    </a:lnTo>
                    <a:lnTo>
                      <a:pt x="34" y="27"/>
                    </a:lnTo>
                    <a:lnTo>
                      <a:pt x="34" y="27"/>
                    </a:lnTo>
                    <a:lnTo>
                      <a:pt x="34" y="27"/>
                    </a:lnTo>
                    <a:lnTo>
                      <a:pt x="33" y="28"/>
                    </a:lnTo>
                    <a:lnTo>
                      <a:pt x="33" y="29"/>
                    </a:lnTo>
                    <a:lnTo>
                      <a:pt x="32" y="29"/>
                    </a:lnTo>
                    <a:lnTo>
                      <a:pt x="32" y="29"/>
                    </a:lnTo>
                    <a:lnTo>
                      <a:pt x="32" y="30"/>
                    </a:lnTo>
                    <a:lnTo>
                      <a:pt x="32" y="31"/>
                    </a:lnTo>
                    <a:lnTo>
                      <a:pt x="32" y="35"/>
                    </a:lnTo>
                    <a:lnTo>
                      <a:pt x="29" y="34"/>
                    </a:lnTo>
                    <a:lnTo>
                      <a:pt x="28" y="33"/>
                    </a:lnTo>
                    <a:lnTo>
                      <a:pt x="28" y="33"/>
                    </a:lnTo>
                    <a:lnTo>
                      <a:pt x="27" y="33"/>
                    </a:lnTo>
                    <a:lnTo>
                      <a:pt x="25" y="33"/>
                    </a:lnTo>
                    <a:lnTo>
                      <a:pt x="24" y="32"/>
                    </a:lnTo>
                    <a:lnTo>
                      <a:pt x="23" y="31"/>
                    </a:lnTo>
                    <a:lnTo>
                      <a:pt x="22" y="31"/>
                    </a:lnTo>
                    <a:lnTo>
                      <a:pt x="20" y="29"/>
                    </a:lnTo>
                    <a:lnTo>
                      <a:pt x="18" y="29"/>
                    </a:lnTo>
                    <a:lnTo>
                      <a:pt x="16" y="26"/>
                    </a:lnTo>
                    <a:lnTo>
                      <a:pt x="10" y="22"/>
                    </a:lnTo>
                    <a:lnTo>
                      <a:pt x="10" y="21"/>
                    </a:lnTo>
                    <a:lnTo>
                      <a:pt x="9" y="20"/>
                    </a:lnTo>
                    <a:lnTo>
                      <a:pt x="8" y="20"/>
                    </a:lnTo>
                    <a:lnTo>
                      <a:pt x="6" y="19"/>
                    </a:lnTo>
                    <a:lnTo>
                      <a:pt x="4" y="17"/>
                    </a:lnTo>
                    <a:lnTo>
                      <a:pt x="3" y="17"/>
                    </a:lnTo>
                    <a:lnTo>
                      <a:pt x="2" y="16"/>
                    </a:lnTo>
                    <a:lnTo>
                      <a:pt x="2" y="15"/>
                    </a:lnTo>
                    <a:lnTo>
                      <a:pt x="2" y="15"/>
                    </a:lnTo>
                    <a:lnTo>
                      <a:pt x="1" y="15"/>
                    </a:lnTo>
                    <a:lnTo>
                      <a:pt x="0" y="14"/>
                    </a:lnTo>
                    <a:lnTo>
                      <a:pt x="0" y="14"/>
                    </a:lnTo>
                    <a:lnTo>
                      <a:pt x="0" y="14"/>
                    </a:lnTo>
                    <a:lnTo>
                      <a:pt x="0" y="1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0" name="Freeform 58"/>
              <p:cNvSpPr>
                <a:spLocks/>
              </p:cNvSpPr>
              <p:nvPr/>
            </p:nvSpPr>
            <p:spPr bwMode="auto">
              <a:xfrm>
                <a:off x="1400" y="2565"/>
                <a:ext cx="36" cy="54"/>
              </a:xfrm>
              <a:custGeom>
                <a:avLst/>
                <a:gdLst>
                  <a:gd name="T0" fmla="*/ 36 w 36"/>
                  <a:gd name="T1" fmla="*/ 42 h 54"/>
                  <a:gd name="T2" fmla="*/ 32 w 36"/>
                  <a:gd name="T3" fmla="*/ 38 h 54"/>
                  <a:gd name="T4" fmla="*/ 31 w 36"/>
                  <a:gd name="T5" fmla="*/ 35 h 54"/>
                  <a:gd name="T6" fmla="*/ 31 w 36"/>
                  <a:gd name="T7" fmla="*/ 28 h 54"/>
                  <a:gd name="T8" fmla="*/ 30 w 36"/>
                  <a:gd name="T9" fmla="*/ 17 h 54"/>
                  <a:gd name="T10" fmla="*/ 30 w 36"/>
                  <a:gd name="T11" fmla="*/ 14 h 54"/>
                  <a:gd name="T12" fmla="*/ 29 w 36"/>
                  <a:gd name="T13" fmla="*/ 10 h 54"/>
                  <a:gd name="T14" fmla="*/ 28 w 36"/>
                  <a:gd name="T15" fmla="*/ 7 h 54"/>
                  <a:gd name="T16" fmla="*/ 26 w 36"/>
                  <a:gd name="T17" fmla="*/ 5 h 54"/>
                  <a:gd name="T18" fmla="*/ 25 w 36"/>
                  <a:gd name="T19" fmla="*/ 3 h 54"/>
                  <a:gd name="T20" fmla="*/ 26 w 36"/>
                  <a:gd name="T21" fmla="*/ 2 h 54"/>
                  <a:gd name="T22" fmla="*/ 26 w 36"/>
                  <a:gd name="T23" fmla="*/ 1 h 54"/>
                  <a:gd name="T24" fmla="*/ 24 w 36"/>
                  <a:gd name="T25" fmla="*/ 1 h 54"/>
                  <a:gd name="T26" fmla="*/ 22 w 36"/>
                  <a:gd name="T27" fmla="*/ 1 h 54"/>
                  <a:gd name="T28" fmla="*/ 20 w 36"/>
                  <a:gd name="T29" fmla="*/ 2 h 54"/>
                  <a:gd name="T30" fmla="*/ 13 w 36"/>
                  <a:gd name="T31" fmla="*/ 1 h 54"/>
                  <a:gd name="T32" fmla="*/ 7 w 36"/>
                  <a:gd name="T33" fmla="*/ 1 h 54"/>
                  <a:gd name="T34" fmla="*/ 3 w 36"/>
                  <a:gd name="T35" fmla="*/ 1 h 54"/>
                  <a:gd name="T36" fmla="*/ 2 w 36"/>
                  <a:gd name="T37" fmla="*/ 4 h 54"/>
                  <a:gd name="T38" fmla="*/ 3 w 36"/>
                  <a:gd name="T39" fmla="*/ 5 h 54"/>
                  <a:gd name="T40" fmla="*/ 4 w 36"/>
                  <a:gd name="T41" fmla="*/ 7 h 54"/>
                  <a:gd name="T42" fmla="*/ 4 w 36"/>
                  <a:gd name="T43" fmla="*/ 10 h 54"/>
                  <a:gd name="T44" fmla="*/ 4 w 36"/>
                  <a:gd name="T45" fmla="*/ 13 h 54"/>
                  <a:gd name="T46" fmla="*/ 4 w 36"/>
                  <a:gd name="T47" fmla="*/ 14 h 54"/>
                  <a:gd name="T48" fmla="*/ 4 w 36"/>
                  <a:gd name="T49" fmla="*/ 15 h 54"/>
                  <a:gd name="T50" fmla="*/ 4 w 36"/>
                  <a:gd name="T51" fmla="*/ 17 h 54"/>
                  <a:gd name="T52" fmla="*/ 5 w 36"/>
                  <a:gd name="T53" fmla="*/ 17 h 54"/>
                  <a:gd name="T54" fmla="*/ 6 w 36"/>
                  <a:gd name="T55" fmla="*/ 24 h 54"/>
                  <a:gd name="T56" fmla="*/ 6 w 36"/>
                  <a:gd name="T57" fmla="*/ 25 h 54"/>
                  <a:gd name="T58" fmla="*/ 4 w 36"/>
                  <a:gd name="T59" fmla="*/ 26 h 54"/>
                  <a:gd name="T60" fmla="*/ 4 w 36"/>
                  <a:gd name="T61" fmla="*/ 27 h 54"/>
                  <a:gd name="T62" fmla="*/ 2 w 36"/>
                  <a:gd name="T63" fmla="*/ 31 h 54"/>
                  <a:gd name="T64" fmla="*/ 2 w 36"/>
                  <a:gd name="T65" fmla="*/ 33 h 54"/>
                  <a:gd name="T66" fmla="*/ 0 w 36"/>
                  <a:gd name="T67" fmla="*/ 35 h 54"/>
                  <a:gd name="T68" fmla="*/ 0 w 36"/>
                  <a:gd name="T69" fmla="*/ 39 h 54"/>
                  <a:gd name="T70" fmla="*/ 2 w 36"/>
                  <a:gd name="T71" fmla="*/ 44 h 54"/>
                  <a:gd name="T72" fmla="*/ 4 w 36"/>
                  <a:gd name="T73" fmla="*/ 45 h 54"/>
                  <a:gd name="T74" fmla="*/ 4 w 36"/>
                  <a:gd name="T75" fmla="*/ 48 h 54"/>
                  <a:gd name="T76" fmla="*/ 3 w 36"/>
                  <a:gd name="T77" fmla="*/ 50 h 54"/>
                  <a:gd name="T78" fmla="*/ 2 w 36"/>
                  <a:gd name="T79" fmla="*/ 50 h 54"/>
                  <a:gd name="T80" fmla="*/ 1 w 36"/>
                  <a:gd name="T81" fmla="*/ 50 h 54"/>
                  <a:gd name="T82" fmla="*/ 10 w 36"/>
                  <a:gd name="T83" fmla="*/ 54 h 54"/>
                  <a:gd name="T84" fmla="*/ 14 w 36"/>
                  <a:gd name="T85" fmla="*/ 51 h 54"/>
                  <a:gd name="T86" fmla="*/ 20 w 36"/>
                  <a:gd name="T87" fmla="*/ 50 h 54"/>
                  <a:gd name="T88" fmla="*/ 28 w 36"/>
                  <a:gd name="T89" fmla="*/ 46 h 54"/>
                  <a:gd name="T90" fmla="*/ 29 w 36"/>
                  <a:gd name="T91" fmla="*/ 45 h 54"/>
                  <a:gd name="T92" fmla="*/ 33 w 36"/>
                  <a:gd name="T93" fmla="*/ 45 h 54"/>
                  <a:gd name="T94" fmla="*/ 36 w 36"/>
                  <a:gd name="T95"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 h="54">
                    <a:moveTo>
                      <a:pt x="36" y="42"/>
                    </a:moveTo>
                    <a:lnTo>
                      <a:pt x="36" y="42"/>
                    </a:lnTo>
                    <a:lnTo>
                      <a:pt x="33" y="40"/>
                    </a:lnTo>
                    <a:lnTo>
                      <a:pt x="32" y="38"/>
                    </a:lnTo>
                    <a:lnTo>
                      <a:pt x="32" y="36"/>
                    </a:lnTo>
                    <a:lnTo>
                      <a:pt x="31" y="35"/>
                    </a:lnTo>
                    <a:lnTo>
                      <a:pt x="31" y="32"/>
                    </a:lnTo>
                    <a:lnTo>
                      <a:pt x="31" y="28"/>
                    </a:lnTo>
                    <a:lnTo>
                      <a:pt x="30" y="22"/>
                    </a:lnTo>
                    <a:lnTo>
                      <a:pt x="30" y="17"/>
                    </a:lnTo>
                    <a:lnTo>
                      <a:pt x="30" y="15"/>
                    </a:lnTo>
                    <a:lnTo>
                      <a:pt x="30" y="14"/>
                    </a:lnTo>
                    <a:lnTo>
                      <a:pt x="29" y="13"/>
                    </a:lnTo>
                    <a:lnTo>
                      <a:pt x="29" y="10"/>
                    </a:lnTo>
                    <a:lnTo>
                      <a:pt x="28" y="8"/>
                    </a:lnTo>
                    <a:lnTo>
                      <a:pt x="28" y="7"/>
                    </a:lnTo>
                    <a:lnTo>
                      <a:pt x="27" y="6"/>
                    </a:lnTo>
                    <a:lnTo>
                      <a:pt x="26" y="5"/>
                    </a:lnTo>
                    <a:lnTo>
                      <a:pt x="25" y="4"/>
                    </a:lnTo>
                    <a:lnTo>
                      <a:pt x="25" y="3"/>
                    </a:lnTo>
                    <a:lnTo>
                      <a:pt x="26" y="3"/>
                    </a:lnTo>
                    <a:lnTo>
                      <a:pt x="26" y="2"/>
                    </a:lnTo>
                    <a:lnTo>
                      <a:pt x="26" y="1"/>
                    </a:lnTo>
                    <a:lnTo>
                      <a:pt x="26" y="1"/>
                    </a:lnTo>
                    <a:lnTo>
                      <a:pt x="24" y="1"/>
                    </a:lnTo>
                    <a:lnTo>
                      <a:pt x="24" y="1"/>
                    </a:lnTo>
                    <a:lnTo>
                      <a:pt x="24" y="0"/>
                    </a:lnTo>
                    <a:lnTo>
                      <a:pt x="22" y="1"/>
                    </a:lnTo>
                    <a:lnTo>
                      <a:pt x="20" y="2"/>
                    </a:lnTo>
                    <a:lnTo>
                      <a:pt x="20" y="2"/>
                    </a:lnTo>
                    <a:lnTo>
                      <a:pt x="17" y="2"/>
                    </a:lnTo>
                    <a:lnTo>
                      <a:pt x="13" y="1"/>
                    </a:lnTo>
                    <a:lnTo>
                      <a:pt x="9" y="1"/>
                    </a:lnTo>
                    <a:lnTo>
                      <a:pt x="7" y="1"/>
                    </a:lnTo>
                    <a:lnTo>
                      <a:pt x="6" y="1"/>
                    </a:lnTo>
                    <a:lnTo>
                      <a:pt x="3" y="1"/>
                    </a:lnTo>
                    <a:lnTo>
                      <a:pt x="2" y="3"/>
                    </a:lnTo>
                    <a:lnTo>
                      <a:pt x="2" y="4"/>
                    </a:lnTo>
                    <a:lnTo>
                      <a:pt x="3" y="5"/>
                    </a:lnTo>
                    <a:lnTo>
                      <a:pt x="3" y="5"/>
                    </a:lnTo>
                    <a:lnTo>
                      <a:pt x="3" y="7"/>
                    </a:lnTo>
                    <a:lnTo>
                      <a:pt x="4" y="7"/>
                    </a:lnTo>
                    <a:lnTo>
                      <a:pt x="4" y="9"/>
                    </a:lnTo>
                    <a:lnTo>
                      <a:pt x="4" y="10"/>
                    </a:lnTo>
                    <a:lnTo>
                      <a:pt x="4" y="11"/>
                    </a:lnTo>
                    <a:lnTo>
                      <a:pt x="4" y="13"/>
                    </a:lnTo>
                    <a:lnTo>
                      <a:pt x="4" y="13"/>
                    </a:lnTo>
                    <a:lnTo>
                      <a:pt x="4" y="14"/>
                    </a:lnTo>
                    <a:lnTo>
                      <a:pt x="4" y="15"/>
                    </a:lnTo>
                    <a:lnTo>
                      <a:pt x="4" y="15"/>
                    </a:lnTo>
                    <a:lnTo>
                      <a:pt x="4" y="17"/>
                    </a:lnTo>
                    <a:lnTo>
                      <a:pt x="4" y="17"/>
                    </a:lnTo>
                    <a:lnTo>
                      <a:pt x="4" y="17"/>
                    </a:lnTo>
                    <a:lnTo>
                      <a:pt x="5" y="17"/>
                    </a:lnTo>
                    <a:lnTo>
                      <a:pt x="6" y="21"/>
                    </a:lnTo>
                    <a:lnTo>
                      <a:pt x="6" y="24"/>
                    </a:lnTo>
                    <a:lnTo>
                      <a:pt x="6" y="24"/>
                    </a:lnTo>
                    <a:lnTo>
                      <a:pt x="6" y="25"/>
                    </a:lnTo>
                    <a:lnTo>
                      <a:pt x="5" y="25"/>
                    </a:lnTo>
                    <a:lnTo>
                      <a:pt x="4" y="26"/>
                    </a:lnTo>
                    <a:lnTo>
                      <a:pt x="4" y="26"/>
                    </a:lnTo>
                    <a:lnTo>
                      <a:pt x="4" y="27"/>
                    </a:lnTo>
                    <a:lnTo>
                      <a:pt x="2" y="30"/>
                    </a:lnTo>
                    <a:lnTo>
                      <a:pt x="2" y="31"/>
                    </a:lnTo>
                    <a:lnTo>
                      <a:pt x="2" y="32"/>
                    </a:lnTo>
                    <a:lnTo>
                      <a:pt x="2" y="33"/>
                    </a:lnTo>
                    <a:lnTo>
                      <a:pt x="1" y="34"/>
                    </a:lnTo>
                    <a:lnTo>
                      <a:pt x="0" y="35"/>
                    </a:lnTo>
                    <a:lnTo>
                      <a:pt x="0" y="38"/>
                    </a:lnTo>
                    <a:lnTo>
                      <a:pt x="0" y="39"/>
                    </a:lnTo>
                    <a:lnTo>
                      <a:pt x="1" y="42"/>
                    </a:lnTo>
                    <a:lnTo>
                      <a:pt x="2" y="44"/>
                    </a:lnTo>
                    <a:lnTo>
                      <a:pt x="2" y="45"/>
                    </a:lnTo>
                    <a:lnTo>
                      <a:pt x="4" y="45"/>
                    </a:lnTo>
                    <a:lnTo>
                      <a:pt x="4" y="46"/>
                    </a:lnTo>
                    <a:lnTo>
                      <a:pt x="4" y="48"/>
                    </a:lnTo>
                    <a:lnTo>
                      <a:pt x="4" y="50"/>
                    </a:lnTo>
                    <a:lnTo>
                      <a:pt x="3" y="50"/>
                    </a:lnTo>
                    <a:lnTo>
                      <a:pt x="3" y="50"/>
                    </a:lnTo>
                    <a:lnTo>
                      <a:pt x="2" y="50"/>
                    </a:lnTo>
                    <a:lnTo>
                      <a:pt x="2" y="50"/>
                    </a:lnTo>
                    <a:lnTo>
                      <a:pt x="1" y="50"/>
                    </a:lnTo>
                    <a:lnTo>
                      <a:pt x="6" y="52"/>
                    </a:lnTo>
                    <a:lnTo>
                      <a:pt x="10" y="54"/>
                    </a:lnTo>
                    <a:lnTo>
                      <a:pt x="13" y="52"/>
                    </a:lnTo>
                    <a:lnTo>
                      <a:pt x="14" y="51"/>
                    </a:lnTo>
                    <a:lnTo>
                      <a:pt x="16" y="50"/>
                    </a:lnTo>
                    <a:lnTo>
                      <a:pt x="20" y="50"/>
                    </a:lnTo>
                    <a:lnTo>
                      <a:pt x="25" y="47"/>
                    </a:lnTo>
                    <a:lnTo>
                      <a:pt x="28" y="46"/>
                    </a:lnTo>
                    <a:lnTo>
                      <a:pt x="28" y="45"/>
                    </a:lnTo>
                    <a:lnTo>
                      <a:pt x="29" y="45"/>
                    </a:lnTo>
                    <a:lnTo>
                      <a:pt x="32" y="44"/>
                    </a:lnTo>
                    <a:lnTo>
                      <a:pt x="33" y="45"/>
                    </a:lnTo>
                    <a:lnTo>
                      <a:pt x="34" y="45"/>
                    </a:lnTo>
                    <a:lnTo>
                      <a:pt x="36" y="42"/>
                    </a:lnTo>
                    <a:lnTo>
                      <a:pt x="36" y="4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1" name="Freeform 59"/>
              <p:cNvSpPr>
                <a:spLocks/>
              </p:cNvSpPr>
              <p:nvPr/>
            </p:nvSpPr>
            <p:spPr bwMode="auto">
              <a:xfrm>
                <a:off x="1448" y="2543"/>
                <a:ext cx="95" cy="80"/>
              </a:xfrm>
              <a:custGeom>
                <a:avLst/>
                <a:gdLst>
                  <a:gd name="T0" fmla="*/ 7 w 95"/>
                  <a:gd name="T1" fmla="*/ 13 h 80"/>
                  <a:gd name="T2" fmla="*/ 8 w 95"/>
                  <a:gd name="T3" fmla="*/ 10 h 80"/>
                  <a:gd name="T4" fmla="*/ 11 w 95"/>
                  <a:gd name="T5" fmla="*/ 6 h 80"/>
                  <a:gd name="T6" fmla="*/ 14 w 95"/>
                  <a:gd name="T7" fmla="*/ 1 h 80"/>
                  <a:gd name="T8" fmla="*/ 20 w 95"/>
                  <a:gd name="T9" fmla="*/ 1 h 80"/>
                  <a:gd name="T10" fmla="*/ 30 w 95"/>
                  <a:gd name="T11" fmla="*/ 3 h 80"/>
                  <a:gd name="T12" fmla="*/ 34 w 95"/>
                  <a:gd name="T13" fmla="*/ 7 h 80"/>
                  <a:gd name="T14" fmla="*/ 39 w 95"/>
                  <a:gd name="T15" fmla="*/ 5 h 80"/>
                  <a:gd name="T16" fmla="*/ 45 w 95"/>
                  <a:gd name="T17" fmla="*/ 5 h 80"/>
                  <a:gd name="T18" fmla="*/ 54 w 95"/>
                  <a:gd name="T19" fmla="*/ 9 h 80"/>
                  <a:gd name="T20" fmla="*/ 60 w 95"/>
                  <a:gd name="T21" fmla="*/ 5 h 80"/>
                  <a:gd name="T22" fmla="*/ 68 w 95"/>
                  <a:gd name="T23" fmla="*/ 4 h 80"/>
                  <a:gd name="T24" fmla="*/ 74 w 95"/>
                  <a:gd name="T25" fmla="*/ 4 h 80"/>
                  <a:gd name="T26" fmla="*/ 77 w 95"/>
                  <a:gd name="T27" fmla="*/ 5 h 80"/>
                  <a:gd name="T28" fmla="*/ 81 w 95"/>
                  <a:gd name="T29" fmla="*/ 3 h 80"/>
                  <a:gd name="T30" fmla="*/ 83 w 95"/>
                  <a:gd name="T31" fmla="*/ 2 h 80"/>
                  <a:gd name="T32" fmla="*/ 85 w 95"/>
                  <a:gd name="T33" fmla="*/ 1 h 80"/>
                  <a:gd name="T34" fmla="*/ 86 w 95"/>
                  <a:gd name="T35" fmla="*/ 3 h 80"/>
                  <a:gd name="T36" fmla="*/ 90 w 95"/>
                  <a:gd name="T37" fmla="*/ 7 h 80"/>
                  <a:gd name="T38" fmla="*/ 93 w 95"/>
                  <a:gd name="T39" fmla="*/ 11 h 80"/>
                  <a:gd name="T40" fmla="*/ 95 w 95"/>
                  <a:gd name="T41" fmla="*/ 12 h 80"/>
                  <a:gd name="T42" fmla="*/ 95 w 95"/>
                  <a:gd name="T43" fmla="*/ 18 h 80"/>
                  <a:gd name="T44" fmla="*/ 90 w 95"/>
                  <a:gd name="T45" fmla="*/ 21 h 80"/>
                  <a:gd name="T46" fmla="*/ 87 w 95"/>
                  <a:gd name="T47" fmla="*/ 23 h 80"/>
                  <a:gd name="T48" fmla="*/ 84 w 95"/>
                  <a:gd name="T49" fmla="*/ 31 h 80"/>
                  <a:gd name="T50" fmla="*/ 82 w 95"/>
                  <a:gd name="T51" fmla="*/ 38 h 80"/>
                  <a:gd name="T52" fmla="*/ 82 w 95"/>
                  <a:gd name="T53" fmla="*/ 41 h 80"/>
                  <a:gd name="T54" fmla="*/ 77 w 95"/>
                  <a:gd name="T55" fmla="*/ 47 h 80"/>
                  <a:gd name="T56" fmla="*/ 74 w 95"/>
                  <a:gd name="T57" fmla="*/ 54 h 80"/>
                  <a:gd name="T58" fmla="*/ 71 w 95"/>
                  <a:gd name="T59" fmla="*/ 60 h 80"/>
                  <a:gd name="T60" fmla="*/ 66 w 95"/>
                  <a:gd name="T61" fmla="*/ 60 h 80"/>
                  <a:gd name="T62" fmla="*/ 65 w 95"/>
                  <a:gd name="T63" fmla="*/ 58 h 80"/>
                  <a:gd name="T64" fmla="*/ 58 w 95"/>
                  <a:gd name="T65" fmla="*/ 58 h 80"/>
                  <a:gd name="T66" fmla="*/ 55 w 95"/>
                  <a:gd name="T67" fmla="*/ 60 h 80"/>
                  <a:gd name="T68" fmla="*/ 51 w 95"/>
                  <a:gd name="T69" fmla="*/ 64 h 80"/>
                  <a:gd name="T70" fmla="*/ 49 w 95"/>
                  <a:gd name="T71" fmla="*/ 70 h 80"/>
                  <a:gd name="T72" fmla="*/ 46 w 95"/>
                  <a:gd name="T73" fmla="*/ 74 h 80"/>
                  <a:gd name="T74" fmla="*/ 45 w 95"/>
                  <a:gd name="T75" fmla="*/ 74 h 80"/>
                  <a:gd name="T76" fmla="*/ 41 w 95"/>
                  <a:gd name="T77" fmla="*/ 77 h 80"/>
                  <a:gd name="T78" fmla="*/ 35 w 95"/>
                  <a:gd name="T79" fmla="*/ 77 h 80"/>
                  <a:gd name="T80" fmla="*/ 34 w 95"/>
                  <a:gd name="T81" fmla="*/ 78 h 80"/>
                  <a:gd name="T82" fmla="*/ 32 w 95"/>
                  <a:gd name="T83" fmla="*/ 78 h 80"/>
                  <a:gd name="T84" fmla="*/ 28 w 95"/>
                  <a:gd name="T85" fmla="*/ 80 h 80"/>
                  <a:gd name="T86" fmla="*/ 26 w 95"/>
                  <a:gd name="T87" fmla="*/ 78 h 80"/>
                  <a:gd name="T88" fmla="*/ 22 w 95"/>
                  <a:gd name="T89" fmla="*/ 74 h 80"/>
                  <a:gd name="T90" fmla="*/ 22 w 95"/>
                  <a:gd name="T91" fmla="*/ 70 h 80"/>
                  <a:gd name="T92" fmla="*/ 20 w 95"/>
                  <a:gd name="T93" fmla="*/ 68 h 80"/>
                  <a:gd name="T94" fmla="*/ 18 w 95"/>
                  <a:gd name="T95" fmla="*/ 66 h 80"/>
                  <a:gd name="T96" fmla="*/ 14 w 95"/>
                  <a:gd name="T97" fmla="*/ 62 h 80"/>
                  <a:gd name="T98" fmla="*/ 1 w 95"/>
                  <a:gd name="T99" fmla="*/ 62 h 80"/>
                  <a:gd name="T100" fmla="*/ 0 w 95"/>
                  <a:gd name="T101" fmla="*/ 55 h 80"/>
                  <a:gd name="T102" fmla="*/ 1 w 95"/>
                  <a:gd name="T103" fmla="*/ 44 h 80"/>
                  <a:gd name="T104" fmla="*/ 3 w 95"/>
                  <a:gd name="T105" fmla="*/ 37 h 80"/>
                  <a:gd name="T106" fmla="*/ 7 w 95"/>
                  <a:gd name="T107" fmla="*/ 32 h 80"/>
                  <a:gd name="T108" fmla="*/ 8 w 95"/>
                  <a:gd name="T109" fmla="*/ 31 h 80"/>
                  <a:gd name="T110" fmla="*/ 7 w 95"/>
                  <a:gd name="T111" fmla="*/ 29 h 80"/>
                  <a:gd name="T112" fmla="*/ 8 w 95"/>
                  <a:gd name="T113" fmla="*/ 28 h 80"/>
                  <a:gd name="T114" fmla="*/ 8 w 95"/>
                  <a:gd name="T115" fmla="*/ 23 h 80"/>
                  <a:gd name="T116" fmla="*/ 6 w 95"/>
                  <a:gd name="T117" fmla="*/ 2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5" h="80">
                    <a:moveTo>
                      <a:pt x="7" y="17"/>
                    </a:moveTo>
                    <a:lnTo>
                      <a:pt x="7" y="16"/>
                    </a:lnTo>
                    <a:lnTo>
                      <a:pt x="7" y="13"/>
                    </a:lnTo>
                    <a:lnTo>
                      <a:pt x="7" y="11"/>
                    </a:lnTo>
                    <a:lnTo>
                      <a:pt x="8" y="11"/>
                    </a:lnTo>
                    <a:lnTo>
                      <a:pt x="8" y="10"/>
                    </a:lnTo>
                    <a:lnTo>
                      <a:pt x="9" y="9"/>
                    </a:lnTo>
                    <a:lnTo>
                      <a:pt x="10" y="9"/>
                    </a:lnTo>
                    <a:lnTo>
                      <a:pt x="11" y="6"/>
                    </a:lnTo>
                    <a:lnTo>
                      <a:pt x="12" y="3"/>
                    </a:lnTo>
                    <a:lnTo>
                      <a:pt x="12" y="3"/>
                    </a:lnTo>
                    <a:lnTo>
                      <a:pt x="14" y="1"/>
                    </a:lnTo>
                    <a:lnTo>
                      <a:pt x="17" y="1"/>
                    </a:lnTo>
                    <a:lnTo>
                      <a:pt x="20" y="1"/>
                    </a:lnTo>
                    <a:lnTo>
                      <a:pt x="20" y="1"/>
                    </a:lnTo>
                    <a:lnTo>
                      <a:pt x="22" y="0"/>
                    </a:lnTo>
                    <a:lnTo>
                      <a:pt x="24" y="0"/>
                    </a:lnTo>
                    <a:lnTo>
                      <a:pt x="30" y="3"/>
                    </a:lnTo>
                    <a:lnTo>
                      <a:pt x="33" y="6"/>
                    </a:lnTo>
                    <a:lnTo>
                      <a:pt x="34" y="7"/>
                    </a:lnTo>
                    <a:lnTo>
                      <a:pt x="34" y="7"/>
                    </a:lnTo>
                    <a:lnTo>
                      <a:pt x="36" y="7"/>
                    </a:lnTo>
                    <a:lnTo>
                      <a:pt x="37" y="6"/>
                    </a:lnTo>
                    <a:lnTo>
                      <a:pt x="39" y="5"/>
                    </a:lnTo>
                    <a:lnTo>
                      <a:pt x="40" y="4"/>
                    </a:lnTo>
                    <a:lnTo>
                      <a:pt x="42" y="4"/>
                    </a:lnTo>
                    <a:lnTo>
                      <a:pt x="45" y="5"/>
                    </a:lnTo>
                    <a:lnTo>
                      <a:pt x="48" y="7"/>
                    </a:lnTo>
                    <a:lnTo>
                      <a:pt x="50" y="8"/>
                    </a:lnTo>
                    <a:lnTo>
                      <a:pt x="54" y="9"/>
                    </a:lnTo>
                    <a:lnTo>
                      <a:pt x="56" y="8"/>
                    </a:lnTo>
                    <a:lnTo>
                      <a:pt x="58" y="7"/>
                    </a:lnTo>
                    <a:lnTo>
                      <a:pt x="60" y="5"/>
                    </a:lnTo>
                    <a:lnTo>
                      <a:pt x="62" y="4"/>
                    </a:lnTo>
                    <a:lnTo>
                      <a:pt x="66" y="4"/>
                    </a:lnTo>
                    <a:lnTo>
                      <a:pt x="68" y="4"/>
                    </a:lnTo>
                    <a:lnTo>
                      <a:pt x="70" y="4"/>
                    </a:lnTo>
                    <a:lnTo>
                      <a:pt x="73" y="3"/>
                    </a:lnTo>
                    <a:lnTo>
                      <a:pt x="74" y="4"/>
                    </a:lnTo>
                    <a:lnTo>
                      <a:pt x="75" y="5"/>
                    </a:lnTo>
                    <a:lnTo>
                      <a:pt x="76" y="5"/>
                    </a:lnTo>
                    <a:lnTo>
                      <a:pt x="77" y="5"/>
                    </a:lnTo>
                    <a:lnTo>
                      <a:pt x="78" y="5"/>
                    </a:lnTo>
                    <a:lnTo>
                      <a:pt x="80" y="5"/>
                    </a:lnTo>
                    <a:lnTo>
                      <a:pt x="81" y="3"/>
                    </a:lnTo>
                    <a:lnTo>
                      <a:pt x="81" y="3"/>
                    </a:lnTo>
                    <a:lnTo>
                      <a:pt x="82" y="3"/>
                    </a:lnTo>
                    <a:lnTo>
                      <a:pt x="83" y="2"/>
                    </a:lnTo>
                    <a:lnTo>
                      <a:pt x="84" y="2"/>
                    </a:lnTo>
                    <a:lnTo>
                      <a:pt x="84" y="0"/>
                    </a:lnTo>
                    <a:lnTo>
                      <a:pt x="85" y="1"/>
                    </a:lnTo>
                    <a:lnTo>
                      <a:pt x="85" y="0"/>
                    </a:lnTo>
                    <a:lnTo>
                      <a:pt x="86" y="1"/>
                    </a:lnTo>
                    <a:lnTo>
                      <a:pt x="86" y="3"/>
                    </a:lnTo>
                    <a:lnTo>
                      <a:pt x="87" y="4"/>
                    </a:lnTo>
                    <a:lnTo>
                      <a:pt x="89" y="5"/>
                    </a:lnTo>
                    <a:lnTo>
                      <a:pt x="90" y="7"/>
                    </a:lnTo>
                    <a:lnTo>
                      <a:pt x="91" y="10"/>
                    </a:lnTo>
                    <a:lnTo>
                      <a:pt x="92" y="11"/>
                    </a:lnTo>
                    <a:lnTo>
                      <a:pt x="93" y="11"/>
                    </a:lnTo>
                    <a:lnTo>
                      <a:pt x="94" y="12"/>
                    </a:lnTo>
                    <a:lnTo>
                      <a:pt x="94" y="12"/>
                    </a:lnTo>
                    <a:lnTo>
                      <a:pt x="95" y="12"/>
                    </a:lnTo>
                    <a:lnTo>
                      <a:pt x="95" y="13"/>
                    </a:lnTo>
                    <a:lnTo>
                      <a:pt x="95" y="16"/>
                    </a:lnTo>
                    <a:lnTo>
                      <a:pt x="95" y="18"/>
                    </a:lnTo>
                    <a:lnTo>
                      <a:pt x="92" y="19"/>
                    </a:lnTo>
                    <a:lnTo>
                      <a:pt x="92" y="20"/>
                    </a:lnTo>
                    <a:lnTo>
                      <a:pt x="90" y="21"/>
                    </a:lnTo>
                    <a:lnTo>
                      <a:pt x="89" y="21"/>
                    </a:lnTo>
                    <a:lnTo>
                      <a:pt x="88" y="23"/>
                    </a:lnTo>
                    <a:lnTo>
                      <a:pt x="87" y="23"/>
                    </a:lnTo>
                    <a:lnTo>
                      <a:pt x="87" y="25"/>
                    </a:lnTo>
                    <a:lnTo>
                      <a:pt x="86" y="28"/>
                    </a:lnTo>
                    <a:lnTo>
                      <a:pt x="84" y="31"/>
                    </a:lnTo>
                    <a:lnTo>
                      <a:pt x="84" y="32"/>
                    </a:lnTo>
                    <a:lnTo>
                      <a:pt x="84" y="34"/>
                    </a:lnTo>
                    <a:lnTo>
                      <a:pt x="82" y="38"/>
                    </a:lnTo>
                    <a:lnTo>
                      <a:pt x="82" y="40"/>
                    </a:lnTo>
                    <a:lnTo>
                      <a:pt x="82" y="41"/>
                    </a:lnTo>
                    <a:lnTo>
                      <a:pt x="82" y="41"/>
                    </a:lnTo>
                    <a:lnTo>
                      <a:pt x="79" y="43"/>
                    </a:lnTo>
                    <a:lnTo>
                      <a:pt x="78" y="45"/>
                    </a:lnTo>
                    <a:lnTo>
                      <a:pt x="77" y="47"/>
                    </a:lnTo>
                    <a:lnTo>
                      <a:pt x="76" y="49"/>
                    </a:lnTo>
                    <a:lnTo>
                      <a:pt x="76" y="50"/>
                    </a:lnTo>
                    <a:lnTo>
                      <a:pt x="74" y="54"/>
                    </a:lnTo>
                    <a:lnTo>
                      <a:pt x="72" y="58"/>
                    </a:lnTo>
                    <a:lnTo>
                      <a:pt x="72" y="60"/>
                    </a:lnTo>
                    <a:lnTo>
                      <a:pt x="71" y="60"/>
                    </a:lnTo>
                    <a:lnTo>
                      <a:pt x="70" y="61"/>
                    </a:lnTo>
                    <a:lnTo>
                      <a:pt x="68" y="61"/>
                    </a:lnTo>
                    <a:lnTo>
                      <a:pt x="66" y="60"/>
                    </a:lnTo>
                    <a:lnTo>
                      <a:pt x="66" y="60"/>
                    </a:lnTo>
                    <a:lnTo>
                      <a:pt x="66" y="59"/>
                    </a:lnTo>
                    <a:lnTo>
                      <a:pt x="65" y="58"/>
                    </a:lnTo>
                    <a:lnTo>
                      <a:pt x="64" y="57"/>
                    </a:lnTo>
                    <a:lnTo>
                      <a:pt x="62" y="57"/>
                    </a:lnTo>
                    <a:lnTo>
                      <a:pt x="58" y="58"/>
                    </a:lnTo>
                    <a:lnTo>
                      <a:pt x="56" y="58"/>
                    </a:lnTo>
                    <a:lnTo>
                      <a:pt x="56" y="58"/>
                    </a:lnTo>
                    <a:lnTo>
                      <a:pt x="55" y="60"/>
                    </a:lnTo>
                    <a:lnTo>
                      <a:pt x="54" y="61"/>
                    </a:lnTo>
                    <a:lnTo>
                      <a:pt x="52" y="62"/>
                    </a:lnTo>
                    <a:lnTo>
                      <a:pt x="51" y="64"/>
                    </a:lnTo>
                    <a:lnTo>
                      <a:pt x="50" y="66"/>
                    </a:lnTo>
                    <a:lnTo>
                      <a:pt x="49" y="68"/>
                    </a:lnTo>
                    <a:lnTo>
                      <a:pt x="49" y="70"/>
                    </a:lnTo>
                    <a:lnTo>
                      <a:pt x="48" y="72"/>
                    </a:lnTo>
                    <a:lnTo>
                      <a:pt x="48" y="73"/>
                    </a:lnTo>
                    <a:lnTo>
                      <a:pt x="46" y="74"/>
                    </a:lnTo>
                    <a:lnTo>
                      <a:pt x="46" y="75"/>
                    </a:lnTo>
                    <a:lnTo>
                      <a:pt x="46" y="74"/>
                    </a:lnTo>
                    <a:lnTo>
                      <a:pt x="45" y="74"/>
                    </a:lnTo>
                    <a:lnTo>
                      <a:pt x="44" y="76"/>
                    </a:lnTo>
                    <a:lnTo>
                      <a:pt x="44" y="77"/>
                    </a:lnTo>
                    <a:lnTo>
                      <a:pt x="41" y="77"/>
                    </a:lnTo>
                    <a:lnTo>
                      <a:pt x="39" y="77"/>
                    </a:lnTo>
                    <a:lnTo>
                      <a:pt x="36" y="76"/>
                    </a:lnTo>
                    <a:lnTo>
                      <a:pt x="35" y="77"/>
                    </a:lnTo>
                    <a:lnTo>
                      <a:pt x="35" y="77"/>
                    </a:lnTo>
                    <a:lnTo>
                      <a:pt x="34" y="78"/>
                    </a:lnTo>
                    <a:lnTo>
                      <a:pt x="34" y="78"/>
                    </a:lnTo>
                    <a:lnTo>
                      <a:pt x="33" y="78"/>
                    </a:lnTo>
                    <a:lnTo>
                      <a:pt x="33" y="78"/>
                    </a:lnTo>
                    <a:lnTo>
                      <a:pt x="32" y="78"/>
                    </a:lnTo>
                    <a:lnTo>
                      <a:pt x="32" y="78"/>
                    </a:lnTo>
                    <a:lnTo>
                      <a:pt x="31" y="78"/>
                    </a:lnTo>
                    <a:lnTo>
                      <a:pt x="28" y="80"/>
                    </a:lnTo>
                    <a:lnTo>
                      <a:pt x="28" y="78"/>
                    </a:lnTo>
                    <a:lnTo>
                      <a:pt x="27" y="78"/>
                    </a:lnTo>
                    <a:lnTo>
                      <a:pt x="26" y="78"/>
                    </a:lnTo>
                    <a:lnTo>
                      <a:pt x="25" y="78"/>
                    </a:lnTo>
                    <a:lnTo>
                      <a:pt x="24" y="76"/>
                    </a:lnTo>
                    <a:lnTo>
                      <a:pt x="22" y="74"/>
                    </a:lnTo>
                    <a:lnTo>
                      <a:pt x="22" y="72"/>
                    </a:lnTo>
                    <a:lnTo>
                      <a:pt x="22" y="70"/>
                    </a:lnTo>
                    <a:lnTo>
                      <a:pt x="22" y="70"/>
                    </a:lnTo>
                    <a:lnTo>
                      <a:pt x="22" y="70"/>
                    </a:lnTo>
                    <a:lnTo>
                      <a:pt x="21" y="69"/>
                    </a:lnTo>
                    <a:lnTo>
                      <a:pt x="20" y="68"/>
                    </a:lnTo>
                    <a:lnTo>
                      <a:pt x="20" y="67"/>
                    </a:lnTo>
                    <a:lnTo>
                      <a:pt x="19" y="66"/>
                    </a:lnTo>
                    <a:lnTo>
                      <a:pt x="18" y="66"/>
                    </a:lnTo>
                    <a:lnTo>
                      <a:pt x="18" y="66"/>
                    </a:lnTo>
                    <a:lnTo>
                      <a:pt x="17" y="64"/>
                    </a:lnTo>
                    <a:lnTo>
                      <a:pt x="14" y="62"/>
                    </a:lnTo>
                    <a:lnTo>
                      <a:pt x="13" y="62"/>
                    </a:lnTo>
                    <a:lnTo>
                      <a:pt x="10" y="62"/>
                    </a:lnTo>
                    <a:lnTo>
                      <a:pt x="1" y="62"/>
                    </a:lnTo>
                    <a:lnTo>
                      <a:pt x="0" y="62"/>
                    </a:lnTo>
                    <a:lnTo>
                      <a:pt x="0" y="56"/>
                    </a:lnTo>
                    <a:lnTo>
                      <a:pt x="0" y="55"/>
                    </a:lnTo>
                    <a:lnTo>
                      <a:pt x="1" y="52"/>
                    </a:lnTo>
                    <a:lnTo>
                      <a:pt x="0" y="47"/>
                    </a:lnTo>
                    <a:lnTo>
                      <a:pt x="1" y="44"/>
                    </a:lnTo>
                    <a:lnTo>
                      <a:pt x="2" y="42"/>
                    </a:lnTo>
                    <a:lnTo>
                      <a:pt x="3" y="39"/>
                    </a:lnTo>
                    <a:lnTo>
                      <a:pt x="3" y="37"/>
                    </a:lnTo>
                    <a:lnTo>
                      <a:pt x="4" y="35"/>
                    </a:lnTo>
                    <a:lnTo>
                      <a:pt x="5" y="34"/>
                    </a:lnTo>
                    <a:lnTo>
                      <a:pt x="7" y="32"/>
                    </a:lnTo>
                    <a:lnTo>
                      <a:pt x="7" y="31"/>
                    </a:lnTo>
                    <a:lnTo>
                      <a:pt x="8" y="31"/>
                    </a:lnTo>
                    <a:lnTo>
                      <a:pt x="8" y="31"/>
                    </a:lnTo>
                    <a:lnTo>
                      <a:pt x="8" y="31"/>
                    </a:lnTo>
                    <a:lnTo>
                      <a:pt x="7" y="29"/>
                    </a:lnTo>
                    <a:lnTo>
                      <a:pt x="7" y="29"/>
                    </a:lnTo>
                    <a:lnTo>
                      <a:pt x="7" y="28"/>
                    </a:lnTo>
                    <a:lnTo>
                      <a:pt x="8" y="28"/>
                    </a:lnTo>
                    <a:lnTo>
                      <a:pt x="8" y="28"/>
                    </a:lnTo>
                    <a:lnTo>
                      <a:pt x="8" y="28"/>
                    </a:lnTo>
                    <a:lnTo>
                      <a:pt x="8" y="25"/>
                    </a:lnTo>
                    <a:lnTo>
                      <a:pt x="8" y="23"/>
                    </a:lnTo>
                    <a:lnTo>
                      <a:pt x="8" y="22"/>
                    </a:lnTo>
                    <a:lnTo>
                      <a:pt x="6" y="21"/>
                    </a:lnTo>
                    <a:lnTo>
                      <a:pt x="6" y="20"/>
                    </a:lnTo>
                    <a:lnTo>
                      <a:pt x="6" y="18"/>
                    </a:lnTo>
                    <a:lnTo>
                      <a:pt x="7"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2" name="Freeform 60"/>
              <p:cNvSpPr>
                <a:spLocks/>
              </p:cNvSpPr>
              <p:nvPr/>
            </p:nvSpPr>
            <p:spPr bwMode="auto">
              <a:xfrm>
                <a:off x="1516" y="2627"/>
                <a:ext cx="62" cy="70"/>
              </a:xfrm>
              <a:custGeom>
                <a:avLst/>
                <a:gdLst>
                  <a:gd name="T0" fmla="*/ 61 w 62"/>
                  <a:gd name="T1" fmla="*/ 0 h 70"/>
                  <a:gd name="T2" fmla="*/ 56 w 62"/>
                  <a:gd name="T3" fmla="*/ 2 h 70"/>
                  <a:gd name="T4" fmla="*/ 51 w 62"/>
                  <a:gd name="T5" fmla="*/ 0 h 70"/>
                  <a:gd name="T6" fmla="*/ 45 w 62"/>
                  <a:gd name="T7" fmla="*/ 2 h 70"/>
                  <a:gd name="T8" fmla="*/ 41 w 62"/>
                  <a:gd name="T9" fmla="*/ 6 h 70"/>
                  <a:gd name="T10" fmla="*/ 41 w 62"/>
                  <a:gd name="T11" fmla="*/ 14 h 70"/>
                  <a:gd name="T12" fmla="*/ 40 w 62"/>
                  <a:gd name="T13" fmla="*/ 16 h 70"/>
                  <a:gd name="T14" fmla="*/ 35 w 62"/>
                  <a:gd name="T15" fmla="*/ 14 h 70"/>
                  <a:gd name="T16" fmla="*/ 31 w 62"/>
                  <a:gd name="T17" fmla="*/ 13 h 70"/>
                  <a:gd name="T18" fmla="*/ 18 w 62"/>
                  <a:gd name="T19" fmla="*/ 12 h 70"/>
                  <a:gd name="T20" fmla="*/ 16 w 62"/>
                  <a:gd name="T21" fmla="*/ 17 h 70"/>
                  <a:gd name="T22" fmla="*/ 18 w 62"/>
                  <a:gd name="T23" fmla="*/ 20 h 70"/>
                  <a:gd name="T24" fmla="*/ 25 w 62"/>
                  <a:gd name="T25" fmla="*/ 18 h 70"/>
                  <a:gd name="T26" fmla="*/ 26 w 62"/>
                  <a:gd name="T27" fmla="*/ 23 h 70"/>
                  <a:gd name="T28" fmla="*/ 24 w 62"/>
                  <a:gd name="T29" fmla="*/ 30 h 70"/>
                  <a:gd name="T30" fmla="*/ 26 w 62"/>
                  <a:gd name="T31" fmla="*/ 36 h 70"/>
                  <a:gd name="T32" fmla="*/ 25 w 62"/>
                  <a:gd name="T33" fmla="*/ 40 h 70"/>
                  <a:gd name="T34" fmla="*/ 24 w 62"/>
                  <a:gd name="T35" fmla="*/ 48 h 70"/>
                  <a:gd name="T36" fmla="*/ 19 w 62"/>
                  <a:gd name="T37" fmla="*/ 47 h 70"/>
                  <a:gd name="T38" fmla="*/ 14 w 62"/>
                  <a:gd name="T39" fmla="*/ 46 h 70"/>
                  <a:gd name="T40" fmla="*/ 11 w 62"/>
                  <a:gd name="T41" fmla="*/ 46 h 70"/>
                  <a:gd name="T42" fmla="*/ 6 w 62"/>
                  <a:gd name="T43" fmla="*/ 49 h 70"/>
                  <a:gd name="T44" fmla="*/ 4 w 62"/>
                  <a:gd name="T45" fmla="*/ 52 h 70"/>
                  <a:gd name="T46" fmla="*/ 5 w 62"/>
                  <a:gd name="T47" fmla="*/ 55 h 70"/>
                  <a:gd name="T48" fmla="*/ 5 w 62"/>
                  <a:gd name="T49" fmla="*/ 58 h 70"/>
                  <a:gd name="T50" fmla="*/ 1 w 62"/>
                  <a:gd name="T51" fmla="*/ 58 h 70"/>
                  <a:gd name="T52" fmla="*/ 0 w 62"/>
                  <a:gd name="T53" fmla="*/ 62 h 70"/>
                  <a:gd name="T54" fmla="*/ 3 w 62"/>
                  <a:gd name="T55" fmla="*/ 64 h 70"/>
                  <a:gd name="T56" fmla="*/ 6 w 62"/>
                  <a:gd name="T57" fmla="*/ 67 h 70"/>
                  <a:gd name="T58" fmla="*/ 10 w 62"/>
                  <a:gd name="T59" fmla="*/ 69 h 70"/>
                  <a:gd name="T60" fmla="*/ 12 w 62"/>
                  <a:gd name="T61" fmla="*/ 66 h 70"/>
                  <a:gd name="T62" fmla="*/ 15 w 62"/>
                  <a:gd name="T63" fmla="*/ 66 h 70"/>
                  <a:gd name="T64" fmla="*/ 18 w 62"/>
                  <a:gd name="T65" fmla="*/ 69 h 70"/>
                  <a:gd name="T66" fmla="*/ 21 w 62"/>
                  <a:gd name="T67" fmla="*/ 67 h 70"/>
                  <a:gd name="T68" fmla="*/ 24 w 62"/>
                  <a:gd name="T69" fmla="*/ 66 h 70"/>
                  <a:gd name="T70" fmla="*/ 26 w 62"/>
                  <a:gd name="T71" fmla="*/ 66 h 70"/>
                  <a:gd name="T72" fmla="*/ 28 w 62"/>
                  <a:gd name="T73" fmla="*/ 68 h 70"/>
                  <a:gd name="T74" fmla="*/ 35 w 62"/>
                  <a:gd name="T75" fmla="*/ 64 h 70"/>
                  <a:gd name="T76" fmla="*/ 39 w 62"/>
                  <a:gd name="T77" fmla="*/ 61 h 70"/>
                  <a:gd name="T78" fmla="*/ 42 w 62"/>
                  <a:gd name="T79" fmla="*/ 56 h 70"/>
                  <a:gd name="T80" fmla="*/ 42 w 62"/>
                  <a:gd name="T81" fmla="*/ 50 h 70"/>
                  <a:gd name="T82" fmla="*/ 46 w 62"/>
                  <a:gd name="T83" fmla="*/ 41 h 70"/>
                  <a:gd name="T84" fmla="*/ 52 w 62"/>
                  <a:gd name="T85" fmla="*/ 37 h 70"/>
                  <a:gd name="T86" fmla="*/ 54 w 62"/>
                  <a:gd name="T87" fmla="*/ 35 h 70"/>
                  <a:gd name="T88" fmla="*/ 56 w 62"/>
                  <a:gd name="T89" fmla="*/ 20 h 70"/>
                  <a:gd name="T90" fmla="*/ 58 w 62"/>
                  <a:gd name="T91" fmla="*/ 10 h 70"/>
                  <a:gd name="T92" fmla="*/ 62 w 62"/>
                  <a:gd name="T93"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 h="70">
                    <a:moveTo>
                      <a:pt x="62" y="0"/>
                    </a:moveTo>
                    <a:lnTo>
                      <a:pt x="61" y="0"/>
                    </a:lnTo>
                    <a:lnTo>
                      <a:pt x="58" y="1"/>
                    </a:lnTo>
                    <a:lnTo>
                      <a:pt x="56" y="2"/>
                    </a:lnTo>
                    <a:lnTo>
                      <a:pt x="54" y="1"/>
                    </a:lnTo>
                    <a:lnTo>
                      <a:pt x="51" y="0"/>
                    </a:lnTo>
                    <a:lnTo>
                      <a:pt x="48" y="0"/>
                    </a:lnTo>
                    <a:lnTo>
                      <a:pt x="45" y="2"/>
                    </a:lnTo>
                    <a:lnTo>
                      <a:pt x="42" y="4"/>
                    </a:lnTo>
                    <a:lnTo>
                      <a:pt x="41" y="6"/>
                    </a:lnTo>
                    <a:lnTo>
                      <a:pt x="40" y="8"/>
                    </a:lnTo>
                    <a:lnTo>
                      <a:pt x="41" y="14"/>
                    </a:lnTo>
                    <a:lnTo>
                      <a:pt x="40" y="16"/>
                    </a:lnTo>
                    <a:lnTo>
                      <a:pt x="40" y="16"/>
                    </a:lnTo>
                    <a:lnTo>
                      <a:pt x="36" y="14"/>
                    </a:lnTo>
                    <a:lnTo>
                      <a:pt x="35" y="14"/>
                    </a:lnTo>
                    <a:lnTo>
                      <a:pt x="33" y="13"/>
                    </a:lnTo>
                    <a:lnTo>
                      <a:pt x="31" y="13"/>
                    </a:lnTo>
                    <a:lnTo>
                      <a:pt x="29" y="12"/>
                    </a:lnTo>
                    <a:lnTo>
                      <a:pt x="18" y="12"/>
                    </a:lnTo>
                    <a:lnTo>
                      <a:pt x="17" y="14"/>
                    </a:lnTo>
                    <a:lnTo>
                      <a:pt x="16" y="17"/>
                    </a:lnTo>
                    <a:lnTo>
                      <a:pt x="17" y="20"/>
                    </a:lnTo>
                    <a:lnTo>
                      <a:pt x="18" y="20"/>
                    </a:lnTo>
                    <a:lnTo>
                      <a:pt x="20" y="17"/>
                    </a:lnTo>
                    <a:lnTo>
                      <a:pt x="25" y="18"/>
                    </a:lnTo>
                    <a:lnTo>
                      <a:pt x="26" y="20"/>
                    </a:lnTo>
                    <a:lnTo>
                      <a:pt x="26" y="23"/>
                    </a:lnTo>
                    <a:lnTo>
                      <a:pt x="24" y="27"/>
                    </a:lnTo>
                    <a:lnTo>
                      <a:pt x="24" y="30"/>
                    </a:lnTo>
                    <a:lnTo>
                      <a:pt x="24" y="32"/>
                    </a:lnTo>
                    <a:lnTo>
                      <a:pt x="26" y="36"/>
                    </a:lnTo>
                    <a:lnTo>
                      <a:pt x="26" y="38"/>
                    </a:lnTo>
                    <a:lnTo>
                      <a:pt x="25" y="40"/>
                    </a:lnTo>
                    <a:lnTo>
                      <a:pt x="25" y="46"/>
                    </a:lnTo>
                    <a:lnTo>
                      <a:pt x="24" y="48"/>
                    </a:lnTo>
                    <a:lnTo>
                      <a:pt x="22" y="49"/>
                    </a:lnTo>
                    <a:lnTo>
                      <a:pt x="19" y="47"/>
                    </a:lnTo>
                    <a:lnTo>
                      <a:pt x="15" y="47"/>
                    </a:lnTo>
                    <a:lnTo>
                      <a:pt x="14" y="46"/>
                    </a:lnTo>
                    <a:lnTo>
                      <a:pt x="13" y="45"/>
                    </a:lnTo>
                    <a:lnTo>
                      <a:pt x="11" y="46"/>
                    </a:lnTo>
                    <a:lnTo>
                      <a:pt x="10" y="48"/>
                    </a:lnTo>
                    <a:lnTo>
                      <a:pt x="6" y="49"/>
                    </a:lnTo>
                    <a:lnTo>
                      <a:pt x="5" y="50"/>
                    </a:lnTo>
                    <a:lnTo>
                      <a:pt x="4" y="52"/>
                    </a:lnTo>
                    <a:lnTo>
                      <a:pt x="4" y="53"/>
                    </a:lnTo>
                    <a:lnTo>
                      <a:pt x="5" y="55"/>
                    </a:lnTo>
                    <a:lnTo>
                      <a:pt x="5" y="57"/>
                    </a:lnTo>
                    <a:lnTo>
                      <a:pt x="5" y="58"/>
                    </a:lnTo>
                    <a:lnTo>
                      <a:pt x="3" y="58"/>
                    </a:lnTo>
                    <a:lnTo>
                      <a:pt x="1" y="58"/>
                    </a:lnTo>
                    <a:lnTo>
                      <a:pt x="0" y="60"/>
                    </a:lnTo>
                    <a:lnTo>
                      <a:pt x="0" y="62"/>
                    </a:lnTo>
                    <a:lnTo>
                      <a:pt x="2" y="62"/>
                    </a:lnTo>
                    <a:lnTo>
                      <a:pt x="3" y="64"/>
                    </a:lnTo>
                    <a:lnTo>
                      <a:pt x="5" y="66"/>
                    </a:lnTo>
                    <a:lnTo>
                      <a:pt x="6" y="67"/>
                    </a:lnTo>
                    <a:lnTo>
                      <a:pt x="8" y="70"/>
                    </a:lnTo>
                    <a:lnTo>
                      <a:pt x="10" y="69"/>
                    </a:lnTo>
                    <a:lnTo>
                      <a:pt x="11" y="68"/>
                    </a:lnTo>
                    <a:lnTo>
                      <a:pt x="12" y="66"/>
                    </a:lnTo>
                    <a:lnTo>
                      <a:pt x="14" y="65"/>
                    </a:lnTo>
                    <a:lnTo>
                      <a:pt x="15" y="66"/>
                    </a:lnTo>
                    <a:lnTo>
                      <a:pt x="16" y="68"/>
                    </a:lnTo>
                    <a:lnTo>
                      <a:pt x="18" y="69"/>
                    </a:lnTo>
                    <a:lnTo>
                      <a:pt x="20" y="68"/>
                    </a:lnTo>
                    <a:lnTo>
                      <a:pt x="21" y="67"/>
                    </a:lnTo>
                    <a:lnTo>
                      <a:pt x="22" y="66"/>
                    </a:lnTo>
                    <a:lnTo>
                      <a:pt x="24" y="66"/>
                    </a:lnTo>
                    <a:lnTo>
                      <a:pt x="26" y="65"/>
                    </a:lnTo>
                    <a:lnTo>
                      <a:pt x="26" y="66"/>
                    </a:lnTo>
                    <a:lnTo>
                      <a:pt x="26" y="68"/>
                    </a:lnTo>
                    <a:lnTo>
                      <a:pt x="28" y="68"/>
                    </a:lnTo>
                    <a:lnTo>
                      <a:pt x="31" y="68"/>
                    </a:lnTo>
                    <a:lnTo>
                      <a:pt x="35" y="64"/>
                    </a:lnTo>
                    <a:lnTo>
                      <a:pt x="37" y="64"/>
                    </a:lnTo>
                    <a:lnTo>
                      <a:pt x="39" y="61"/>
                    </a:lnTo>
                    <a:lnTo>
                      <a:pt x="41" y="58"/>
                    </a:lnTo>
                    <a:lnTo>
                      <a:pt x="42" y="56"/>
                    </a:lnTo>
                    <a:lnTo>
                      <a:pt x="42" y="52"/>
                    </a:lnTo>
                    <a:lnTo>
                      <a:pt x="42" y="50"/>
                    </a:lnTo>
                    <a:lnTo>
                      <a:pt x="43" y="46"/>
                    </a:lnTo>
                    <a:lnTo>
                      <a:pt x="46" y="41"/>
                    </a:lnTo>
                    <a:lnTo>
                      <a:pt x="49" y="39"/>
                    </a:lnTo>
                    <a:lnTo>
                      <a:pt x="52" y="37"/>
                    </a:lnTo>
                    <a:lnTo>
                      <a:pt x="54" y="35"/>
                    </a:lnTo>
                    <a:lnTo>
                      <a:pt x="54" y="35"/>
                    </a:lnTo>
                    <a:lnTo>
                      <a:pt x="55" y="30"/>
                    </a:lnTo>
                    <a:lnTo>
                      <a:pt x="56" y="20"/>
                    </a:lnTo>
                    <a:lnTo>
                      <a:pt x="57" y="14"/>
                    </a:lnTo>
                    <a:lnTo>
                      <a:pt x="58" y="10"/>
                    </a:lnTo>
                    <a:lnTo>
                      <a:pt x="61" y="5"/>
                    </a:lnTo>
                    <a:lnTo>
                      <a:pt x="62" y="2"/>
                    </a:lnTo>
                    <a:lnTo>
                      <a:pt x="6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3" name="Freeform 61"/>
              <p:cNvSpPr>
                <a:spLocks/>
              </p:cNvSpPr>
              <p:nvPr/>
            </p:nvSpPr>
            <p:spPr bwMode="auto">
              <a:xfrm>
                <a:off x="1502" y="2639"/>
                <a:ext cx="16" cy="10"/>
              </a:xfrm>
              <a:custGeom>
                <a:avLst/>
                <a:gdLst>
                  <a:gd name="T0" fmla="*/ 16 w 16"/>
                  <a:gd name="T1" fmla="*/ 0 h 10"/>
                  <a:gd name="T2" fmla="*/ 10 w 16"/>
                  <a:gd name="T3" fmla="*/ 0 h 10"/>
                  <a:gd name="T4" fmla="*/ 4 w 16"/>
                  <a:gd name="T5" fmla="*/ 0 h 10"/>
                  <a:gd name="T6" fmla="*/ 3 w 16"/>
                  <a:gd name="T7" fmla="*/ 0 h 10"/>
                  <a:gd name="T8" fmla="*/ 3 w 16"/>
                  <a:gd name="T9" fmla="*/ 2 h 10"/>
                  <a:gd name="T10" fmla="*/ 2 w 16"/>
                  <a:gd name="T11" fmla="*/ 4 h 10"/>
                  <a:gd name="T12" fmla="*/ 2 w 16"/>
                  <a:gd name="T13" fmla="*/ 5 h 10"/>
                  <a:gd name="T14" fmla="*/ 0 w 16"/>
                  <a:gd name="T15" fmla="*/ 8 h 10"/>
                  <a:gd name="T16" fmla="*/ 2 w 16"/>
                  <a:gd name="T17" fmla="*/ 9 h 10"/>
                  <a:gd name="T18" fmla="*/ 2 w 16"/>
                  <a:gd name="T19" fmla="*/ 9 h 10"/>
                  <a:gd name="T20" fmla="*/ 2 w 16"/>
                  <a:gd name="T21" fmla="*/ 10 h 10"/>
                  <a:gd name="T22" fmla="*/ 2 w 16"/>
                  <a:gd name="T23" fmla="*/ 10 h 10"/>
                  <a:gd name="T24" fmla="*/ 5 w 16"/>
                  <a:gd name="T25" fmla="*/ 9 h 10"/>
                  <a:gd name="T26" fmla="*/ 16 w 16"/>
                  <a:gd name="T27" fmla="*/ 8 h 10"/>
                  <a:gd name="T28" fmla="*/ 15 w 16"/>
                  <a:gd name="T29" fmla="*/ 8 h 10"/>
                  <a:gd name="T30" fmla="*/ 15 w 16"/>
                  <a:gd name="T31" fmla="*/ 5 h 10"/>
                  <a:gd name="T32" fmla="*/ 15 w 16"/>
                  <a:gd name="T33" fmla="*/ 2 h 10"/>
                  <a:gd name="T34" fmla="*/ 16 w 16"/>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0">
                    <a:moveTo>
                      <a:pt x="16" y="0"/>
                    </a:moveTo>
                    <a:lnTo>
                      <a:pt x="10" y="0"/>
                    </a:lnTo>
                    <a:lnTo>
                      <a:pt x="4" y="0"/>
                    </a:lnTo>
                    <a:lnTo>
                      <a:pt x="3" y="0"/>
                    </a:lnTo>
                    <a:lnTo>
                      <a:pt x="3" y="2"/>
                    </a:lnTo>
                    <a:lnTo>
                      <a:pt x="2" y="4"/>
                    </a:lnTo>
                    <a:lnTo>
                      <a:pt x="2" y="5"/>
                    </a:lnTo>
                    <a:lnTo>
                      <a:pt x="0" y="8"/>
                    </a:lnTo>
                    <a:lnTo>
                      <a:pt x="2" y="9"/>
                    </a:lnTo>
                    <a:lnTo>
                      <a:pt x="2" y="9"/>
                    </a:lnTo>
                    <a:lnTo>
                      <a:pt x="2" y="10"/>
                    </a:lnTo>
                    <a:lnTo>
                      <a:pt x="2" y="10"/>
                    </a:lnTo>
                    <a:lnTo>
                      <a:pt x="5" y="9"/>
                    </a:lnTo>
                    <a:lnTo>
                      <a:pt x="16" y="8"/>
                    </a:lnTo>
                    <a:lnTo>
                      <a:pt x="15" y="8"/>
                    </a:lnTo>
                    <a:lnTo>
                      <a:pt x="15" y="5"/>
                    </a:lnTo>
                    <a:lnTo>
                      <a:pt x="15" y="2"/>
                    </a:lnTo>
                    <a:lnTo>
                      <a:pt x="16"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4" name="Freeform 62"/>
              <p:cNvSpPr>
                <a:spLocks/>
              </p:cNvSpPr>
              <p:nvPr/>
            </p:nvSpPr>
            <p:spPr bwMode="auto">
              <a:xfrm>
                <a:off x="1723" y="2507"/>
                <a:ext cx="54" cy="48"/>
              </a:xfrm>
              <a:custGeom>
                <a:avLst/>
                <a:gdLst>
                  <a:gd name="T0" fmla="*/ 15 w 54"/>
                  <a:gd name="T1" fmla="*/ 4 h 48"/>
                  <a:gd name="T2" fmla="*/ 9 w 54"/>
                  <a:gd name="T3" fmla="*/ 7 h 48"/>
                  <a:gd name="T4" fmla="*/ 5 w 54"/>
                  <a:gd name="T5" fmla="*/ 9 h 48"/>
                  <a:gd name="T6" fmla="*/ 3 w 54"/>
                  <a:gd name="T7" fmla="*/ 14 h 48"/>
                  <a:gd name="T8" fmla="*/ 1 w 54"/>
                  <a:gd name="T9" fmla="*/ 25 h 48"/>
                  <a:gd name="T10" fmla="*/ 1 w 54"/>
                  <a:gd name="T11" fmla="*/ 32 h 48"/>
                  <a:gd name="T12" fmla="*/ 4 w 54"/>
                  <a:gd name="T13" fmla="*/ 33 h 48"/>
                  <a:gd name="T14" fmla="*/ 5 w 54"/>
                  <a:gd name="T15" fmla="*/ 32 h 48"/>
                  <a:gd name="T16" fmla="*/ 7 w 54"/>
                  <a:gd name="T17" fmla="*/ 32 h 48"/>
                  <a:gd name="T18" fmla="*/ 11 w 54"/>
                  <a:gd name="T19" fmla="*/ 27 h 48"/>
                  <a:gd name="T20" fmla="*/ 14 w 54"/>
                  <a:gd name="T21" fmla="*/ 29 h 48"/>
                  <a:gd name="T22" fmla="*/ 15 w 54"/>
                  <a:gd name="T23" fmla="*/ 31 h 48"/>
                  <a:gd name="T24" fmla="*/ 19 w 54"/>
                  <a:gd name="T25" fmla="*/ 31 h 48"/>
                  <a:gd name="T26" fmla="*/ 21 w 54"/>
                  <a:gd name="T27" fmla="*/ 29 h 48"/>
                  <a:gd name="T28" fmla="*/ 23 w 54"/>
                  <a:gd name="T29" fmla="*/ 31 h 48"/>
                  <a:gd name="T30" fmla="*/ 25 w 54"/>
                  <a:gd name="T31" fmla="*/ 30 h 48"/>
                  <a:gd name="T32" fmla="*/ 27 w 54"/>
                  <a:gd name="T33" fmla="*/ 31 h 48"/>
                  <a:gd name="T34" fmla="*/ 28 w 54"/>
                  <a:gd name="T35" fmla="*/ 31 h 48"/>
                  <a:gd name="T36" fmla="*/ 33 w 54"/>
                  <a:gd name="T37" fmla="*/ 33 h 48"/>
                  <a:gd name="T38" fmla="*/ 37 w 54"/>
                  <a:gd name="T39" fmla="*/ 37 h 48"/>
                  <a:gd name="T40" fmla="*/ 43 w 54"/>
                  <a:gd name="T41" fmla="*/ 41 h 48"/>
                  <a:gd name="T42" fmla="*/ 45 w 54"/>
                  <a:gd name="T43" fmla="*/ 45 h 48"/>
                  <a:gd name="T44" fmla="*/ 47 w 54"/>
                  <a:gd name="T45" fmla="*/ 47 h 48"/>
                  <a:gd name="T46" fmla="*/ 51 w 54"/>
                  <a:gd name="T47" fmla="*/ 47 h 48"/>
                  <a:gd name="T48" fmla="*/ 52 w 54"/>
                  <a:gd name="T49" fmla="*/ 44 h 48"/>
                  <a:gd name="T50" fmla="*/ 51 w 54"/>
                  <a:gd name="T51" fmla="*/ 42 h 48"/>
                  <a:gd name="T52" fmla="*/ 49 w 54"/>
                  <a:gd name="T53" fmla="*/ 41 h 48"/>
                  <a:gd name="T54" fmla="*/ 47 w 54"/>
                  <a:gd name="T55" fmla="*/ 39 h 48"/>
                  <a:gd name="T56" fmla="*/ 46 w 54"/>
                  <a:gd name="T57" fmla="*/ 38 h 48"/>
                  <a:gd name="T58" fmla="*/ 44 w 54"/>
                  <a:gd name="T59" fmla="*/ 36 h 48"/>
                  <a:gd name="T60" fmla="*/ 43 w 54"/>
                  <a:gd name="T61" fmla="*/ 35 h 48"/>
                  <a:gd name="T62" fmla="*/ 39 w 54"/>
                  <a:gd name="T63" fmla="*/ 30 h 48"/>
                  <a:gd name="T64" fmla="*/ 36 w 54"/>
                  <a:gd name="T65" fmla="*/ 29 h 48"/>
                  <a:gd name="T66" fmla="*/ 34 w 54"/>
                  <a:gd name="T67" fmla="*/ 27 h 48"/>
                  <a:gd name="T68" fmla="*/ 32 w 54"/>
                  <a:gd name="T69" fmla="*/ 27 h 48"/>
                  <a:gd name="T70" fmla="*/ 31 w 54"/>
                  <a:gd name="T71" fmla="*/ 27 h 48"/>
                  <a:gd name="T72" fmla="*/ 29 w 54"/>
                  <a:gd name="T73" fmla="*/ 24 h 48"/>
                  <a:gd name="T74" fmla="*/ 29 w 54"/>
                  <a:gd name="T75" fmla="*/ 23 h 48"/>
                  <a:gd name="T76" fmla="*/ 27 w 54"/>
                  <a:gd name="T77" fmla="*/ 23 h 48"/>
                  <a:gd name="T78" fmla="*/ 27 w 54"/>
                  <a:gd name="T79" fmla="*/ 25 h 48"/>
                  <a:gd name="T80" fmla="*/ 26 w 54"/>
                  <a:gd name="T81" fmla="*/ 25 h 48"/>
                  <a:gd name="T82" fmla="*/ 25 w 54"/>
                  <a:gd name="T83" fmla="*/ 22 h 48"/>
                  <a:gd name="T84" fmla="*/ 24 w 54"/>
                  <a:gd name="T85" fmla="*/ 21 h 48"/>
                  <a:gd name="T86" fmla="*/ 24 w 54"/>
                  <a:gd name="T87" fmla="*/ 19 h 48"/>
                  <a:gd name="T88" fmla="*/ 22 w 54"/>
                  <a:gd name="T89" fmla="*/ 15 h 48"/>
                  <a:gd name="T90" fmla="*/ 21 w 54"/>
                  <a:gd name="T91" fmla="*/ 11 h 48"/>
                  <a:gd name="T92" fmla="*/ 20 w 54"/>
                  <a:gd name="T93" fmla="*/ 6 h 48"/>
                  <a:gd name="T94" fmla="*/ 18 w 54"/>
                  <a:gd name="T95" fmla="*/ 3 h 48"/>
                  <a:gd name="T96" fmla="*/ 17 w 54"/>
                  <a:gd name="T9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 h="48">
                    <a:moveTo>
                      <a:pt x="17" y="0"/>
                    </a:moveTo>
                    <a:lnTo>
                      <a:pt x="16" y="1"/>
                    </a:lnTo>
                    <a:lnTo>
                      <a:pt x="15" y="4"/>
                    </a:lnTo>
                    <a:lnTo>
                      <a:pt x="13" y="5"/>
                    </a:lnTo>
                    <a:lnTo>
                      <a:pt x="12" y="5"/>
                    </a:lnTo>
                    <a:lnTo>
                      <a:pt x="9" y="7"/>
                    </a:lnTo>
                    <a:lnTo>
                      <a:pt x="8" y="7"/>
                    </a:lnTo>
                    <a:lnTo>
                      <a:pt x="7" y="9"/>
                    </a:lnTo>
                    <a:lnTo>
                      <a:pt x="5" y="9"/>
                    </a:lnTo>
                    <a:lnTo>
                      <a:pt x="4" y="10"/>
                    </a:lnTo>
                    <a:lnTo>
                      <a:pt x="3" y="13"/>
                    </a:lnTo>
                    <a:lnTo>
                      <a:pt x="3" y="14"/>
                    </a:lnTo>
                    <a:lnTo>
                      <a:pt x="3" y="17"/>
                    </a:lnTo>
                    <a:lnTo>
                      <a:pt x="2" y="23"/>
                    </a:lnTo>
                    <a:lnTo>
                      <a:pt x="1" y="25"/>
                    </a:lnTo>
                    <a:lnTo>
                      <a:pt x="0" y="27"/>
                    </a:lnTo>
                    <a:lnTo>
                      <a:pt x="0" y="30"/>
                    </a:lnTo>
                    <a:lnTo>
                      <a:pt x="1" y="32"/>
                    </a:lnTo>
                    <a:lnTo>
                      <a:pt x="1" y="33"/>
                    </a:lnTo>
                    <a:lnTo>
                      <a:pt x="3" y="33"/>
                    </a:lnTo>
                    <a:lnTo>
                      <a:pt x="4" y="33"/>
                    </a:lnTo>
                    <a:lnTo>
                      <a:pt x="4" y="33"/>
                    </a:lnTo>
                    <a:lnTo>
                      <a:pt x="5" y="33"/>
                    </a:lnTo>
                    <a:lnTo>
                      <a:pt x="5" y="32"/>
                    </a:lnTo>
                    <a:lnTo>
                      <a:pt x="5" y="31"/>
                    </a:lnTo>
                    <a:lnTo>
                      <a:pt x="7" y="31"/>
                    </a:lnTo>
                    <a:lnTo>
                      <a:pt x="7" y="32"/>
                    </a:lnTo>
                    <a:lnTo>
                      <a:pt x="7" y="33"/>
                    </a:lnTo>
                    <a:lnTo>
                      <a:pt x="9" y="34"/>
                    </a:lnTo>
                    <a:lnTo>
                      <a:pt x="11" y="27"/>
                    </a:lnTo>
                    <a:lnTo>
                      <a:pt x="12" y="28"/>
                    </a:lnTo>
                    <a:lnTo>
                      <a:pt x="13" y="29"/>
                    </a:lnTo>
                    <a:lnTo>
                      <a:pt x="14" y="29"/>
                    </a:lnTo>
                    <a:lnTo>
                      <a:pt x="14" y="29"/>
                    </a:lnTo>
                    <a:lnTo>
                      <a:pt x="14" y="30"/>
                    </a:lnTo>
                    <a:lnTo>
                      <a:pt x="15" y="31"/>
                    </a:lnTo>
                    <a:lnTo>
                      <a:pt x="17" y="31"/>
                    </a:lnTo>
                    <a:lnTo>
                      <a:pt x="17" y="31"/>
                    </a:lnTo>
                    <a:lnTo>
                      <a:pt x="19" y="31"/>
                    </a:lnTo>
                    <a:lnTo>
                      <a:pt x="20" y="30"/>
                    </a:lnTo>
                    <a:lnTo>
                      <a:pt x="20" y="29"/>
                    </a:lnTo>
                    <a:lnTo>
                      <a:pt x="21" y="29"/>
                    </a:lnTo>
                    <a:lnTo>
                      <a:pt x="22" y="30"/>
                    </a:lnTo>
                    <a:lnTo>
                      <a:pt x="22" y="31"/>
                    </a:lnTo>
                    <a:lnTo>
                      <a:pt x="23" y="31"/>
                    </a:lnTo>
                    <a:lnTo>
                      <a:pt x="23" y="31"/>
                    </a:lnTo>
                    <a:lnTo>
                      <a:pt x="24" y="31"/>
                    </a:lnTo>
                    <a:lnTo>
                      <a:pt x="25" y="30"/>
                    </a:lnTo>
                    <a:lnTo>
                      <a:pt x="25" y="30"/>
                    </a:lnTo>
                    <a:lnTo>
                      <a:pt x="26" y="31"/>
                    </a:lnTo>
                    <a:lnTo>
                      <a:pt x="27" y="31"/>
                    </a:lnTo>
                    <a:lnTo>
                      <a:pt x="27" y="31"/>
                    </a:lnTo>
                    <a:lnTo>
                      <a:pt x="28" y="31"/>
                    </a:lnTo>
                    <a:lnTo>
                      <a:pt x="28" y="31"/>
                    </a:lnTo>
                    <a:lnTo>
                      <a:pt x="30" y="31"/>
                    </a:lnTo>
                    <a:lnTo>
                      <a:pt x="32" y="33"/>
                    </a:lnTo>
                    <a:lnTo>
                      <a:pt x="33" y="33"/>
                    </a:lnTo>
                    <a:lnTo>
                      <a:pt x="35" y="33"/>
                    </a:lnTo>
                    <a:lnTo>
                      <a:pt x="37" y="35"/>
                    </a:lnTo>
                    <a:lnTo>
                      <a:pt x="37" y="37"/>
                    </a:lnTo>
                    <a:lnTo>
                      <a:pt x="38" y="38"/>
                    </a:lnTo>
                    <a:lnTo>
                      <a:pt x="41" y="40"/>
                    </a:lnTo>
                    <a:lnTo>
                      <a:pt x="43" y="41"/>
                    </a:lnTo>
                    <a:lnTo>
                      <a:pt x="43" y="43"/>
                    </a:lnTo>
                    <a:lnTo>
                      <a:pt x="44" y="44"/>
                    </a:lnTo>
                    <a:lnTo>
                      <a:pt x="45" y="45"/>
                    </a:lnTo>
                    <a:lnTo>
                      <a:pt x="45" y="45"/>
                    </a:lnTo>
                    <a:lnTo>
                      <a:pt x="47" y="46"/>
                    </a:lnTo>
                    <a:lnTo>
                      <a:pt x="47" y="47"/>
                    </a:lnTo>
                    <a:lnTo>
                      <a:pt x="48" y="48"/>
                    </a:lnTo>
                    <a:lnTo>
                      <a:pt x="49" y="47"/>
                    </a:lnTo>
                    <a:lnTo>
                      <a:pt x="51" y="47"/>
                    </a:lnTo>
                    <a:lnTo>
                      <a:pt x="54" y="45"/>
                    </a:lnTo>
                    <a:lnTo>
                      <a:pt x="53" y="44"/>
                    </a:lnTo>
                    <a:lnTo>
                      <a:pt x="52" y="44"/>
                    </a:lnTo>
                    <a:lnTo>
                      <a:pt x="51" y="44"/>
                    </a:lnTo>
                    <a:lnTo>
                      <a:pt x="51" y="43"/>
                    </a:lnTo>
                    <a:lnTo>
                      <a:pt x="51" y="42"/>
                    </a:lnTo>
                    <a:lnTo>
                      <a:pt x="51" y="42"/>
                    </a:lnTo>
                    <a:lnTo>
                      <a:pt x="49" y="42"/>
                    </a:lnTo>
                    <a:lnTo>
                      <a:pt x="49" y="41"/>
                    </a:lnTo>
                    <a:lnTo>
                      <a:pt x="49" y="41"/>
                    </a:lnTo>
                    <a:lnTo>
                      <a:pt x="48" y="39"/>
                    </a:lnTo>
                    <a:lnTo>
                      <a:pt x="47" y="39"/>
                    </a:lnTo>
                    <a:lnTo>
                      <a:pt x="47" y="39"/>
                    </a:lnTo>
                    <a:lnTo>
                      <a:pt x="47" y="38"/>
                    </a:lnTo>
                    <a:lnTo>
                      <a:pt x="46" y="38"/>
                    </a:lnTo>
                    <a:lnTo>
                      <a:pt x="45" y="36"/>
                    </a:lnTo>
                    <a:lnTo>
                      <a:pt x="45" y="36"/>
                    </a:lnTo>
                    <a:lnTo>
                      <a:pt x="44" y="36"/>
                    </a:lnTo>
                    <a:lnTo>
                      <a:pt x="43" y="36"/>
                    </a:lnTo>
                    <a:lnTo>
                      <a:pt x="43" y="36"/>
                    </a:lnTo>
                    <a:lnTo>
                      <a:pt x="43" y="35"/>
                    </a:lnTo>
                    <a:lnTo>
                      <a:pt x="43" y="35"/>
                    </a:lnTo>
                    <a:lnTo>
                      <a:pt x="41" y="33"/>
                    </a:lnTo>
                    <a:lnTo>
                      <a:pt x="39" y="30"/>
                    </a:lnTo>
                    <a:lnTo>
                      <a:pt x="38" y="29"/>
                    </a:lnTo>
                    <a:lnTo>
                      <a:pt x="37" y="29"/>
                    </a:lnTo>
                    <a:lnTo>
                      <a:pt x="36" y="29"/>
                    </a:lnTo>
                    <a:lnTo>
                      <a:pt x="35" y="29"/>
                    </a:lnTo>
                    <a:lnTo>
                      <a:pt x="35" y="28"/>
                    </a:lnTo>
                    <a:lnTo>
                      <a:pt x="34" y="27"/>
                    </a:lnTo>
                    <a:lnTo>
                      <a:pt x="34" y="27"/>
                    </a:lnTo>
                    <a:lnTo>
                      <a:pt x="33" y="27"/>
                    </a:lnTo>
                    <a:lnTo>
                      <a:pt x="32" y="27"/>
                    </a:lnTo>
                    <a:lnTo>
                      <a:pt x="32" y="27"/>
                    </a:lnTo>
                    <a:lnTo>
                      <a:pt x="31" y="27"/>
                    </a:lnTo>
                    <a:lnTo>
                      <a:pt x="31" y="27"/>
                    </a:lnTo>
                    <a:lnTo>
                      <a:pt x="30" y="25"/>
                    </a:lnTo>
                    <a:lnTo>
                      <a:pt x="29" y="25"/>
                    </a:lnTo>
                    <a:lnTo>
                      <a:pt x="29" y="24"/>
                    </a:lnTo>
                    <a:lnTo>
                      <a:pt x="29" y="23"/>
                    </a:lnTo>
                    <a:lnTo>
                      <a:pt x="29" y="23"/>
                    </a:lnTo>
                    <a:lnTo>
                      <a:pt x="29" y="23"/>
                    </a:lnTo>
                    <a:lnTo>
                      <a:pt x="28" y="23"/>
                    </a:lnTo>
                    <a:lnTo>
                      <a:pt x="27" y="23"/>
                    </a:lnTo>
                    <a:lnTo>
                      <a:pt x="27" y="23"/>
                    </a:lnTo>
                    <a:lnTo>
                      <a:pt x="27" y="23"/>
                    </a:lnTo>
                    <a:lnTo>
                      <a:pt x="28" y="24"/>
                    </a:lnTo>
                    <a:lnTo>
                      <a:pt x="27" y="25"/>
                    </a:lnTo>
                    <a:lnTo>
                      <a:pt x="27" y="25"/>
                    </a:lnTo>
                    <a:lnTo>
                      <a:pt x="27" y="25"/>
                    </a:lnTo>
                    <a:lnTo>
                      <a:pt x="26" y="25"/>
                    </a:lnTo>
                    <a:lnTo>
                      <a:pt x="27" y="24"/>
                    </a:lnTo>
                    <a:lnTo>
                      <a:pt x="26" y="23"/>
                    </a:lnTo>
                    <a:lnTo>
                      <a:pt x="25" y="22"/>
                    </a:lnTo>
                    <a:lnTo>
                      <a:pt x="25" y="21"/>
                    </a:lnTo>
                    <a:lnTo>
                      <a:pt x="25" y="21"/>
                    </a:lnTo>
                    <a:lnTo>
                      <a:pt x="24" y="21"/>
                    </a:lnTo>
                    <a:lnTo>
                      <a:pt x="24" y="21"/>
                    </a:lnTo>
                    <a:lnTo>
                      <a:pt x="24" y="21"/>
                    </a:lnTo>
                    <a:lnTo>
                      <a:pt x="24" y="19"/>
                    </a:lnTo>
                    <a:lnTo>
                      <a:pt x="23" y="19"/>
                    </a:lnTo>
                    <a:lnTo>
                      <a:pt x="23" y="18"/>
                    </a:lnTo>
                    <a:lnTo>
                      <a:pt x="22" y="15"/>
                    </a:lnTo>
                    <a:lnTo>
                      <a:pt x="21" y="14"/>
                    </a:lnTo>
                    <a:lnTo>
                      <a:pt x="21" y="13"/>
                    </a:lnTo>
                    <a:lnTo>
                      <a:pt x="21" y="11"/>
                    </a:lnTo>
                    <a:lnTo>
                      <a:pt x="21" y="9"/>
                    </a:lnTo>
                    <a:lnTo>
                      <a:pt x="20" y="7"/>
                    </a:lnTo>
                    <a:lnTo>
                      <a:pt x="20" y="6"/>
                    </a:lnTo>
                    <a:lnTo>
                      <a:pt x="19" y="5"/>
                    </a:lnTo>
                    <a:lnTo>
                      <a:pt x="19" y="3"/>
                    </a:lnTo>
                    <a:lnTo>
                      <a:pt x="18" y="3"/>
                    </a:lnTo>
                    <a:lnTo>
                      <a:pt x="18" y="1"/>
                    </a:lnTo>
                    <a:lnTo>
                      <a:pt x="17" y="1"/>
                    </a:lnTo>
                    <a:lnTo>
                      <a:pt x="17" y="0"/>
                    </a:lnTo>
                    <a:lnTo>
                      <a:pt x="1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5" name="Freeform 63"/>
              <p:cNvSpPr>
                <a:spLocks/>
              </p:cNvSpPr>
              <p:nvPr/>
            </p:nvSpPr>
            <p:spPr bwMode="auto">
              <a:xfrm>
                <a:off x="1664" y="2675"/>
                <a:ext cx="14" cy="17"/>
              </a:xfrm>
              <a:custGeom>
                <a:avLst/>
                <a:gdLst>
                  <a:gd name="T0" fmla="*/ 12 w 14"/>
                  <a:gd name="T1" fmla="*/ 0 h 17"/>
                  <a:gd name="T2" fmla="*/ 12 w 14"/>
                  <a:gd name="T3" fmla="*/ 0 h 17"/>
                  <a:gd name="T4" fmla="*/ 11 w 14"/>
                  <a:gd name="T5" fmla="*/ 0 h 17"/>
                  <a:gd name="T6" fmla="*/ 11 w 14"/>
                  <a:gd name="T7" fmla="*/ 0 h 17"/>
                  <a:gd name="T8" fmla="*/ 10 w 14"/>
                  <a:gd name="T9" fmla="*/ 0 h 17"/>
                  <a:gd name="T10" fmla="*/ 8 w 14"/>
                  <a:gd name="T11" fmla="*/ 0 h 17"/>
                  <a:gd name="T12" fmla="*/ 7 w 14"/>
                  <a:gd name="T13" fmla="*/ 0 h 17"/>
                  <a:gd name="T14" fmla="*/ 6 w 14"/>
                  <a:gd name="T15" fmla="*/ 1 h 17"/>
                  <a:gd name="T16" fmla="*/ 6 w 14"/>
                  <a:gd name="T17" fmla="*/ 2 h 17"/>
                  <a:gd name="T18" fmla="*/ 6 w 14"/>
                  <a:gd name="T19" fmla="*/ 2 h 17"/>
                  <a:gd name="T20" fmla="*/ 6 w 14"/>
                  <a:gd name="T21" fmla="*/ 3 h 17"/>
                  <a:gd name="T22" fmla="*/ 4 w 14"/>
                  <a:gd name="T23" fmla="*/ 3 h 17"/>
                  <a:gd name="T24" fmla="*/ 4 w 14"/>
                  <a:gd name="T25" fmla="*/ 4 h 17"/>
                  <a:gd name="T26" fmla="*/ 3 w 14"/>
                  <a:gd name="T27" fmla="*/ 4 h 17"/>
                  <a:gd name="T28" fmla="*/ 2 w 14"/>
                  <a:gd name="T29" fmla="*/ 4 h 17"/>
                  <a:gd name="T30" fmla="*/ 2 w 14"/>
                  <a:gd name="T31" fmla="*/ 2 h 17"/>
                  <a:gd name="T32" fmla="*/ 2 w 14"/>
                  <a:gd name="T33" fmla="*/ 2 h 17"/>
                  <a:gd name="T34" fmla="*/ 1 w 14"/>
                  <a:gd name="T35" fmla="*/ 2 h 17"/>
                  <a:gd name="T36" fmla="*/ 0 w 14"/>
                  <a:gd name="T37" fmla="*/ 2 h 17"/>
                  <a:gd name="T38" fmla="*/ 0 w 14"/>
                  <a:gd name="T39" fmla="*/ 2 h 17"/>
                  <a:gd name="T40" fmla="*/ 0 w 14"/>
                  <a:gd name="T41" fmla="*/ 3 h 17"/>
                  <a:gd name="T42" fmla="*/ 0 w 14"/>
                  <a:gd name="T43" fmla="*/ 3 h 17"/>
                  <a:gd name="T44" fmla="*/ 0 w 14"/>
                  <a:gd name="T45" fmla="*/ 4 h 17"/>
                  <a:gd name="T46" fmla="*/ 1 w 14"/>
                  <a:gd name="T47" fmla="*/ 5 h 17"/>
                  <a:gd name="T48" fmla="*/ 1 w 14"/>
                  <a:gd name="T49" fmla="*/ 8 h 17"/>
                  <a:gd name="T50" fmla="*/ 2 w 14"/>
                  <a:gd name="T51" fmla="*/ 9 h 17"/>
                  <a:gd name="T52" fmla="*/ 2 w 14"/>
                  <a:gd name="T53" fmla="*/ 10 h 17"/>
                  <a:gd name="T54" fmla="*/ 2 w 14"/>
                  <a:gd name="T55" fmla="*/ 12 h 17"/>
                  <a:gd name="T56" fmla="*/ 2 w 14"/>
                  <a:gd name="T57" fmla="*/ 14 h 17"/>
                  <a:gd name="T58" fmla="*/ 2 w 14"/>
                  <a:gd name="T59" fmla="*/ 15 h 17"/>
                  <a:gd name="T60" fmla="*/ 3 w 14"/>
                  <a:gd name="T61" fmla="*/ 16 h 17"/>
                  <a:gd name="T62" fmla="*/ 4 w 14"/>
                  <a:gd name="T63" fmla="*/ 17 h 17"/>
                  <a:gd name="T64" fmla="*/ 4 w 14"/>
                  <a:gd name="T65" fmla="*/ 17 h 17"/>
                  <a:gd name="T66" fmla="*/ 6 w 14"/>
                  <a:gd name="T67" fmla="*/ 16 h 17"/>
                  <a:gd name="T68" fmla="*/ 8 w 14"/>
                  <a:gd name="T69" fmla="*/ 16 h 17"/>
                  <a:gd name="T70" fmla="*/ 10 w 14"/>
                  <a:gd name="T71" fmla="*/ 13 h 17"/>
                  <a:gd name="T72" fmla="*/ 10 w 14"/>
                  <a:gd name="T73" fmla="*/ 12 h 17"/>
                  <a:gd name="T74" fmla="*/ 12 w 14"/>
                  <a:gd name="T75" fmla="*/ 10 h 17"/>
                  <a:gd name="T76" fmla="*/ 13 w 14"/>
                  <a:gd name="T77" fmla="*/ 8 h 17"/>
                  <a:gd name="T78" fmla="*/ 14 w 14"/>
                  <a:gd name="T79" fmla="*/ 7 h 17"/>
                  <a:gd name="T80" fmla="*/ 14 w 14"/>
                  <a:gd name="T81" fmla="*/ 6 h 17"/>
                  <a:gd name="T82" fmla="*/ 13 w 14"/>
                  <a:gd name="T83" fmla="*/ 5 h 17"/>
                  <a:gd name="T84" fmla="*/ 12 w 14"/>
                  <a:gd name="T85" fmla="*/ 4 h 17"/>
                  <a:gd name="T86" fmla="*/ 12 w 14"/>
                  <a:gd name="T87" fmla="*/ 4 h 17"/>
                  <a:gd name="T88" fmla="*/ 11 w 14"/>
                  <a:gd name="T89" fmla="*/ 4 h 17"/>
                  <a:gd name="T90" fmla="*/ 11 w 14"/>
                  <a:gd name="T91" fmla="*/ 3 h 17"/>
                  <a:gd name="T92" fmla="*/ 11 w 14"/>
                  <a:gd name="T93" fmla="*/ 2 h 17"/>
                  <a:gd name="T94" fmla="*/ 11 w 14"/>
                  <a:gd name="T95" fmla="*/ 2 h 17"/>
                  <a:gd name="T96" fmla="*/ 12 w 14"/>
                  <a:gd name="T9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 h="17">
                    <a:moveTo>
                      <a:pt x="12" y="0"/>
                    </a:moveTo>
                    <a:lnTo>
                      <a:pt x="12" y="0"/>
                    </a:lnTo>
                    <a:lnTo>
                      <a:pt x="11" y="0"/>
                    </a:lnTo>
                    <a:lnTo>
                      <a:pt x="11" y="0"/>
                    </a:lnTo>
                    <a:lnTo>
                      <a:pt x="10" y="0"/>
                    </a:lnTo>
                    <a:lnTo>
                      <a:pt x="8" y="0"/>
                    </a:lnTo>
                    <a:lnTo>
                      <a:pt x="7" y="0"/>
                    </a:lnTo>
                    <a:lnTo>
                      <a:pt x="6" y="1"/>
                    </a:lnTo>
                    <a:lnTo>
                      <a:pt x="6" y="2"/>
                    </a:lnTo>
                    <a:lnTo>
                      <a:pt x="6" y="2"/>
                    </a:lnTo>
                    <a:lnTo>
                      <a:pt x="6" y="3"/>
                    </a:lnTo>
                    <a:lnTo>
                      <a:pt x="4" y="3"/>
                    </a:lnTo>
                    <a:lnTo>
                      <a:pt x="4" y="4"/>
                    </a:lnTo>
                    <a:lnTo>
                      <a:pt x="3" y="4"/>
                    </a:lnTo>
                    <a:lnTo>
                      <a:pt x="2" y="4"/>
                    </a:lnTo>
                    <a:lnTo>
                      <a:pt x="2" y="2"/>
                    </a:lnTo>
                    <a:lnTo>
                      <a:pt x="2" y="2"/>
                    </a:lnTo>
                    <a:lnTo>
                      <a:pt x="1" y="2"/>
                    </a:lnTo>
                    <a:lnTo>
                      <a:pt x="0" y="2"/>
                    </a:lnTo>
                    <a:lnTo>
                      <a:pt x="0" y="2"/>
                    </a:lnTo>
                    <a:lnTo>
                      <a:pt x="0" y="3"/>
                    </a:lnTo>
                    <a:lnTo>
                      <a:pt x="0" y="3"/>
                    </a:lnTo>
                    <a:lnTo>
                      <a:pt x="0" y="4"/>
                    </a:lnTo>
                    <a:lnTo>
                      <a:pt x="1" y="5"/>
                    </a:lnTo>
                    <a:lnTo>
                      <a:pt x="1" y="8"/>
                    </a:lnTo>
                    <a:lnTo>
                      <a:pt x="2" y="9"/>
                    </a:lnTo>
                    <a:lnTo>
                      <a:pt x="2" y="10"/>
                    </a:lnTo>
                    <a:lnTo>
                      <a:pt x="2" y="12"/>
                    </a:lnTo>
                    <a:lnTo>
                      <a:pt x="2" y="14"/>
                    </a:lnTo>
                    <a:lnTo>
                      <a:pt x="2" y="15"/>
                    </a:lnTo>
                    <a:lnTo>
                      <a:pt x="3" y="16"/>
                    </a:lnTo>
                    <a:lnTo>
                      <a:pt x="4" y="17"/>
                    </a:lnTo>
                    <a:lnTo>
                      <a:pt x="4" y="17"/>
                    </a:lnTo>
                    <a:lnTo>
                      <a:pt x="6" y="16"/>
                    </a:lnTo>
                    <a:lnTo>
                      <a:pt x="8" y="16"/>
                    </a:lnTo>
                    <a:lnTo>
                      <a:pt x="10" y="13"/>
                    </a:lnTo>
                    <a:lnTo>
                      <a:pt x="10" y="12"/>
                    </a:lnTo>
                    <a:lnTo>
                      <a:pt x="12" y="10"/>
                    </a:lnTo>
                    <a:lnTo>
                      <a:pt x="13" y="8"/>
                    </a:lnTo>
                    <a:lnTo>
                      <a:pt x="14" y="7"/>
                    </a:lnTo>
                    <a:lnTo>
                      <a:pt x="14" y="6"/>
                    </a:lnTo>
                    <a:lnTo>
                      <a:pt x="13" y="5"/>
                    </a:lnTo>
                    <a:lnTo>
                      <a:pt x="12" y="4"/>
                    </a:lnTo>
                    <a:lnTo>
                      <a:pt x="12" y="4"/>
                    </a:lnTo>
                    <a:lnTo>
                      <a:pt x="11" y="4"/>
                    </a:lnTo>
                    <a:lnTo>
                      <a:pt x="11" y="3"/>
                    </a:lnTo>
                    <a:lnTo>
                      <a:pt x="11" y="2"/>
                    </a:lnTo>
                    <a:lnTo>
                      <a:pt x="11" y="2"/>
                    </a:lnTo>
                    <a:lnTo>
                      <a:pt x="1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6" name="Freeform 64"/>
              <p:cNvSpPr>
                <a:spLocks/>
              </p:cNvSpPr>
              <p:nvPr/>
            </p:nvSpPr>
            <p:spPr bwMode="auto">
              <a:xfrm>
                <a:off x="1693" y="2733"/>
                <a:ext cx="26" cy="64"/>
              </a:xfrm>
              <a:custGeom>
                <a:avLst/>
                <a:gdLst>
                  <a:gd name="T0" fmla="*/ 9 w 26"/>
                  <a:gd name="T1" fmla="*/ 2 h 64"/>
                  <a:gd name="T2" fmla="*/ 6 w 26"/>
                  <a:gd name="T3" fmla="*/ 2 h 64"/>
                  <a:gd name="T4" fmla="*/ 4 w 26"/>
                  <a:gd name="T5" fmla="*/ 1 h 64"/>
                  <a:gd name="T6" fmla="*/ 2 w 26"/>
                  <a:gd name="T7" fmla="*/ 1 h 64"/>
                  <a:gd name="T8" fmla="*/ 4 w 26"/>
                  <a:gd name="T9" fmla="*/ 2 h 64"/>
                  <a:gd name="T10" fmla="*/ 5 w 26"/>
                  <a:gd name="T11" fmla="*/ 6 h 64"/>
                  <a:gd name="T12" fmla="*/ 7 w 26"/>
                  <a:gd name="T13" fmla="*/ 10 h 64"/>
                  <a:gd name="T14" fmla="*/ 6 w 26"/>
                  <a:gd name="T15" fmla="*/ 12 h 64"/>
                  <a:gd name="T16" fmla="*/ 5 w 26"/>
                  <a:gd name="T17" fmla="*/ 14 h 64"/>
                  <a:gd name="T18" fmla="*/ 5 w 26"/>
                  <a:gd name="T19" fmla="*/ 19 h 64"/>
                  <a:gd name="T20" fmla="*/ 5 w 26"/>
                  <a:gd name="T21" fmla="*/ 24 h 64"/>
                  <a:gd name="T22" fmla="*/ 6 w 26"/>
                  <a:gd name="T23" fmla="*/ 26 h 64"/>
                  <a:gd name="T24" fmla="*/ 3 w 26"/>
                  <a:gd name="T25" fmla="*/ 27 h 64"/>
                  <a:gd name="T26" fmla="*/ 2 w 26"/>
                  <a:gd name="T27" fmla="*/ 29 h 64"/>
                  <a:gd name="T28" fmla="*/ 0 w 26"/>
                  <a:gd name="T29" fmla="*/ 35 h 64"/>
                  <a:gd name="T30" fmla="*/ 1 w 26"/>
                  <a:gd name="T31" fmla="*/ 37 h 64"/>
                  <a:gd name="T32" fmla="*/ 3 w 26"/>
                  <a:gd name="T33" fmla="*/ 38 h 64"/>
                  <a:gd name="T34" fmla="*/ 5 w 26"/>
                  <a:gd name="T35" fmla="*/ 39 h 64"/>
                  <a:gd name="T36" fmla="*/ 7 w 26"/>
                  <a:gd name="T37" fmla="*/ 43 h 64"/>
                  <a:gd name="T38" fmla="*/ 14 w 26"/>
                  <a:gd name="T39" fmla="*/ 42 h 64"/>
                  <a:gd name="T40" fmla="*/ 15 w 26"/>
                  <a:gd name="T41" fmla="*/ 46 h 64"/>
                  <a:gd name="T42" fmla="*/ 14 w 26"/>
                  <a:gd name="T43" fmla="*/ 51 h 64"/>
                  <a:gd name="T44" fmla="*/ 13 w 26"/>
                  <a:gd name="T45" fmla="*/ 54 h 64"/>
                  <a:gd name="T46" fmla="*/ 15 w 26"/>
                  <a:gd name="T47" fmla="*/ 58 h 64"/>
                  <a:gd name="T48" fmla="*/ 17 w 26"/>
                  <a:gd name="T49" fmla="*/ 60 h 64"/>
                  <a:gd name="T50" fmla="*/ 19 w 26"/>
                  <a:gd name="T51" fmla="*/ 62 h 64"/>
                  <a:gd name="T52" fmla="*/ 19 w 26"/>
                  <a:gd name="T53" fmla="*/ 64 h 64"/>
                  <a:gd name="T54" fmla="*/ 21 w 26"/>
                  <a:gd name="T55" fmla="*/ 64 h 64"/>
                  <a:gd name="T56" fmla="*/ 21 w 26"/>
                  <a:gd name="T57" fmla="*/ 61 h 64"/>
                  <a:gd name="T58" fmla="*/ 21 w 26"/>
                  <a:gd name="T59" fmla="*/ 58 h 64"/>
                  <a:gd name="T60" fmla="*/ 23 w 26"/>
                  <a:gd name="T61" fmla="*/ 56 h 64"/>
                  <a:gd name="T62" fmla="*/ 25 w 26"/>
                  <a:gd name="T63" fmla="*/ 54 h 64"/>
                  <a:gd name="T64" fmla="*/ 25 w 26"/>
                  <a:gd name="T65" fmla="*/ 48 h 64"/>
                  <a:gd name="T66" fmla="*/ 25 w 26"/>
                  <a:gd name="T67" fmla="*/ 44 h 64"/>
                  <a:gd name="T68" fmla="*/ 22 w 26"/>
                  <a:gd name="T69" fmla="*/ 39 h 64"/>
                  <a:gd name="T70" fmla="*/ 17 w 26"/>
                  <a:gd name="T71" fmla="*/ 34 h 64"/>
                  <a:gd name="T72" fmla="*/ 17 w 26"/>
                  <a:gd name="T73" fmla="*/ 36 h 64"/>
                  <a:gd name="T74" fmla="*/ 19 w 26"/>
                  <a:gd name="T75" fmla="*/ 37 h 64"/>
                  <a:gd name="T76" fmla="*/ 20 w 26"/>
                  <a:gd name="T77" fmla="*/ 42 h 64"/>
                  <a:gd name="T78" fmla="*/ 18 w 26"/>
                  <a:gd name="T79" fmla="*/ 40 h 64"/>
                  <a:gd name="T80" fmla="*/ 17 w 26"/>
                  <a:gd name="T81" fmla="*/ 39 h 64"/>
                  <a:gd name="T82" fmla="*/ 15 w 26"/>
                  <a:gd name="T83" fmla="*/ 40 h 64"/>
                  <a:gd name="T84" fmla="*/ 15 w 26"/>
                  <a:gd name="T85" fmla="*/ 38 h 64"/>
                  <a:gd name="T86" fmla="*/ 15 w 26"/>
                  <a:gd name="T87" fmla="*/ 36 h 64"/>
                  <a:gd name="T88" fmla="*/ 13 w 26"/>
                  <a:gd name="T89" fmla="*/ 34 h 64"/>
                  <a:gd name="T90" fmla="*/ 13 w 26"/>
                  <a:gd name="T91" fmla="*/ 31 h 64"/>
                  <a:gd name="T92" fmla="*/ 10 w 26"/>
                  <a:gd name="T93" fmla="*/ 24 h 64"/>
                  <a:gd name="T94" fmla="*/ 11 w 26"/>
                  <a:gd name="T95" fmla="*/ 21 h 64"/>
                  <a:gd name="T96" fmla="*/ 11 w 26"/>
                  <a:gd name="T97" fmla="*/ 10 h 64"/>
                  <a:gd name="T98" fmla="*/ 11 w 26"/>
                  <a:gd name="T99" fmla="*/ 8 h 64"/>
                  <a:gd name="T100" fmla="*/ 9 w 26"/>
                  <a:gd name="T101" fmla="*/ 4 h 64"/>
                  <a:gd name="T102" fmla="*/ 10 w 26"/>
                  <a:gd name="T103" fmla="*/ 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 h="64">
                    <a:moveTo>
                      <a:pt x="9" y="2"/>
                    </a:moveTo>
                    <a:lnTo>
                      <a:pt x="9" y="2"/>
                    </a:lnTo>
                    <a:lnTo>
                      <a:pt x="9" y="2"/>
                    </a:lnTo>
                    <a:lnTo>
                      <a:pt x="9" y="1"/>
                    </a:lnTo>
                    <a:lnTo>
                      <a:pt x="8" y="1"/>
                    </a:lnTo>
                    <a:lnTo>
                      <a:pt x="6" y="2"/>
                    </a:lnTo>
                    <a:lnTo>
                      <a:pt x="6" y="2"/>
                    </a:lnTo>
                    <a:lnTo>
                      <a:pt x="5" y="1"/>
                    </a:lnTo>
                    <a:lnTo>
                      <a:pt x="4" y="1"/>
                    </a:lnTo>
                    <a:lnTo>
                      <a:pt x="2" y="0"/>
                    </a:lnTo>
                    <a:lnTo>
                      <a:pt x="2" y="0"/>
                    </a:lnTo>
                    <a:lnTo>
                      <a:pt x="2" y="1"/>
                    </a:lnTo>
                    <a:lnTo>
                      <a:pt x="2" y="1"/>
                    </a:lnTo>
                    <a:lnTo>
                      <a:pt x="3" y="2"/>
                    </a:lnTo>
                    <a:lnTo>
                      <a:pt x="4" y="2"/>
                    </a:lnTo>
                    <a:lnTo>
                      <a:pt x="5" y="4"/>
                    </a:lnTo>
                    <a:lnTo>
                      <a:pt x="5" y="4"/>
                    </a:lnTo>
                    <a:lnTo>
                      <a:pt x="5" y="6"/>
                    </a:lnTo>
                    <a:lnTo>
                      <a:pt x="7" y="6"/>
                    </a:lnTo>
                    <a:lnTo>
                      <a:pt x="7" y="9"/>
                    </a:lnTo>
                    <a:lnTo>
                      <a:pt x="7" y="10"/>
                    </a:lnTo>
                    <a:lnTo>
                      <a:pt x="7" y="10"/>
                    </a:lnTo>
                    <a:lnTo>
                      <a:pt x="7" y="11"/>
                    </a:lnTo>
                    <a:lnTo>
                      <a:pt x="6" y="12"/>
                    </a:lnTo>
                    <a:lnTo>
                      <a:pt x="6" y="12"/>
                    </a:lnTo>
                    <a:lnTo>
                      <a:pt x="5" y="12"/>
                    </a:lnTo>
                    <a:lnTo>
                      <a:pt x="5" y="14"/>
                    </a:lnTo>
                    <a:lnTo>
                      <a:pt x="5" y="15"/>
                    </a:lnTo>
                    <a:lnTo>
                      <a:pt x="5" y="18"/>
                    </a:lnTo>
                    <a:lnTo>
                      <a:pt x="5" y="19"/>
                    </a:lnTo>
                    <a:lnTo>
                      <a:pt x="5" y="21"/>
                    </a:lnTo>
                    <a:lnTo>
                      <a:pt x="5" y="23"/>
                    </a:lnTo>
                    <a:lnTo>
                      <a:pt x="5" y="24"/>
                    </a:lnTo>
                    <a:lnTo>
                      <a:pt x="5" y="24"/>
                    </a:lnTo>
                    <a:lnTo>
                      <a:pt x="6" y="24"/>
                    </a:lnTo>
                    <a:lnTo>
                      <a:pt x="6" y="26"/>
                    </a:lnTo>
                    <a:lnTo>
                      <a:pt x="6" y="26"/>
                    </a:lnTo>
                    <a:lnTo>
                      <a:pt x="5" y="26"/>
                    </a:lnTo>
                    <a:lnTo>
                      <a:pt x="3" y="27"/>
                    </a:lnTo>
                    <a:lnTo>
                      <a:pt x="3" y="27"/>
                    </a:lnTo>
                    <a:lnTo>
                      <a:pt x="3" y="27"/>
                    </a:lnTo>
                    <a:lnTo>
                      <a:pt x="2" y="29"/>
                    </a:lnTo>
                    <a:lnTo>
                      <a:pt x="2" y="32"/>
                    </a:lnTo>
                    <a:lnTo>
                      <a:pt x="1" y="34"/>
                    </a:lnTo>
                    <a:lnTo>
                      <a:pt x="0" y="35"/>
                    </a:lnTo>
                    <a:lnTo>
                      <a:pt x="0" y="36"/>
                    </a:lnTo>
                    <a:lnTo>
                      <a:pt x="1" y="36"/>
                    </a:lnTo>
                    <a:lnTo>
                      <a:pt x="1" y="37"/>
                    </a:lnTo>
                    <a:lnTo>
                      <a:pt x="1" y="38"/>
                    </a:lnTo>
                    <a:lnTo>
                      <a:pt x="3" y="38"/>
                    </a:lnTo>
                    <a:lnTo>
                      <a:pt x="3" y="38"/>
                    </a:lnTo>
                    <a:lnTo>
                      <a:pt x="3" y="38"/>
                    </a:lnTo>
                    <a:lnTo>
                      <a:pt x="3" y="38"/>
                    </a:lnTo>
                    <a:lnTo>
                      <a:pt x="5" y="39"/>
                    </a:lnTo>
                    <a:lnTo>
                      <a:pt x="5" y="41"/>
                    </a:lnTo>
                    <a:lnTo>
                      <a:pt x="7" y="43"/>
                    </a:lnTo>
                    <a:lnTo>
                      <a:pt x="7" y="43"/>
                    </a:lnTo>
                    <a:lnTo>
                      <a:pt x="9" y="42"/>
                    </a:lnTo>
                    <a:lnTo>
                      <a:pt x="13" y="42"/>
                    </a:lnTo>
                    <a:lnTo>
                      <a:pt x="14" y="42"/>
                    </a:lnTo>
                    <a:lnTo>
                      <a:pt x="15" y="43"/>
                    </a:lnTo>
                    <a:lnTo>
                      <a:pt x="15" y="45"/>
                    </a:lnTo>
                    <a:lnTo>
                      <a:pt x="15" y="46"/>
                    </a:lnTo>
                    <a:lnTo>
                      <a:pt x="15" y="49"/>
                    </a:lnTo>
                    <a:lnTo>
                      <a:pt x="15" y="50"/>
                    </a:lnTo>
                    <a:lnTo>
                      <a:pt x="14" y="51"/>
                    </a:lnTo>
                    <a:lnTo>
                      <a:pt x="14" y="52"/>
                    </a:lnTo>
                    <a:lnTo>
                      <a:pt x="13" y="52"/>
                    </a:lnTo>
                    <a:lnTo>
                      <a:pt x="13" y="54"/>
                    </a:lnTo>
                    <a:lnTo>
                      <a:pt x="13" y="55"/>
                    </a:lnTo>
                    <a:lnTo>
                      <a:pt x="14" y="57"/>
                    </a:lnTo>
                    <a:lnTo>
                      <a:pt x="15" y="58"/>
                    </a:lnTo>
                    <a:lnTo>
                      <a:pt x="15" y="58"/>
                    </a:lnTo>
                    <a:lnTo>
                      <a:pt x="15" y="58"/>
                    </a:lnTo>
                    <a:lnTo>
                      <a:pt x="17" y="60"/>
                    </a:lnTo>
                    <a:lnTo>
                      <a:pt x="17" y="61"/>
                    </a:lnTo>
                    <a:lnTo>
                      <a:pt x="18" y="61"/>
                    </a:lnTo>
                    <a:lnTo>
                      <a:pt x="19" y="62"/>
                    </a:lnTo>
                    <a:lnTo>
                      <a:pt x="19" y="62"/>
                    </a:lnTo>
                    <a:lnTo>
                      <a:pt x="19" y="63"/>
                    </a:lnTo>
                    <a:lnTo>
                      <a:pt x="19" y="64"/>
                    </a:lnTo>
                    <a:lnTo>
                      <a:pt x="19" y="64"/>
                    </a:lnTo>
                    <a:lnTo>
                      <a:pt x="21" y="64"/>
                    </a:lnTo>
                    <a:lnTo>
                      <a:pt x="21" y="64"/>
                    </a:lnTo>
                    <a:lnTo>
                      <a:pt x="21" y="62"/>
                    </a:lnTo>
                    <a:lnTo>
                      <a:pt x="21" y="62"/>
                    </a:lnTo>
                    <a:lnTo>
                      <a:pt x="21" y="61"/>
                    </a:lnTo>
                    <a:lnTo>
                      <a:pt x="20" y="60"/>
                    </a:lnTo>
                    <a:lnTo>
                      <a:pt x="20" y="59"/>
                    </a:lnTo>
                    <a:lnTo>
                      <a:pt x="21" y="58"/>
                    </a:lnTo>
                    <a:lnTo>
                      <a:pt x="21" y="58"/>
                    </a:lnTo>
                    <a:lnTo>
                      <a:pt x="21" y="57"/>
                    </a:lnTo>
                    <a:lnTo>
                      <a:pt x="23" y="56"/>
                    </a:lnTo>
                    <a:lnTo>
                      <a:pt x="23" y="56"/>
                    </a:lnTo>
                    <a:lnTo>
                      <a:pt x="25" y="56"/>
                    </a:lnTo>
                    <a:lnTo>
                      <a:pt x="25" y="54"/>
                    </a:lnTo>
                    <a:lnTo>
                      <a:pt x="25" y="52"/>
                    </a:lnTo>
                    <a:lnTo>
                      <a:pt x="26" y="50"/>
                    </a:lnTo>
                    <a:lnTo>
                      <a:pt x="25" y="48"/>
                    </a:lnTo>
                    <a:lnTo>
                      <a:pt x="26" y="46"/>
                    </a:lnTo>
                    <a:lnTo>
                      <a:pt x="26" y="46"/>
                    </a:lnTo>
                    <a:lnTo>
                      <a:pt x="25" y="44"/>
                    </a:lnTo>
                    <a:lnTo>
                      <a:pt x="25" y="43"/>
                    </a:lnTo>
                    <a:lnTo>
                      <a:pt x="23" y="41"/>
                    </a:lnTo>
                    <a:lnTo>
                      <a:pt x="22" y="39"/>
                    </a:lnTo>
                    <a:lnTo>
                      <a:pt x="20" y="37"/>
                    </a:lnTo>
                    <a:lnTo>
                      <a:pt x="19" y="36"/>
                    </a:lnTo>
                    <a:lnTo>
                      <a:pt x="17" y="34"/>
                    </a:lnTo>
                    <a:lnTo>
                      <a:pt x="17" y="34"/>
                    </a:lnTo>
                    <a:lnTo>
                      <a:pt x="17" y="36"/>
                    </a:lnTo>
                    <a:lnTo>
                      <a:pt x="17" y="36"/>
                    </a:lnTo>
                    <a:lnTo>
                      <a:pt x="17" y="36"/>
                    </a:lnTo>
                    <a:lnTo>
                      <a:pt x="18" y="36"/>
                    </a:lnTo>
                    <a:lnTo>
                      <a:pt x="19" y="37"/>
                    </a:lnTo>
                    <a:lnTo>
                      <a:pt x="20" y="40"/>
                    </a:lnTo>
                    <a:lnTo>
                      <a:pt x="20" y="42"/>
                    </a:lnTo>
                    <a:lnTo>
                      <a:pt x="20" y="42"/>
                    </a:lnTo>
                    <a:lnTo>
                      <a:pt x="19" y="42"/>
                    </a:lnTo>
                    <a:lnTo>
                      <a:pt x="19" y="40"/>
                    </a:lnTo>
                    <a:lnTo>
                      <a:pt x="18" y="40"/>
                    </a:lnTo>
                    <a:lnTo>
                      <a:pt x="17" y="39"/>
                    </a:lnTo>
                    <a:lnTo>
                      <a:pt x="17" y="39"/>
                    </a:lnTo>
                    <a:lnTo>
                      <a:pt x="17" y="39"/>
                    </a:lnTo>
                    <a:lnTo>
                      <a:pt x="17" y="40"/>
                    </a:lnTo>
                    <a:lnTo>
                      <a:pt x="16" y="40"/>
                    </a:lnTo>
                    <a:lnTo>
                      <a:pt x="15" y="40"/>
                    </a:lnTo>
                    <a:lnTo>
                      <a:pt x="15" y="40"/>
                    </a:lnTo>
                    <a:lnTo>
                      <a:pt x="15" y="40"/>
                    </a:lnTo>
                    <a:lnTo>
                      <a:pt x="15" y="38"/>
                    </a:lnTo>
                    <a:lnTo>
                      <a:pt x="15" y="38"/>
                    </a:lnTo>
                    <a:lnTo>
                      <a:pt x="15" y="37"/>
                    </a:lnTo>
                    <a:lnTo>
                      <a:pt x="15" y="36"/>
                    </a:lnTo>
                    <a:lnTo>
                      <a:pt x="15" y="36"/>
                    </a:lnTo>
                    <a:lnTo>
                      <a:pt x="13" y="35"/>
                    </a:lnTo>
                    <a:lnTo>
                      <a:pt x="13" y="34"/>
                    </a:lnTo>
                    <a:lnTo>
                      <a:pt x="13" y="33"/>
                    </a:lnTo>
                    <a:lnTo>
                      <a:pt x="13" y="31"/>
                    </a:lnTo>
                    <a:lnTo>
                      <a:pt x="13" y="31"/>
                    </a:lnTo>
                    <a:lnTo>
                      <a:pt x="12" y="28"/>
                    </a:lnTo>
                    <a:lnTo>
                      <a:pt x="10" y="24"/>
                    </a:lnTo>
                    <a:lnTo>
                      <a:pt x="10" y="24"/>
                    </a:lnTo>
                    <a:lnTo>
                      <a:pt x="10" y="23"/>
                    </a:lnTo>
                    <a:lnTo>
                      <a:pt x="11" y="22"/>
                    </a:lnTo>
                    <a:lnTo>
                      <a:pt x="11" y="21"/>
                    </a:lnTo>
                    <a:lnTo>
                      <a:pt x="12" y="19"/>
                    </a:lnTo>
                    <a:lnTo>
                      <a:pt x="12" y="14"/>
                    </a:lnTo>
                    <a:lnTo>
                      <a:pt x="11" y="10"/>
                    </a:lnTo>
                    <a:lnTo>
                      <a:pt x="12" y="9"/>
                    </a:lnTo>
                    <a:lnTo>
                      <a:pt x="12" y="8"/>
                    </a:lnTo>
                    <a:lnTo>
                      <a:pt x="11" y="8"/>
                    </a:lnTo>
                    <a:lnTo>
                      <a:pt x="11" y="7"/>
                    </a:lnTo>
                    <a:lnTo>
                      <a:pt x="10" y="6"/>
                    </a:lnTo>
                    <a:lnTo>
                      <a:pt x="9" y="4"/>
                    </a:lnTo>
                    <a:lnTo>
                      <a:pt x="9" y="4"/>
                    </a:lnTo>
                    <a:lnTo>
                      <a:pt x="9" y="2"/>
                    </a:lnTo>
                    <a:lnTo>
                      <a:pt x="10" y="2"/>
                    </a:lnTo>
                    <a:lnTo>
                      <a:pt x="9"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7" name="Freeform 65"/>
              <p:cNvSpPr>
                <a:spLocks/>
              </p:cNvSpPr>
              <p:nvPr/>
            </p:nvSpPr>
            <p:spPr bwMode="auto">
              <a:xfrm>
                <a:off x="1751" y="2262"/>
                <a:ext cx="55" cy="27"/>
              </a:xfrm>
              <a:custGeom>
                <a:avLst/>
                <a:gdLst>
                  <a:gd name="T0" fmla="*/ 14 w 55"/>
                  <a:gd name="T1" fmla="*/ 23 h 27"/>
                  <a:gd name="T2" fmla="*/ 17 w 55"/>
                  <a:gd name="T3" fmla="*/ 22 h 27"/>
                  <a:gd name="T4" fmla="*/ 21 w 55"/>
                  <a:gd name="T5" fmla="*/ 24 h 27"/>
                  <a:gd name="T6" fmla="*/ 23 w 55"/>
                  <a:gd name="T7" fmla="*/ 22 h 27"/>
                  <a:gd name="T8" fmla="*/ 25 w 55"/>
                  <a:gd name="T9" fmla="*/ 23 h 27"/>
                  <a:gd name="T10" fmla="*/ 27 w 55"/>
                  <a:gd name="T11" fmla="*/ 26 h 27"/>
                  <a:gd name="T12" fmla="*/ 32 w 55"/>
                  <a:gd name="T13" fmla="*/ 27 h 27"/>
                  <a:gd name="T14" fmla="*/ 35 w 55"/>
                  <a:gd name="T15" fmla="*/ 26 h 27"/>
                  <a:gd name="T16" fmla="*/ 39 w 55"/>
                  <a:gd name="T17" fmla="*/ 26 h 27"/>
                  <a:gd name="T18" fmla="*/ 41 w 55"/>
                  <a:gd name="T19" fmla="*/ 25 h 27"/>
                  <a:gd name="T20" fmla="*/ 44 w 55"/>
                  <a:gd name="T21" fmla="*/ 24 h 27"/>
                  <a:gd name="T22" fmla="*/ 47 w 55"/>
                  <a:gd name="T23" fmla="*/ 24 h 27"/>
                  <a:gd name="T24" fmla="*/ 49 w 55"/>
                  <a:gd name="T25" fmla="*/ 26 h 27"/>
                  <a:gd name="T26" fmla="*/ 53 w 55"/>
                  <a:gd name="T27" fmla="*/ 26 h 27"/>
                  <a:gd name="T28" fmla="*/ 55 w 55"/>
                  <a:gd name="T29" fmla="*/ 26 h 27"/>
                  <a:gd name="T30" fmla="*/ 53 w 55"/>
                  <a:gd name="T31" fmla="*/ 23 h 27"/>
                  <a:gd name="T32" fmla="*/ 51 w 55"/>
                  <a:gd name="T33" fmla="*/ 22 h 27"/>
                  <a:gd name="T34" fmla="*/ 53 w 55"/>
                  <a:gd name="T35" fmla="*/ 19 h 27"/>
                  <a:gd name="T36" fmla="*/ 53 w 55"/>
                  <a:gd name="T37" fmla="*/ 18 h 27"/>
                  <a:gd name="T38" fmla="*/ 49 w 55"/>
                  <a:gd name="T39" fmla="*/ 16 h 27"/>
                  <a:gd name="T40" fmla="*/ 48 w 55"/>
                  <a:gd name="T41" fmla="*/ 13 h 27"/>
                  <a:gd name="T42" fmla="*/ 47 w 55"/>
                  <a:gd name="T43" fmla="*/ 11 h 27"/>
                  <a:gd name="T44" fmla="*/ 44 w 55"/>
                  <a:gd name="T45" fmla="*/ 11 h 27"/>
                  <a:gd name="T46" fmla="*/ 41 w 55"/>
                  <a:gd name="T47" fmla="*/ 9 h 27"/>
                  <a:gd name="T48" fmla="*/ 39 w 55"/>
                  <a:gd name="T49" fmla="*/ 9 h 27"/>
                  <a:gd name="T50" fmla="*/ 35 w 55"/>
                  <a:gd name="T51" fmla="*/ 9 h 27"/>
                  <a:gd name="T52" fmla="*/ 33 w 55"/>
                  <a:gd name="T53" fmla="*/ 11 h 27"/>
                  <a:gd name="T54" fmla="*/ 32 w 55"/>
                  <a:gd name="T55" fmla="*/ 9 h 27"/>
                  <a:gd name="T56" fmla="*/ 26 w 55"/>
                  <a:gd name="T57" fmla="*/ 5 h 27"/>
                  <a:gd name="T58" fmla="*/ 22 w 55"/>
                  <a:gd name="T59" fmla="*/ 4 h 27"/>
                  <a:gd name="T60" fmla="*/ 16 w 55"/>
                  <a:gd name="T61" fmla="*/ 3 h 27"/>
                  <a:gd name="T62" fmla="*/ 11 w 55"/>
                  <a:gd name="T63" fmla="*/ 2 h 27"/>
                  <a:gd name="T64" fmla="*/ 9 w 55"/>
                  <a:gd name="T65" fmla="*/ 1 h 27"/>
                  <a:gd name="T66" fmla="*/ 5 w 55"/>
                  <a:gd name="T67" fmla="*/ 0 h 27"/>
                  <a:gd name="T68" fmla="*/ 3 w 55"/>
                  <a:gd name="T69" fmla="*/ 0 h 27"/>
                  <a:gd name="T70" fmla="*/ 1 w 55"/>
                  <a:gd name="T71" fmla="*/ 1 h 27"/>
                  <a:gd name="T72" fmla="*/ 3 w 55"/>
                  <a:gd name="T73" fmla="*/ 4 h 27"/>
                  <a:gd name="T74" fmla="*/ 9 w 55"/>
                  <a:gd name="T75" fmla="*/ 5 h 27"/>
                  <a:gd name="T76" fmla="*/ 12 w 55"/>
                  <a:gd name="T77" fmla="*/ 8 h 27"/>
                  <a:gd name="T78" fmla="*/ 13 w 55"/>
                  <a:gd name="T79" fmla="*/ 12 h 27"/>
                  <a:gd name="T80" fmla="*/ 15 w 55"/>
                  <a:gd name="T81" fmla="*/ 17 h 27"/>
                  <a:gd name="T82" fmla="*/ 15 w 55"/>
                  <a:gd name="T83" fmla="*/ 21 h 27"/>
                  <a:gd name="T84" fmla="*/ 13 w 55"/>
                  <a:gd name="T85"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 h="27">
                    <a:moveTo>
                      <a:pt x="13" y="22"/>
                    </a:moveTo>
                    <a:lnTo>
                      <a:pt x="14" y="23"/>
                    </a:lnTo>
                    <a:lnTo>
                      <a:pt x="15" y="23"/>
                    </a:lnTo>
                    <a:lnTo>
                      <a:pt x="17" y="22"/>
                    </a:lnTo>
                    <a:lnTo>
                      <a:pt x="20" y="24"/>
                    </a:lnTo>
                    <a:lnTo>
                      <a:pt x="21" y="24"/>
                    </a:lnTo>
                    <a:lnTo>
                      <a:pt x="22" y="22"/>
                    </a:lnTo>
                    <a:lnTo>
                      <a:pt x="23" y="22"/>
                    </a:lnTo>
                    <a:lnTo>
                      <a:pt x="24" y="22"/>
                    </a:lnTo>
                    <a:lnTo>
                      <a:pt x="25" y="23"/>
                    </a:lnTo>
                    <a:lnTo>
                      <a:pt x="27" y="26"/>
                    </a:lnTo>
                    <a:lnTo>
                      <a:pt x="27" y="26"/>
                    </a:lnTo>
                    <a:lnTo>
                      <a:pt x="29" y="27"/>
                    </a:lnTo>
                    <a:lnTo>
                      <a:pt x="32" y="27"/>
                    </a:lnTo>
                    <a:lnTo>
                      <a:pt x="33" y="26"/>
                    </a:lnTo>
                    <a:lnTo>
                      <a:pt x="35" y="26"/>
                    </a:lnTo>
                    <a:lnTo>
                      <a:pt x="36" y="26"/>
                    </a:lnTo>
                    <a:lnTo>
                      <a:pt x="39" y="26"/>
                    </a:lnTo>
                    <a:lnTo>
                      <a:pt x="40" y="26"/>
                    </a:lnTo>
                    <a:lnTo>
                      <a:pt x="41" y="25"/>
                    </a:lnTo>
                    <a:lnTo>
                      <a:pt x="42" y="25"/>
                    </a:lnTo>
                    <a:lnTo>
                      <a:pt x="44" y="24"/>
                    </a:lnTo>
                    <a:lnTo>
                      <a:pt x="45" y="24"/>
                    </a:lnTo>
                    <a:lnTo>
                      <a:pt x="47" y="24"/>
                    </a:lnTo>
                    <a:lnTo>
                      <a:pt x="47" y="25"/>
                    </a:lnTo>
                    <a:lnTo>
                      <a:pt x="49" y="26"/>
                    </a:lnTo>
                    <a:lnTo>
                      <a:pt x="51" y="26"/>
                    </a:lnTo>
                    <a:lnTo>
                      <a:pt x="53" y="26"/>
                    </a:lnTo>
                    <a:lnTo>
                      <a:pt x="54" y="27"/>
                    </a:lnTo>
                    <a:lnTo>
                      <a:pt x="55" y="26"/>
                    </a:lnTo>
                    <a:lnTo>
                      <a:pt x="55" y="25"/>
                    </a:lnTo>
                    <a:lnTo>
                      <a:pt x="53" y="23"/>
                    </a:lnTo>
                    <a:lnTo>
                      <a:pt x="52" y="22"/>
                    </a:lnTo>
                    <a:lnTo>
                      <a:pt x="51" y="22"/>
                    </a:lnTo>
                    <a:lnTo>
                      <a:pt x="51" y="20"/>
                    </a:lnTo>
                    <a:lnTo>
                      <a:pt x="53" y="19"/>
                    </a:lnTo>
                    <a:lnTo>
                      <a:pt x="53" y="18"/>
                    </a:lnTo>
                    <a:lnTo>
                      <a:pt x="53" y="18"/>
                    </a:lnTo>
                    <a:lnTo>
                      <a:pt x="51" y="17"/>
                    </a:lnTo>
                    <a:lnTo>
                      <a:pt x="49" y="16"/>
                    </a:lnTo>
                    <a:lnTo>
                      <a:pt x="47" y="15"/>
                    </a:lnTo>
                    <a:lnTo>
                      <a:pt x="48" y="13"/>
                    </a:lnTo>
                    <a:lnTo>
                      <a:pt x="47" y="11"/>
                    </a:lnTo>
                    <a:lnTo>
                      <a:pt x="47" y="11"/>
                    </a:lnTo>
                    <a:lnTo>
                      <a:pt x="45" y="11"/>
                    </a:lnTo>
                    <a:lnTo>
                      <a:pt x="44" y="11"/>
                    </a:lnTo>
                    <a:lnTo>
                      <a:pt x="43" y="9"/>
                    </a:lnTo>
                    <a:lnTo>
                      <a:pt x="41" y="9"/>
                    </a:lnTo>
                    <a:lnTo>
                      <a:pt x="40" y="9"/>
                    </a:lnTo>
                    <a:lnTo>
                      <a:pt x="39" y="9"/>
                    </a:lnTo>
                    <a:lnTo>
                      <a:pt x="38" y="9"/>
                    </a:lnTo>
                    <a:lnTo>
                      <a:pt x="35" y="9"/>
                    </a:lnTo>
                    <a:lnTo>
                      <a:pt x="35" y="10"/>
                    </a:lnTo>
                    <a:lnTo>
                      <a:pt x="33" y="11"/>
                    </a:lnTo>
                    <a:lnTo>
                      <a:pt x="33" y="10"/>
                    </a:lnTo>
                    <a:lnTo>
                      <a:pt x="32" y="9"/>
                    </a:lnTo>
                    <a:lnTo>
                      <a:pt x="26" y="5"/>
                    </a:lnTo>
                    <a:lnTo>
                      <a:pt x="26" y="5"/>
                    </a:lnTo>
                    <a:lnTo>
                      <a:pt x="25" y="4"/>
                    </a:lnTo>
                    <a:lnTo>
                      <a:pt x="22" y="4"/>
                    </a:lnTo>
                    <a:lnTo>
                      <a:pt x="20" y="3"/>
                    </a:lnTo>
                    <a:lnTo>
                      <a:pt x="16" y="3"/>
                    </a:lnTo>
                    <a:lnTo>
                      <a:pt x="15" y="3"/>
                    </a:lnTo>
                    <a:lnTo>
                      <a:pt x="11" y="2"/>
                    </a:lnTo>
                    <a:lnTo>
                      <a:pt x="9" y="1"/>
                    </a:lnTo>
                    <a:lnTo>
                      <a:pt x="9" y="1"/>
                    </a:lnTo>
                    <a:lnTo>
                      <a:pt x="6" y="0"/>
                    </a:lnTo>
                    <a:lnTo>
                      <a:pt x="5" y="0"/>
                    </a:lnTo>
                    <a:lnTo>
                      <a:pt x="4" y="0"/>
                    </a:lnTo>
                    <a:lnTo>
                      <a:pt x="3" y="0"/>
                    </a:lnTo>
                    <a:lnTo>
                      <a:pt x="0" y="1"/>
                    </a:lnTo>
                    <a:lnTo>
                      <a:pt x="1" y="1"/>
                    </a:lnTo>
                    <a:lnTo>
                      <a:pt x="2" y="3"/>
                    </a:lnTo>
                    <a:lnTo>
                      <a:pt x="3" y="4"/>
                    </a:lnTo>
                    <a:lnTo>
                      <a:pt x="5" y="5"/>
                    </a:lnTo>
                    <a:lnTo>
                      <a:pt x="9" y="5"/>
                    </a:lnTo>
                    <a:lnTo>
                      <a:pt x="10" y="7"/>
                    </a:lnTo>
                    <a:lnTo>
                      <a:pt x="12" y="8"/>
                    </a:lnTo>
                    <a:lnTo>
                      <a:pt x="13" y="10"/>
                    </a:lnTo>
                    <a:lnTo>
                      <a:pt x="13" y="12"/>
                    </a:lnTo>
                    <a:lnTo>
                      <a:pt x="14" y="15"/>
                    </a:lnTo>
                    <a:lnTo>
                      <a:pt x="15" y="17"/>
                    </a:lnTo>
                    <a:lnTo>
                      <a:pt x="15" y="18"/>
                    </a:lnTo>
                    <a:lnTo>
                      <a:pt x="15" y="21"/>
                    </a:lnTo>
                    <a:lnTo>
                      <a:pt x="14" y="22"/>
                    </a:lnTo>
                    <a:lnTo>
                      <a:pt x="13" y="22"/>
                    </a:lnTo>
                    <a:lnTo>
                      <a:pt x="13" y="2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8" name="Freeform 66"/>
              <p:cNvSpPr>
                <a:spLocks/>
              </p:cNvSpPr>
              <p:nvPr/>
            </p:nvSpPr>
            <p:spPr bwMode="auto">
              <a:xfrm>
                <a:off x="1786" y="2303"/>
                <a:ext cx="156" cy="143"/>
              </a:xfrm>
              <a:custGeom>
                <a:avLst/>
                <a:gdLst>
                  <a:gd name="T0" fmla="*/ 137 w 156"/>
                  <a:gd name="T1" fmla="*/ 142 h 143"/>
                  <a:gd name="T2" fmla="*/ 124 w 156"/>
                  <a:gd name="T3" fmla="*/ 140 h 143"/>
                  <a:gd name="T4" fmla="*/ 118 w 156"/>
                  <a:gd name="T5" fmla="*/ 139 h 143"/>
                  <a:gd name="T6" fmla="*/ 107 w 156"/>
                  <a:gd name="T7" fmla="*/ 135 h 143"/>
                  <a:gd name="T8" fmla="*/ 100 w 156"/>
                  <a:gd name="T9" fmla="*/ 125 h 143"/>
                  <a:gd name="T10" fmla="*/ 91 w 156"/>
                  <a:gd name="T11" fmla="*/ 129 h 143"/>
                  <a:gd name="T12" fmla="*/ 82 w 156"/>
                  <a:gd name="T13" fmla="*/ 129 h 143"/>
                  <a:gd name="T14" fmla="*/ 76 w 156"/>
                  <a:gd name="T15" fmla="*/ 127 h 143"/>
                  <a:gd name="T16" fmla="*/ 69 w 156"/>
                  <a:gd name="T17" fmla="*/ 122 h 143"/>
                  <a:gd name="T18" fmla="*/ 60 w 156"/>
                  <a:gd name="T19" fmla="*/ 118 h 143"/>
                  <a:gd name="T20" fmla="*/ 52 w 156"/>
                  <a:gd name="T21" fmla="*/ 106 h 143"/>
                  <a:gd name="T22" fmla="*/ 48 w 156"/>
                  <a:gd name="T23" fmla="*/ 98 h 143"/>
                  <a:gd name="T24" fmla="*/ 44 w 156"/>
                  <a:gd name="T25" fmla="*/ 98 h 143"/>
                  <a:gd name="T26" fmla="*/ 40 w 156"/>
                  <a:gd name="T27" fmla="*/ 94 h 143"/>
                  <a:gd name="T28" fmla="*/ 38 w 156"/>
                  <a:gd name="T29" fmla="*/ 95 h 143"/>
                  <a:gd name="T30" fmla="*/ 35 w 156"/>
                  <a:gd name="T31" fmla="*/ 97 h 143"/>
                  <a:gd name="T32" fmla="*/ 28 w 156"/>
                  <a:gd name="T33" fmla="*/ 89 h 143"/>
                  <a:gd name="T34" fmla="*/ 26 w 156"/>
                  <a:gd name="T35" fmla="*/ 75 h 143"/>
                  <a:gd name="T36" fmla="*/ 17 w 156"/>
                  <a:gd name="T37" fmla="*/ 69 h 143"/>
                  <a:gd name="T38" fmla="*/ 12 w 156"/>
                  <a:gd name="T39" fmla="*/ 63 h 143"/>
                  <a:gd name="T40" fmla="*/ 11 w 156"/>
                  <a:gd name="T41" fmla="*/ 58 h 143"/>
                  <a:gd name="T42" fmla="*/ 15 w 156"/>
                  <a:gd name="T43" fmla="*/ 49 h 143"/>
                  <a:gd name="T44" fmla="*/ 15 w 156"/>
                  <a:gd name="T45" fmla="*/ 41 h 143"/>
                  <a:gd name="T46" fmla="*/ 6 w 156"/>
                  <a:gd name="T47" fmla="*/ 31 h 143"/>
                  <a:gd name="T48" fmla="*/ 2 w 156"/>
                  <a:gd name="T49" fmla="*/ 17 h 143"/>
                  <a:gd name="T50" fmla="*/ 0 w 156"/>
                  <a:gd name="T51" fmla="*/ 5 h 143"/>
                  <a:gd name="T52" fmla="*/ 6 w 156"/>
                  <a:gd name="T53" fmla="*/ 2 h 143"/>
                  <a:gd name="T54" fmla="*/ 18 w 156"/>
                  <a:gd name="T55" fmla="*/ 10 h 143"/>
                  <a:gd name="T56" fmla="*/ 24 w 156"/>
                  <a:gd name="T57" fmla="*/ 4 h 143"/>
                  <a:gd name="T58" fmla="*/ 34 w 156"/>
                  <a:gd name="T59" fmla="*/ 8 h 143"/>
                  <a:gd name="T60" fmla="*/ 34 w 156"/>
                  <a:gd name="T61" fmla="*/ 13 h 143"/>
                  <a:gd name="T62" fmla="*/ 39 w 156"/>
                  <a:gd name="T63" fmla="*/ 18 h 143"/>
                  <a:gd name="T64" fmla="*/ 45 w 156"/>
                  <a:gd name="T65" fmla="*/ 25 h 143"/>
                  <a:gd name="T66" fmla="*/ 53 w 156"/>
                  <a:gd name="T67" fmla="*/ 30 h 143"/>
                  <a:gd name="T68" fmla="*/ 74 w 156"/>
                  <a:gd name="T69" fmla="*/ 31 h 143"/>
                  <a:gd name="T70" fmla="*/ 81 w 156"/>
                  <a:gd name="T71" fmla="*/ 31 h 143"/>
                  <a:gd name="T72" fmla="*/ 90 w 156"/>
                  <a:gd name="T73" fmla="*/ 20 h 143"/>
                  <a:gd name="T74" fmla="*/ 99 w 156"/>
                  <a:gd name="T75" fmla="*/ 18 h 143"/>
                  <a:gd name="T76" fmla="*/ 108 w 156"/>
                  <a:gd name="T77" fmla="*/ 18 h 143"/>
                  <a:gd name="T78" fmla="*/ 120 w 156"/>
                  <a:gd name="T79" fmla="*/ 22 h 143"/>
                  <a:gd name="T80" fmla="*/ 126 w 156"/>
                  <a:gd name="T81" fmla="*/ 28 h 143"/>
                  <a:gd name="T82" fmla="*/ 139 w 156"/>
                  <a:gd name="T83" fmla="*/ 34 h 143"/>
                  <a:gd name="T84" fmla="*/ 139 w 156"/>
                  <a:gd name="T85" fmla="*/ 47 h 143"/>
                  <a:gd name="T86" fmla="*/ 133 w 156"/>
                  <a:gd name="T87" fmla="*/ 59 h 143"/>
                  <a:gd name="T88" fmla="*/ 134 w 156"/>
                  <a:gd name="T89" fmla="*/ 70 h 143"/>
                  <a:gd name="T90" fmla="*/ 135 w 156"/>
                  <a:gd name="T91" fmla="*/ 81 h 143"/>
                  <a:gd name="T92" fmla="*/ 143 w 156"/>
                  <a:gd name="T93" fmla="*/ 87 h 143"/>
                  <a:gd name="T94" fmla="*/ 136 w 156"/>
                  <a:gd name="T95" fmla="*/ 100 h 143"/>
                  <a:gd name="T96" fmla="*/ 147 w 156"/>
                  <a:gd name="T97" fmla="*/ 113 h 143"/>
                  <a:gd name="T98" fmla="*/ 152 w 156"/>
                  <a:gd name="T99" fmla="*/ 123 h 143"/>
                  <a:gd name="T100" fmla="*/ 154 w 156"/>
                  <a:gd name="T101" fmla="*/ 129 h 143"/>
                  <a:gd name="T102" fmla="*/ 144 w 156"/>
                  <a:gd name="T103" fmla="*/ 13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143">
                    <a:moveTo>
                      <a:pt x="142" y="143"/>
                    </a:moveTo>
                    <a:lnTo>
                      <a:pt x="142" y="142"/>
                    </a:lnTo>
                    <a:lnTo>
                      <a:pt x="141" y="143"/>
                    </a:lnTo>
                    <a:lnTo>
                      <a:pt x="139" y="143"/>
                    </a:lnTo>
                    <a:lnTo>
                      <a:pt x="137" y="142"/>
                    </a:lnTo>
                    <a:lnTo>
                      <a:pt x="134" y="141"/>
                    </a:lnTo>
                    <a:lnTo>
                      <a:pt x="133" y="140"/>
                    </a:lnTo>
                    <a:lnTo>
                      <a:pt x="132" y="141"/>
                    </a:lnTo>
                    <a:lnTo>
                      <a:pt x="127" y="141"/>
                    </a:lnTo>
                    <a:lnTo>
                      <a:pt x="124" y="140"/>
                    </a:lnTo>
                    <a:lnTo>
                      <a:pt x="123" y="139"/>
                    </a:lnTo>
                    <a:lnTo>
                      <a:pt x="122" y="140"/>
                    </a:lnTo>
                    <a:lnTo>
                      <a:pt x="122" y="141"/>
                    </a:lnTo>
                    <a:lnTo>
                      <a:pt x="120" y="139"/>
                    </a:lnTo>
                    <a:lnTo>
                      <a:pt x="118" y="139"/>
                    </a:lnTo>
                    <a:lnTo>
                      <a:pt x="116" y="139"/>
                    </a:lnTo>
                    <a:lnTo>
                      <a:pt x="112" y="138"/>
                    </a:lnTo>
                    <a:lnTo>
                      <a:pt x="110" y="137"/>
                    </a:lnTo>
                    <a:lnTo>
                      <a:pt x="108" y="137"/>
                    </a:lnTo>
                    <a:lnTo>
                      <a:pt x="107" y="135"/>
                    </a:lnTo>
                    <a:lnTo>
                      <a:pt x="106" y="133"/>
                    </a:lnTo>
                    <a:lnTo>
                      <a:pt x="105" y="129"/>
                    </a:lnTo>
                    <a:lnTo>
                      <a:pt x="104" y="127"/>
                    </a:lnTo>
                    <a:lnTo>
                      <a:pt x="102" y="125"/>
                    </a:lnTo>
                    <a:lnTo>
                      <a:pt x="100" y="125"/>
                    </a:lnTo>
                    <a:lnTo>
                      <a:pt x="99" y="125"/>
                    </a:lnTo>
                    <a:lnTo>
                      <a:pt x="96" y="126"/>
                    </a:lnTo>
                    <a:lnTo>
                      <a:pt x="93" y="127"/>
                    </a:lnTo>
                    <a:lnTo>
                      <a:pt x="92" y="128"/>
                    </a:lnTo>
                    <a:lnTo>
                      <a:pt x="91" y="129"/>
                    </a:lnTo>
                    <a:lnTo>
                      <a:pt x="90" y="129"/>
                    </a:lnTo>
                    <a:lnTo>
                      <a:pt x="87" y="130"/>
                    </a:lnTo>
                    <a:lnTo>
                      <a:pt x="85" y="131"/>
                    </a:lnTo>
                    <a:lnTo>
                      <a:pt x="83" y="130"/>
                    </a:lnTo>
                    <a:lnTo>
                      <a:pt x="82" y="129"/>
                    </a:lnTo>
                    <a:lnTo>
                      <a:pt x="80" y="129"/>
                    </a:lnTo>
                    <a:lnTo>
                      <a:pt x="78" y="129"/>
                    </a:lnTo>
                    <a:lnTo>
                      <a:pt x="77" y="129"/>
                    </a:lnTo>
                    <a:lnTo>
                      <a:pt x="76" y="127"/>
                    </a:lnTo>
                    <a:lnTo>
                      <a:pt x="76" y="127"/>
                    </a:lnTo>
                    <a:lnTo>
                      <a:pt x="76" y="127"/>
                    </a:lnTo>
                    <a:lnTo>
                      <a:pt x="75" y="126"/>
                    </a:lnTo>
                    <a:lnTo>
                      <a:pt x="70" y="125"/>
                    </a:lnTo>
                    <a:lnTo>
                      <a:pt x="69" y="123"/>
                    </a:lnTo>
                    <a:lnTo>
                      <a:pt x="69" y="122"/>
                    </a:lnTo>
                    <a:lnTo>
                      <a:pt x="68" y="121"/>
                    </a:lnTo>
                    <a:lnTo>
                      <a:pt x="65" y="119"/>
                    </a:lnTo>
                    <a:lnTo>
                      <a:pt x="63" y="119"/>
                    </a:lnTo>
                    <a:lnTo>
                      <a:pt x="61" y="119"/>
                    </a:lnTo>
                    <a:lnTo>
                      <a:pt x="60" y="118"/>
                    </a:lnTo>
                    <a:lnTo>
                      <a:pt x="58" y="117"/>
                    </a:lnTo>
                    <a:lnTo>
                      <a:pt x="57" y="113"/>
                    </a:lnTo>
                    <a:lnTo>
                      <a:pt x="56" y="111"/>
                    </a:lnTo>
                    <a:lnTo>
                      <a:pt x="55" y="109"/>
                    </a:lnTo>
                    <a:lnTo>
                      <a:pt x="52" y="106"/>
                    </a:lnTo>
                    <a:lnTo>
                      <a:pt x="52" y="104"/>
                    </a:lnTo>
                    <a:lnTo>
                      <a:pt x="51" y="103"/>
                    </a:lnTo>
                    <a:lnTo>
                      <a:pt x="50" y="101"/>
                    </a:lnTo>
                    <a:lnTo>
                      <a:pt x="48" y="99"/>
                    </a:lnTo>
                    <a:lnTo>
                      <a:pt x="48" y="98"/>
                    </a:lnTo>
                    <a:lnTo>
                      <a:pt x="48" y="97"/>
                    </a:lnTo>
                    <a:lnTo>
                      <a:pt x="46" y="97"/>
                    </a:lnTo>
                    <a:lnTo>
                      <a:pt x="45" y="97"/>
                    </a:lnTo>
                    <a:lnTo>
                      <a:pt x="44" y="99"/>
                    </a:lnTo>
                    <a:lnTo>
                      <a:pt x="44" y="98"/>
                    </a:lnTo>
                    <a:lnTo>
                      <a:pt x="42" y="98"/>
                    </a:lnTo>
                    <a:lnTo>
                      <a:pt x="42" y="97"/>
                    </a:lnTo>
                    <a:lnTo>
                      <a:pt x="41" y="97"/>
                    </a:lnTo>
                    <a:lnTo>
                      <a:pt x="40" y="95"/>
                    </a:lnTo>
                    <a:lnTo>
                      <a:pt x="40" y="94"/>
                    </a:lnTo>
                    <a:lnTo>
                      <a:pt x="40" y="93"/>
                    </a:lnTo>
                    <a:lnTo>
                      <a:pt x="38" y="93"/>
                    </a:lnTo>
                    <a:lnTo>
                      <a:pt x="38" y="93"/>
                    </a:lnTo>
                    <a:lnTo>
                      <a:pt x="38" y="94"/>
                    </a:lnTo>
                    <a:lnTo>
                      <a:pt x="38" y="95"/>
                    </a:lnTo>
                    <a:lnTo>
                      <a:pt x="38" y="96"/>
                    </a:lnTo>
                    <a:lnTo>
                      <a:pt x="36" y="96"/>
                    </a:lnTo>
                    <a:lnTo>
                      <a:pt x="36" y="97"/>
                    </a:lnTo>
                    <a:lnTo>
                      <a:pt x="36" y="97"/>
                    </a:lnTo>
                    <a:lnTo>
                      <a:pt x="35" y="97"/>
                    </a:lnTo>
                    <a:lnTo>
                      <a:pt x="32" y="95"/>
                    </a:lnTo>
                    <a:lnTo>
                      <a:pt x="31" y="93"/>
                    </a:lnTo>
                    <a:lnTo>
                      <a:pt x="30" y="92"/>
                    </a:lnTo>
                    <a:lnTo>
                      <a:pt x="30" y="89"/>
                    </a:lnTo>
                    <a:lnTo>
                      <a:pt x="28" y="89"/>
                    </a:lnTo>
                    <a:lnTo>
                      <a:pt x="28" y="85"/>
                    </a:lnTo>
                    <a:lnTo>
                      <a:pt x="29" y="81"/>
                    </a:lnTo>
                    <a:lnTo>
                      <a:pt x="28" y="79"/>
                    </a:lnTo>
                    <a:lnTo>
                      <a:pt x="26" y="77"/>
                    </a:lnTo>
                    <a:lnTo>
                      <a:pt x="26" y="75"/>
                    </a:lnTo>
                    <a:lnTo>
                      <a:pt x="24" y="73"/>
                    </a:lnTo>
                    <a:lnTo>
                      <a:pt x="22" y="73"/>
                    </a:lnTo>
                    <a:lnTo>
                      <a:pt x="21" y="73"/>
                    </a:lnTo>
                    <a:lnTo>
                      <a:pt x="19" y="71"/>
                    </a:lnTo>
                    <a:lnTo>
                      <a:pt x="17" y="69"/>
                    </a:lnTo>
                    <a:lnTo>
                      <a:pt x="15" y="68"/>
                    </a:lnTo>
                    <a:lnTo>
                      <a:pt x="15" y="67"/>
                    </a:lnTo>
                    <a:lnTo>
                      <a:pt x="14" y="65"/>
                    </a:lnTo>
                    <a:lnTo>
                      <a:pt x="13" y="64"/>
                    </a:lnTo>
                    <a:lnTo>
                      <a:pt x="12" y="63"/>
                    </a:lnTo>
                    <a:lnTo>
                      <a:pt x="11" y="63"/>
                    </a:lnTo>
                    <a:lnTo>
                      <a:pt x="10" y="62"/>
                    </a:lnTo>
                    <a:lnTo>
                      <a:pt x="10" y="59"/>
                    </a:lnTo>
                    <a:lnTo>
                      <a:pt x="10" y="59"/>
                    </a:lnTo>
                    <a:lnTo>
                      <a:pt x="11" y="58"/>
                    </a:lnTo>
                    <a:lnTo>
                      <a:pt x="11" y="55"/>
                    </a:lnTo>
                    <a:lnTo>
                      <a:pt x="12" y="53"/>
                    </a:lnTo>
                    <a:lnTo>
                      <a:pt x="13" y="53"/>
                    </a:lnTo>
                    <a:lnTo>
                      <a:pt x="13" y="52"/>
                    </a:lnTo>
                    <a:lnTo>
                      <a:pt x="15" y="49"/>
                    </a:lnTo>
                    <a:lnTo>
                      <a:pt x="16" y="47"/>
                    </a:lnTo>
                    <a:lnTo>
                      <a:pt x="16" y="45"/>
                    </a:lnTo>
                    <a:lnTo>
                      <a:pt x="16" y="42"/>
                    </a:lnTo>
                    <a:lnTo>
                      <a:pt x="18" y="41"/>
                    </a:lnTo>
                    <a:lnTo>
                      <a:pt x="15" y="41"/>
                    </a:lnTo>
                    <a:lnTo>
                      <a:pt x="12" y="41"/>
                    </a:lnTo>
                    <a:lnTo>
                      <a:pt x="10" y="39"/>
                    </a:lnTo>
                    <a:lnTo>
                      <a:pt x="9" y="35"/>
                    </a:lnTo>
                    <a:lnTo>
                      <a:pt x="8" y="34"/>
                    </a:lnTo>
                    <a:lnTo>
                      <a:pt x="6" y="31"/>
                    </a:lnTo>
                    <a:lnTo>
                      <a:pt x="6" y="27"/>
                    </a:lnTo>
                    <a:lnTo>
                      <a:pt x="5" y="24"/>
                    </a:lnTo>
                    <a:lnTo>
                      <a:pt x="4" y="22"/>
                    </a:lnTo>
                    <a:lnTo>
                      <a:pt x="1" y="21"/>
                    </a:lnTo>
                    <a:lnTo>
                      <a:pt x="2" y="17"/>
                    </a:lnTo>
                    <a:lnTo>
                      <a:pt x="2" y="15"/>
                    </a:lnTo>
                    <a:lnTo>
                      <a:pt x="2" y="13"/>
                    </a:lnTo>
                    <a:lnTo>
                      <a:pt x="1" y="9"/>
                    </a:lnTo>
                    <a:lnTo>
                      <a:pt x="0" y="6"/>
                    </a:lnTo>
                    <a:lnTo>
                      <a:pt x="0" y="5"/>
                    </a:lnTo>
                    <a:lnTo>
                      <a:pt x="2" y="3"/>
                    </a:lnTo>
                    <a:lnTo>
                      <a:pt x="2" y="3"/>
                    </a:lnTo>
                    <a:lnTo>
                      <a:pt x="4" y="0"/>
                    </a:lnTo>
                    <a:lnTo>
                      <a:pt x="5" y="1"/>
                    </a:lnTo>
                    <a:lnTo>
                      <a:pt x="6" y="2"/>
                    </a:lnTo>
                    <a:lnTo>
                      <a:pt x="10" y="9"/>
                    </a:lnTo>
                    <a:lnTo>
                      <a:pt x="13" y="9"/>
                    </a:lnTo>
                    <a:lnTo>
                      <a:pt x="15" y="10"/>
                    </a:lnTo>
                    <a:lnTo>
                      <a:pt x="16" y="10"/>
                    </a:lnTo>
                    <a:lnTo>
                      <a:pt x="18" y="10"/>
                    </a:lnTo>
                    <a:lnTo>
                      <a:pt x="19" y="10"/>
                    </a:lnTo>
                    <a:lnTo>
                      <a:pt x="21" y="10"/>
                    </a:lnTo>
                    <a:lnTo>
                      <a:pt x="22" y="8"/>
                    </a:lnTo>
                    <a:lnTo>
                      <a:pt x="23" y="5"/>
                    </a:lnTo>
                    <a:lnTo>
                      <a:pt x="24" y="4"/>
                    </a:lnTo>
                    <a:lnTo>
                      <a:pt x="26" y="3"/>
                    </a:lnTo>
                    <a:lnTo>
                      <a:pt x="30" y="2"/>
                    </a:lnTo>
                    <a:lnTo>
                      <a:pt x="33" y="3"/>
                    </a:lnTo>
                    <a:lnTo>
                      <a:pt x="33" y="5"/>
                    </a:lnTo>
                    <a:lnTo>
                      <a:pt x="34" y="8"/>
                    </a:lnTo>
                    <a:lnTo>
                      <a:pt x="32" y="9"/>
                    </a:lnTo>
                    <a:lnTo>
                      <a:pt x="31" y="10"/>
                    </a:lnTo>
                    <a:lnTo>
                      <a:pt x="33" y="11"/>
                    </a:lnTo>
                    <a:lnTo>
                      <a:pt x="34" y="12"/>
                    </a:lnTo>
                    <a:lnTo>
                      <a:pt x="34" y="13"/>
                    </a:lnTo>
                    <a:lnTo>
                      <a:pt x="36" y="13"/>
                    </a:lnTo>
                    <a:lnTo>
                      <a:pt x="37" y="14"/>
                    </a:lnTo>
                    <a:lnTo>
                      <a:pt x="38" y="14"/>
                    </a:lnTo>
                    <a:lnTo>
                      <a:pt x="38" y="14"/>
                    </a:lnTo>
                    <a:lnTo>
                      <a:pt x="39" y="18"/>
                    </a:lnTo>
                    <a:lnTo>
                      <a:pt x="40" y="21"/>
                    </a:lnTo>
                    <a:lnTo>
                      <a:pt x="40" y="23"/>
                    </a:lnTo>
                    <a:lnTo>
                      <a:pt x="42" y="25"/>
                    </a:lnTo>
                    <a:lnTo>
                      <a:pt x="44" y="25"/>
                    </a:lnTo>
                    <a:lnTo>
                      <a:pt x="45" y="25"/>
                    </a:lnTo>
                    <a:lnTo>
                      <a:pt x="48" y="25"/>
                    </a:lnTo>
                    <a:lnTo>
                      <a:pt x="49" y="25"/>
                    </a:lnTo>
                    <a:lnTo>
                      <a:pt x="50" y="26"/>
                    </a:lnTo>
                    <a:lnTo>
                      <a:pt x="51" y="29"/>
                    </a:lnTo>
                    <a:lnTo>
                      <a:pt x="53" y="30"/>
                    </a:lnTo>
                    <a:lnTo>
                      <a:pt x="56" y="32"/>
                    </a:lnTo>
                    <a:lnTo>
                      <a:pt x="61" y="33"/>
                    </a:lnTo>
                    <a:lnTo>
                      <a:pt x="63" y="33"/>
                    </a:lnTo>
                    <a:lnTo>
                      <a:pt x="72" y="31"/>
                    </a:lnTo>
                    <a:lnTo>
                      <a:pt x="74" y="31"/>
                    </a:lnTo>
                    <a:lnTo>
                      <a:pt x="78" y="30"/>
                    </a:lnTo>
                    <a:lnTo>
                      <a:pt x="77" y="31"/>
                    </a:lnTo>
                    <a:lnTo>
                      <a:pt x="75" y="31"/>
                    </a:lnTo>
                    <a:lnTo>
                      <a:pt x="78" y="31"/>
                    </a:lnTo>
                    <a:lnTo>
                      <a:pt x="81" y="31"/>
                    </a:lnTo>
                    <a:lnTo>
                      <a:pt x="81" y="28"/>
                    </a:lnTo>
                    <a:lnTo>
                      <a:pt x="80" y="25"/>
                    </a:lnTo>
                    <a:lnTo>
                      <a:pt x="82" y="25"/>
                    </a:lnTo>
                    <a:lnTo>
                      <a:pt x="84" y="24"/>
                    </a:lnTo>
                    <a:lnTo>
                      <a:pt x="90" y="20"/>
                    </a:lnTo>
                    <a:lnTo>
                      <a:pt x="92" y="18"/>
                    </a:lnTo>
                    <a:lnTo>
                      <a:pt x="94" y="17"/>
                    </a:lnTo>
                    <a:lnTo>
                      <a:pt x="96" y="17"/>
                    </a:lnTo>
                    <a:lnTo>
                      <a:pt x="97" y="18"/>
                    </a:lnTo>
                    <a:lnTo>
                      <a:pt x="99" y="18"/>
                    </a:lnTo>
                    <a:lnTo>
                      <a:pt x="100" y="17"/>
                    </a:lnTo>
                    <a:lnTo>
                      <a:pt x="100" y="16"/>
                    </a:lnTo>
                    <a:lnTo>
                      <a:pt x="102" y="15"/>
                    </a:lnTo>
                    <a:lnTo>
                      <a:pt x="106" y="16"/>
                    </a:lnTo>
                    <a:lnTo>
                      <a:pt x="108" y="18"/>
                    </a:lnTo>
                    <a:lnTo>
                      <a:pt x="109" y="19"/>
                    </a:lnTo>
                    <a:lnTo>
                      <a:pt x="114" y="21"/>
                    </a:lnTo>
                    <a:lnTo>
                      <a:pt x="116" y="22"/>
                    </a:lnTo>
                    <a:lnTo>
                      <a:pt x="118" y="23"/>
                    </a:lnTo>
                    <a:lnTo>
                      <a:pt x="120" y="22"/>
                    </a:lnTo>
                    <a:lnTo>
                      <a:pt x="122" y="23"/>
                    </a:lnTo>
                    <a:lnTo>
                      <a:pt x="123" y="23"/>
                    </a:lnTo>
                    <a:lnTo>
                      <a:pt x="125" y="25"/>
                    </a:lnTo>
                    <a:lnTo>
                      <a:pt x="125" y="27"/>
                    </a:lnTo>
                    <a:lnTo>
                      <a:pt x="126" y="28"/>
                    </a:lnTo>
                    <a:lnTo>
                      <a:pt x="129" y="29"/>
                    </a:lnTo>
                    <a:lnTo>
                      <a:pt x="132" y="32"/>
                    </a:lnTo>
                    <a:lnTo>
                      <a:pt x="135" y="33"/>
                    </a:lnTo>
                    <a:lnTo>
                      <a:pt x="138" y="33"/>
                    </a:lnTo>
                    <a:lnTo>
                      <a:pt x="139" y="34"/>
                    </a:lnTo>
                    <a:lnTo>
                      <a:pt x="139" y="39"/>
                    </a:lnTo>
                    <a:lnTo>
                      <a:pt x="140" y="41"/>
                    </a:lnTo>
                    <a:lnTo>
                      <a:pt x="140" y="43"/>
                    </a:lnTo>
                    <a:lnTo>
                      <a:pt x="139" y="45"/>
                    </a:lnTo>
                    <a:lnTo>
                      <a:pt x="139" y="47"/>
                    </a:lnTo>
                    <a:lnTo>
                      <a:pt x="138" y="51"/>
                    </a:lnTo>
                    <a:lnTo>
                      <a:pt x="136" y="54"/>
                    </a:lnTo>
                    <a:lnTo>
                      <a:pt x="136" y="56"/>
                    </a:lnTo>
                    <a:lnTo>
                      <a:pt x="133" y="57"/>
                    </a:lnTo>
                    <a:lnTo>
                      <a:pt x="133" y="59"/>
                    </a:lnTo>
                    <a:lnTo>
                      <a:pt x="133" y="62"/>
                    </a:lnTo>
                    <a:lnTo>
                      <a:pt x="135" y="63"/>
                    </a:lnTo>
                    <a:lnTo>
                      <a:pt x="136" y="64"/>
                    </a:lnTo>
                    <a:lnTo>
                      <a:pt x="134" y="67"/>
                    </a:lnTo>
                    <a:lnTo>
                      <a:pt x="134" y="70"/>
                    </a:lnTo>
                    <a:lnTo>
                      <a:pt x="134" y="71"/>
                    </a:lnTo>
                    <a:lnTo>
                      <a:pt x="135" y="74"/>
                    </a:lnTo>
                    <a:lnTo>
                      <a:pt x="136" y="77"/>
                    </a:lnTo>
                    <a:lnTo>
                      <a:pt x="135" y="79"/>
                    </a:lnTo>
                    <a:lnTo>
                      <a:pt x="135" y="81"/>
                    </a:lnTo>
                    <a:lnTo>
                      <a:pt x="136" y="83"/>
                    </a:lnTo>
                    <a:lnTo>
                      <a:pt x="138" y="83"/>
                    </a:lnTo>
                    <a:lnTo>
                      <a:pt x="140" y="83"/>
                    </a:lnTo>
                    <a:lnTo>
                      <a:pt x="142" y="85"/>
                    </a:lnTo>
                    <a:lnTo>
                      <a:pt x="143" y="87"/>
                    </a:lnTo>
                    <a:lnTo>
                      <a:pt x="143" y="89"/>
                    </a:lnTo>
                    <a:lnTo>
                      <a:pt x="142" y="92"/>
                    </a:lnTo>
                    <a:lnTo>
                      <a:pt x="138" y="96"/>
                    </a:lnTo>
                    <a:lnTo>
                      <a:pt x="137" y="99"/>
                    </a:lnTo>
                    <a:lnTo>
                      <a:pt x="136" y="100"/>
                    </a:lnTo>
                    <a:lnTo>
                      <a:pt x="138" y="102"/>
                    </a:lnTo>
                    <a:lnTo>
                      <a:pt x="140" y="103"/>
                    </a:lnTo>
                    <a:lnTo>
                      <a:pt x="142" y="110"/>
                    </a:lnTo>
                    <a:lnTo>
                      <a:pt x="144" y="111"/>
                    </a:lnTo>
                    <a:lnTo>
                      <a:pt x="147" y="113"/>
                    </a:lnTo>
                    <a:lnTo>
                      <a:pt x="151" y="114"/>
                    </a:lnTo>
                    <a:lnTo>
                      <a:pt x="152" y="115"/>
                    </a:lnTo>
                    <a:lnTo>
                      <a:pt x="152" y="119"/>
                    </a:lnTo>
                    <a:lnTo>
                      <a:pt x="152" y="121"/>
                    </a:lnTo>
                    <a:lnTo>
                      <a:pt x="152" y="123"/>
                    </a:lnTo>
                    <a:lnTo>
                      <a:pt x="155" y="124"/>
                    </a:lnTo>
                    <a:lnTo>
                      <a:pt x="156" y="125"/>
                    </a:lnTo>
                    <a:lnTo>
                      <a:pt x="156" y="126"/>
                    </a:lnTo>
                    <a:lnTo>
                      <a:pt x="156" y="127"/>
                    </a:lnTo>
                    <a:lnTo>
                      <a:pt x="154" y="129"/>
                    </a:lnTo>
                    <a:lnTo>
                      <a:pt x="152" y="129"/>
                    </a:lnTo>
                    <a:lnTo>
                      <a:pt x="150" y="130"/>
                    </a:lnTo>
                    <a:lnTo>
                      <a:pt x="148" y="131"/>
                    </a:lnTo>
                    <a:lnTo>
                      <a:pt x="146" y="132"/>
                    </a:lnTo>
                    <a:lnTo>
                      <a:pt x="144" y="134"/>
                    </a:lnTo>
                    <a:lnTo>
                      <a:pt x="143" y="139"/>
                    </a:lnTo>
                    <a:lnTo>
                      <a:pt x="142" y="140"/>
                    </a:lnTo>
                    <a:lnTo>
                      <a:pt x="142" y="14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9" name="Freeform 67"/>
              <p:cNvSpPr>
                <a:spLocks/>
              </p:cNvSpPr>
              <p:nvPr/>
            </p:nvSpPr>
            <p:spPr bwMode="auto">
              <a:xfrm>
                <a:off x="1626" y="2386"/>
                <a:ext cx="91" cy="90"/>
              </a:xfrm>
              <a:custGeom>
                <a:avLst/>
                <a:gdLst>
                  <a:gd name="T0" fmla="*/ 4 w 91"/>
                  <a:gd name="T1" fmla="*/ 65 h 90"/>
                  <a:gd name="T2" fmla="*/ 4 w 91"/>
                  <a:gd name="T3" fmla="*/ 39 h 90"/>
                  <a:gd name="T4" fmla="*/ 1 w 91"/>
                  <a:gd name="T5" fmla="*/ 21 h 90"/>
                  <a:gd name="T6" fmla="*/ 0 w 91"/>
                  <a:gd name="T7" fmla="*/ 17 h 90"/>
                  <a:gd name="T8" fmla="*/ 1 w 91"/>
                  <a:gd name="T9" fmla="*/ 13 h 90"/>
                  <a:gd name="T10" fmla="*/ 2 w 91"/>
                  <a:gd name="T11" fmla="*/ 10 h 90"/>
                  <a:gd name="T12" fmla="*/ 1 w 91"/>
                  <a:gd name="T13" fmla="*/ 3 h 90"/>
                  <a:gd name="T14" fmla="*/ 3 w 91"/>
                  <a:gd name="T15" fmla="*/ 0 h 90"/>
                  <a:gd name="T16" fmla="*/ 6 w 91"/>
                  <a:gd name="T17" fmla="*/ 1 h 90"/>
                  <a:gd name="T18" fmla="*/ 14 w 91"/>
                  <a:gd name="T19" fmla="*/ 0 h 90"/>
                  <a:gd name="T20" fmla="*/ 23 w 91"/>
                  <a:gd name="T21" fmla="*/ 4 h 90"/>
                  <a:gd name="T22" fmla="*/ 28 w 91"/>
                  <a:gd name="T23" fmla="*/ 5 h 90"/>
                  <a:gd name="T24" fmla="*/ 34 w 91"/>
                  <a:gd name="T25" fmla="*/ 6 h 90"/>
                  <a:gd name="T26" fmla="*/ 40 w 91"/>
                  <a:gd name="T27" fmla="*/ 6 h 90"/>
                  <a:gd name="T28" fmla="*/ 46 w 91"/>
                  <a:gd name="T29" fmla="*/ 2 h 90"/>
                  <a:gd name="T30" fmla="*/ 50 w 91"/>
                  <a:gd name="T31" fmla="*/ 1 h 90"/>
                  <a:gd name="T32" fmla="*/ 48 w 91"/>
                  <a:gd name="T33" fmla="*/ 2 h 90"/>
                  <a:gd name="T34" fmla="*/ 52 w 91"/>
                  <a:gd name="T35" fmla="*/ 2 h 90"/>
                  <a:gd name="T36" fmla="*/ 54 w 91"/>
                  <a:gd name="T37" fmla="*/ 1 h 90"/>
                  <a:gd name="T38" fmla="*/ 60 w 91"/>
                  <a:gd name="T39" fmla="*/ 0 h 90"/>
                  <a:gd name="T40" fmla="*/ 61 w 91"/>
                  <a:gd name="T41" fmla="*/ 2 h 90"/>
                  <a:gd name="T42" fmla="*/ 64 w 91"/>
                  <a:gd name="T43" fmla="*/ 4 h 90"/>
                  <a:gd name="T44" fmla="*/ 67 w 91"/>
                  <a:gd name="T45" fmla="*/ 6 h 90"/>
                  <a:gd name="T46" fmla="*/ 69 w 91"/>
                  <a:gd name="T47" fmla="*/ 4 h 90"/>
                  <a:gd name="T48" fmla="*/ 76 w 91"/>
                  <a:gd name="T49" fmla="*/ 4 h 90"/>
                  <a:gd name="T50" fmla="*/ 78 w 91"/>
                  <a:gd name="T51" fmla="*/ 5 h 90"/>
                  <a:gd name="T52" fmla="*/ 84 w 91"/>
                  <a:gd name="T53" fmla="*/ 21 h 90"/>
                  <a:gd name="T54" fmla="*/ 80 w 91"/>
                  <a:gd name="T55" fmla="*/ 31 h 90"/>
                  <a:gd name="T56" fmla="*/ 80 w 91"/>
                  <a:gd name="T57" fmla="*/ 34 h 90"/>
                  <a:gd name="T58" fmla="*/ 77 w 91"/>
                  <a:gd name="T59" fmla="*/ 36 h 90"/>
                  <a:gd name="T60" fmla="*/ 72 w 91"/>
                  <a:gd name="T61" fmla="*/ 30 h 90"/>
                  <a:gd name="T62" fmla="*/ 70 w 91"/>
                  <a:gd name="T63" fmla="*/ 26 h 90"/>
                  <a:gd name="T64" fmla="*/ 68 w 91"/>
                  <a:gd name="T65" fmla="*/ 21 h 90"/>
                  <a:gd name="T66" fmla="*/ 66 w 91"/>
                  <a:gd name="T67" fmla="*/ 16 h 90"/>
                  <a:gd name="T68" fmla="*/ 65 w 91"/>
                  <a:gd name="T69" fmla="*/ 15 h 90"/>
                  <a:gd name="T70" fmla="*/ 64 w 91"/>
                  <a:gd name="T71" fmla="*/ 17 h 90"/>
                  <a:gd name="T72" fmla="*/ 65 w 91"/>
                  <a:gd name="T73" fmla="*/ 21 h 90"/>
                  <a:gd name="T74" fmla="*/ 66 w 91"/>
                  <a:gd name="T75" fmla="*/ 24 h 90"/>
                  <a:gd name="T76" fmla="*/ 71 w 91"/>
                  <a:gd name="T77" fmla="*/ 33 h 90"/>
                  <a:gd name="T78" fmla="*/ 73 w 91"/>
                  <a:gd name="T79" fmla="*/ 38 h 90"/>
                  <a:gd name="T80" fmla="*/ 76 w 91"/>
                  <a:gd name="T81" fmla="*/ 45 h 90"/>
                  <a:gd name="T82" fmla="*/ 79 w 91"/>
                  <a:gd name="T83" fmla="*/ 51 h 90"/>
                  <a:gd name="T84" fmla="*/ 83 w 91"/>
                  <a:gd name="T85" fmla="*/ 59 h 90"/>
                  <a:gd name="T86" fmla="*/ 86 w 91"/>
                  <a:gd name="T87" fmla="*/ 66 h 90"/>
                  <a:gd name="T88" fmla="*/ 90 w 91"/>
                  <a:gd name="T89" fmla="*/ 70 h 90"/>
                  <a:gd name="T90" fmla="*/ 89 w 91"/>
                  <a:gd name="T91" fmla="*/ 70 h 90"/>
                  <a:gd name="T92" fmla="*/ 89 w 91"/>
                  <a:gd name="T93" fmla="*/ 72 h 90"/>
                  <a:gd name="T94" fmla="*/ 86 w 91"/>
                  <a:gd name="T95" fmla="*/ 80 h 90"/>
                  <a:gd name="T96" fmla="*/ 78 w 91"/>
                  <a:gd name="T97" fmla="*/ 86 h 90"/>
                  <a:gd name="T98" fmla="*/ 70 w 91"/>
                  <a:gd name="T99" fmla="*/ 88 h 90"/>
                  <a:gd name="T100" fmla="*/ 56 w 91"/>
                  <a:gd name="T101" fmla="*/ 86 h 90"/>
                  <a:gd name="T102" fmla="*/ 54 w 91"/>
                  <a:gd name="T103" fmla="*/ 88 h 90"/>
                  <a:gd name="T104" fmla="*/ 35 w 91"/>
                  <a:gd name="T105" fmla="*/ 87 h 90"/>
                  <a:gd name="T106" fmla="*/ 12 w 91"/>
                  <a:gd name="T107" fmla="*/ 8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90">
                    <a:moveTo>
                      <a:pt x="4" y="82"/>
                    </a:moveTo>
                    <a:lnTo>
                      <a:pt x="4" y="73"/>
                    </a:lnTo>
                    <a:lnTo>
                      <a:pt x="4" y="65"/>
                    </a:lnTo>
                    <a:lnTo>
                      <a:pt x="4" y="56"/>
                    </a:lnTo>
                    <a:lnTo>
                      <a:pt x="4" y="48"/>
                    </a:lnTo>
                    <a:lnTo>
                      <a:pt x="4" y="39"/>
                    </a:lnTo>
                    <a:lnTo>
                      <a:pt x="4" y="30"/>
                    </a:lnTo>
                    <a:lnTo>
                      <a:pt x="4" y="24"/>
                    </a:lnTo>
                    <a:lnTo>
                      <a:pt x="1" y="21"/>
                    </a:lnTo>
                    <a:lnTo>
                      <a:pt x="2" y="20"/>
                    </a:lnTo>
                    <a:lnTo>
                      <a:pt x="2" y="19"/>
                    </a:lnTo>
                    <a:lnTo>
                      <a:pt x="0" y="17"/>
                    </a:lnTo>
                    <a:lnTo>
                      <a:pt x="0" y="14"/>
                    </a:lnTo>
                    <a:lnTo>
                      <a:pt x="0" y="14"/>
                    </a:lnTo>
                    <a:lnTo>
                      <a:pt x="1" y="13"/>
                    </a:lnTo>
                    <a:lnTo>
                      <a:pt x="2" y="12"/>
                    </a:lnTo>
                    <a:lnTo>
                      <a:pt x="2" y="12"/>
                    </a:lnTo>
                    <a:lnTo>
                      <a:pt x="2" y="10"/>
                    </a:lnTo>
                    <a:lnTo>
                      <a:pt x="2" y="8"/>
                    </a:lnTo>
                    <a:lnTo>
                      <a:pt x="2" y="4"/>
                    </a:lnTo>
                    <a:lnTo>
                      <a:pt x="1" y="3"/>
                    </a:lnTo>
                    <a:lnTo>
                      <a:pt x="1" y="2"/>
                    </a:lnTo>
                    <a:lnTo>
                      <a:pt x="2" y="1"/>
                    </a:lnTo>
                    <a:lnTo>
                      <a:pt x="3" y="0"/>
                    </a:lnTo>
                    <a:lnTo>
                      <a:pt x="4" y="0"/>
                    </a:lnTo>
                    <a:lnTo>
                      <a:pt x="4" y="0"/>
                    </a:lnTo>
                    <a:lnTo>
                      <a:pt x="6" y="1"/>
                    </a:lnTo>
                    <a:lnTo>
                      <a:pt x="8" y="0"/>
                    </a:lnTo>
                    <a:lnTo>
                      <a:pt x="10" y="0"/>
                    </a:lnTo>
                    <a:lnTo>
                      <a:pt x="14" y="0"/>
                    </a:lnTo>
                    <a:lnTo>
                      <a:pt x="18" y="1"/>
                    </a:lnTo>
                    <a:lnTo>
                      <a:pt x="21" y="2"/>
                    </a:lnTo>
                    <a:lnTo>
                      <a:pt x="23" y="4"/>
                    </a:lnTo>
                    <a:lnTo>
                      <a:pt x="26" y="4"/>
                    </a:lnTo>
                    <a:lnTo>
                      <a:pt x="26" y="4"/>
                    </a:lnTo>
                    <a:lnTo>
                      <a:pt x="28" y="5"/>
                    </a:lnTo>
                    <a:lnTo>
                      <a:pt x="30" y="5"/>
                    </a:lnTo>
                    <a:lnTo>
                      <a:pt x="32" y="6"/>
                    </a:lnTo>
                    <a:lnTo>
                      <a:pt x="34" y="6"/>
                    </a:lnTo>
                    <a:lnTo>
                      <a:pt x="36" y="7"/>
                    </a:lnTo>
                    <a:lnTo>
                      <a:pt x="38" y="6"/>
                    </a:lnTo>
                    <a:lnTo>
                      <a:pt x="40" y="6"/>
                    </a:lnTo>
                    <a:lnTo>
                      <a:pt x="42" y="4"/>
                    </a:lnTo>
                    <a:lnTo>
                      <a:pt x="45" y="2"/>
                    </a:lnTo>
                    <a:lnTo>
                      <a:pt x="46" y="2"/>
                    </a:lnTo>
                    <a:lnTo>
                      <a:pt x="48" y="1"/>
                    </a:lnTo>
                    <a:lnTo>
                      <a:pt x="50" y="1"/>
                    </a:lnTo>
                    <a:lnTo>
                      <a:pt x="50" y="1"/>
                    </a:lnTo>
                    <a:lnTo>
                      <a:pt x="50" y="1"/>
                    </a:lnTo>
                    <a:lnTo>
                      <a:pt x="48" y="2"/>
                    </a:lnTo>
                    <a:lnTo>
                      <a:pt x="48" y="2"/>
                    </a:lnTo>
                    <a:lnTo>
                      <a:pt x="48" y="2"/>
                    </a:lnTo>
                    <a:lnTo>
                      <a:pt x="51" y="2"/>
                    </a:lnTo>
                    <a:lnTo>
                      <a:pt x="52" y="2"/>
                    </a:lnTo>
                    <a:lnTo>
                      <a:pt x="53" y="0"/>
                    </a:lnTo>
                    <a:lnTo>
                      <a:pt x="54" y="1"/>
                    </a:lnTo>
                    <a:lnTo>
                      <a:pt x="54" y="1"/>
                    </a:lnTo>
                    <a:lnTo>
                      <a:pt x="58" y="1"/>
                    </a:lnTo>
                    <a:lnTo>
                      <a:pt x="58" y="1"/>
                    </a:lnTo>
                    <a:lnTo>
                      <a:pt x="60" y="0"/>
                    </a:lnTo>
                    <a:lnTo>
                      <a:pt x="60" y="1"/>
                    </a:lnTo>
                    <a:lnTo>
                      <a:pt x="60" y="2"/>
                    </a:lnTo>
                    <a:lnTo>
                      <a:pt x="61" y="2"/>
                    </a:lnTo>
                    <a:lnTo>
                      <a:pt x="62" y="2"/>
                    </a:lnTo>
                    <a:lnTo>
                      <a:pt x="62" y="3"/>
                    </a:lnTo>
                    <a:lnTo>
                      <a:pt x="64" y="4"/>
                    </a:lnTo>
                    <a:lnTo>
                      <a:pt x="64" y="5"/>
                    </a:lnTo>
                    <a:lnTo>
                      <a:pt x="65" y="6"/>
                    </a:lnTo>
                    <a:lnTo>
                      <a:pt x="67" y="6"/>
                    </a:lnTo>
                    <a:lnTo>
                      <a:pt x="68" y="6"/>
                    </a:lnTo>
                    <a:lnTo>
                      <a:pt x="68" y="5"/>
                    </a:lnTo>
                    <a:lnTo>
                      <a:pt x="69" y="4"/>
                    </a:lnTo>
                    <a:lnTo>
                      <a:pt x="70" y="6"/>
                    </a:lnTo>
                    <a:lnTo>
                      <a:pt x="73" y="5"/>
                    </a:lnTo>
                    <a:lnTo>
                      <a:pt x="76" y="4"/>
                    </a:lnTo>
                    <a:lnTo>
                      <a:pt x="78" y="2"/>
                    </a:lnTo>
                    <a:lnTo>
                      <a:pt x="78" y="4"/>
                    </a:lnTo>
                    <a:lnTo>
                      <a:pt x="78" y="5"/>
                    </a:lnTo>
                    <a:lnTo>
                      <a:pt x="78" y="6"/>
                    </a:lnTo>
                    <a:lnTo>
                      <a:pt x="81" y="14"/>
                    </a:lnTo>
                    <a:lnTo>
                      <a:pt x="84" y="21"/>
                    </a:lnTo>
                    <a:lnTo>
                      <a:pt x="82" y="24"/>
                    </a:lnTo>
                    <a:lnTo>
                      <a:pt x="82" y="28"/>
                    </a:lnTo>
                    <a:lnTo>
                      <a:pt x="80" y="31"/>
                    </a:lnTo>
                    <a:lnTo>
                      <a:pt x="80" y="32"/>
                    </a:lnTo>
                    <a:lnTo>
                      <a:pt x="80" y="34"/>
                    </a:lnTo>
                    <a:lnTo>
                      <a:pt x="80" y="34"/>
                    </a:lnTo>
                    <a:lnTo>
                      <a:pt x="80" y="35"/>
                    </a:lnTo>
                    <a:lnTo>
                      <a:pt x="78" y="36"/>
                    </a:lnTo>
                    <a:lnTo>
                      <a:pt x="77" y="36"/>
                    </a:lnTo>
                    <a:lnTo>
                      <a:pt x="76" y="34"/>
                    </a:lnTo>
                    <a:lnTo>
                      <a:pt x="74" y="32"/>
                    </a:lnTo>
                    <a:lnTo>
                      <a:pt x="72" y="30"/>
                    </a:lnTo>
                    <a:lnTo>
                      <a:pt x="71" y="28"/>
                    </a:lnTo>
                    <a:lnTo>
                      <a:pt x="71" y="28"/>
                    </a:lnTo>
                    <a:lnTo>
                      <a:pt x="70" y="26"/>
                    </a:lnTo>
                    <a:lnTo>
                      <a:pt x="70" y="24"/>
                    </a:lnTo>
                    <a:lnTo>
                      <a:pt x="68" y="22"/>
                    </a:lnTo>
                    <a:lnTo>
                      <a:pt x="68" y="21"/>
                    </a:lnTo>
                    <a:lnTo>
                      <a:pt x="66" y="20"/>
                    </a:lnTo>
                    <a:lnTo>
                      <a:pt x="66" y="16"/>
                    </a:lnTo>
                    <a:lnTo>
                      <a:pt x="66" y="16"/>
                    </a:lnTo>
                    <a:lnTo>
                      <a:pt x="66" y="15"/>
                    </a:lnTo>
                    <a:lnTo>
                      <a:pt x="65" y="15"/>
                    </a:lnTo>
                    <a:lnTo>
                      <a:pt x="65" y="15"/>
                    </a:lnTo>
                    <a:lnTo>
                      <a:pt x="64" y="16"/>
                    </a:lnTo>
                    <a:lnTo>
                      <a:pt x="64" y="16"/>
                    </a:lnTo>
                    <a:lnTo>
                      <a:pt x="64" y="17"/>
                    </a:lnTo>
                    <a:lnTo>
                      <a:pt x="64" y="19"/>
                    </a:lnTo>
                    <a:lnTo>
                      <a:pt x="64" y="20"/>
                    </a:lnTo>
                    <a:lnTo>
                      <a:pt x="65" y="21"/>
                    </a:lnTo>
                    <a:lnTo>
                      <a:pt x="66" y="22"/>
                    </a:lnTo>
                    <a:lnTo>
                      <a:pt x="66" y="22"/>
                    </a:lnTo>
                    <a:lnTo>
                      <a:pt x="66" y="24"/>
                    </a:lnTo>
                    <a:lnTo>
                      <a:pt x="66" y="26"/>
                    </a:lnTo>
                    <a:lnTo>
                      <a:pt x="68" y="30"/>
                    </a:lnTo>
                    <a:lnTo>
                      <a:pt x="71" y="33"/>
                    </a:lnTo>
                    <a:lnTo>
                      <a:pt x="72" y="34"/>
                    </a:lnTo>
                    <a:lnTo>
                      <a:pt x="73" y="34"/>
                    </a:lnTo>
                    <a:lnTo>
                      <a:pt x="73" y="38"/>
                    </a:lnTo>
                    <a:lnTo>
                      <a:pt x="74" y="39"/>
                    </a:lnTo>
                    <a:lnTo>
                      <a:pt x="76" y="41"/>
                    </a:lnTo>
                    <a:lnTo>
                      <a:pt x="76" y="45"/>
                    </a:lnTo>
                    <a:lnTo>
                      <a:pt x="76" y="46"/>
                    </a:lnTo>
                    <a:lnTo>
                      <a:pt x="77" y="48"/>
                    </a:lnTo>
                    <a:lnTo>
                      <a:pt x="79" y="51"/>
                    </a:lnTo>
                    <a:lnTo>
                      <a:pt x="80" y="53"/>
                    </a:lnTo>
                    <a:lnTo>
                      <a:pt x="82" y="55"/>
                    </a:lnTo>
                    <a:lnTo>
                      <a:pt x="83" y="59"/>
                    </a:lnTo>
                    <a:lnTo>
                      <a:pt x="84" y="61"/>
                    </a:lnTo>
                    <a:lnTo>
                      <a:pt x="84" y="62"/>
                    </a:lnTo>
                    <a:lnTo>
                      <a:pt x="86" y="66"/>
                    </a:lnTo>
                    <a:lnTo>
                      <a:pt x="88" y="67"/>
                    </a:lnTo>
                    <a:lnTo>
                      <a:pt x="90" y="69"/>
                    </a:lnTo>
                    <a:lnTo>
                      <a:pt x="90" y="70"/>
                    </a:lnTo>
                    <a:lnTo>
                      <a:pt x="91" y="70"/>
                    </a:lnTo>
                    <a:lnTo>
                      <a:pt x="91" y="71"/>
                    </a:lnTo>
                    <a:lnTo>
                      <a:pt x="89" y="70"/>
                    </a:lnTo>
                    <a:lnTo>
                      <a:pt x="89" y="70"/>
                    </a:lnTo>
                    <a:lnTo>
                      <a:pt x="89" y="71"/>
                    </a:lnTo>
                    <a:lnTo>
                      <a:pt x="89" y="72"/>
                    </a:lnTo>
                    <a:lnTo>
                      <a:pt x="89" y="76"/>
                    </a:lnTo>
                    <a:lnTo>
                      <a:pt x="90" y="78"/>
                    </a:lnTo>
                    <a:lnTo>
                      <a:pt x="86" y="80"/>
                    </a:lnTo>
                    <a:lnTo>
                      <a:pt x="84" y="80"/>
                    </a:lnTo>
                    <a:lnTo>
                      <a:pt x="83" y="84"/>
                    </a:lnTo>
                    <a:lnTo>
                      <a:pt x="78" y="86"/>
                    </a:lnTo>
                    <a:lnTo>
                      <a:pt x="77" y="89"/>
                    </a:lnTo>
                    <a:lnTo>
                      <a:pt x="73" y="90"/>
                    </a:lnTo>
                    <a:lnTo>
                      <a:pt x="70" y="88"/>
                    </a:lnTo>
                    <a:lnTo>
                      <a:pt x="56" y="88"/>
                    </a:lnTo>
                    <a:lnTo>
                      <a:pt x="57" y="86"/>
                    </a:lnTo>
                    <a:lnTo>
                      <a:pt x="56" y="86"/>
                    </a:lnTo>
                    <a:lnTo>
                      <a:pt x="56" y="86"/>
                    </a:lnTo>
                    <a:lnTo>
                      <a:pt x="56" y="86"/>
                    </a:lnTo>
                    <a:lnTo>
                      <a:pt x="54" y="88"/>
                    </a:lnTo>
                    <a:lnTo>
                      <a:pt x="50" y="87"/>
                    </a:lnTo>
                    <a:lnTo>
                      <a:pt x="42" y="87"/>
                    </a:lnTo>
                    <a:lnTo>
                      <a:pt x="35" y="87"/>
                    </a:lnTo>
                    <a:lnTo>
                      <a:pt x="27" y="87"/>
                    </a:lnTo>
                    <a:lnTo>
                      <a:pt x="20" y="87"/>
                    </a:lnTo>
                    <a:lnTo>
                      <a:pt x="12" y="87"/>
                    </a:lnTo>
                    <a:lnTo>
                      <a:pt x="4" y="87"/>
                    </a:lnTo>
                    <a:lnTo>
                      <a:pt x="4" y="8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0" name="Freeform 68"/>
              <p:cNvSpPr>
                <a:spLocks/>
              </p:cNvSpPr>
              <p:nvPr/>
            </p:nvSpPr>
            <p:spPr bwMode="auto">
              <a:xfrm>
                <a:off x="1356" y="2332"/>
                <a:ext cx="166" cy="168"/>
              </a:xfrm>
              <a:custGeom>
                <a:avLst/>
                <a:gdLst>
                  <a:gd name="T0" fmla="*/ 0 w 166"/>
                  <a:gd name="T1" fmla="*/ 95 h 168"/>
                  <a:gd name="T2" fmla="*/ 9 w 166"/>
                  <a:gd name="T3" fmla="*/ 74 h 168"/>
                  <a:gd name="T4" fmla="*/ 14 w 166"/>
                  <a:gd name="T5" fmla="*/ 72 h 168"/>
                  <a:gd name="T6" fmla="*/ 17 w 166"/>
                  <a:gd name="T7" fmla="*/ 71 h 168"/>
                  <a:gd name="T8" fmla="*/ 24 w 166"/>
                  <a:gd name="T9" fmla="*/ 70 h 168"/>
                  <a:gd name="T10" fmla="*/ 28 w 166"/>
                  <a:gd name="T11" fmla="*/ 66 h 168"/>
                  <a:gd name="T12" fmla="*/ 38 w 166"/>
                  <a:gd name="T13" fmla="*/ 60 h 168"/>
                  <a:gd name="T14" fmla="*/ 40 w 166"/>
                  <a:gd name="T15" fmla="*/ 58 h 168"/>
                  <a:gd name="T16" fmla="*/ 40 w 166"/>
                  <a:gd name="T17" fmla="*/ 55 h 168"/>
                  <a:gd name="T18" fmla="*/ 39 w 166"/>
                  <a:gd name="T19" fmla="*/ 53 h 168"/>
                  <a:gd name="T20" fmla="*/ 44 w 166"/>
                  <a:gd name="T21" fmla="*/ 52 h 168"/>
                  <a:gd name="T22" fmla="*/ 46 w 166"/>
                  <a:gd name="T23" fmla="*/ 48 h 168"/>
                  <a:gd name="T24" fmla="*/ 50 w 166"/>
                  <a:gd name="T25" fmla="*/ 48 h 168"/>
                  <a:gd name="T26" fmla="*/ 60 w 166"/>
                  <a:gd name="T27" fmla="*/ 48 h 168"/>
                  <a:gd name="T28" fmla="*/ 61 w 166"/>
                  <a:gd name="T29" fmla="*/ 45 h 168"/>
                  <a:gd name="T30" fmla="*/ 58 w 166"/>
                  <a:gd name="T31" fmla="*/ 40 h 168"/>
                  <a:gd name="T32" fmla="*/ 58 w 166"/>
                  <a:gd name="T33" fmla="*/ 36 h 168"/>
                  <a:gd name="T34" fmla="*/ 57 w 166"/>
                  <a:gd name="T35" fmla="*/ 31 h 168"/>
                  <a:gd name="T36" fmla="*/ 56 w 166"/>
                  <a:gd name="T37" fmla="*/ 25 h 168"/>
                  <a:gd name="T38" fmla="*/ 56 w 166"/>
                  <a:gd name="T39" fmla="*/ 24 h 168"/>
                  <a:gd name="T40" fmla="*/ 54 w 166"/>
                  <a:gd name="T41" fmla="*/ 20 h 168"/>
                  <a:gd name="T42" fmla="*/ 62 w 166"/>
                  <a:gd name="T43" fmla="*/ 14 h 168"/>
                  <a:gd name="T44" fmla="*/ 70 w 166"/>
                  <a:gd name="T45" fmla="*/ 12 h 168"/>
                  <a:gd name="T46" fmla="*/ 75 w 166"/>
                  <a:gd name="T47" fmla="*/ 8 h 168"/>
                  <a:gd name="T48" fmla="*/ 92 w 166"/>
                  <a:gd name="T49" fmla="*/ 4 h 168"/>
                  <a:gd name="T50" fmla="*/ 99 w 166"/>
                  <a:gd name="T51" fmla="*/ 3 h 168"/>
                  <a:gd name="T52" fmla="*/ 110 w 166"/>
                  <a:gd name="T53" fmla="*/ 2 h 168"/>
                  <a:gd name="T54" fmla="*/ 119 w 166"/>
                  <a:gd name="T55" fmla="*/ 2 h 168"/>
                  <a:gd name="T56" fmla="*/ 126 w 166"/>
                  <a:gd name="T57" fmla="*/ 1 h 168"/>
                  <a:gd name="T58" fmla="*/ 134 w 166"/>
                  <a:gd name="T59" fmla="*/ 2 h 168"/>
                  <a:gd name="T60" fmla="*/ 141 w 166"/>
                  <a:gd name="T61" fmla="*/ 2 h 168"/>
                  <a:gd name="T62" fmla="*/ 138 w 166"/>
                  <a:gd name="T63" fmla="*/ 6 h 168"/>
                  <a:gd name="T64" fmla="*/ 138 w 166"/>
                  <a:gd name="T65" fmla="*/ 17 h 168"/>
                  <a:gd name="T66" fmla="*/ 134 w 166"/>
                  <a:gd name="T67" fmla="*/ 26 h 168"/>
                  <a:gd name="T68" fmla="*/ 130 w 166"/>
                  <a:gd name="T69" fmla="*/ 31 h 168"/>
                  <a:gd name="T70" fmla="*/ 134 w 166"/>
                  <a:gd name="T71" fmla="*/ 39 h 168"/>
                  <a:gd name="T72" fmla="*/ 143 w 166"/>
                  <a:gd name="T73" fmla="*/ 49 h 168"/>
                  <a:gd name="T74" fmla="*/ 146 w 166"/>
                  <a:gd name="T75" fmla="*/ 66 h 168"/>
                  <a:gd name="T76" fmla="*/ 148 w 166"/>
                  <a:gd name="T77" fmla="*/ 75 h 168"/>
                  <a:gd name="T78" fmla="*/ 149 w 166"/>
                  <a:gd name="T79" fmla="*/ 90 h 168"/>
                  <a:gd name="T80" fmla="*/ 146 w 166"/>
                  <a:gd name="T81" fmla="*/ 104 h 168"/>
                  <a:gd name="T82" fmla="*/ 151 w 166"/>
                  <a:gd name="T83" fmla="*/ 116 h 168"/>
                  <a:gd name="T84" fmla="*/ 164 w 166"/>
                  <a:gd name="T85" fmla="*/ 125 h 168"/>
                  <a:gd name="T86" fmla="*/ 148 w 166"/>
                  <a:gd name="T87" fmla="*/ 140 h 168"/>
                  <a:gd name="T88" fmla="*/ 116 w 166"/>
                  <a:gd name="T89" fmla="*/ 162 h 168"/>
                  <a:gd name="T90" fmla="*/ 101 w 166"/>
                  <a:gd name="T91" fmla="*/ 167 h 168"/>
                  <a:gd name="T92" fmla="*/ 96 w 166"/>
                  <a:gd name="T93" fmla="*/ 166 h 168"/>
                  <a:gd name="T94" fmla="*/ 96 w 166"/>
                  <a:gd name="T95" fmla="*/ 163 h 168"/>
                  <a:gd name="T96" fmla="*/ 96 w 166"/>
                  <a:gd name="T97" fmla="*/ 160 h 168"/>
                  <a:gd name="T98" fmla="*/ 92 w 166"/>
                  <a:gd name="T99" fmla="*/ 158 h 168"/>
                  <a:gd name="T100" fmla="*/ 88 w 166"/>
                  <a:gd name="T101" fmla="*/ 156 h 168"/>
                  <a:gd name="T102" fmla="*/ 84 w 166"/>
                  <a:gd name="T103" fmla="*/ 154 h 168"/>
                  <a:gd name="T104" fmla="*/ 80 w 166"/>
                  <a:gd name="T105" fmla="*/ 152 h 168"/>
                  <a:gd name="T106" fmla="*/ 78 w 166"/>
                  <a:gd name="T107" fmla="*/ 14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6" h="168">
                    <a:moveTo>
                      <a:pt x="30" y="114"/>
                    </a:moveTo>
                    <a:lnTo>
                      <a:pt x="30" y="114"/>
                    </a:lnTo>
                    <a:lnTo>
                      <a:pt x="19" y="107"/>
                    </a:lnTo>
                    <a:lnTo>
                      <a:pt x="10" y="101"/>
                    </a:lnTo>
                    <a:lnTo>
                      <a:pt x="0" y="95"/>
                    </a:lnTo>
                    <a:lnTo>
                      <a:pt x="0" y="90"/>
                    </a:lnTo>
                    <a:lnTo>
                      <a:pt x="0" y="80"/>
                    </a:lnTo>
                    <a:lnTo>
                      <a:pt x="4" y="76"/>
                    </a:lnTo>
                    <a:lnTo>
                      <a:pt x="7" y="75"/>
                    </a:lnTo>
                    <a:lnTo>
                      <a:pt x="9" y="74"/>
                    </a:lnTo>
                    <a:lnTo>
                      <a:pt x="10" y="74"/>
                    </a:lnTo>
                    <a:lnTo>
                      <a:pt x="11" y="73"/>
                    </a:lnTo>
                    <a:lnTo>
                      <a:pt x="12" y="72"/>
                    </a:lnTo>
                    <a:lnTo>
                      <a:pt x="12" y="72"/>
                    </a:lnTo>
                    <a:lnTo>
                      <a:pt x="14" y="72"/>
                    </a:lnTo>
                    <a:lnTo>
                      <a:pt x="14" y="72"/>
                    </a:lnTo>
                    <a:lnTo>
                      <a:pt x="15" y="72"/>
                    </a:lnTo>
                    <a:lnTo>
                      <a:pt x="16" y="72"/>
                    </a:lnTo>
                    <a:lnTo>
                      <a:pt x="17" y="72"/>
                    </a:lnTo>
                    <a:lnTo>
                      <a:pt x="17" y="71"/>
                    </a:lnTo>
                    <a:lnTo>
                      <a:pt x="17" y="70"/>
                    </a:lnTo>
                    <a:lnTo>
                      <a:pt x="20" y="70"/>
                    </a:lnTo>
                    <a:lnTo>
                      <a:pt x="20" y="70"/>
                    </a:lnTo>
                    <a:lnTo>
                      <a:pt x="22" y="70"/>
                    </a:lnTo>
                    <a:lnTo>
                      <a:pt x="24" y="70"/>
                    </a:lnTo>
                    <a:lnTo>
                      <a:pt x="26" y="68"/>
                    </a:lnTo>
                    <a:lnTo>
                      <a:pt x="28" y="68"/>
                    </a:lnTo>
                    <a:lnTo>
                      <a:pt x="28" y="67"/>
                    </a:lnTo>
                    <a:lnTo>
                      <a:pt x="28" y="66"/>
                    </a:lnTo>
                    <a:lnTo>
                      <a:pt x="28" y="66"/>
                    </a:lnTo>
                    <a:lnTo>
                      <a:pt x="29" y="64"/>
                    </a:lnTo>
                    <a:lnTo>
                      <a:pt x="31" y="64"/>
                    </a:lnTo>
                    <a:lnTo>
                      <a:pt x="33" y="62"/>
                    </a:lnTo>
                    <a:lnTo>
                      <a:pt x="34" y="62"/>
                    </a:lnTo>
                    <a:lnTo>
                      <a:pt x="38" y="60"/>
                    </a:lnTo>
                    <a:lnTo>
                      <a:pt x="41" y="60"/>
                    </a:lnTo>
                    <a:lnTo>
                      <a:pt x="41" y="59"/>
                    </a:lnTo>
                    <a:lnTo>
                      <a:pt x="41" y="58"/>
                    </a:lnTo>
                    <a:lnTo>
                      <a:pt x="40" y="58"/>
                    </a:lnTo>
                    <a:lnTo>
                      <a:pt x="40" y="58"/>
                    </a:lnTo>
                    <a:lnTo>
                      <a:pt x="40" y="58"/>
                    </a:lnTo>
                    <a:lnTo>
                      <a:pt x="39" y="58"/>
                    </a:lnTo>
                    <a:lnTo>
                      <a:pt x="39" y="58"/>
                    </a:lnTo>
                    <a:lnTo>
                      <a:pt x="39" y="56"/>
                    </a:lnTo>
                    <a:lnTo>
                      <a:pt x="40" y="55"/>
                    </a:lnTo>
                    <a:lnTo>
                      <a:pt x="40" y="55"/>
                    </a:lnTo>
                    <a:lnTo>
                      <a:pt x="39" y="55"/>
                    </a:lnTo>
                    <a:lnTo>
                      <a:pt x="39" y="54"/>
                    </a:lnTo>
                    <a:lnTo>
                      <a:pt x="39" y="54"/>
                    </a:lnTo>
                    <a:lnTo>
                      <a:pt x="39" y="53"/>
                    </a:lnTo>
                    <a:lnTo>
                      <a:pt x="40" y="52"/>
                    </a:lnTo>
                    <a:lnTo>
                      <a:pt x="40" y="52"/>
                    </a:lnTo>
                    <a:lnTo>
                      <a:pt x="42" y="52"/>
                    </a:lnTo>
                    <a:lnTo>
                      <a:pt x="42" y="52"/>
                    </a:lnTo>
                    <a:lnTo>
                      <a:pt x="44" y="52"/>
                    </a:lnTo>
                    <a:lnTo>
                      <a:pt x="46" y="51"/>
                    </a:lnTo>
                    <a:lnTo>
                      <a:pt x="46" y="51"/>
                    </a:lnTo>
                    <a:lnTo>
                      <a:pt x="46" y="50"/>
                    </a:lnTo>
                    <a:lnTo>
                      <a:pt x="46" y="49"/>
                    </a:lnTo>
                    <a:lnTo>
                      <a:pt x="46" y="48"/>
                    </a:lnTo>
                    <a:lnTo>
                      <a:pt x="47" y="48"/>
                    </a:lnTo>
                    <a:lnTo>
                      <a:pt x="48" y="49"/>
                    </a:lnTo>
                    <a:lnTo>
                      <a:pt x="48" y="48"/>
                    </a:lnTo>
                    <a:lnTo>
                      <a:pt x="49" y="48"/>
                    </a:lnTo>
                    <a:lnTo>
                      <a:pt x="50" y="48"/>
                    </a:lnTo>
                    <a:lnTo>
                      <a:pt x="55" y="48"/>
                    </a:lnTo>
                    <a:lnTo>
                      <a:pt x="56" y="48"/>
                    </a:lnTo>
                    <a:lnTo>
                      <a:pt x="58" y="48"/>
                    </a:lnTo>
                    <a:lnTo>
                      <a:pt x="60" y="48"/>
                    </a:lnTo>
                    <a:lnTo>
                      <a:pt x="60" y="48"/>
                    </a:lnTo>
                    <a:lnTo>
                      <a:pt x="61" y="48"/>
                    </a:lnTo>
                    <a:lnTo>
                      <a:pt x="61" y="48"/>
                    </a:lnTo>
                    <a:lnTo>
                      <a:pt x="60" y="47"/>
                    </a:lnTo>
                    <a:lnTo>
                      <a:pt x="60" y="46"/>
                    </a:lnTo>
                    <a:lnTo>
                      <a:pt x="61" y="45"/>
                    </a:lnTo>
                    <a:lnTo>
                      <a:pt x="62" y="45"/>
                    </a:lnTo>
                    <a:lnTo>
                      <a:pt x="62" y="44"/>
                    </a:lnTo>
                    <a:lnTo>
                      <a:pt x="61" y="44"/>
                    </a:lnTo>
                    <a:lnTo>
                      <a:pt x="60" y="42"/>
                    </a:lnTo>
                    <a:lnTo>
                      <a:pt x="58" y="40"/>
                    </a:lnTo>
                    <a:lnTo>
                      <a:pt x="58" y="40"/>
                    </a:lnTo>
                    <a:lnTo>
                      <a:pt x="58" y="38"/>
                    </a:lnTo>
                    <a:lnTo>
                      <a:pt x="58" y="37"/>
                    </a:lnTo>
                    <a:lnTo>
                      <a:pt x="58" y="36"/>
                    </a:lnTo>
                    <a:lnTo>
                      <a:pt x="58" y="36"/>
                    </a:lnTo>
                    <a:lnTo>
                      <a:pt x="58" y="35"/>
                    </a:lnTo>
                    <a:lnTo>
                      <a:pt x="58" y="34"/>
                    </a:lnTo>
                    <a:lnTo>
                      <a:pt x="57" y="33"/>
                    </a:lnTo>
                    <a:lnTo>
                      <a:pt x="58" y="32"/>
                    </a:lnTo>
                    <a:lnTo>
                      <a:pt x="57" y="31"/>
                    </a:lnTo>
                    <a:lnTo>
                      <a:pt x="58" y="30"/>
                    </a:lnTo>
                    <a:lnTo>
                      <a:pt x="57" y="28"/>
                    </a:lnTo>
                    <a:lnTo>
                      <a:pt x="57" y="27"/>
                    </a:lnTo>
                    <a:lnTo>
                      <a:pt x="57" y="26"/>
                    </a:lnTo>
                    <a:lnTo>
                      <a:pt x="56" y="25"/>
                    </a:lnTo>
                    <a:lnTo>
                      <a:pt x="56" y="24"/>
                    </a:lnTo>
                    <a:lnTo>
                      <a:pt x="57" y="24"/>
                    </a:lnTo>
                    <a:lnTo>
                      <a:pt x="57" y="24"/>
                    </a:lnTo>
                    <a:lnTo>
                      <a:pt x="56" y="24"/>
                    </a:lnTo>
                    <a:lnTo>
                      <a:pt x="56" y="24"/>
                    </a:lnTo>
                    <a:lnTo>
                      <a:pt x="56" y="22"/>
                    </a:lnTo>
                    <a:lnTo>
                      <a:pt x="55" y="22"/>
                    </a:lnTo>
                    <a:lnTo>
                      <a:pt x="54" y="22"/>
                    </a:lnTo>
                    <a:lnTo>
                      <a:pt x="54" y="21"/>
                    </a:lnTo>
                    <a:lnTo>
                      <a:pt x="54" y="20"/>
                    </a:lnTo>
                    <a:lnTo>
                      <a:pt x="54" y="20"/>
                    </a:lnTo>
                    <a:lnTo>
                      <a:pt x="55" y="20"/>
                    </a:lnTo>
                    <a:lnTo>
                      <a:pt x="57" y="19"/>
                    </a:lnTo>
                    <a:lnTo>
                      <a:pt x="60" y="18"/>
                    </a:lnTo>
                    <a:lnTo>
                      <a:pt x="62" y="14"/>
                    </a:lnTo>
                    <a:lnTo>
                      <a:pt x="64" y="13"/>
                    </a:lnTo>
                    <a:lnTo>
                      <a:pt x="65" y="13"/>
                    </a:lnTo>
                    <a:lnTo>
                      <a:pt x="66" y="13"/>
                    </a:lnTo>
                    <a:lnTo>
                      <a:pt x="68" y="12"/>
                    </a:lnTo>
                    <a:lnTo>
                      <a:pt x="70" y="12"/>
                    </a:lnTo>
                    <a:lnTo>
                      <a:pt x="71" y="12"/>
                    </a:lnTo>
                    <a:lnTo>
                      <a:pt x="72" y="10"/>
                    </a:lnTo>
                    <a:lnTo>
                      <a:pt x="73" y="9"/>
                    </a:lnTo>
                    <a:lnTo>
                      <a:pt x="74" y="9"/>
                    </a:lnTo>
                    <a:lnTo>
                      <a:pt x="75" y="8"/>
                    </a:lnTo>
                    <a:lnTo>
                      <a:pt x="77" y="7"/>
                    </a:lnTo>
                    <a:lnTo>
                      <a:pt x="81" y="6"/>
                    </a:lnTo>
                    <a:lnTo>
                      <a:pt x="82" y="5"/>
                    </a:lnTo>
                    <a:lnTo>
                      <a:pt x="90" y="4"/>
                    </a:lnTo>
                    <a:lnTo>
                      <a:pt x="92" y="4"/>
                    </a:lnTo>
                    <a:lnTo>
                      <a:pt x="94" y="4"/>
                    </a:lnTo>
                    <a:lnTo>
                      <a:pt x="95" y="2"/>
                    </a:lnTo>
                    <a:lnTo>
                      <a:pt x="96" y="3"/>
                    </a:lnTo>
                    <a:lnTo>
                      <a:pt x="98" y="3"/>
                    </a:lnTo>
                    <a:lnTo>
                      <a:pt x="99" y="3"/>
                    </a:lnTo>
                    <a:lnTo>
                      <a:pt x="100" y="3"/>
                    </a:lnTo>
                    <a:lnTo>
                      <a:pt x="102" y="2"/>
                    </a:lnTo>
                    <a:lnTo>
                      <a:pt x="105" y="2"/>
                    </a:lnTo>
                    <a:lnTo>
                      <a:pt x="107" y="2"/>
                    </a:lnTo>
                    <a:lnTo>
                      <a:pt x="110" y="2"/>
                    </a:lnTo>
                    <a:lnTo>
                      <a:pt x="112" y="3"/>
                    </a:lnTo>
                    <a:lnTo>
                      <a:pt x="114" y="4"/>
                    </a:lnTo>
                    <a:lnTo>
                      <a:pt x="115" y="3"/>
                    </a:lnTo>
                    <a:lnTo>
                      <a:pt x="116" y="2"/>
                    </a:lnTo>
                    <a:lnTo>
                      <a:pt x="119" y="2"/>
                    </a:lnTo>
                    <a:lnTo>
                      <a:pt x="120" y="1"/>
                    </a:lnTo>
                    <a:lnTo>
                      <a:pt x="122" y="0"/>
                    </a:lnTo>
                    <a:lnTo>
                      <a:pt x="124" y="0"/>
                    </a:lnTo>
                    <a:lnTo>
                      <a:pt x="125" y="1"/>
                    </a:lnTo>
                    <a:lnTo>
                      <a:pt x="126" y="1"/>
                    </a:lnTo>
                    <a:lnTo>
                      <a:pt x="127" y="2"/>
                    </a:lnTo>
                    <a:lnTo>
                      <a:pt x="129" y="1"/>
                    </a:lnTo>
                    <a:lnTo>
                      <a:pt x="130" y="0"/>
                    </a:lnTo>
                    <a:lnTo>
                      <a:pt x="133" y="1"/>
                    </a:lnTo>
                    <a:lnTo>
                      <a:pt x="134" y="2"/>
                    </a:lnTo>
                    <a:lnTo>
                      <a:pt x="136" y="2"/>
                    </a:lnTo>
                    <a:lnTo>
                      <a:pt x="137" y="1"/>
                    </a:lnTo>
                    <a:lnTo>
                      <a:pt x="139" y="2"/>
                    </a:lnTo>
                    <a:lnTo>
                      <a:pt x="141" y="1"/>
                    </a:lnTo>
                    <a:lnTo>
                      <a:pt x="141" y="2"/>
                    </a:lnTo>
                    <a:lnTo>
                      <a:pt x="140" y="2"/>
                    </a:lnTo>
                    <a:lnTo>
                      <a:pt x="139" y="4"/>
                    </a:lnTo>
                    <a:lnTo>
                      <a:pt x="138" y="4"/>
                    </a:lnTo>
                    <a:lnTo>
                      <a:pt x="137" y="6"/>
                    </a:lnTo>
                    <a:lnTo>
                      <a:pt x="138" y="6"/>
                    </a:lnTo>
                    <a:lnTo>
                      <a:pt x="138" y="6"/>
                    </a:lnTo>
                    <a:lnTo>
                      <a:pt x="138" y="11"/>
                    </a:lnTo>
                    <a:lnTo>
                      <a:pt x="138" y="12"/>
                    </a:lnTo>
                    <a:lnTo>
                      <a:pt x="138" y="14"/>
                    </a:lnTo>
                    <a:lnTo>
                      <a:pt x="138" y="17"/>
                    </a:lnTo>
                    <a:lnTo>
                      <a:pt x="139" y="18"/>
                    </a:lnTo>
                    <a:lnTo>
                      <a:pt x="139" y="19"/>
                    </a:lnTo>
                    <a:lnTo>
                      <a:pt x="138" y="23"/>
                    </a:lnTo>
                    <a:lnTo>
                      <a:pt x="137" y="25"/>
                    </a:lnTo>
                    <a:lnTo>
                      <a:pt x="134" y="26"/>
                    </a:lnTo>
                    <a:lnTo>
                      <a:pt x="134" y="28"/>
                    </a:lnTo>
                    <a:lnTo>
                      <a:pt x="132" y="29"/>
                    </a:lnTo>
                    <a:lnTo>
                      <a:pt x="132" y="30"/>
                    </a:lnTo>
                    <a:lnTo>
                      <a:pt x="132" y="30"/>
                    </a:lnTo>
                    <a:lnTo>
                      <a:pt x="130" y="31"/>
                    </a:lnTo>
                    <a:lnTo>
                      <a:pt x="130" y="31"/>
                    </a:lnTo>
                    <a:lnTo>
                      <a:pt x="130" y="32"/>
                    </a:lnTo>
                    <a:lnTo>
                      <a:pt x="131" y="34"/>
                    </a:lnTo>
                    <a:lnTo>
                      <a:pt x="132" y="38"/>
                    </a:lnTo>
                    <a:lnTo>
                      <a:pt x="134" y="39"/>
                    </a:lnTo>
                    <a:lnTo>
                      <a:pt x="136" y="40"/>
                    </a:lnTo>
                    <a:lnTo>
                      <a:pt x="136" y="43"/>
                    </a:lnTo>
                    <a:lnTo>
                      <a:pt x="136" y="46"/>
                    </a:lnTo>
                    <a:lnTo>
                      <a:pt x="140" y="47"/>
                    </a:lnTo>
                    <a:lnTo>
                      <a:pt x="143" y="49"/>
                    </a:lnTo>
                    <a:lnTo>
                      <a:pt x="144" y="49"/>
                    </a:lnTo>
                    <a:lnTo>
                      <a:pt x="144" y="49"/>
                    </a:lnTo>
                    <a:lnTo>
                      <a:pt x="146" y="60"/>
                    </a:lnTo>
                    <a:lnTo>
                      <a:pt x="146" y="66"/>
                    </a:lnTo>
                    <a:lnTo>
                      <a:pt x="146" y="66"/>
                    </a:lnTo>
                    <a:lnTo>
                      <a:pt x="146" y="66"/>
                    </a:lnTo>
                    <a:lnTo>
                      <a:pt x="145" y="68"/>
                    </a:lnTo>
                    <a:lnTo>
                      <a:pt x="144" y="70"/>
                    </a:lnTo>
                    <a:lnTo>
                      <a:pt x="146" y="72"/>
                    </a:lnTo>
                    <a:lnTo>
                      <a:pt x="148" y="75"/>
                    </a:lnTo>
                    <a:lnTo>
                      <a:pt x="149" y="79"/>
                    </a:lnTo>
                    <a:lnTo>
                      <a:pt x="149" y="82"/>
                    </a:lnTo>
                    <a:lnTo>
                      <a:pt x="149" y="86"/>
                    </a:lnTo>
                    <a:lnTo>
                      <a:pt x="149" y="88"/>
                    </a:lnTo>
                    <a:lnTo>
                      <a:pt x="149" y="90"/>
                    </a:lnTo>
                    <a:lnTo>
                      <a:pt x="149" y="93"/>
                    </a:lnTo>
                    <a:lnTo>
                      <a:pt x="148" y="102"/>
                    </a:lnTo>
                    <a:lnTo>
                      <a:pt x="147" y="102"/>
                    </a:lnTo>
                    <a:lnTo>
                      <a:pt x="146" y="103"/>
                    </a:lnTo>
                    <a:lnTo>
                      <a:pt x="146" y="104"/>
                    </a:lnTo>
                    <a:lnTo>
                      <a:pt x="146" y="106"/>
                    </a:lnTo>
                    <a:lnTo>
                      <a:pt x="149" y="109"/>
                    </a:lnTo>
                    <a:lnTo>
                      <a:pt x="150" y="112"/>
                    </a:lnTo>
                    <a:lnTo>
                      <a:pt x="150" y="114"/>
                    </a:lnTo>
                    <a:lnTo>
                      <a:pt x="151" y="116"/>
                    </a:lnTo>
                    <a:lnTo>
                      <a:pt x="153" y="118"/>
                    </a:lnTo>
                    <a:lnTo>
                      <a:pt x="156" y="119"/>
                    </a:lnTo>
                    <a:lnTo>
                      <a:pt x="158" y="118"/>
                    </a:lnTo>
                    <a:lnTo>
                      <a:pt x="162" y="121"/>
                    </a:lnTo>
                    <a:lnTo>
                      <a:pt x="164" y="125"/>
                    </a:lnTo>
                    <a:lnTo>
                      <a:pt x="165" y="127"/>
                    </a:lnTo>
                    <a:lnTo>
                      <a:pt x="166" y="128"/>
                    </a:lnTo>
                    <a:lnTo>
                      <a:pt x="162" y="131"/>
                    </a:lnTo>
                    <a:lnTo>
                      <a:pt x="155" y="136"/>
                    </a:lnTo>
                    <a:lnTo>
                      <a:pt x="148" y="140"/>
                    </a:lnTo>
                    <a:lnTo>
                      <a:pt x="142" y="144"/>
                    </a:lnTo>
                    <a:lnTo>
                      <a:pt x="136" y="149"/>
                    </a:lnTo>
                    <a:lnTo>
                      <a:pt x="129" y="154"/>
                    </a:lnTo>
                    <a:lnTo>
                      <a:pt x="122" y="158"/>
                    </a:lnTo>
                    <a:lnTo>
                      <a:pt x="116" y="162"/>
                    </a:lnTo>
                    <a:lnTo>
                      <a:pt x="114" y="163"/>
                    </a:lnTo>
                    <a:lnTo>
                      <a:pt x="105" y="166"/>
                    </a:lnTo>
                    <a:lnTo>
                      <a:pt x="104" y="166"/>
                    </a:lnTo>
                    <a:lnTo>
                      <a:pt x="102" y="166"/>
                    </a:lnTo>
                    <a:lnTo>
                      <a:pt x="101" y="167"/>
                    </a:lnTo>
                    <a:lnTo>
                      <a:pt x="100" y="167"/>
                    </a:lnTo>
                    <a:lnTo>
                      <a:pt x="98" y="168"/>
                    </a:lnTo>
                    <a:lnTo>
                      <a:pt x="98" y="168"/>
                    </a:lnTo>
                    <a:lnTo>
                      <a:pt x="97" y="167"/>
                    </a:lnTo>
                    <a:lnTo>
                      <a:pt x="96" y="166"/>
                    </a:lnTo>
                    <a:lnTo>
                      <a:pt x="96" y="166"/>
                    </a:lnTo>
                    <a:lnTo>
                      <a:pt x="96" y="164"/>
                    </a:lnTo>
                    <a:lnTo>
                      <a:pt x="96" y="164"/>
                    </a:lnTo>
                    <a:lnTo>
                      <a:pt x="96" y="163"/>
                    </a:lnTo>
                    <a:lnTo>
                      <a:pt x="96" y="163"/>
                    </a:lnTo>
                    <a:lnTo>
                      <a:pt x="96" y="162"/>
                    </a:lnTo>
                    <a:lnTo>
                      <a:pt x="96" y="162"/>
                    </a:lnTo>
                    <a:lnTo>
                      <a:pt x="96" y="162"/>
                    </a:lnTo>
                    <a:lnTo>
                      <a:pt x="96" y="161"/>
                    </a:lnTo>
                    <a:lnTo>
                      <a:pt x="96" y="160"/>
                    </a:lnTo>
                    <a:lnTo>
                      <a:pt x="96" y="160"/>
                    </a:lnTo>
                    <a:lnTo>
                      <a:pt x="96" y="160"/>
                    </a:lnTo>
                    <a:lnTo>
                      <a:pt x="95" y="159"/>
                    </a:lnTo>
                    <a:lnTo>
                      <a:pt x="94" y="159"/>
                    </a:lnTo>
                    <a:lnTo>
                      <a:pt x="92" y="158"/>
                    </a:lnTo>
                    <a:lnTo>
                      <a:pt x="92" y="158"/>
                    </a:lnTo>
                    <a:lnTo>
                      <a:pt x="91" y="158"/>
                    </a:lnTo>
                    <a:lnTo>
                      <a:pt x="90" y="158"/>
                    </a:lnTo>
                    <a:lnTo>
                      <a:pt x="89" y="158"/>
                    </a:lnTo>
                    <a:lnTo>
                      <a:pt x="88" y="156"/>
                    </a:lnTo>
                    <a:lnTo>
                      <a:pt x="88" y="156"/>
                    </a:lnTo>
                    <a:lnTo>
                      <a:pt x="87" y="156"/>
                    </a:lnTo>
                    <a:lnTo>
                      <a:pt x="86" y="156"/>
                    </a:lnTo>
                    <a:lnTo>
                      <a:pt x="85" y="156"/>
                    </a:lnTo>
                    <a:lnTo>
                      <a:pt x="84" y="154"/>
                    </a:lnTo>
                    <a:lnTo>
                      <a:pt x="84" y="154"/>
                    </a:lnTo>
                    <a:lnTo>
                      <a:pt x="83" y="153"/>
                    </a:lnTo>
                    <a:lnTo>
                      <a:pt x="83" y="153"/>
                    </a:lnTo>
                    <a:lnTo>
                      <a:pt x="81" y="152"/>
                    </a:lnTo>
                    <a:lnTo>
                      <a:pt x="80" y="152"/>
                    </a:lnTo>
                    <a:lnTo>
                      <a:pt x="79" y="151"/>
                    </a:lnTo>
                    <a:lnTo>
                      <a:pt x="79" y="150"/>
                    </a:lnTo>
                    <a:lnTo>
                      <a:pt x="79" y="150"/>
                    </a:lnTo>
                    <a:lnTo>
                      <a:pt x="79" y="149"/>
                    </a:lnTo>
                    <a:lnTo>
                      <a:pt x="78" y="148"/>
                    </a:lnTo>
                    <a:lnTo>
                      <a:pt x="40" y="121"/>
                    </a:lnTo>
                    <a:lnTo>
                      <a:pt x="30" y="1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1" name="Freeform 69"/>
              <p:cNvSpPr>
                <a:spLocks/>
              </p:cNvSpPr>
              <p:nvPr/>
            </p:nvSpPr>
            <p:spPr bwMode="auto">
              <a:xfrm>
                <a:off x="1520" y="2703"/>
                <a:ext cx="103" cy="102"/>
              </a:xfrm>
              <a:custGeom>
                <a:avLst/>
                <a:gdLst>
                  <a:gd name="T0" fmla="*/ 2 w 103"/>
                  <a:gd name="T1" fmla="*/ 83 h 102"/>
                  <a:gd name="T2" fmla="*/ 4 w 103"/>
                  <a:gd name="T3" fmla="*/ 74 h 102"/>
                  <a:gd name="T4" fmla="*/ 6 w 103"/>
                  <a:gd name="T5" fmla="*/ 68 h 102"/>
                  <a:gd name="T6" fmla="*/ 8 w 103"/>
                  <a:gd name="T7" fmla="*/ 62 h 102"/>
                  <a:gd name="T8" fmla="*/ 14 w 103"/>
                  <a:gd name="T9" fmla="*/ 57 h 102"/>
                  <a:gd name="T10" fmla="*/ 18 w 103"/>
                  <a:gd name="T11" fmla="*/ 50 h 102"/>
                  <a:gd name="T12" fmla="*/ 18 w 103"/>
                  <a:gd name="T13" fmla="*/ 42 h 102"/>
                  <a:gd name="T14" fmla="*/ 14 w 103"/>
                  <a:gd name="T15" fmla="*/ 35 h 102"/>
                  <a:gd name="T16" fmla="*/ 13 w 103"/>
                  <a:gd name="T17" fmla="*/ 26 h 102"/>
                  <a:gd name="T18" fmla="*/ 12 w 103"/>
                  <a:gd name="T19" fmla="*/ 19 h 102"/>
                  <a:gd name="T20" fmla="*/ 8 w 103"/>
                  <a:gd name="T21" fmla="*/ 8 h 102"/>
                  <a:gd name="T22" fmla="*/ 6 w 103"/>
                  <a:gd name="T23" fmla="*/ 4 h 102"/>
                  <a:gd name="T24" fmla="*/ 12 w 103"/>
                  <a:gd name="T25" fmla="*/ 2 h 102"/>
                  <a:gd name="T26" fmla="*/ 20 w 103"/>
                  <a:gd name="T27" fmla="*/ 1 h 102"/>
                  <a:gd name="T28" fmla="*/ 29 w 103"/>
                  <a:gd name="T29" fmla="*/ 1 h 102"/>
                  <a:gd name="T30" fmla="*/ 38 w 103"/>
                  <a:gd name="T31" fmla="*/ 1 h 102"/>
                  <a:gd name="T32" fmla="*/ 41 w 103"/>
                  <a:gd name="T33" fmla="*/ 3 h 102"/>
                  <a:gd name="T34" fmla="*/ 44 w 103"/>
                  <a:gd name="T35" fmla="*/ 10 h 102"/>
                  <a:gd name="T36" fmla="*/ 51 w 103"/>
                  <a:gd name="T37" fmla="*/ 20 h 102"/>
                  <a:gd name="T38" fmla="*/ 60 w 103"/>
                  <a:gd name="T39" fmla="*/ 18 h 102"/>
                  <a:gd name="T40" fmla="*/ 64 w 103"/>
                  <a:gd name="T41" fmla="*/ 14 h 102"/>
                  <a:gd name="T42" fmla="*/ 65 w 103"/>
                  <a:gd name="T43" fmla="*/ 10 h 102"/>
                  <a:gd name="T44" fmla="*/ 75 w 103"/>
                  <a:gd name="T45" fmla="*/ 12 h 102"/>
                  <a:gd name="T46" fmla="*/ 84 w 103"/>
                  <a:gd name="T47" fmla="*/ 20 h 102"/>
                  <a:gd name="T48" fmla="*/ 84 w 103"/>
                  <a:gd name="T49" fmla="*/ 27 h 102"/>
                  <a:gd name="T50" fmla="*/ 86 w 103"/>
                  <a:gd name="T51" fmla="*/ 34 h 102"/>
                  <a:gd name="T52" fmla="*/ 86 w 103"/>
                  <a:gd name="T53" fmla="*/ 42 h 102"/>
                  <a:gd name="T54" fmla="*/ 85 w 103"/>
                  <a:gd name="T55" fmla="*/ 44 h 102"/>
                  <a:gd name="T56" fmla="*/ 88 w 103"/>
                  <a:gd name="T57" fmla="*/ 46 h 102"/>
                  <a:gd name="T58" fmla="*/ 97 w 103"/>
                  <a:gd name="T59" fmla="*/ 43 h 102"/>
                  <a:gd name="T60" fmla="*/ 102 w 103"/>
                  <a:gd name="T61" fmla="*/ 42 h 102"/>
                  <a:gd name="T62" fmla="*/ 102 w 103"/>
                  <a:gd name="T63" fmla="*/ 43 h 102"/>
                  <a:gd name="T64" fmla="*/ 102 w 103"/>
                  <a:gd name="T65" fmla="*/ 46 h 102"/>
                  <a:gd name="T66" fmla="*/ 102 w 103"/>
                  <a:gd name="T67" fmla="*/ 54 h 102"/>
                  <a:gd name="T68" fmla="*/ 102 w 103"/>
                  <a:gd name="T69" fmla="*/ 59 h 102"/>
                  <a:gd name="T70" fmla="*/ 86 w 103"/>
                  <a:gd name="T71" fmla="*/ 68 h 102"/>
                  <a:gd name="T72" fmla="*/ 86 w 103"/>
                  <a:gd name="T73" fmla="*/ 90 h 102"/>
                  <a:gd name="T74" fmla="*/ 90 w 103"/>
                  <a:gd name="T75" fmla="*/ 94 h 102"/>
                  <a:gd name="T76" fmla="*/ 94 w 103"/>
                  <a:gd name="T77" fmla="*/ 98 h 102"/>
                  <a:gd name="T78" fmla="*/ 82 w 103"/>
                  <a:gd name="T79" fmla="*/ 102 h 102"/>
                  <a:gd name="T80" fmla="*/ 76 w 103"/>
                  <a:gd name="T81" fmla="*/ 101 h 102"/>
                  <a:gd name="T82" fmla="*/ 62 w 103"/>
                  <a:gd name="T83" fmla="*/ 100 h 102"/>
                  <a:gd name="T84" fmla="*/ 55 w 103"/>
                  <a:gd name="T85" fmla="*/ 96 h 102"/>
                  <a:gd name="T86" fmla="*/ 30 w 103"/>
                  <a:gd name="T87" fmla="*/ 96 h 102"/>
                  <a:gd name="T88" fmla="*/ 17 w 103"/>
                  <a:gd name="T89" fmla="*/ 94 h 102"/>
                  <a:gd name="T90" fmla="*/ 9 w 103"/>
                  <a:gd name="T91" fmla="*/ 92 h 102"/>
                  <a:gd name="T92" fmla="*/ 4 w 103"/>
                  <a:gd name="T93" fmla="*/ 94 h 102"/>
                  <a:gd name="T94" fmla="*/ 0 w 103"/>
                  <a:gd name="T95" fmla="*/ 9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3" h="102">
                    <a:moveTo>
                      <a:pt x="1" y="89"/>
                    </a:moveTo>
                    <a:lnTo>
                      <a:pt x="1" y="86"/>
                    </a:lnTo>
                    <a:lnTo>
                      <a:pt x="1" y="84"/>
                    </a:lnTo>
                    <a:lnTo>
                      <a:pt x="2" y="83"/>
                    </a:lnTo>
                    <a:lnTo>
                      <a:pt x="3" y="80"/>
                    </a:lnTo>
                    <a:lnTo>
                      <a:pt x="4" y="78"/>
                    </a:lnTo>
                    <a:lnTo>
                      <a:pt x="4" y="76"/>
                    </a:lnTo>
                    <a:lnTo>
                      <a:pt x="4" y="74"/>
                    </a:lnTo>
                    <a:lnTo>
                      <a:pt x="5" y="73"/>
                    </a:lnTo>
                    <a:lnTo>
                      <a:pt x="5" y="72"/>
                    </a:lnTo>
                    <a:lnTo>
                      <a:pt x="6" y="70"/>
                    </a:lnTo>
                    <a:lnTo>
                      <a:pt x="6" y="68"/>
                    </a:lnTo>
                    <a:lnTo>
                      <a:pt x="6" y="66"/>
                    </a:lnTo>
                    <a:lnTo>
                      <a:pt x="7" y="66"/>
                    </a:lnTo>
                    <a:lnTo>
                      <a:pt x="7" y="64"/>
                    </a:lnTo>
                    <a:lnTo>
                      <a:pt x="8" y="62"/>
                    </a:lnTo>
                    <a:lnTo>
                      <a:pt x="10" y="61"/>
                    </a:lnTo>
                    <a:lnTo>
                      <a:pt x="10" y="60"/>
                    </a:lnTo>
                    <a:lnTo>
                      <a:pt x="10" y="58"/>
                    </a:lnTo>
                    <a:lnTo>
                      <a:pt x="14" y="57"/>
                    </a:lnTo>
                    <a:lnTo>
                      <a:pt x="16" y="55"/>
                    </a:lnTo>
                    <a:lnTo>
                      <a:pt x="16" y="54"/>
                    </a:lnTo>
                    <a:lnTo>
                      <a:pt x="17" y="52"/>
                    </a:lnTo>
                    <a:lnTo>
                      <a:pt x="18" y="50"/>
                    </a:lnTo>
                    <a:lnTo>
                      <a:pt x="18" y="47"/>
                    </a:lnTo>
                    <a:lnTo>
                      <a:pt x="18" y="46"/>
                    </a:lnTo>
                    <a:lnTo>
                      <a:pt x="18" y="44"/>
                    </a:lnTo>
                    <a:lnTo>
                      <a:pt x="18" y="42"/>
                    </a:lnTo>
                    <a:lnTo>
                      <a:pt x="18" y="40"/>
                    </a:lnTo>
                    <a:lnTo>
                      <a:pt x="16" y="38"/>
                    </a:lnTo>
                    <a:lnTo>
                      <a:pt x="15" y="36"/>
                    </a:lnTo>
                    <a:lnTo>
                      <a:pt x="14" y="35"/>
                    </a:lnTo>
                    <a:lnTo>
                      <a:pt x="14" y="33"/>
                    </a:lnTo>
                    <a:lnTo>
                      <a:pt x="12" y="28"/>
                    </a:lnTo>
                    <a:lnTo>
                      <a:pt x="12" y="27"/>
                    </a:lnTo>
                    <a:lnTo>
                      <a:pt x="13" y="26"/>
                    </a:lnTo>
                    <a:lnTo>
                      <a:pt x="14" y="25"/>
                    </a:lnTo>
                    <a:lnTo>
                      <a:pt x="14" y="23"/>
                    </a:lnTo>
                    <a:lnTo>
                      <a:pt x="14" y="21"/>
                    </a:lnTo>
                    <a:lnTo>
                      <a:pt x="12" y="19"/>
                    </a:lnTo>
                    <a:lnTo>
                      <a:pt x="11" y="14"/>
                    </a:lnTo>
                    <a:lnTo>
                      <a:pt x="10" y="12"/>
                    </a:lnTo>
                    <a:lnTo>
                      <a:pt x="10" y="11"/>
                    </a:lnTo>
                    <a:lnTo>
                      <a:pt x="8" y="8"/>
                    </a:lnTo>
                    <a:lnTo>
                      <a:pt x="8" y="7"/>
                    </a:lnTo>
                    <a:lnTo>
                      <a:pt x="6" y="6"/>
                    </a:lnTo>
                    <a:lnTo>
                      <a:pt x="6" y="5"/>
                    </a:lnTo>
                    <a:lnTo>
                      <a:pt x="6" y="4"/>
                    </a:lnTo>
                    <a:lnTo>
                      <a:pt x="6" y="4"/>
                    </a:lnTo>
                    <a:lnTo>
                      <a:pt x="7" y="4"/>
                    </a:lnTo>
                    <a:lnTo>
                      <a:pt x="10" y="2"/>
                    </a:lnTo>
                    <a:lnTo>
                      <a:pt x="12" y="2"/>
                    </a:lnTo>
                    <a:lnTo>
                      <a:pt x="14" y="1"/>
                    </a:lnTo>
                    <a:lnTo>
                      <a:pt x="15" y="1"/>
                    </a:lnTo>
                    <a:lnTo>
                      <a:pt x="16" y="1"/>
                    </a:lnTo>
                    <a:lnTo>
                      <a:pt x="20" y="1"/>
                    </a:lnTo>
                    <a:lnTo>
                      <a:pt x="23" y="0"/>
                    </a:lnTo>
                    <a:lnTo>
                      <a:pt x="24" y="1"/>
                    </a:lnTo>
                    <a:lnTo>
                      <a:pt x="27" y="1"/>
                    </a:lnTo>
                    <a:lnTo>
                      <a:pt x="29" y="1"/>
                    </a:lnTo>
                    <a:lnTo>
                      <a:pt x="31" y="1"/>
                    </a:lnTo>
                    <a:lnTo>
                      <a:pt x="36" y="0"/>
                    </a:lnTo>
                    <a:lnTo>
                      <a:pt x="38" y="0"/>
                    </a:lnTo>
                    <a:lnTo>
                      <a:pt x="38" y="1"/>
                    </a:lnTo>
                    <a:lnTo>
                      <a:pt x="39" y="2"/>
                    </a:lnTo>
                    <a:lnTo>
                      <a:pt x="40" y="2"/>
                    </a:lnTo>
                    <a:lnTo>
                      <a:pt x="40" y="2"/>
                    </a:lnTo>
                    <a:lnTo>
                      <a:pt x="41" y="3"/>
                    </a:lnTo>
                    <a:lnTo>
                      <a:pt x="42" y="6"/>
                    </a:lnTo>
                    <a:lnTo>
                      <a:pt x="42" y="8"/>
                    </a:lnTo>
                    <a:lnTo>
                      <a:pt x="42" y="8"/>
                    </a:lnTo>
                    <a:lnTo>
                      <a:pt x="44" y="10"/>
                    </a:lnTo>
                    <a:lnTo>
                      <a:pt x="44" y="13"/>
                    </a:lnTo>
                    <a:lnTo>
                      <a:pt x="46" y="15"/>
                    </a:lnTo>
                    <a:lnTo>
                      <a:pt x="49" y="19"/>
                    </a:lnTo>
                    <a:lnTo>
                      <a:pt x="51" y="20"/>
                    </a:lnTo>
                    <a:lnTo>
                      <a:pt x="52" y="20"/>
                    </a:lnTo>
                    <a:lnTo>
                      <a:pt x="56" y="18"/>
                    </a:lnTo>
                    <a:lnTo>
                      <a:pt x="58" y="18"/>
                    </a:lnTo>
                    <a:lnTo>
                      <a:pt x="60" y="18"/>
                    </a:lnTo>
                    <a:lnTo>
                      <a:pt x="63" y="18"/>
                    </a:lnTo>
                    <a:lnTo>
                      <a:pt x="64" y="16"/>
                    </a:lnTo>
                    <a:lnTo>
                      <a:pt x="64" y="15"/>
                    </a:lnTo>
                    <a:lnTo>
                      <a:pt x="64" y="14"/>
                    </a:lnTo>
                    <a:lnTo>
                      <a:pt x="64" y="14"/>
                    </a:lnTo>
                    <a:lnTo>
                      <a:pt x="64" y="13"/>
                    </a:lnTo>
                    <a:lnTo>
                      <a:pt x="65" y="12"/>
                    </a:lnTo>
                    <a:lnTo>
                      <a:pt x="65" y="10"/>
                    </a:lnTo>
                    <a:lnTo>
                      <a:pt x="72" y="10"/>
                    </a:lnTo>
                    <a:lnTo>
                      <a:pt x="72" y="9"/>
                    </a:lnTo>
                    <a:lnTo>
                      <a:pt x="75" y="9"/>
                    </a:lnTo>
                    <a:lnTo>
                      <a:pt x="75" y="12"/>
                    </a:lnTo>
                    <a:lnTo>
                      <a:pt x="82" y="13"/>
                    </a:lnTo>
                    <a:lnTo>
                      <a:pt x="83" y="13"/>
                    </a:lnTo>
                    <a:lnTo>
                      <a:pt x="83" y="14"/>
                    </a:lnTo>
                    <a:lnTo>
                      <a:pt x="84" y="20"/>
                    </a:lnTo>
                    <a:lnTo>
                      <a:pt x="84" y="21"/>
                    </a:lnTo>
                    <a:lnTo>
                      <a:pt x="84" y="24"/>
                    </a:lnTo>
                    <a:lnTo>
                      <a:pt x="84" y="26"/>
                    </a:lnTo>
                    <a:lnTo>
                      <a:pt x="84" y="27"/>
                    </a:lnTo>
                    <a:lnTo>
                      <a:pt x="84" y="28"/>
                    </a:lnTo>
                    <a:lnTo>
                      <a:pt x="84" y="30"/>
                    </a:lnTo>
                    <a:lnTo>
                      <a:pt x="84" y="32"/>
                    </a:lnTo>
                    <a:lnTo>
                      <a:pt x="86" y="34"/>
                    </a:lnTo>
                    <a:lnTo>
                      <a:pt x="86" y="37"/>
                    </a:lnTo>
                    <a:lnTo>
                      <a:pt x="87" y="40"/>
                    </a:lnTo>
                    <a:lnTo>
                      <a:pt x="87" y="40"/>
                    </a:lnTo>
                    <a:lnTo>
                      <a:pt x="86" y="42"/>
                    </a:lnTo>
                    <a:lnTo>
                      <a:pt x="85" y="43"/>
                    </a:lnTo>
                    <a:lnTo>
                      <a:pt x="85" y="44"/>
                    </a:lnTo>
                    <a:lnTo>
                      <a:pt x="85" y="44"/>
                    </a:lnTo>
                    <a:lnTo>
                      <a:pt x="85" y="44"/>
                    </a:lnTo>
                    <a:lnTo>
                      <a:pt x="86" y="44"/>
                    </a:lnTo>
                    <a:lnTo>
                      <a:pt x="86" y="46"/>
                    </a:lnTo>
                    <a:lnTo>
                      <a:pt x="88" y="46"/>
                    </a:lnTo>
                    <a:lnTo>
                      <a:pt x="88" y="46"/>
                    </a:lnTo>
                    <a:lnTo>
                      <a:pt x="88" y="44"/>
                    </a:lnTo>
                    <a:lnTo>
                      <a:pt x="88" y="44"/>
                    </a:lnTo>
                    <a:lnTo>
                      <a:pt x="90" y="43"/>
                    </a:lnTo>
                    <a:lnTo>
                      <a:pt x="97" y="43"/>
                    </a:lnTo>
                    <a:lnTo>
                      <a:pt x="98" y="42"/>
                    </a:lnTo>
                    <a:lnTo>
                      <a:pt x="100" y="43"/>
                    </a:lnTo>
                    <a:lnTo>
                      <a:pt x="100" y="43"/>
                    </a:lnTo>
                    <a:lnTo>
                      <a:pt x="102" y="42"/>
                    </a:lnTo>
                    <a:lnTo>
                      <a:pt x="102" y="42"/>
                    </a:lnTo>
                    <a:lnTo>
                      <a:pt x="102" y="42"/>
                    </a:lnTo>
                    <a:lnTo>
                      <a:pt x="102" y="43"/>
                    </a:lnTo>
                    <a:lnTo>
                      <a:pt x="102" y="43"/>
                    </a:lnTo>
                    <a:lnTo>
                      <a:pt x="102" y="44"/>
                    </a:lnTo>
                    <a:lnTo>
                      <a:pt x="102" y="45"/>
                    </a:lnTo>
                    <a:lnTo>
                      <a:pt x="102" y="46"/>
                    </a:lnTo>
                    <a:lnTo>
                      <a:pt x="102" y="46"/>
                    </a:lnTo>
                    <a:lnTo>
                      <a:pt x="102" y="48"/>
                    </a:lnTo>
                    <a:lnTo>
                      <a:pt x="102" y="50"/>
                    </a:lnTo>
                    <a:lnTo>
                      <a:pt x="102" y="52"/>
                    </a:lnTo>
                    <a:lnTo>
                      <a:pt x="102" y="54"/>
                    </a:lnTo>
                    <a:lnTo>
                      <a:pt x="101" y="56"/>
                    </a:lnTo>
                    <a:lnTo>
                      <a:pt x="101" y="58"/>
                    </a:lnTo>
                    <a:lnTo>
                      <a:pt x="101" y="58"/>
                    </a:lnTo>
                    <a:lnTo>
                      <a:pt x="102" y="59"/>
                    </a:lnTo>
                    <a:lnTo>
                      <a:pt x="103" y="60"/>
                    </a:lnTo>
                    <a:lnTo>
                      <a:pt x="94" y="60"/>
                    </a:lnTo>
                    <a:lnTo>
                      <a:pt x="86" y="60"/>
                    </a:lnTo>
                    <a:lnTo>
                      <a:pt x="86" y="68"/>
                    </a:lnTo>
                    <a:lnTo>
                      <a:pt x="86" y="76"/>
                    </a:lnTo>
                    <a:lnTo>
                      <a:pt x="86" y="84"/>
                    </a:lnTo>
                    <a:lnTo>
                      <a:pt x="86" y="90"/>
                    </a:lnTo>
                    <a:lnTo>
                      <a:pt x="86" y="90"/>
                    </a:lnTo>
                    <a:lnTo>
                      <a:pt x="86" y="90"/>
                    </a:lnTo>
                    <a:lnTo>
                      <a:pt x="87" y="92"/>
                    </a:lnTo>
                    <a:lnTo>
                      <a:pt x="89" y="93"/>
                    </a:lnTo>
                    <a:lnTo>
                      <a:pt x="90" y="94"/>
                    </a:lnTo>
                    <a:lnTo>
                      <a:pt x="91" y="95"/>
                    </a:lnTo>
                    <a:lnTo>
                      <a:pt x="92" y="96"/>
                    </a:lnTo>
                    <a:lnTo>
                      <a:pt x="93" y="96"/>
                    </a:lnTo>
                    <a:lnTo>
                      <a:pt x="94" y="98"/>
                    </a:lnTo>
                    <a:lnTo>
                      <a:pt x="95" y="98"/>
                    </a:lnTo>
                    <a:lnTo>
                      <a:pt x="95" y="98"/>
                    </a:lnTo>
                    <a:lnTo>
                      <a:pt x="93" y="99"/>
                    </a:lnTo>
                    <a:lnTo>
                      <a:pt x="82" y="102"/>
                    </a:lnTo>
                    <a:lnTo>
                      <a:pt x="80" y="102"/>
                    </a:lnTo>
                    <a:lnTo>
                      <a:pt x="80" y="102"/>
                    </a:lnTo>
                    <a:lnTo>
                      <a:pt x="78" y="102"/>
                    </a:lnTo>
                    <a:lnTo>
                      <a:pt x="76" y="101"/>
                    </a:lnTo>
                    <a:lnTo>
                      <a:pt x="74" y="101"/>
                    </a:lnTo>
                    <a:lnTo>
                      <a:pt x="69" y="100"/>
                    </a:lnTo>
                    <a:lnTo>
                      <a:pt x="65" y="100"/>
                    </a:lnTo>
                    <a:lnTo>
                      <a:pt x="62" y="100"/>
                    </a:lnTo>
                    <a:lnTo>
                      <a:pt x="61" y="100"/>
                    </a:lnTo>
                    <a:lnTo>
                      <a:pt x="58" y="99"/>
                    </a:lnTo>
                    <a:lnTo>
                      <a:pt x="57" y="98"/>
                    </a:lnTo>
                    <a:lnTo>
                      <a:pt x="55" y="96"/>
                    </a:lnTo>
                    <a:lnTo>
                      <a:pt x="52" y="96"/>
                    </a:lnTo>
                    <a:lnTo>
                      <a:pt x="45" y="96"/>
                    </a:lnTo>
                    <a:lnTo>
                      <a:pt x="38" y="96"/>
                    </a:lnTo>
                    <a:lnTo>
                      <a:pt x="30" y="96"/>
                    </a:lnTo>
                    <a:lnTo>
                      <a:pt x="22" y="96"/>
                    </a:lnTo>
                    <a:lnTo>
                      <a:pt x="20" y="96"/>
                    </a:lnTo>
                    <a:lnTo>
                      <a:pt x="19" y="96"/>
                    </a:lnTo>
                    <a:lnTo>
                      <a:pt x="17" y="94"/>
                    </a:lnTo>
                    <a:lnTo>
                      <a:pt x="15" y="94"/>
                    </a:lnTo>
                    <a:lnTo>
                      <a:pt x="14" y="92"/>
                    </a:lnTo>
                    <a:lnTo>
                      <a:pt x="13" y="92"/>
                    </a:lnTo>
                    <a:lnTo>
                      <a:pt x="9" y="92"/>
                    </a:lnTo>
                    <a:lnTo>
                      <a:pt x="8" y="93"/>
                    </a:lnTo>
                    <a:lnTo>
                      <a:pt x="6" y="94"/>
                    </a:lnTo>
                    <a:lnTo>
                      <a:pt x="6" y="95"/>
                    </a:lnTo>
                    <a:lnTo>
                      <a:pt x="4" y="94"/>
                    </a:lnTo>
                    <a:lnTo>
                      <a:pt x="2" y="95"/>
                    </a:lnTo>
                    <a:lnTo>
                      <a:pt x="1" y="96"/>
                    </a:lnTo>
                    <a:lnTo>
                      <a:pt x="1" y="95"/>
                    </a:lnTo>
                    <a:lnTo>
                      <a:pt x="0" y="92"/>
                    </a:lnTo>
                    <a:lnTo>
                      <a:pt x="0" y="90"/>
                    </a:lnTo>
                    <a:lnTo>
                      <a:pt x="1" y="91"/>
                    </a:lnTo>
                    <a:lnTo>
                      <a:pt x="1" y="8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2" name="Freeform 70"/>
              <p:cNvSpPr>
                <a:spLocks/>
              </p:cNvSpPr>
              <p:nvPr/>
            </p:nvSpPr>
            <p:spPr bwMode="auto">
              <a:xfrm>
                <a:off x="1557" y="2204"/>
                <a:ext cx="55" cy="33"/>
              </a:xfrm>
              <a:custGeom>
                <a:avLst/>
                <a:gdLst>
                  <a:gd name="T0" fmla="*/ 10 w 55"/>
                  <a:gd name="T1" fmla="*/ 7 h 33"/>
                  <a:gd name="T2" fmla="*/ 19 w 55"/>
                  <a:gd name="T3" fmla="*/ 9 h 33"/>
                  <a:gd name="T4" fmla="*/ 21 w 55"/>
                  <a:gd name="T5" fmla="*/ 6 h 33"/>
                  <a:gd name="T6" fmla="*/ 29 w 55"/>
                  <a:gd name="T7" fmla="*/ 3 h 33"/>
                  <a:gd name="T8" fmla="*/ 33 w 55"/>
                  <a:gd name="T9" fmla="*/ 3 h 33"/>
                  <a:gd name="T10" fmla="*/ 35 w 55"/>
                  <a:gd name="T11" fmla="*/ 1 h 33"/>
                  <a:gd name="T12" fmla="*/ 40 w 55"/>
                  <a:gd name="T13" fmla="*/ 0 h 33"/>
                  <a:gd name="T14" fmla="*/ 45 w 55"/>
                  <a:gd name="T15" fmla="*/ 1 h 33"/>
                  <a:gd name="T16" fmla="*/ 49 w 55"/>
                  <a:gd name="T17" fmla="*/ 1 h 33"/>
                  <a:gd name="T18" fmla="*/ 53 w 55"/>
                  <a:gd name="T19" fmla="*/ 4 h 33"/>
                  <a:gd name="T20" fmla="*/ 55 w 55"/>
                  <a:gd name="T21" fmla="*/ 7 h 33"/>
                  <a:gd name="T22" fmla="*/ 53 w 55"/>
                  <a:gd name="T23" fmla="*/ 9 h 33"/>
                  <a:gd name="T24" fmla="*/ 49 w 55"/>
                  <a:gd name="T25" fmla="*/ 10 h 33"/>
                  <a:gd name="T26" fmla="*/ 48 w 55"/>
                  <a:gd name="T27" fmla="*/ 13 h 33"/>
                  <a:gd name="T28" fmla="*/ 47 w 55"/>
                  <a:gd name="T29" fmla="*/ 16 h 33"/>
                  <a:gd name="T30" fmla="*/ 44 w 55"/>
                  <a:gd name="T31" fmla="*/ 20 h 33"/>
                  <a:gd name="T32" fmla="*/ 42 w 55"/>
                  <a:gd name="T33" fmla="*/ 23 h 33"/>
                  <a:gd name="T34" fmla="*/ 39 w 55"/>
                  <a:gd name="T35" fmla="*/ 27 h 33"/>
                  <a:gd name="T36" fmla="*/ 33 w 55"/>
                  <a:gd name="T37" fmla="*/ 29 h 33"/>
                  <a:gd name="T38" fmla="*/ 31 w 55"/>
                  <a:gd name="T39" fmla="*/ 29 h 33"/>
                  <a:gd name="T40" fmla="*/ 27 w 55"/>
                  <a:gd name="T41" fmla="*/ 30 h 33"/>
                  <a:gd name="T42" fmla="*/ 23 w 55"/>
                  <a:gd name="T43" fmla="*/ 31 h 33"/>
                  <a:gd name="T44" fmla="*/ 19 w 55"/>
                  <a:gd name="T45" fmla="*/ 32 h 33"/>
                  <a:gd name="T46" fmla="*/ 15 w 55"/>
                  <a:gd name="T47" fmla="*/ 33 h 33"/>
                  <a:gd name="T48" fmla="*/ 11 w 55"/>
                  <a:gd name="T49" fmla="*/ 31 h 33"/>
                  <a:gd name="T50" fmla="*/ 7 w 55"/>
                  <a:gd name="T51" fmla="*/ 27 h 33"/>
                  <a:gd name="T52" fmla="*/ 4 w 55"/>
                  <a:gd name="T53" fmla="*/ 25 h 33"/>
                  <a:gd name="T54" fmla="*/ 2 w 55"/>
                  <a:gd name="T55" fmla="*/ 21 h 33"/>
                  <a:gd name="T56" fmla="*/ 0 w 55"/>
                  <a:gd name="T57" fmla="*/ 20 h 33"/>
                  <a:gd name="T58" fmla="*/ 3 w 55"/>
                  <a:gd name="T59" fmla="*/ 18 h 33"/>
                  <a:gd name="T60" fmla="*/ 3 w 55"/>
                  <a:gd name="T61" fmla="*/ 15 h 33"/>
                  <a:gd name="T62" fmla="*/ 3 w 55"/>
                  <a:gd name="T63" fmla="*/ 11 h 33"/>
                  <a:gd name="T64" fmla="*/ 7 w 55"/>
                  <a:gd name="T65" fmla="*/ 10 h 33"/>
                  <a:gd name="T66" fmla="*/ 8 w 55"/>
                  <a:gd name="T6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 h="33">
                    <a:moveTo>
                      <a:pt x="8" y="5"/>
                    </a:moveTo>
                    <a:lnTo>
                      <a:pt x="10" y="7"/>
                    </a:lnTo>
                    <a:lnTo>
                      <a:pt x="14" y="9"/>
                    </a:lnTo>
                    <a:lnTo>
                      <a:pt x="19" y="9"/>
                    </a:lnTo>
                    <a:lnTo>
                      <a:pt x="20" y="9"/>
                    </a:lnTo>
                    <a:lnTo>
                      <a:pt x="21" y="6"/>
                    </a:lnTo>
                    <a:lnTo>
                      <a:pt x="26" y="5"/>
                    </a:lnTo>
                    <a:lnTo>
                      <a:pt x="29" y="3"/>
                    </a:lnTo>
                    <a:lnTo>
                      <a:pt x="31" y="5"/>
                    </a:lnTo>
                    <a:lnTo>
                      <a:pt x="33" y="3"/>
                    </a:lnTo>
                    <a:lnTo>
                      <a:pt x="35" y="3"/>
                    </a:lnTo>
                    <a:lnTo>
                      <a:pt x="35" y="1"/>
                    </a:lnTo>
                    <a:lnTo>
                      <a:pt x="38" y="0"/>
                    </a:lnTo>
                    <a:lnTo>
                      <a:pt x="40" y="0"/>
                    </a:lnTo>
                    <a:lnTo>
                      <a:pt x="42" y="0"/>
                    </a:lnTo>
                    <a:lnTo>
                      <a:pt x="45" y="1"/>
                    </a:lnTo>
                    <a:lnTo>
                      <a:pt x="47" y="2"/>
                    </a:lnTo>
                    <a:lnTo>
                      <a:pt x="49" y="1"/>
                    </a:lnTo>
                    <a:lnTo>
                      <a:pt x="51" y="3"/>
                    </a:lnTo>
                    <a:lnTo>
                      <a:pt x="53" y="4"/>
                    </a:lnTo>
                    <a:lnTo>
                      <a:pt x="54" y="5"/>
                    </a:lnTo>
                    <a:lnTo>
                      <a:pt x="55" y="7"/>
                    </a:lnTo>
                    <a:lnTo>
                      <a:pt x="54" y="8"/>
                    </a:lnTo>
                    <a:lnTo>
                      <a:pt x="53" y="9"/>
                    </a:lnTo>
                    <a:lnTo>
                      <a:pt x="52" y="9"/>
                    </a:lnTo>
                    <a:lnTo>
                      <a:pt x="49" y="10"/>
                    </a:lnTo>
                    <a:lnTo>
                      <a:pt x="48" y="11"/>
                    </a:lnTo>
                    <a:lnTo>
                      <a:pt x="48" y="13"/>
                    </a:lnTo>
                    <a:lnTo>
                      <a:pt x="47" y="14"/>
                    </a:lnTo>
                    <a:lnTo>
                      <a:pt x="47" y="16"/>
                    </a:lnTo>
                    <a:lnTo>
                      <a:pt x="45" y="18"/>
                    </a:lnTo>
                    <a:lnTo>
                      <a:pt x="44" y="20"/>
                    </a:lnTo>
                    <a:lnTo>
                      <a:pt x="43" y="22"/>
                    </a:lnTo>
                    <a:lnTo>
                      <a:pt x="42" y="23"/>
                    </a:lnTo>
                    <a:lnTo>
                      <a:pt x="41" y="26"/>
                    </a:lnTo>
                    <a:lnTo>
                      <a:pt x="39" y="27"/>
                    </a:lnTo>
                    <a:lnTo>
                      <a:pt x="34" y="29"/>
                    </a:lnTo>
                    <a:lnTo>
                      <a:pt x="33" y="29"/>
                    </a:lnTo>
                    <a:lnTo>
                      <a:pt x="33" y="28"/>
                    </a:lnTo>
                    <a:lnTo>
                      <a:pt x="31" y="29"/>
                    </a:lnTo>
                    <a:lnTo>
                      <a:pt x="29" y="29"/>
                    </a:lnTo>
                    <a:lnTo>
                      <a:pt x="27" y="30"/>
                    </a:lnTo>
                    <a:lnTo>
                      <a:pt x="25" y="30"/>
                    </a:lnTo>
                    <a:lnTo>
                      <a:pt x="23" y="31"/>
                    </a:lnTo>
                    <a:lnTo>
                      <a:pt x="21" y="31"/>
                    </a:lnTo>
                    <a:lnTo>
                      <a:pt x="19" y="32"/>
                    </a:lnTo>
                    <a:lnTo>
                      <a:pt x="17" y="33"/>
                    </a:lnTo>
                    <a:lnTo>
                      <a:pt x="15" y="33"/>
                    </a:lnTo>
                    <a:lnTo>
                      <a:pt x="13" y="31"/>
                    </a:lnTo>
                    <a:lnTo>
                      <a:pt x="11" y="31"/>
                    </a:lnTo>
                    <a:lnTo>
                      <a:pt x="9" y="29"/>
                    </a:lnTo>
                    <a:lnTo>
                      <a:pt x="7" y="27"/>
                    </a:lnTo>
                    <a:lnTo>
                      <a:pt x="6" y="25"/>
                    </a:lnTo>
                    <a:lnTo>
                      <a:pt x="4" y="25"/>
                    </a:lnTo>
                    <a:lnTo>
                      <a:pt x="3" y="23"/>
                    </a:lnTo>
                    <a:lnTo>
                      <a:pt x="2" y="21"/>
                    </a:lnTo>
                    <a:lnTo>
                      <a:pt x="1" y="20"/>
                    </a:lnTo>
                    <a:lnTo>
                      <a:pt x="0" y="20"/>
                    </a:lnTo>
                    <a:lnTo>
                      <a:pt x="1" y="19"/>
                    </a:lnTo>
                    <a:lnTo>
                      <a:pt x="3" y="18"/>
                    </a:lnTo>
                    <a:lnTo>
                      <a:pt x="3" y="16"/>
                    </a:lnTo>
                    <a:lnTo>
                      <a:pt x="3" y="15"/>
                    </a:lnTo>
                    <a:lnTo>
                      <a:pt x="4" y="12"/>
                    </a:lnTo>
                    <a:lnTo>
                      <a:pt x="3" y="11"/>
                    </a:lnTo>
                    <a:lnTo>
                      <a:pt x="4" y="10"/>
                    </a:lnTo>
                    <a:lnTo>
                      <a:pt x="7" y="10"/>
                    </a:lnTo>
                    <a:lnTo>
                      <a:pt x="8" y="9"/>
                    </a:lnTo>
                    <a:lnTo>
                      <a:pt x="8"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3" name="Freeform 71"/>
              <p:cNvSpPr>
                <a:spLocks/>
              </p:cNvSpPr>
              <p:nvPr/>
            </p:nvSpPr>
            <p:spPr bwMode="auto">
              <a:xfrm>
                <a:off x="1226" y="1924"/>
                <a:ext cx="90" cy="61"/>
              </a:xfrm>
              <a:custGeom>
                <a:avLst/>
                <a:gdLst>
                  <a:gd name="T0" fmla="*/ 33 w 90"/>
                  <a:gd name="T1" fmla="*/ 55 h 61"/>
                  <a:gd name="T2" fmla="*/ 21 w 90"/>
                  <a:gd name="T3" fmla="*/ 53 h 61"/>
                  <a:gd name="T4" fmla="*/ 15 w 90"/>
                  <a:gd name="T5" fmla="*/ 51 h 61"/>
                  <a:gd name="T6" fmla="*/ 22 w 90"/>
                  <a:gd name="T7" fmla="*/ 46 h 61"/>
                  <a:gd name="T8" fmla="*/ 21 w 90"/>
                  <a:gd name="T9" fmla="*/ 40 h 61"/>
                  <a:gd name="T10" fmla="*/ 18 w 90"/>
                  <a:gd name="T11" fmla="*/ 38 h 61"/>
                  <a:gd name="T12" fmla="*/ 16 w 90"/>
                  <a:gd name="T13" fmla="*/ 34 h 61"/>
                  <a:gd name="T14" fmla="*/ 8 w 90"/>
                  <a:gd name="T15" fmla="*/ 34 h 61"/>
                  <a:gd name="T16" fmla="*/ 7 w 90"/>
                  <a:gd name="T17" fmla="*/ 32 h 61"/>
                  <a:gd name="T18" fmla="*/ 15 w 90"/>
                  <a:gd name="T19" fmla="*/ 30 h 61"/>
                  <a:gd name="T20" fmla="*/ 22 w 90"/>
                  <a:gd name="T21" fmla="*/ 27 h 61"/>
                  <a:gd name="T22" fmla="*/ 17 w 90"/>
                  <a:gd name="T23" fmla="*/ 25 h 61"/>
                  <a:gd name="T24" fmla="*/ 20 w 90"/>
                  <a:gd name="T25" fmla="*/ 20 h 61"/>
                  <a:gd name="T26" fmla="*/ 18 w 90"/>
                  <a:gd name="T27" fmla="*/ 20 h 61"/>
                  <a:gd name="T28" fmla="*/ 10 w 90"/>
                  <a:gd name="T29" fmla="*/ 20 h 61"/>
                  <a:gd name="T30" fmla="*/ 0 w 90"/>
                  <a:gd name="T31" fmla="*/ 22 h 61"/>
                  <a:gd name="T32" fmla="*/ 6 w 90"/>
                  <a:gd name="T33" fmla="*/ 19 h 61"/>
                  <a:gd name="T34" fmla="*/ 3 w 90"/>
                  <a:gd name="T35" fmla="*/ 14 h 61"/>
                  <a:gd name="T36" fmla="*/ 10 w 90"/>
                  <a:gd name="T37" fmla="*/ 16 h 61"/>
                  <a:gd name="T38" fmla="*/ 8 w 90"/>
                  <a:gd name="T39" fmla="*/ 13 h 61"/>
                  <a:gd name="T40" fmla="*/ 8 w 90"/>
                  <a:gd name="T41" fmla="*/ 10 h 61"/>
                  <a:gd name="T42" fmla="*/ 11 w 90"/>
                  <a:gd name="T43" fmla="*/ 8 h 61"/>
                  <a:gd name="T44" fmla="*/ 15 w 90"/>
                  <a:gd name="T45" fmla="*/ 12 h 61"/>
                  <a:gd name="T46" fmla="*/ 16 w 90"/>
                  <a:gd name="T47" fmla="*/ 10 h 61"/>
                  <a:gd name="T48" fmla="*/ 15 w 90"/>
                  <a:gd name="T49" fmla="*/ 6 h 61"/>
                  <a:gd name="T50" fmla="*/ 14 w 90"/>
                  <a:gd name="T51" fmla="*/ 4 h 61"/>
                  <a:gd name="T52" fmla="*/ 11 w 90"/>
                  <a:gd name="T53" fmla="*/ 1 h 61"/>
                  <a:gd name="T54" fmla="*/ 16 w 90"/>
                  <a:gd name="T55" fmla="*/ 2 h 61"/>
                  <a:gd name="T56" fmla="*/ 23 w 90"/>
                  <a:gd name="T57" fmla="*/ 9 h 61"/>
                  <a:gd name="T58" fmla="*/ 26 w 90"/>
                  <a:gd name="T59" fmla="*/ 15 h 61"/>
                  <a:gd name="T60" fmla="*/ 23 w 90"/>
                  <a:gd name="T61" fmla="*/ 18 h 61"/>
                  <a:gd name="T62" fmla="*/ 25 w 90"/>
                  <a:gd name="T63" fmla="*/ 22 h 61"/>
                  <a:gd name="T64" fmla="*/ 28 w 90"/>
                  <a:gd name="T65" fmla="*/ 22 h 61"/>
                  <a:gd name="T66" fmla="*/ 32 w 90"/>
                  <a:gd name="T67" fmla="*/ 19 h 61"/>
                  <a:gd name="T68" fmla="*/ 34 w 90"/>
                  <a:gd name="T69" fmla="*/ 11 h 61"/>
                  <a:gd name="T70" fmla="*/ 39 w 90"/>
                  <a:gd name="T71" fmla="*/ 14 h 61"/>
                  <a:gd name="T72" fmla="*/ 42 w 90"/>
                  <a:gd name="T73" fmla="*/ 11 h 61"/>
                  <a:gd name="T74" fmla="*/ 47 w 90"/>
                  <a:gd name="T75" fmla="*/ 7 h 61"/>
                  <a:gd name="T76" fmla="*/ 49 w 90"/>
                  <a:gd name="T77" fmla="*/ 11 h 61"/>
                  <a:gd name="T78" fmla="*/ 52 w 90"/>
                  <a:gd name="T79" fmla="*/ 15 h 61"/>
                  <a:gd name="T80" fmla="*/ 52 w 90"/>
                  <a:gd name="T81" fmla="*/ 7 h 61"/>
                  <a:gd name="T82" fmla="*/ 58 w 90"/>
                  <a:gd name="T83" fmla="*/ 10 h 61"/>
                  <a:gd name="T84" fmla="*/ 63 w 90"/>
                  <a:gd name="T85" fmla="*/ 8 h 61"/>
                  <a:gd name="T86" fmla="*/ 65 w 90"/>
                  <a:gd name="T87" fmla="*/ 1 h 61"/>
                  <a:gd name="T88" fmla="*/ 71 w 90"/>
                  <a:gd name="T89" fmla="*/ 3 h 61"/>
                  <a:gd name="T90" fmla="*/ 74 w 90"/>
                  <a:gd name="T91" fmla="*/ 6 h 61"/>
                  <a:gd name="T92" fmla="*/ 80 w 90"/>
                  <a:gd name="T93" fmla="*/ 3 h 61"/>
                  <a:gd name="T94" fmla="*/ 78 w 90"/>
                  <a:gd name="T95" fmla="*/ 11 h 61"/>
                  <a:gd name="T96" fmla="*/ 83 w 90"/>
                  <a:gd name="T97" fmla="*/ 16 h 61"/>
                  <a:gd name="T98" fmla="*/ 86 w 90"/>
                  <a:gd name="T99" fmla="*/ 18 h 61"/>
                  <a:gd name="T100" fmla="*/ 89 w 90"/>
                  <a:gd name="T101" fmla="*/ 26 h 61"/>
                  <a:gd name="T102" fmla="*/ 88 w 90"/>
                  <a:gd name="T103" fmla="*/ 32 h 61"/>
                  <a:gd name="T104" fmla="*/ 82 w 90"/>
                  <a:gd name="T105" fmla="*/ 36 h 61"/>
                  <a:gd name="T106" fmla="*/ 82 w 90"/>
                  <a:gd name="T107" fmla="*/ 40 h 61"/>
                  <a:gd name="T108" fmla="*/ 76 w 90"/>
                  <a:gd name="T109" fmla="*/ 42 h 61"/>
                  <a:gd name="T110" fmla="*/ 72 w 90"/>
                  <a:gd name="T111" fmla="*/ 46 h 61"/>
                  <a:gd name="T112" fmla="*/ 61 w 90"/>
                  <a:gd name="T113" fmla="*/ 52 h 61"/>
                  <a:gd name="T114" fmla="*/ 57 w 90"/>
                  <a:gd name="T115" fmla="*/ 55 h 61"/>
                  <a:gd name="T116" fmla="*/ 45 w 90"/>
                  <a:gd name="T1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 h="61">
                    <a:moveTo>
                      <a:pt x="37" y="58"/>
                    </a:moveTo>
                    <a:lnTo>
                      <a:pt x="36" y="58"/>
                    </a:lnTo>
                    <a:lnTo>
                      <a:pt x="36" y="57"/>
                    </a:lnTo>
                    <a:lnTo>
                      <a:pt x="34" y="57"/>
                    </a:lnTo>
                    <a:lnTo>
                      <a:pt x="33" y="55"/>
                    </a:lnTo>
                    <a:lnTo>
                      <a:pt x="30" y="53"/>
                    </a:lnTo>
                    <a:lnTo>
                      <a:pt x="27" y="52"/>
                    </a:lnTo>
                    <a:lnTo>
                      <a:pt x="25" y="53"/>
                    </a:lnTo>
                    <a:lnTo>
                      <a:pt x="22" y="52"/>
                    </a:lnTo>
                    <a:lnTo>
                      <a:pt x="21" y="53"/>
                    </a:lnTo>
                    <a:lnTo>
                      <a:pt x="20" y="53"/>
                    </a:lnTo>
                    <a:lnTo>
                      <a:pt x="17" y="53"/>
                    </a:lnTo>
                    <a:lnTo>
                      <a:pt x="16" y="53"/>
                    </a:lnTo>
                    <a:lnTo>
                      <a:pt x="15" y="53"/>
                    </a:lnTo>
                    <a:lnTo>
                      <a:pt x="15" y="51"/>
                    </a:lnTo>
                    <a:lnTo>
                      <a:pt x="14" y="49"/>
                    </a:lnTo>
                    <a:lnTo>
                      <a:pt x="16" y="50"/>
                    </a:lnTo>
                    <a:lnTo>
                      <a:pt x="18" y="49"/>
                    </a:lnTo>
                    <a:lnTo>
                      <a:pt x="20" y="47"/>
                    </a:lnTo>
                    <a:lnTo>
                      <a:pt x="22" y="46"/>
                    </a:lnTo>
                    <a:lnTo>
                      <a:pt x="22" y="43"/>
                    </a:lnTo>
                    <a:lnTo>
                      <a:pt x="19" y="44"/>
                    </a:lnTo>
                    <a:lnTo>
                      <a:pt x="21" y="42"/>
                    </a:lnTo>
                    <a:lnTo>
                      <a:pt x="21" y="41"/>
                    </a:lnTo>
                    <a:lnTo>
                      <a:pt x="21" y="40"/>
                    </a:lnTo>
                    <a:lnTo>
                      <a:pt x="22" y="38"/>
                    </a:lnTo>
                    <a:lnTo>
                      <a:pt x="20" y="38"/>
                    </a:lnTo>
                    <a:lnTo>
                      <a:pt x="20" y="40"/>
                    </a:lnTo>
                    <a:lnTo>
                      <a:pt x="19" y="40"/>
                    </a:lnTo>
                    <a:lnTo>
                      <a:pt x="18" y="38"/>
                    </a:lnTo>
                    <a:lnTo>
                      <a:pt x="18" y="38"/>
                    </a:lnTo>
                    <a:lnTo>
                      <a:pt x="18" y="38"/>
                    </a:lnTo>
                    <a:lnTo>
                      <a:pt x="18" y="36"/>
                    </a:lnTo>
                    <a:lnTo>
                      <a:pt x="17" y="34"/>
                    </a:lnTo>
                    <a:lnTo>
                      <a:pt x="16" y="34"/>
                    </a:lnTo>
                    <a:lnTo>
                      <a:pt x="14" y="34"/>
                    </a:lnTo>
                    <a:lnTo>
                      <a:pt x="13" y="34"/>
                    </a:lnTo>
                    <a:lnTo>
                      <a:pt x="12" y="34"/>
                    </a:lnTo>
                    <a:lnTo>
                      <a:pt x="10" y="34"/>
                    </a:lnTo>
                    <a:lnTo>
                      <a:pt x="8" y="34"/>
                    </a:lnTo>
                    <a:lnTo>
                      <a:pt x="7" y="35"/>
                    </a:lnTo>
                    <a:lnTo>
                      <a:pt x="5" y="36"/>
                    </a:lnTo>
                    <a:lnTo>
                      <a:pt x="4" y="34"/>
                    </a:lnTo>
                    <a:lnTo>
                      <a:pt x="5" y="32"/>
                    </a:lnTo>
                    <a:lnTo>
                      <a:pt x="7" y="32"/>
                    </a:lnTo>
                    <a:lnTo>
                      <a:pt x="10" y="32"/>
                    </a:lnTo>
                    <a:lnTo>
                      <a:pt x="10" y="31"/>
                    </a:lnTo>
                    <a:lnTo>
                      <a:pt x="12" y="31"/>
                    </a:lnTo>
                    <a:lnTo>
                      <a:pt x="14" y="30"/>
                    </a:lnTo>
                    <a:lnTo>
                      <a:pt x="15" y="30"/>
                    </a:lnTo>
                    <a:lnTo>
                      <a:pt x="16" y="29"/>
                    </a:lnTo>
                    <a:lnTo>
                      <a:pt x="18" y="30"/>
                    </a:lnTo>
                    <a:lnTo>
                      <a:pt x="21" y="30"/>
                    </a:lnTo>
                    <a:lnTo>
                      <a:pt x="22" y="26"/>
                    </a:lnTo>
                    <a:lnTo>
                      <a:pt x="22" y="27"/>
                    </a:lnTo>
                    <a:lnTo>
                      <a:pt x="20" y="28"/>
                    </a:lnTo>
                    <a:lnTo>
                      <a:pt x="20" y="28"/>
                    </a:lnTo>
                    <a:lnTo>
                      <a:pt x="16" y="27"/>
                    </a:lnTo>
                    <a:lnTo>
                      <a:pt x="16" y="26"/>
                    </a:lnTo>
                    <a:lnTo>
                      <a:pt x="17" y="25"/>
                    </a:lnTo>
                    <a:lnTo>
                      <a:pt x="18" y="24"/>
                    </a:lnTo>
                    <a:lnTo>
                      <a:pt x="19" y="24"/>
                    </a:lnTo>
                    <a:lnTo>
                      <a:pt x="22" y="22"/>
                    </a:lnTo>
                    <a:lnTo>
                      <a:pt x="22" y="22"/>
                    </a:lnTo>
                    <a:lnTo>
                      <a:pt x="20" y="20"/>
                    </a:lnTo>
                    <a:lnTo>
                      <a:pt x="19" y="21"/>
                    </a:lnTo>
                    <a:lnTo>
                      <a:pt x="18" y="21"/>
                    </a:lnTo>
                    <a:lnTo>
                      <a:pt x="18" y="20"/>
                    </a:lnTo>
                    <a:lnTo>
                      <a:pt x="18" y="20"/>
                    </a:lnTo>
                    <a:lnTo>
                      <a:pt x="18" y="20"/>
                    </a:lnTo>
                    <a:lnTo>
                      <a:pt x="17" y="19"/>
                    </a:lnTo>
                    <a:lnTo>
                      <a:pt x="16" y="19"/>
                    </a:lnTo>
                    <a:lnTo>
                      <a:pt x="13" y="18"/>
                    </a:lnTo>
                    <a:lnTo>
                      <a:pt x="12" y="19"/>
                    </a:lnTo>
                    <a:lnTo>
                      <a:pt x="10" y="20"/>
                    </a:lnTo>
                    <a:lnTo>
                      <a:pt x="9" y="20"/>
                    </a:lnTo>
                    <a:lnTo>
                      <a:pt x="7" y="22"/>
                    </a:lnTo>
                    <a:lnTo>
                      <a:pt x="6" y="22"/>
                    </a:lnTo>
                    <a:lnTo>
                      <a:pt x="3" y="20"/>
                    </a:lnTo>
                    <a:lnTo>
                      <a:pt x="0" y="22"/>
                    </a:lnTo>
                    <a:lnTo>
                      <a:pt x="0" y="20"/>
                    </a:lnTo>
                    <a:lnTo>
                      <a:pt x="1" y="18"/>
                    </a:lnTo>
                    <a:lnTo>
                      <a:pt x="2" y="19"/>
                    </a:lnTo>
                    <a:lnTo>
                      <a:pt x="5" y="20"/>
                    </a:lnTo>
                    <a:lnTo>
                      <a:pt x="6" y="19"/>
                    </a:lnTo>
                    <a:lnTo>
                      <a:pt x="4" y="18"/>
                    </a:lnTo>
                    <a:lnTo>
                      <a:pt x="5" y="18"/>
                    </a:lnTo>
                    <a:lnTo>
                      <a:pt x="5" y="17"/>
                    </a:lnTo>
                    <a:lnTo>
                      <a:pt x="4" y="16"/>
                    </a:lnTo>
                    <a:lnTo>
                      <a:pt x="3" y="14"/>
                    </a:lnTo>
                    <a:lnTo>
                      <a:pt x="6" y="16"/>
                    </a:lnTo>
                    <a:lnTo>
                      <a:pt x="8" y="18"/>
                    </a:lnTo>
                    <a:lnTo>
                      <a:pt x="10" y="17"/>
                    </a:lnTo>
                    <a:lnTo>
                      <a:pt x="9" y="16"/>
                    </a:lnTo>
                    <a:lnTo>
                      <a:pt x="10" y="16"/>
                    </a:lnTo>
                    <a:lnTo>
                      <a:pt x="10" y="15"/>
                    </a:lnTo>
                    <a:lnTo>
                      <a:pt x="7" y="15"/>
                    </a:lnTo>
                    <a:lnTo>
                      <a:pt x="6" y="14"/>
                    </a:lnTo>
                    <a:lnTo>
                      <a:pt x="6" y="13"/>
                    </a:lnTo>
                    <a:lnTo>
                      <a:pt x="8" y="13"/>
                    </a:lnTo>
                    <a:lnTo>
                      <a:pt x="6" y="12"/>
                    </a:lnTo>
                    <a:lnTo>
                      <a:pt x="5" y="10"/>
                    </a:lnTo>
                    <a:lnTo>
                      <a:pt x="6" y="10"/>
                    </a:lnTo>
                    <a:lnTo>
                      <a:pt x="8" y="11"/>
                    </a:lnTo>
                    <a:lnTo>
                      <a:pt x="8" y="10"/>
                    </a:lnTo>
                    <a:lnTo>
                      <a:pt x="7" y="8"/>
                    </a:lnTo>
                    <a:lnTo>
                      <a:pt x="8" y="9"/>
                    </a:lnTo>
                    <a:lnTo>
                      <a:pt x="7" y="8"/>
                    </a:lnTo>
                    <a:lnTo>
                      <a:pt x="8" y="7"/>
                    </a:lnTo>
                    <a:lnTo>
                      <a:pt x="11" y="8"/>
                    </a:lnTo>
                    <a:lnTo>
                      <a:pt x="11" y="11"/>
                    </a:lnTo>
                    <a:lnTo>
                      <a:pt x="12" y="11"/>
                    </a:lnTo>
                    <a:lnTo>
                      <a:pt x="13" y="12"/>
                    </a:lnTo>
                    <a:lnTo>
                      <a:pt x="14" y="10"/>
                    </a:lnTo>
                    <a:lnTo>
                      <a:pt x="15" y="12"/>
                    </a:lnTo>
                    <a:lnTo>
                      <a:pt x="15" y="14"/>
                    </a:lnTo>
                    <a:lnTo>
                      <a:pt x="16" y="12"/>
                    </a:lnTo>
                    <a:lnTo>
                      <a:pt x="16" y="14"/>
                    </a:lnTo>
                    <a:lnTo>
                      <a:pt x="18" y="12"/>
                    </a:lnTo>
                    <a:lnTo>
                      <a:pt x="16" y="10"/>
                    </a:lnTo>
                    <a:lnTo>
                      <a:pt x="16" y="9"/>
                    </a:lnTo>
                    <a:lnTo>
                      <a:pt x="14" y="8"/>
                    </a:lnTo>
                    <a:lnTo>
                      <a:pt x="13" y="6"/>
                    </a:lnTo>
                    <a:lnTo>
                      <a:pt x="14" y="5"/>
                    </a:lnTo>
                    <a:lnTo>
                      <a:pt x="15" y="6"/>
                    </a:lnTo>
                    <a:lnTo>
                      <a:pt x="16" y="6"/>
                    </a:lnTo>
                    <a:lnTo>
                      <a:pt x="16" y="6"/>
                    </a:lnTo>
                    <a:lnTo>
                      <a:pt x="15" y="4"/>
                    </a:lnTo>
                    <a:lnTo>
                      <a:pt x="15" y="4"/>
                    </a:lnTo>
                    <a:lnTo>
                      <a:pt x="14" y="4"/>
                    </a:lnTo>
                    <a:lnTo>
                      <a:pt x="12" y="4"/>
                    </a:lnTo>
                    <a:lnTo>
                      <a:pt x="11" y="4"/>
                    </a:lnTo>
                    <a:lnTo>
                      <a:pt x="11" y="4"/>
                    </a:lnTo>
                    <a:lnTo>
                      <a:pt x="12" y="2"/>
                    </a:lnTo>
                    <a:lnTo>
                      <a:pt x="11" y="1"/>
                    </a:lnTo>
                    <a:lnTo>
                      <a:pt x="13" y="2"/>
                    </a:lnTo>
                    <a:lnTo>
                      <a:pt x="12" y="1"/>
                    </a:lnTo>
                    <a:lnTo>
                      <a:pt x="14" y="2"/>
                    </a:lnTo>
                    <a:lnTo>
                      <a:pt x="15" y="2"/>
                    </a:lnTo>
                    <a:lnTo>
                      <a:pt x="16" y="2"/>
                    </a:lnTo>
                    <a:lnTo>
                      <a:pt x="17" y="2"/>
                    </a:lnTo>
                    <a:lnTo>
                      <a:pt x="18" y="5"/>
                    </a:lnTo>
                    <a:lnTo>
                      <a:pt x="20" y="6"/>
                    </a:lnTo>
                    <a:lnTo>
                      <a:pt x="21" y="7"/>
                    </a:lnTo>
                    <a:lnTo>
                      <a:pt x="23" y="9"/>
                    </a:lnTo>
                    <a:lnTo>
                      <a:pt x="24" y="9"/>
                    </a:lnTo>
                    <a:lnTo>
                      <a:pt x="26" y="10"/>
                    </a:lnTo>
                    <a:lnTo>
                      <a:pt x="24" y="12"/>
                    </a:lnTo>
                    <a:lnTo>
                      <a:pt x="26" y="12"/>
                    </a:lnTo>
                    <a:lnTo>
                      <a:pt x="26" y="15"/>
                    </a:lnTo>
                    <a:lnTo>
                      <a:pt x="25" y="16"/>
                    </a:lnTo>
                    <a:lnTo>
                      <a:pt x="25" y="16"/>
                    </a:lnTo>
                    <a:lnTo>
                      <a:pt x="24" y="17"/>
                    </a:lnTo>
                    <a:lnTo>
                      <a:pt x="22" y="16"/>
                    </a:lnTo>
                    <a:lnTo>
                      <a:pt x="23" y="18"/>
                    </a:lnTo>
                    <a:lnTo>
                      <a:pt x="25" y="18"/>
                    </a:lnTo>
                    <a:lnTo>
                      <a:pt x="25" y="20"/>
                    </a:lnTo>
                    <a:lnTo>
                      <a:pt x="26" y="19"/>
                    </a:lnTo>
                    <a:lnTo>
                      <a:pt x="26" y="21"/>
                    </a:lnTo>
                    <a:lnTo>
                      <a:pt x="25" y="22"/>
                    </a:lnTo>
                    <a:lnTo>
                      <a:pt x="26" y="22"/>
                    </a:lnTo>
                    <a:lnTo>
                      <a:pt x="27" y="24"/>
                    </a:lnTo>
                    <a:lnTo>
                      <a:pt x="27" y="26"/>
                    </a:lnTo>
                    <a:lnTo>
                      <a:pt x="28" y="24"/>
                    </a:lnTo>
                    <a:lnTo>
                      <a:pt x="28" y="22"/>
                    </a:lnTo>
                    <a:lnTo>
                      <a:pt x="30" y="22"/>
                    </a:lnTo>
                    <a:lnTo>
                      <a:pt x="30" y="19"/>
                    </a:lnTo>
                    <a:lnTo>
                      <a:pt x="30" y="17"/>
                    </a:lnTo>
                    <a:lnTo>
                      <a:pt x="32" y="18"/>
                    </a:lnTo>
                    <a:lnTo>
                      <a:pt x="32" y="19"/>
                    </a:lnTo>
                    <a:lnTo>
                      <a:pt x="33" y="20"/>
                    </a:lnTo>
                    <a:lnTo>
                      <a:pt x="34" y="19"/>
                    </a:lnTo>
                    <a:lnTo>
                      <a:pt x="34" y="16"/>
                    </a:lnTo>
                    <a:lnTo>
                      <a:pt x="34" y="14"/>
                    </a:lnTo>
                    <a:lnTo>
                      <a:pt x="34" y="11"/>
                    </a:lnTo>
                    <a:lnTo>
                      <a:pt x="34" y="9"/>
                    </a:lnTo>
                    <a:lnTo>
                      <a:pt x="34" y="8"/>
                    </a:lnTo>
                    <a:lnTo>
                      <a:pt x="36" y="8"/>
                    </a:lnTo>
                    <a:lnTo>
                      <a:pt x="38" y="11"/>
                    </a:lnTo>
                    <a:lnTo>
                      <a:pt x="39" y="14"/>
                    </a:lnTo>
                    <a:lnTo>
                      <a:pt x="40" y="16"/>
                    </a:lnTo>
                    <a:lnTo>
                      <a:pt x="41" y="16"/>
                    </a:lnTo>
                    <a:lnTo>
                      <a:pt x="42" y="16"/>
                    </a:lnTo>
                    <a:lnTo>
                      <a:pt x="42" y="13"/>
                    </a:lnTo>
                    <a:lnTo>
                      <a:pt x="42" y="11"/>
                    </a:lnTo>
                    <a:lnTo>
                      <a:pt x="42" y="10"/>
                    </a:lnTo>
                    <a:lnTo>
                      <a:pt x="43" y="9"/>
                    </a:lnTo>
                    <a:lnTo>
                      <a:pt x="44" y="10"/>
                    </a:lnTo>
                    <a:lnTo>
                      <a:pt x="45" y="8"/>
                    </a:lnTo>
                    <a:lnTo>
                      <a:pt x="47" y="7"/>
                    </a:lnTo>
                    <a:lnTo>
                      <a:pt x="47" y="8"/>
                    </a:lnTo>
                    <a:lnTo>
                      <a:pt x="48" y="8"/>
                    </a:lnTo>
                    <a:lnTo>
                      <a:pt x="48" y="9"/>
                    </a:lnTo>
                    <a:lnTo>
                      <a:pt x="49" y="9"/>
                    </a:lnTo>
                    <a:lnTo>
                      <a:pt x="49" y="11"/>
                    </a:lnTo>
                    <a:lnTo>
                      <a:pt x="50" y="12"/>
                    </a:lnTo>
                    <a:lnTo>
                      <a:pt x="51" y="14"/>
                    </a:lnTo>
                    <a:lnTo>
                      <a:pt x="52" y="16"/>
                    </a:lnTo>
                    <a:lnTo>
                      <a:pt x="52" y="18"/>
                    </a:lnTo>
                    <a:lnTo>
                      <a:pt x="52" y="15"/>
                    </a:lnTo>
                    <a:lnTo>
                      <a:pt x="52" y="13"/>
                    </a:lnTo>
                    <a:lnTo>
                      <a:pt x="52" y="12"/>
                    </a:lnTo>
                    <a:lnTo>
                      <a:pt x="51" y="9"/>
                    </a:lnTo>
                    <a:lnTo>
                      <a:pt x="51" y="8"/>
                    </a:lnTo>
                    <a:lnTo>
                      <a:pt x="52" y="7"/>
                    </a:lnTo>
                    <a:lnTo>
                      <a:pt x="53" y="8"/>
                    </a:lnTo>
                    <a:lnTo>
                      <a:pt x="55" y="9"/>
                    </a:lnTo>
                    <a:lnTo>
                      <a:pt x="56" y="10"/>
                    </a:lnTo>
                    <a:lnTo>
                      <a:pt x="57" y="10"/>
                    </a:lnTo>
                    <a:lnTo>
                      <a:pt x="58" y="10"/>
                    </a:lnTo>
                    <a:lnTo>
                      <a:pt x="59" y="8"/>
                    </a:lnTo>
                    <a:lnTo>
                      <a:pt x="59" y="7"/>
                    </a:lnTo>
                    <a:lnTo>
                      <a:pt x="61" y="7"/>
                    </a:lnTo>
                    <a:lnTo>
                      <a:pt x="61" y="8"/>
                    </a:lnTo>
                    <a:lnTo>
                      <a:pt x="63" y="8"/>
                    </a:lnTo>
                    <a:lnTo>
                      <a:pt x="64" y="8"/>
                    </a:lnTo>
                    <a:lnTo>
                      <a:pt x="66" y="8"/>
                    </a:lnTo>
                    <a:lnTo>
                      <a:pt x="66" y="4"/>
                    </a:lnTo>
                    <a:lnTo>
                      <a:pt x="65" y="2"/>
                    </a:lnTo>
                    <a:lnTo>
                      <a:pt x="65" y="1"/>
                    </a:lnTo>
                    <a:lnTo>
                      <a:pt x="66" y="1"/>
                    </a:lnTo>
                    <a:lnTo>
                      <a:pt x="68" y="0"/>
                    </a:lnTo>
                    <a:lnTo>
                      <a:pt x="69" y="0"/>
                    </a:lnTo>
                    <a:lnTo>
                      <a:pt x="69" y="2"/>
                    </a:lnTo>
                    <a:lnTo>
                      <a:pt x="71" y="3"/>
                    </a:lnTo>
                    <a:lnTo>
                      <a:pt x="72" y="4"/>
                    </a:lnTo>
                    <a:lnTo>
                      <a:pt x="71" y="6"/>
                    </a:lnTo>
                    <a:lnTo>
                      <a:pt x="74" y="7"/>
                    </a:lnTo>
                    <a:lnTo>
                      <a:pt x="74" y="7"/>
                    </a:lnTo>
                    <a:lnTo>
                      <a:pt x="74" y="6"/>
                    </a:lnTo>
                    <a:lnTo>
                      <a:pt x="74" y="6"/>
                    </a:lnTo>
                    <a:lnTo>
                      <a:pt x="77" y="5"/>
                    </a:lnTo>
                    <a:lnTo>
                      <a:pt x="78" y="4"/>
                    </a:lnTo>
                    <a:lnTo>
                      <a:pt x="78" y="3"/>
                    </a:lnTo>
                    <a:lnTo>
                      <a:pt x="80" y="3"/>
                    </a:lnTo>
                    <a:lnTo>
                      <a:pt x="81" y="4"/>
                    </a:lnTo>
                    <a:lnTo>
                      <a:pt x="79" y="4"/>
                    </a:lnTo>
                    <a:lnTo>
                      <a:pt x="76" y="9"/>
                    </a:lnTo>
                    <a:lnTo>
                      <a:pt x="77" y="10"/>
                    </a:lnTo>
                    <a:lnTo>
                      <a:pt x="78" y="11"/>
                    </a:lnTo>
                    <a:lnTo>
                      <a:pt x="80" y="9"/>
                    </a:lnTo>
                    <a:lnTo>
                      <a:pt x="80" y="12"/>
                    </a:lnTo>
                    <a:lnTo>
                      <a:pt x="80" y="14"/>
                    </a:lnTo>
                    <a:lnTo>
                      <a:pt x="80" y="16"/>
                    </a:lnTo>
                    <a:lnTo>
                      <a:pt x="83" y="16"/>
                    </a:lnTo>
                    <a:lnTo>
                      <a:pt x="83" y="17"/>
                    </a:lnTo>
                    <a:lnTo>
                      <a:pt x="83" y="18"/>
                    </a:lnTo>
                    <a:lnTo>
                      <a:pt x="86" y="19"/>
                    </a:lnTo>
                    <a:lnTo>
                      <a:pt x="86" y="17"/>
                    </a:lnTo>
                    <a:lnTo>
                      <a:pt x="86" y="18"/>
                    </a:lnTo>
                    <a:lnTo>
                      <a:pt x="88" y="22"/>
                    </a:lnTo>
                    <a:lnTo>
                      <a:pt x="88" y="24"/>
                    </a:lnTo>
                    <a:lnTo>
                      <a:pt x="87" y="24"/>
                    </a:lnTo>
                    <a:lnTo>
                      <a:pt x="88" y="27"/>
                    </a:lnTo>
                    <a:lnTo>
                      <a:pt x="89" y="26"/>
                    </a:lnTo>
                    <a:lnTo>
                      <a:pt x="90" y="26"/>
                    </a:lnTo>
                    <a:lnTo>
                      <a:pt x="90" y="28"/>
                    </a:lnTo>
                    <a:lnTo>
                      <a:pt x="89" y="30"/>
                    </a:lnTo>
                    <a:lnTo>
                      <a:pt x="88" y="30"/>
                    </a:lnTo>
                    <a:lnTo>
                      <a:pt x="88" y="32"/>
                    </a:lnTo>
                    <a:lnTo>
                      <a:pt x="87" y="32"/>
                    </a:lnTo>
                    <a:lnTo>
                      <a:pt x="86" y="34"/>
                    </a:lnTo>
                    <a:lnTo>
                      <a:pt x="83" y="35"/>
                    </a:lnTo>
                    <a:lnTo>
                      <a:pt x="83" y="36"/>
                    </a:lnTo>
                    <a:lnTo>
                      <a:pt x="82" y="36"/>
                    </a:lnTo>
                    <a:lnTo>
                      <a:pt x="82" y="36"/>
                    </a:lnTo>
                    <a:lnTo>
                      <a:pt x="81" y="38"/>
                    </a:lnTo>
                    <a:lnTo>
                      <a:pt x="82" y="38"/>
                    </a:lnTo>
                    <a:lnTo>
                      <a:pt x="84" y="36"/>
                    </a:lnTo>
                    <a:lnTo>
                      <a:pt x="82" y="40"/>
                    </a:lnTo>
                    <a:lnTo>
                      <a:pt x="81" y="42"/>
                    </a:lnTo>
                    <a:lnTo>
                      <a:pt x="79" y="43"/>
                    </a:lnTo>
                    <a:lnTo>
                      <a:pt x="78" y="44"/>
                    </a:lnTo>
                    <a:lnTo>
                      <a:pt x="76" y="43"/>
                    </a:lnTo>
                    <a:lnTo>
                      <a:pt x="76" y="42"/>
                    </a:lnTo>
                    <a:lnTo>
                      <a:pt x="76" y="41"/>
                    </a:lnTo>
                    <a:lnTo>
                      <a:pt x="74" y="41"/>
                    </a:lnTo>
                    <a:lnTo>
                      <a:pt x="74" y="43"/>
                    </a:lnTo>
                    <a:lnTo>
                      <a:pt x="72" y="45"/>
                    </a:lnTo>
                    <a:lnTo>
                      <a:pt x="72" y="46"/>
                    </a:lnTo>
                    <a:lnTo>
                      <a:pt x="69" y="49"/>
                    </a:lnTo>
                    <a:lnTo>
                      <a:pt x="66" y="51"/>
                    </a:lnTo>
                    <a:lnTo>
                      <a:pt x="65" y="51"/>
                    </a:lnTo>
                    <a:lnTo>
                      <a:pt x="62" y="51"/>
                    </a:lnTo>
                    <a:lnTo>
                      <a:pt x="61" y="52"/>
                    </a:lnTo>
                    <a:lnTo>
                      <a:pt x="61" y="51"/>
                    </a:lnTo>
                    <a:lnTo>
                      <a:pt x="60" y="52"/>
                    </a:lnTo>
                    <a:lnTo>
                      <a:pt x="59" y="53"/>
                    </a:lnTo>
                    <a:lnTo>
                      <a:pt x="59" y="54"/>
                    </a:lnTo>
                    <a:lnTo>
                      <a:pt x="57" y="55"/>
                    </a:lnTo>
                    <a:lnTo>
                      <a:pt x="52" y="59"/>
                    </a:lnTo>
                    <a:lnTo>
                      <a:pt x="49" y="60"/>
                    </a:lnTo>
                    <a:lnTo>
                      <a:pt x="48" y="61"/>
                    </a:lnTo>
                    <a:lnTo>
                      <a:pt x="46" y="60"/>
                    </a:lnTo>
                    <a:lnTo>
                      <a:pt x="45" y="61"/>
                    </a:lnTo>
                    <a:lnTo>
                      <a:pt x="43" y="59"/>
                    </a:lnTo>
                    <a:lnTo>
                      <a:pt x="41" y="59"/>
                    </a:lnTo>
                    <a:lnTo>
                      <a:pt x="38" y="58"/>
                    </a:lnTo>
                    <a:lnTo>
                      <a:pt x="37" y="5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4" name="Freeform 72"/>
              <p:cNvSpPr>
                <a:spLocks/>
              </p:cNvSpPr>
              <p:nvPr/>
            </p:nvSpPr>
            <p:spPr bwMode="auto">
              <a:xfrm>
                <a:off x="1975" y="2305"/>
                <a:ext cx="9" cy="28"/>
              </a:xfrm>
              <a:custGeom>
                <a:avLst/>
                <a:gdLst>
                  <a:gd name="T0" fmla="*/ 9 w 9"/>
                  <a:gd name="T1" fmla="*/ 1 h 28"/>
                  <a:gd name="T2" fmla="*/ 9 w 9"/>
                  <a:gd name="T3" fmla="*/ 1 h 28"/>
                  <a:gd name="T4" fmla="*/ 6 w 9"/>
                  <a:gd name="T5" fmla="*/ 1 h 28"/>
                  <a:gd name="T6" fmla="*/ 5 w 9"/>
                  <a:gd name="T7" fmla="*/ 1 h 28"/>
                  <a:gd name="T8" fmla="*/ 4 w 9"/>
                  <a:gd name="T9" fmla="*/ 0 h 28"/>
                  <a:gd name="T10" fmla="*/ 3 w 9"/>
                  <a:gd name="T11" fmla="*/ 0 h 28"/>
                  <a:gd name="T12" fmla="*/ 2 w 9"/>
                  <a:gd name="T13" fmla="*/ 1 h 28"/>
                  <a:gd name="T14" fmla="*/ 1 w 9"/>
                  <a:gd name="T15" fmla="*/ 1 h 28"/>
                  <a:gd name="T16" fmla="*/ 1 w 9"/>
                  <a:gd name="T17" fmla="*/ 3 h 28"/>
                  <a:gd name="T18" fmla="*/ 0 w 9"/>
                  <a:gd name="T19" fmla="*/ 3 h 28"/>
                  <a:gd name="T20" fmla="*/ 1 w 9"/>
                  <a:gd name="T21" fmla="*/ 4 h 28"/>
                  <a:gd name="T22" fmla="*/ 2 w 9"/>
                  <a:gd name="T23" fmla="*/ 5 h 28"/>
                  <a:gd name="T24" fmla="*/ 3 w 9"/>
                  <a:gd name="T25" fmla="*/ 6 h 28"/>
                  <a:gd name="T26" fmla="*/ 4 w 9"/>
                  <a:gd name="T27" fmla="*/ 7 h 28"/>
                  <a:gd name="T28" fmla="*/ 5 w 9"/>
                  <a:gd name="T29" fmla="*/ 6 h 28"/>
                  <a:gd name="T30" fmla="*/ 6 w 9"/>
                  <a:gd name="T31" fmla="*/ 7 h 28"/>
                  <a:gd name="T32" fmla="*/ 7 w 9"/>
                  <a:gd name="T33" fmla="*/ 8 h 28"/>
                  <a:gd name="T34" fmla="*/ 6 w 9"/>
                  <a:gd name="T35" fmla="*/ 9 h 28"/>
                  <a:gd name="T36" fmla="*/ 6 w 9"/>
                  <a:gd name="T37" fmla="*/ 10 h 28"/>
                  <a:gd name="T38" fmla="*/ 7 w 9"/>
                  <a:gd name="T39" fmla="*/ 13 h 28"/>
                  <a:gd name="T40" fmla="*/ 7 w 9"/>
                  <a:gd name="T41" fmla="*/ 13 h 28"/>
                  <a:gd name="T42" fmla="*/ 8 w 9"/>
                  <a:gd name="T43" fmla="*/ 14 h 28"/>
                  <a:gd name="T44" fmla="*/ 9 w 9"/>
                  <a:gd name="T45" fmla="*/ 15 h 28"/>
                  <a:gd name="T46" fmla="*/ 8 w 9"/>
                  <a:gd name="T47" fmla="*/ 16 h 28"/>
                  <a:gd name="T48" fmla="*/ 7 w 9"/>
                  <a:gd name="T49" fmla="*/ 17 h 28"/>
                  <a:gd name="T50" fmla="*/ 6 w 9"/>
                  <a:gd name="T51" fmla="*/ 18 h 28"/>
                  <a:gd name="T52" fmla="*/ 6 w 9"/>
                  <a:gd name="T53" fmla="*/ 19 h 28"/>
                  <a:gd name="T54" fmla="*/ 5 w 9"/>
                  <a:gd name="T55" fmla="*/ 21 h 28"/>
                  <a:gd name="T56" fmla="*/ 3 w 9"/>
                  <a:gd name="T57" fmla="*/ 23 h 28"/>
                  <a:gd name="T58" fmla="*/ 4 w 9"/>
                  <a:gd name="T59" fmla="*/ 23 h 28"/>
                  <a:gd name="T60" fmla="*/ 4 w 9"/>
                  <a:gd name="T61" fmla="*/ 25 h 28"/>
                  <a:gd name="T62" fmla="*/ 3 w 9"/>
                  <a:gd name="T63" fmla="*/ 25 h 28"/>
                  <a:gd name="T64" fmla="*/ 4 w 9"/>
                  <a:gd name="T65" fmla="*/ 25 h 28"/>
                  <a:gd name="T66" fmla="*/ 6 w 9"/>
                  <a:gd name="T67" fmla="*/ 28 h 28"/>
                  <a:gd name="T68" fmla="*/ 7 w 9"/>
                  <a:gd name="T69" fmla="*/ 27 h 28"/>
                  <a:gd name="T70" fmla="*/ 8 w 9"/>
                  <a:gd name="T71" fmla="*/ 27 h 28"/>
                  <a:gd name="T72" fmla="*/ 8 w 9"/>
                  <a:gd name="T73" fmla="*/ 27 h 28"/>
                  <a:gd name="T74" fmla="*/ 9 w 9"/>
                  <a:gd name="T75" fmla="*/ 26 h 28"/>
                  <a:gd name="T76" fmla="*/ 9 w 9"/>
                  <a:gd name="T77" fmla="*/ 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 h="28">
                    <a:moveTo>
                      <a:pt x="9" y="1"/>
                    </a:moveTo>
                    <a:lnTo>
                      <a:pt x="9" y="1"/>
                    </a:lnTo>
                    <a:lnTo>
                      <a:pt x="6" y="1"/>
                    </a:lnTo>
                    <a:lnTo>
                      <a:pt x="5" y="1"/>
                    </a:lnTo>
                    <a:lnTo>
                      <a:pt x="4" y="0"/>
                    </a:lnTo>
                    <a:lnTo>
                      <a:pt x="3" y="0"/>
                    </a:lnTo>
                    <a:lnTo>
                      <a:pt x="2" y="1"/>
                    </a:lnTo>
                    <a:lnTo>
                      <a:pt x="1" y="1"/>
                    </a:lnTo>
                    <a:lnTo>
                      <a:pt x="1" y="3"/>
                    </a:lnTo>
                    <a:lnTo>
                      <a:pt x="0" y="3"/>
                    </a:lnTo>
                    <a:lnTo>
                      <a:pt x="1" y="4"/>
                    </a:lnTo>
                    <a:lnTo>
                      <a:pt x="2" y="5"/>
                    </a:lnTo>
                    <a:lnTo>
                      <a:pt x="3" y="6"/>
                    </a:lnTo>
                    <a:lnTo>
                      <a:pt x="4" y="7"/>
                    </a:lnTo>
                    <a:lnTo>
                      <a:pt x="5" y="6"/>
                    </a:lnTo>
                    <a:lnTo>
                      <a:pt x="6" y="7"/>
                    </a:lnTo>
                    <a:lnTo>
                      <a:pt x="7" y="8"/>
                    </a:lnTo>
                    <a:lnTo>
                      <a:pt x="6" y="9"/>
                    </a:lnTo>
                    <a:lnTo>
                      <a:pt x="6" y="10"/>
                    </a:lnTo>
                    <a:lnTo>
                      <a:pt x="7" y="13"/>
                    </a:lnTo>
                    <a:lnTo>
                      <a:pt x="7" y="13"/>
                    </a:lnTo>
                    <a:lnTo>
                      <a:pt x="8" y="14"/>
                    </a:lnTo>
                    <a:lnTo>
                      <a:pt x="9" y="15"/>
                    </a:lnTo>
                    <a:lnTo>
                      <a:pt x="8" y="16"/>
                    </a:lnTo>
                    <a:lnTo>
                      <a:pt x="7" y="17"/>
                    </a:lnTo>
                    <a:lnTo>
                      <a:pt x="6" y="18"/>
                    </a:lnTo>
                    <a:lnTo>
                      <a:pt x="6" y="19"/>
                    </a:lnTo>
                    <a:lnTo>
                      <a:pt x="5" y="21"/>
                    </a:lnTo>
                    <a:lnTo>
                      <a:pt x="3" y="23"/>
                    </a:lnTo>
                    <a:lnTo>
                      <a:pt x="4" y="23"/>
                    </a:lnTo>
                    <a:lnTo>
                      <a:pt x="4" y="25"/>
                    </a:lnTo>
                    <a:lnTo>
                      <a:pt x="3" y="25"/>
                    </a:lnTo>
                    <a:lnTo>
                      <a:pt x="4" y="25"/>
                    </a:lnTo>
                    <a:lnTo>
                      <a:pt x="6" y="28"/>
                    </a:lnTo>
                    <a:lnTo>
                      <a:pt x="7" y="27"/>
                    </a:lnTo>
                    <a:lnTo>
                      <a:pt x="8" y="27"/>
                    </a:lnTo>
                    <a:lnTo>
                      <a:pt x="8" y="27"/>
                    </a:lnTo>
                    <a:lnTo>
                      <a:pt x="9" y="26"/>
                    </a:lnTo>
                    <a:lnTo>
                      <a:pt x="9"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5" name="Freeform 73"/>
              <p:cNvSpPr>
                <a:spLocks/>
              </p:cNvSpPr>
              <p:nvPr/>
            </p:nvSpPr>
            <p:spPr bwMode="auto">
              <a:xfrm>
                <a:off x="1541" y="2121"/>
                <a:ext cx="81" cy="76"/>
              </a:xfrm>
              <a:custGeom>
                <a:avLst/>
                <a:gdLst>
                  <a:gd name="T0" fmla="*/ 77 w 81"/>
                  <a:gd name="T1" fmla="*/ 48 h 76"/>
                  <a:gd name="T2" fmla="*/ 80 w 81"/>
                  <a:gd name="T3" fmla="*/ 53 h 76"/>
                  <a:gd name="T4" fmla="*/ 80 w 81"/>
                  <a:gd name="T5" fmla="*/ 59 h 76"/>
                  <a:gd name="T6" fmla="*/ 72 w 81"/>
                  <a:gd name="T7" fmla="*/ 66 h 76"/>
                  <a:gd name="T8" fmla="*/ 69 w 81"/>
                  <a:gd name="T9" fmla="*/ 76 h 76"/>
                  <a:gd name="T10" fmla="*/ 66 w 81"/>
                  <a:gd name="T11" fmla="*/ 75 h 76"/>
                  <a:gd name="T12" fmla="*/ 61 w 81"/>
                  <a:gd name="T13" fmla="*/ 72 h 76"/>
                  <a:gd name="T14" fmla="*/ 56 w 81"/>
                  <a:gd name="T15" fmla="*/ 72 h 76"/>
                  <a:gd name="T16" fmla="*/ 51 w 81"/>
                  <a:gd name="T17" fmla="*/ 72 h 76"/>
                  <a:gd name="T18" fmla="*/ 47 w 81"/>
                  <a:gd name="T19" fmla="*/ 74 h 76"/>
                  <a:gd name="T20" fmla="*/ 43 w 81"/>
                  <a:gd name="T21" fmla="*/ 70 h 76"/>
                  <a:gd name="T22" fmla="*/ 38 w 81"/>
                  <a:gd name="T23" fmla="*/ 70 h 76"/>
                  <a:gd name="T24" fmla="*/ 31 w 81"/>
                  <a:gd name="T25" fmla="*/ 64 h 76"/>
                  <a:gd name="T26" fmla="*/ 29 w 81"/>
                  <a:gd name="T27" fmla="*/ 61 h 76"/>
                  <a:gd name="T28" fmla="*/ 22 w 81"/>
                  <a:gd name="T29" fmla="*/ 60 h 76"/>
                  <a:gd name="T30" fmla="*/ 20 w 81"/>
                  <a:gd name="T31" fmla="*/ 62 h 76"/>
                  <a:gd name="T32" fmla="*/ 18 w 81"/>
                  <a:gd name="T33" fmla="*/ 57 h 76"/>
                  <a:gd name="T34" fmla="*/ 15 w 81"/>
                  <a:gd name="T35" fmla="*/ 55 h 76"/>
                  <a:gd name="T36" fmla="*/ 9 w 81"/>
                  <a:gd name="T37" fmla="*/ 53 h 76"/>
                  <a:gd name="T38" fmla="*/ 5 w 81"/>
                  <a:gd name="T39" fmla="*/ 54 h 76"/>
                  <a:gd name="T40" fmla="*/ 6 w 81"/>
                  <a:gd name="T41" fmla="*/ 47 h 76"/>
                  <a:gd name="T42" fmla="*/ 3 w 81"/>
                  <a:gd name="T43" fmla="*/ 40 h 76"/>
                  <a:gd name="T44" fmla="*/ 3 w 81"/>
                  <a:gd name="T45" fmla="*/ 34 h 76"/>
                  <a:gd name="T46" fmla="*/ 0 w 81"/>
                  <a:gd name="T47" fmla="*/ 28 h 76"/>
                  <a:gd name="T48" fmla="*/ 1 w 81"/>
                  <a:gd name="T49" fmla="*/ 23 h 76"/>
                  <a:gd name="T50" fmla="*/ 0 w 81"/>
                  <a:gd name="T51" fmla="*/ 16 h 76"/>
                  <a:gd name="T52" fmla="*/ 3 w 81"/>
                  <a:gd name="T53" fmla="*/ 16 h 76"/>
                  <a:gd name="T54" fmla="*/ 2 w 81"/>
                  <a:gd name="T55" fmla="*/ 13 h 76"/>
                  <a:gd name="T56" fmla="*/ 5 w 81"/>
                  <a:gd name="T57" fmla="*/ 11 h 76"/>
                  <a:gd name="T58" fmla="*/ 15 w 81"/>
                  <a:gd name="T59" fmla="*/ 8 h 76"/>
                  <a:gd name="T60" fmla="*/ 25 w 81"/>
                  <a:gd name="T61" fmla="*/ 1 h 76"/>
                  <a:gd name="T62" fmla="*/ 35 w 81"/>
                  <a:gd name="T63" fmla="*/ 0 h 76"/>
                  <a:gd name="T64" fmla="*/ 37 w 81"/>
                  <a:gd name="T65" fmla="*/ 3 h 76"/>
                  <a:gd name="T66" fmla="*/ 37 w 81"/>
                  <a:gd name="T67" fmla="*/ 7 h 76"/>
                  <a:gd name="T68" fmla="*/ 39 w 81"/>
                  <a:gd name="T69" fmla="*/ 6 h 76"/>
                  <a:gd name="T70" fmla="*/ 43 w 81"/>
                  <a:gd name="T71" fmla="*/ 6 h 76"/>
                  <a:gd name="T72" fmla="*/ 56 w 81"/>
                  <a:gd name="T73" fmla="*/ 8 h 76"/>
                  <a:gd name="T74" fmla="*/ 71 w 81"/>
                  <a:gd name="T75" fmla="*/ 6 h 76"/>
                  <a:gd name="T76" fmla="*/ 76 w 81"/>
                  <a:gd name="T77" fmla="*/ 11 h 76"/>
                  <a:gd name="T78" fmla="*/ 79 w 81"/>
                  <a:gd name="T79" fmla="*/ 24 h 76"/>
                  <a:gd name="T80" fmla="*/ 77 w 81"/>
                  <a:gd name="T81" fmla="*/ 32 h 76"/>
                  <a:gd name="T82" fmla="*/ 75 w 81"/>
                  <a:gd name="T83" fmla="*/ 3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 h="76">
                    <a:moveTo>
                      <a:pt x="76" y="44"/>
                    </a:moveTo>
                    <a:lnTo>
                      <a:pt x="77" y="46"/>
                    </a:lnTo>
                    <a:lnTo>
                      <a:pt x="77" y="48"/>
                    </a:lnTo>
                    <a:lnTo>
                      <a:pt x="78" y="51"/>
                    </a:lnTo>
                    <a:lnTo>
                      <a:pt x="79" y="51"/>
                    </a:lnTo>
                    <a:lnTo>
                      <a:pt x="80" y="53"/>
                    </a:lnTo>
                    <a:lnTo>
                      <a:pt x="80" y="54"/>
                    </a:lnTo>
                    <a:lnTo>
                      <a:pt x="81" y="57"/>
                    </a:lnTo>
                    <a:lnTo>
                      <a:pt x="80" y="59"/>
                    </a:lnTo>
                    <a:lnTo>
                      <a:pt x="77" y="61"/>
                    </a:lnTo>
                    <a:lnTo>
                      <a:pt x="75" y="63"/>
                    </a:lnTo>
                    <a:lnTo>
                      <a:pt x="72" y="66"/>
                    </a:lnTo>
                    <a:lnTo>
                      <a:pt x="69" y="72"/>
                    </a:lnTo>
                    <a:lnTo>
                      <a:pt x="69" y="74"/>
                    </a:lnTo>
                    <a:lnTo>
                      <a:pt x="69" y="76"/>
                    </a:lnTo>
                    <a:lnTo>
                      <a:pt x="68" y="76"/>
                    </a:lnTo>
                    <a:lnTo>
                      <a:pt x="67" y="76"/>
                    </a:lnTo>
                    <a:lnTo>
                      <a:pt x="66" y="75"/>
                    </a:lnTo>
                    <a:lnTo>
                      <a:pt x="64" y="74"/>
                    </a:lnTo>
                    <a:lnTo>
                      <a:pt x="63" y="73"/>
                    </a:lnTo>
                    <a:lnTo>
                      <a:pt x="61" y="72"/>
                    </a:lnTo>
                    <a:lnTo>
                      <a:pt x="59" y="72"/>
                    </a:lnTo>
                    <a:lnTo>
                      <a:pt x="58" y="72"/>
                    </a:lnTo>
                    <a:lnTo>
                      <a:pt x="56" y="72"/>
                    </a:lnTo>
                    <a:lnTo>
                      <a:pt x="55" y="73"/>
                    </a:lnTo>
                    <a:lnTo>
                      <a:pt x="53" y="72"/>
                    </a:lnTo>
                    <a:lnTo>
                      <a:pt x="51" y="72"/>
                    </a:lnTo>
                    <a:lnTo>
                      <a:pt x="49" y="74"/>
                    </a:lnTo>
                    <a:lnTo>
                      <a:pt x="48" y="74"/>
                    </a:lnTo>
                    <a:lnTo>
                      <a:pt x="47" y="74"/>
                    </a:lnTo>
                    <a:lnTo>
                      <a:pt x="46" y="72"/>
                    </a:lnTo>
                    <a:lnTo>
                      <a:pt x="44" y="71"/>
                    </a:lnTo>
                    <a:lnTo>
                      <a:pt x="43" y="70"/>
                    </a:lnTo>
                    <a:lnTo>
                      <a:pt x="41" y="71"/>
                    </a:lnTo>
                    <a:lnTo>
                      <a:pt x="40" y="72"/>
                    </a:lnTo>
                    <a:lnTo>
                      <a:pt x="38" y="70"/>
                    </a:lnTo>
                    <a:lnTo>
                      <a:pt x="35" y="69"/>
                    </a:lnTo>
                    <a:lnTo>
                      <a:pt x="33" y="65"/>
                    </a:lnTo>
                    <a:lnTo>
                      <a:pt x="31" y="64"/>
                    </a:lnTo>
                    <a:lnTo>
                      <a:pt x="31" y="64"/>
                    </a:lnTo>
                    <a:lnTo>
                      <a:pt x="29" y="64"/>
                    </a:lnTo>
                    <a:lnTo>
                      <a:pt x="29" y="61"/>
                    </a:lnTo>
                    <a:lnTo>
                      <a:pt x="26" y="61"/>
                    </a:lnTo>
                    <a:lnTo>
                      <a:pt x="23" y="60"/>
                    </a:lnTo>
                    <a:lnTo>
                      <a:pt x="22" y="60"/>
                    </a:lnTo>
                    <a:lnTo>
                      <a:pt x="23" y="61"/>
                    </a:lnTo>
                    <a:lnTo>
                      <a:pt x="21" y="62"/>
                    </a:lnTo>
                    <a:lnTo>
                      <a:pt x="20" y="62"/>
                    </a:lnTo>
                    <a:lnTo>
                      <a:pt x="17" y="59"/>
                    </a:lnTo>
                    <a:lnTo>
                      <a:pt x="18" y="58"/>
                    </a:lnTo>
                    <a:lnTo>
                      <a:pt x="18" y="57"/>
                    </a:lnTo>
                    <a:lnTo>
                      <a:pt x="17" y="57"/>
                    </a:lnTo>
                    <a:lnTo>
                      <a:pt x="16" y="57"/>
                    </a:lnTo>
                    <a:lnTo>
                      <a:pt x="15" y="55"/>
                    </a:lnTo>
                    <a:lnTo>
                      <a:pt x="11" y="54"/>
                    </a:lnTo>
                    <a:lnTo>
                      <a:pt x="10" y="54"/>
                    </a:lnTo>
                    <a:lnTo>
                      <a:pt x="9" y="53"/>
                    </a:lnTo>
                    <a:lnTo>
                      <a:pt x="8" y="52"/>
                    </a:lnTo>
                    <a:lnTo>
                      <a:pt x="6" y="54"/>
                    </a:lnTo>
                    <a:lnTo>
                      <a:pt x="5" y="54"/>
                    </a:lnTo>
                    <a:lnTo>
                      <a:pt x="5" y="53"/>
                    </a:lnTo>
                    <a:lnTo>
                      <a:pt x="6" y="50"/>
                    </a:lnTo>
                    <a:lnTo>
                      <a:pt x="6" y="47"/>
                    </a:lnTo>
                    <a:lnTo>
                      <a:pt x="6" y="46"/>
                    </a:lnTo>
                    <a:lnTo>
                      <a:pt x="3" y="44"/>
                    </a:lnTo>
                    <a:lnTo>
                      <a:pt x="3" y="40"/>
                    </a:lnTo>
                    <a:lnTo>
                      <a:pt x="3" y="38"/>
                    </a:lnTo>
                    <a:lnTo>
                      <a:pt x="3" y="36"/>
                    </a:lnTo>
                    <a:lnTo>
                      <a:pt x="3" y="34"/>
                    </a:lnTo>
                    <a:lnTo>
                      <a:pt x="2" y="31"/>
                    </a:lnTo>
                    <a:lnTo>
                      <a:pt x="2" y="30"/>
                    </a:lnTo>
                    <a:lnTo>
                      <a:pt x="0" y="28"/>
                    </a:lnTo>
                    <a:lnTo>
                      <a:pt x="0" y="27"/>
                    </a:lnTo>
                    <a:lnTo>
                      <a:pt x="1" y="25"/>
                    </a:lnTo>
                    <a:lnTo>
                      <a:pt x="1" y="23"/>
                    </a:lnTo>
                    <a:lnTo>
                      <a:pt x="1" y="22"/>
                    </a:lnTo>
                    <a:lnTo>
                      <a:pt x="1" y="19"/>
                    </a:lnTo>
                    <a:lnTo>
                      <a:pt x="0" y="16"/>
                    </a:lnTo>
                    <a:lnTo>
                      <a:pt x="0" y="15"/>
                    </a:lnTo>
                    <a:lnTo>
                      <a:pt x="2" y="16"/>
                    </a:lnTo>
                    <a:lnTo>
                      <a:pt x="3" y="16"/>
                    </a:lnTo>
                    <a:lnTo>
                      <a:pt x="3" y="14"/>
                    </a:lnTo>
                    <a:lnTo>
                      <a:pt x="1" y="14"/>
                    </a:lnTo>
                    <a:lnTo>
                      <a:pt x="2" y="13"/>
                    </a:lnTo>
                    <a:lnTo>
                      <a:pt x="3" y="12"/>
                    </a:lnTo>
                    <a:lnTo>
                      <a:pt x="4" y="13"/>
                    </a:lnTo>
                    <a:lnTo>
                      <a:pt x="5" y="11"/>
                    </a:lnTo>
                    <a:lnTo>
                      <a:pt x="7" y="10"/>
                    </a:lnTo>
                    <a:lnTo>
                      <a:pt x="10" y="10"/>
                    </a:lnTo>
                    <a:lnTo>
                      <a:pt x="15" y="8"/>
                    </a:lnTo>
                    <a:lnTo>
                      <a:pt x="20" y="4"/>
                    </a:lnTo>
                    <a:lnTo>
                      <a:pt x="22" y="3"/>
                    </a:lnTo>
                    <a:lnTo>
                      <a:pt x="25" y="1"/>
                    </a:lnTo>
                    <a:lnTo>
                      <a:pt x="31" y="0"/>
                    </a:lnTo>
                    <a:lnTo>
                      <a:pt x="33" y="0"/>
                    </a:lnTo>
                    <a:lnTo>
                      <a:pt x="35" y="0"/>
                    </a:lnTo>
                    <a:lnTo>
                      <a:pt x="37" y="1"/>
                    </a:lnTo>
                    <a:lnTo>
                      <a:pt x="37" y="2"/>
                    </a:lnTo>
                    <a:lnTo>
                      <a:pt x="37" y="3"/>
                    </a:lnTo>
                    <a:lnTo>
                      <a:pt x="35" y="2"/>
                    </a:lnTo>
                    <a:lnTo>
                      <a:pt x="35" y="2"/>
                    </a:lnTo>
                    <a:lnTo>
                      <a:pt x="37" y="7"/>
                    </a:lnTo>
                    <a:lnTo>
                      <a:pt x="38" y="8"/>
                    </a:lnTo>
                    <a:lnTo>
                      <a:pt x="38" y="7"/>
                    </a:lnTo>
                    <a:lnTo>
                      <a:pt x="39" y="6"/>
                    </a:lnTo>
                    <a:lnTo>
                      <a:pt x="39" y="7"/>
                    </a:lnTo>
                    <a:lnTo>
                      <a:pt x="41" y="6"/>
                    </a:lnTo>
                    <a:lnTo>
                      <a:pt x="43" y="6"/>
                    </a:lnTo>
                    <a:lnTo>
                      <a:pt x="44" y="5"/>
                    </a:lnTo>
                    <a:lnTo>
                      <a:pt x="47" y="6"/>
                    </a:lnTo>
                    <a:lnTo>
                      <a:pt x="56" y="8"/>
                    </a:lnTo>
                    <a:lnTo>
                      <a:pt x="63" y="8"/>
                    </a:lnTo>
                    <a:lnTo>
                      <a:pt x="67" y="6"/>
                    </a:lnTo>
                    <a:lnTo>
                      <a:pt x="71" y="6"/>
                    </a:lnTo>
                    <a:lnTo>
                      <a:pt x="73" y="8"/>
                    </a:lnTo>
                    <a:lnTo>
                      <a:pt x="75" y="9"/>
                    </a:lnTo>
                    <a:lnTo>
                      <a:pt x="76" y="11"/>
                    </a:lnTo>
                    <a:lnTo>
                      <a:pt x="76" y="12"/>
                    </a:lnTo>
                    <a:lnTo>
                      <a:pt x="77" y="14"/>
                    </a:lnTo>
                    <a:lnTo>
                      <a:pt x="79" y="24"/>
                    </a:lnTo>
                    <a:lnTo>
                      <a:pt x="79" y="26"/>
                    </a:lnTo>
                    <a:lnTo>
                      <a:pt x="79" y="29"/>
                    </a:lnTo>
                    <a:lnTo>
                      <a:pt x="77" y="32"/>
                    </a:lnTo>
                    <a:lnTo>
                      <a:pt x="75" y="33"/>
                    </a:lnTo>
                    <a:lnTo>
                      <a:pt x="73" y="34"/>
                    </a:lnTo>
                    <a:lnTo>
                      <a:pt x="75" y="36"/>
                    </a:lnTo>
                    <a:lnTo>
                      <a:pt x="77" y="38"/>
                    </a:lnTo>
                    <a:lnTo>
                      <a:pt x="76" y="4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6" name="Freeform 74"/>
              <p:cNvSpPr>
                <a:spLocks/>
              </p:cNvSpPr>
              <p:nvPr/>
            </p:nvSpPr>
            <p:spPr bwMode="auto">
              <a:xfrm>
                <a:off x="1596" y="2073"/>
                <a:ext cx="61" cy="36"/>
              </a:xfrm>
              <a:custGeom>
                <a:avLst/>
                <a:gdLst>
                  <a:gd name="T0" fmla="*/ 0 w 61"/>
                  <a:gd name="T1" fmla="*/ 28 h 36"/>
                  <a:gd name="T2" fmla="*/ 2 w 61"/>
                  <a:gd name="T3" fmla="*/ 18 h 36"/>
                  <a:gd name="T4" fmla="*/ 4 w 61"/>
                  <a:gd name="T5" fmla="*/ 14 h 36"/>
                  <a:gd name="T6" fmla="*/ 5 w 61"/>
                  <a:gd name="T7" fmla="*/ 10 h 36"/>
                  <a:gd name="T8" fmla="*/ 8 w 61"/>
                  <a:gd name="T9" fmla="*/ 7 h 36"/>
                  <a:gd name="T10" fmla="*/ 13 w 61"/>
                  <a:gd name="T11" fmla="*/ 6 h 36"/>
                  <a:gd name="T12" fmla="*/ 17 w 61"/>
                  <a:gd name="T13" fmla="*/ 10 h 36"/>
                  <a:gd name="T14" fmla="*/ 18 w 61"/>
                  <a:gd name="T15" fmla="*/ 13 h 36"/>
                  <a:gd name="T16" fmla="*/ 19 w 61"/>
                  <a:gd name="T17" fmla="*/ 14 h 36"/>
                  <a:gd name="T18" fmla="*/ 22 w 61"/>
                  <a:gd name="T19" fmla="*/ 16 h 36"/>
                  <a:gd name="T20" fmla="*/ 26 w 61"/>
                  <a:gd name="T21" fmla="*/ 16 h 36"/>
                  <a:gd name="T22" fmla="*/ 26 w 61"/>
                  <a:gd name="T23" fmla="*/ 18 h 36"/>
                  <a:gd name="T24" fmla="*/ 28 w 61"/>
                  <a:gd name="T25" fmla="*/ 14 h 36"/>
                  <a:gd name="T26" fmla="*/ 28 w 61"/>
                  <a:gd name="T27" fmla="*/ 4 h 36"/>
                  <a:gd name="T28" fmla="*/ 30 w 61"/>
                  <a:gd name="T29" fmla="*/ 2 h 36"/>
                  <a:gd name="T30" fmla="*/ 36 w 61"/>
                  <a:gd name="T31" fmla="*/ 0 h 36"/>
                  <a:gd name="T32" fmla="*/ 40 w 61"/>
                  <a:gd name="T33" fmla="*/ 2 h 36"/>
                  <a:gd name="T34" fmla="*/ 44 w 61"/>
                  <a:gd name="T35" fmla="*/ 5 h 36"/>
                  <a:gd name="T36" fmla="*/ 48 w 61"/>
                  <a:gd name="T37" fmla="*/ 8 h 36"/>
                  <a:gd name="T38" fmla="*/ 51 w 61"/>
                  <a:gd name="T39" fmla="*/ 7 h 36"/>
                  <a:gd name="T40" fmla="*/ 54 w 61"/>
                  <a:gd name="T41" fmla="*/ 8 h 36"/>
                  <a:gd name="T42" fmla="*/ 55 w 61"/>
                  <a:gd name="T43" fmla="*/ 10 h 36"/>
                  <a:gd name="T44" fmla="*/ 57 w 61"/>
                  <a:gd name="T45" fmla="*/ 12 h 36"/>
                  <a:gd name="T46" fmla="*/ 56 w 61"/>
                  <a:gd name="T47" fmla="*/ 16 h 36"/>
                  <a:gd name="T48" fmla="*/ 57 w 61"/>
                  <a:gd name="T49" fmla="*/ 18 h 36"/>
                  <a:gd name="T50" fmla="*/ 58 w 61"/>
                  <a:gd name="T51" fmla="*/ 20 h 36"/>
                  <a:gd name="T52" fmla="*/ 60 w 61"/>
                  <a:gd name="T53" fmla="*/ 24 h 36"/>
                  <a:gd name="T54" fmla="*/ 61 w 61"/>
                  <a:gd name="T55" fmla="*/ 28 h 36"/>
                  <a:gd name="T56" fmla="*/ 59 w 61"/>
                  <a:gd name="T57" fmla="*/ 29 h 36"/>
                  <a:gd name="T58" fmla="*/ 56 w 61"/>
                  <a:gd name="T59" fmla="*/ 31 h 36"/>
                  <a:gd name="T60" fmla="*/ 54 w 61"/>
                  <a:gd name="T61" fmla="*/ 34 h 36"/>
                  <a:gd name="T62" fmla="*/ 51 w 61"/>
                  <a:gd name="T63" fmla="*/ 34 h 36"/>
                  <a:gd name="T64" fmla="*/ 50 w 61"/>
                  <a:gd name="T65" fmla="*/ 36 h 36"/>
                  <a:gd name="T66" fmla="*/ 48 w 61"/>
                  <a:gd name="T67" fmla="*/ 36 h 36"/>
                  <a:gd name="T68" fmla="*/ 46 w 61"/>
                  <a:gd name="T69" fmla="*/ 35 h 36"/>
                  <a:gd name="T70" fmla="*/ 39 w 61"/>
                  <a:gd name="T71" fmla="*/ 29 h 36"/>
                  <a:gd name="T72" fmla="*/ 35 w 61"/>
                  <a:gd name="T73" fmla="*/ 28 h 36"/>
                  <a:gd name="T74" fmla="*/ 33 w 61"/>
                  <a:gd name="T75" fmla="*/ 24 h 36"/>
                  <a:gd name="T76" fmla="*/ 30 w 61"/>
                  <a:gd name="T77" fmla="*/ 26 h 36"/>
                  <a:gd name="T78" fmla="*/ 23 w 61"/>
                  <a:gd name="T79" fmla="*/ 25 h 36"/>
                  <a:gd name="T80" fmla="*/ 20 w 61"/>
                  <a:gd name="T81" fmla="*/ 25 h 36"/>
                  <a:gd name="T82" fmla="*/ 18 w 61"/>
                  <a:gd name="T83" fmla="*/ 25 h 36"/>
                  <a:gd name="T84" fmla="*/ 15 w 61"/>
                  <a:gd name="T85" fmla="*/ 26 h 36"/>
                  <a:gd name="T86" fmla="*/ 13 w 61"/>
                  <a:gd name="T87" fmla="*/ 24 h 36"/>
                  <a:gd name="T88" fmla="*/ 7 w 61"/>
                  <a:gd name="T89" fmla="*/ 26 h 36"/>
                  <a:gd name="T90" fmla="*/ 4 w 61"/>
                  <a:gd name="T91" fmla="*/ 29 h 36"/>
                  <a:gd name="T92" fmla="*/ 1 w 61"/>
                  <a:gd name="T93"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1" h="36">
                    <a:moveTo>
                      <a:pt x="1" y="30"/>
                    </a:moveTo>
                    <a:lnTo>
                      <a:pt x="0" y="28"/>
                    </a:lnTo>
                    <a:lnTo>
                      <a:pt x="1" y="20"/>
                    </a:lnTo>
                    <a:lnTo>
                      <a:pt x="2" y="18"/>
                    </a:lnTo>
                    <a:lnTo>
                      <a:pt x="4" y="16"/>
                    </a:lnTo>
                    <a:lnTo>
                      <a:pt x="4" y="14"/>
                    </a:lnTo>
                    <a:lnTo>
                      <a:pt x="4" y="12"/>
                    </a:lnTo>
                    <a:lnTo>
                      <a:pt x="5" y="10"/>
                    </a:lnTo>
                    <a:lnTo>
                      <a:pt x="7" y="8"/>
                    </a:lnTo>
                    <a:lnTo>
                      <a:pt x="8" y="7"/>
                    </a:lnTo>
                    <a:lnTo>
                      <a:pt x="10" y="7"/>
                    </a:lnTo>
                    <a:lnTo>
                      <a:pt x="13" y="6"/>
                    </a:lnTo>
                    <a:lnTo>
                      <a:pt x="14" y="8"/>
                    </a:lnTo>
                    <a:lnTo>
                      <a:pt x="17" y="10"/>
                    </a:lnTo>
                    <a:lnTo>
                      <a:pt x="18" y="12"/>
                    </a:lnTo>
                    <a:lnTo>
                      <a:pt x="18" y="13"/>
                    </a:lnTo>
                    <a:lnTo>
                      <a:pt x="18" y="12"/>
                    </a:lnTo>
                    <a:lnTo>
                      <a:pt x="19" y="14"/>
                    </a:lnTo>
                    <a:lnTo>
                      <a:pt x="20" y="15"/>
                    </a:lnTo>
                    <a:lnTo>
                      <a:pt x="22" y="16"/>
                    </a:lnTo>
                    <a:lnTo>
                      <a:pt x="23" y="16"/>
                    </a:lnTo>
                    <a:lnTo>
                      <a:pt x="26" y="16"/>
                    </a:lnTo>
                    <a:lnTo>
                      <a:pt x="26" y="16"/>
                    </a:lnTo>
                    <a:lnTo>
                      <a:pt x="26" y="18"/>
                    </a:lnTo>
                    <a:lnTo>
                      <a:pt x="26" y="15"/>
                    </a:lnTo>
                    <a:lnTo>
                      <a:pt x="28" y="14"/>
                    </a:lnTo>
                    <a:lnTo>
                      <a:pt x="28" y="13"/>
                    </a:lnTo>
                    <a:lnTo>
                      <a:pt x="28" y="4"/>
                    </a:lnTo>
                    <a:lnTo>
                      <a:pt x="29" y="3"/>
                    </a:lnTo>
                    <a:lnTo>
                      <a:pt x="30" y="2"/>
                    </a:lnTo>
                    <a:lnTo>
                      <a:pt x="32" y="1"/>
                    </a:lnTo>
                    <a:lnTo>
                      <a:pt x="36" y="0"/>
                    </a:lnTo>
                    <a:lnTo>
                      <a:pt x="38" y="1"/>
                    </a:lnTo>
                    <a:lnTo>
                      <a:pt x="40" y="2"/>
                    </a:lnTo>
                    <a:lnTo>
                      <a:pt x="42" y="4"/>
                    </a:lnTo>
                    <a:lnTo>
                      <a:pt x="44" y="5"/>
                    </a:lnTo>
                    <a:lnTo>
                      <a:pt x="46" y="8"/>
                    </a:lnTo>
                    <a:lnTo>
                      <a:pt x="48" y="8"/>
                    </a:lnTo>
                    <a:lnTo>
                      <a:pt x="49" y="7"/>
                    </a:lnTo>
                    <a:lnTo>
                      <a:pt x="51" y="7"/>
                    </a:lnTo>
                    <a:lnTo>
                      <a:pt x="54" y="8"/>
                    </a:lnTo>
                    <a:lnTo>
                      <a:pt x="54" y="8"/>
                    </a:lnTo>
                    <a:lnTo>
                      <a:pt x="55" y="9"/>
                    </a:lnTo>
                    <a:lnTo>
                      <a:pt x="55" y="10"/>
                    </a:lnTo>
                    <a:lnTo>
                      <a:pt x="56" y="10"/>
                    </a:lnTo>
                    <a:lnTo>
                      <a:pt x="57" y="12"/>
                    </a:lnTo>
                    <a:lnTo>
                      <a:pt x="57" y="12"/>
                    </a:lnTo>
                    <a:lnTo>
                      <a:pt x="56" y="16"/>
                    </a:lnTo>
                    <a:lnTo>
                      <a:pt x="56" y="17"/>
                    </a:lnTo>
                    <a:lnTo>
                      <a:pt x="57" y="18"/>
                    </a:lnTo>
                    <a:lnTo>
                      <a:pt x="58" y="18"/>
                    </a:lnTo>
                    <a:lnTo>
                      <a:pt x="58" y="20"/>
                    </a:lnTo>
                    <a:lnTo>
                      <a:pt x="60" y="23"/>
                    </a:lnTo>
                    <a:lnTo>
                      <a:pt x="60" y="24"/>
                    </a:lnTo>
                    <a:lnTo>
                      <a:pt x="61" y="25"/>
                    </a:lnTo>
                    <a:lnTo>
                      <a:pt x="61" y="28"/>
                    </a:lnTo>
                    <a:lnTo>
                      <a:pt x="60" y="29"/>
                    </a:lnTo>
                    <a:lnTo>
                      <a:pt x="59" y="29"/>
                    </a:lnTo>
                    <a:lnTo>
                      <a:pt x="58" y="30"/>
                    </a:lnTo>
                    <a:lnTo>
                      <a:pt x="56" y="31"/>
                    </a:lnTo>
                    <a:lnTo>
                      <a:pt x="56" y="32"/>
                    </a:lnTo>
                    <a:lnTo>
                      <a:pt x="54" y="34"/>
                    </a:lnTo>
                    <a:lnTo>
                      <a:pt x="54" y="34"/>
                    </a:lnTo>
                    <a:lnTo>
                      <a:pt x="51" y="34"/>
                    </a:lnTo>
                    <a:lnTo>
                      <a:pt x="50" y="34"/>
                    </a:lnTo>
                    <a:lnTo>
                      <a:pt x="50" y="36"/>
                    </a:lnTo>
                    <a:lnTo>
                      <a:pt x="49" y="36"/>
                    </a:lnTo>
                    <a:lnTo>
                      <a:pt x="48" y="36"/>
                    </a:lnTo>
                    <a:lnTo>
                      <a:pt x="46" y="35"/>
                    </a:lnTo>
                    <a:lnTo>
                      <a:pt x="46" y="35"/>
                    </a:lnTo>
                    <a:lnTo>
                      <a:pt x="43" y="32"/>
                    </a:lnTo>
                    <a:lnTo>
                      <a:pt x="39" y="29"/>
                    </a:lnTo>
                    <a:lnTo>
                      <a:pt x="36" y="29"/>
                    </a:lnTo>
                    <a:lnTo>
                      <a:pt x="35" y="28"/>
                    </a:lnTo>
                    <a:lnTo>
                      <a:pt x="34" y="25"/>
                    </a:lnTo>
                    <a:lnTo>
                      <a:pt x="33" y="24"/>
                    </a:lnTo>
                    <a:lnTo>
                      <a:pt x="32" y="24"/>
                    </a:lnTo>
                    <a:lnTo>
                      <a:pt x="30" y="26"/>
                    </a:lnTo>
                    <a:lnTo>
                      <a:pt x="28" y="27"/>
                    </a:lnTo>
                    <a:lnTo>
                      <a:pt x="23" y="25"/>
                    </a:lnTo>
                    <a:lnTo>
                      <a:pt x="22" y="25"/>
                    </a:lnTo>
                    <a:lnTo>
                      <a:pt x="20" y="25"/>
                    </a:lnTo>
                    <a:lnTo>
                      <a:pt x="18" y="25"/>
                    </a:lnTo>
                    <a:lnTo>
                      <a:pt x="18" y="25"/>
                    </a:lnTo>
                    <a:lnTo>
                      <a:pt x="16" y="26"/>
                    </a:lnTo>
                    <a:lnTo>
                      <a:pt x="15" y="26"/>
                    </a:lnTo>
                    <a:lnTo>
                      <a:pt x="14" y="25"/>
                    </a:lnTo>
                    <a:lnTo>
                      <a:pt x="13" y="24"/>
                    </a:lnTo>
                    <a:lnTo>
                      <a:pt x="10" y="25"/>
                    </a:lnTo>
                    <a:lnTo>
                      <a:pt x="7" y="26"/>
                    </a:lnTo>
                    <a:lnTo>
                      <a:pt x="5" y="27"/>
                    </a:lnTo>
                    <a:lnTo>
                      <a:pt x="4" y="29"/>
                    </a:lnTo>
                    <a:lnTo>
                      <a:pt x="2" y="30"/>
                    </a:lnTo>
                    <a:lnTo>
                      <a:pt x="1" y="3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7" name="Freeform 75"/>
              <p:cNvSpPr>
                <a:spLocks/>
              </p:cNvSpPr>
              <p:nvPr/>
            </p:nvSpPr>
            <p:spPr bwMode="auto">
              <a:xfrm>
                <a:off x="1365" y="2007"/>
                <a:ext cx="3" cy="2"/>
              </a:xfrm>
              <a:custGeom>
                <a:avLst/>
                <a:gdLst>
                  <a:gd name="T0" fmla="*/ 3 w 3"/>
                  <a:gd name="T1" fmla="*/ 2 h 2"/>
                  <a:gd name="T2" fmla="*/ 3 w 3"/>
                  <a:gd name="T3" fmla="*/ 1 h 2"/>
                  <a:gd name="T4" fmla="*/ 1 w 3"/>
                  <a:gd name="T5" fmla="*/ 0 h 2"/>
                  <a:gd name="T6" fmla="*/ 0 w 3"/>
                  <a:gd name="T7" fmla="*/ 1 h 2"/>
                  <a:gd name="T8" fmla="*/ 1 w 3"/>
                  <a:gd name="T9" fmla="*/ 2 h 2"/>
                  <a:gd name="T10" fmla="*/ 1 w 3"/>
                  <a:gd name="T11" fmla="*/ 2 h 2"/>
                  <a:gd name="T12" fmla="*/ 3 w 3"/>
                  <a:gd name="T13" fmla="*/ 2 h 2"/>
                  <a:gd name="T14" fmla="*/ 3 w 3"/>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3" y="2"/>
                    </a:moveTo>
                    <a:lnTo>
                      <a:pt x="3" y="1"/>
                    </a:lnTo>
                    <a:lnTo>
                      <a:pt x="1" y="0"/>
                    </a:lnTo>
                    <a:lnTo>
                      <a:pt x="0" y="1"/>
                    </a:lnTo>
                    <a:lnTo>
                      <a:pt x="1" y="2"/>
                    </a:lnTo>
                    <a:lnTo>
                      <a:pt x="1" y="2"/>
                    </a:lnTo>
                    <a:lnTo>
                      <a:pt x="3" y="2"/>
                    </a:lnTo>
                    <a:lnTo>
                      <a:pt x="3"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8" name="Freeform 76"/>
              <p:cNvSpPr>
                <a:spLocks/>
              </p:cNvSpPr>
              <p:nvPr/>
            </p:nvSpPr>
            <p:spPr bwMode="auto">
              <a:xfrm>
                <a:off x="1367" y="2005"/>
                <a:ext cx="4" cy="6"/>
              </a:xfrm>
              <a:custGeom>
                <a:avLst/>
                <a:gdLst>
                  <a:gd name="T0" fmla="*/ 3 w 4"/>
                  <a:gd name="T1" fmla="*/ 5 h 6"/>
                  <a:gd name="T2" fmla="*/ 4 w 4"/>
                  <a:gd name="T3" fmla="*/ 5 h 6"/>
                  <a:gd name="T4" fmla="*/ 4 w 4"/>
                  <a:gd name="T5" fmla="*/ 4 h 6"/>
                  <a:gd name="T6" fmla="*/ 3 w 4"/>
                  <a:gd name="T7" fmla="*/ 2 h 6"/>
                  <a:gd name="T8" fmla="*/ 2 w 4"/>
                  <a:gd name="T9" fmla="*/ 1 h 6"/>
                  <a:gd name="T10" fmla="*/ 0 w 4"/>
                  <a:gd name="T11" fmla="*/ 0 h 6"/>
                  <a:gd name="T12" fmla="*/ 0 w 4"/>
                  <a:gd name="T13" fmla="*/ 1 h 6"/>
                  <a:gd name="T14" fmla="*/ 0 w 4"/>
                  <a:gd name="T15" fmla="*/ 2 h 6"/>
                  <a:gd name="T16" fmla="*/ 1 w 4"/>
                  <a:gd name="T17" fmla="*/ 3 h 6"/>
                  <a:gd name="T18" fmla="*/ 3 w 4"/>
                  <a:gd name="T19" fmla="*/ 4 h 6"/>
                  <a:gd name="T20" fmla="*/ 3 w 4"/>
                  <a:gd name="T21" fmla="*/ 5 h 6"/>
                  <a:gd name="T22" fmla="*/ 3 w 4"/>
                  <a:gd name="T23" fmla="*/ 6 h 6"/>
                  <a:gd name="T24" fmla="*/ 3 w 4"/>
                  <a:gd name="T25"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6">
                    <a:moveTo>
                      <a:pt x="3" y="5"/>
                    </a:moveTo>
                    <a:lnTo>
                      <a:pt x="4" y="5"/>
                    </a:lnTo>
                    <a:lnTo>
                      <a:pt x="4" y="4"/>
                    </a:lnTo>
                    <a:lnTo>
                      <a:pt x="3" y="2"/>
                    </a:lnTo>
                    <a:lnTo>
                      <a:pt x="2" y="1"/>
                    </a:lnTo>
                    <a:lnTo>
                      <a:pt x="0" y="0"/>
                    </a:lnTo>
                    <a:lnTo>
                      <a:pt x="0" y="1"/>
                    </a:lnTo>
                    <a:lnTo>
                      <a:pt x="0" y="2"/>
                    </a:lnTo>
                    <a:lnTo>
                      <a:pt x="1" y="3"/>
                    </a:lnTo>
                    <a:lnTo>
                      <a:pt x="3" y="4"/>
                    </a:lnTo>
                    <a:lnTo>
                      <a:pt x="3" y="5"/>
                    </a:lnTo>
                    <a:lnTo>
                      <a:pt x="3" y="6"/>
                    </a:lnTo>
                    <a:lnTo>
                      <a:pt x="3"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9" name="Freeform 77"/>
              <p:cNvSpPr>
                <a:spLocks/>
              </p:cNvSpPr>
              <p:nvPr/>
            </p:nvSpPr>
            <p:spPr bwMode="auto">
              <a:xfrm>
                <a:off x="1369" y="2005"/>
                <a:ext cx="3" cy="4"/>
              </a:xfrm>
              <a:custGeom>
                <a:avLst/>
                <a:gdLst>
                  <a:gd name="T0" fmla="*/ 3 w 3"/>
                  <a:gd name="T1" fmla="*/ 4 h 4"/>
                  <a:gd name="T2" fmla="*/ 3 w 3"/>
                  <a:gd name="T3" fmla="*/ 3 h 4"/>
                  <a:gd name="T4" fmla="*/ 3 w 3"/>
                  <a:gd name="T5" fmla="*/ 3 h 4"/>
                  <a:gd name="T6" fmla="*/ 2 w 3"/>
                  <a:gd name="T7" fmla="*/ 1 h 4"/>
                  <a:gd name="T8" fmla="*/ 1 w 3"/>
                  <a:gd name="T9" fmla="*/ 0 h 4"/>
                  <a:gd name="T10" fmla="*/ 0 w 3"/>
                  <a:gd name="T11" fmla="*/ 0 h 4"/>
                  <a:gd name="T12" fmla="*/ 0 w 3"/>
                  <a:gd name="T13" fmla="*/ 0 h 4"/>
                  <a:gd name="T14" fmla="*/ 0 w 3"/>
                  <a:gd name="T15" fmla="*/ 1 h 4"/>
                  <a:gd name="T16" fmla="*/ 1 w 3"/>
                  <a:gd name="T17" fmla="*/ 2 h 4"/>
                  <a:gd name="T18" fmla="*/ 2 w 3"/>
                  <a:gd name="T19" fmla="*/ 3 h 4"/>
                  <a:gd name="T20" fmla="*/ 3 w 3"/>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3" y="4"/>
                    </a:moveTo>
                    <a:lnTo>
                      <a:pt x="3" y="3"/>
                    </a:lnTo>
                    <a:lnTo>
                      <a:pt x="3" y="3"/>
                    </a:lnTo>
                    <a:lnTo>
                      <a:pt x="2" y="1"/>
                    </a:lnTo>
                    <a:lnTo>
                      <a:pt x="1" y="0"/>
                    </a:lnTo>
                    <a:lnTo>
                      <a:pt x="0" y="0"/>
                    </a:lnTo>
                    <a:lnTo>
                      <a:pt x="0" y="0"/>
                    </a:lnTo>
                    <a:lnTo>
                      <a:pt x="0" y="1"/>
                    </a:lnTo>
                    <a:lnTo>
                      <a:pt x="1" y="2"/>
                    </a:lnTo>
                    <a:lnTo>
                      <a:pt x="2" y="3"/>
                    </a:lnTo>
                    <a:lnTo>
                      <a:pt x="3"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0" name="Freeform 78"/>
              <p:cNvSpPr>
                <a:spLocks/>
              </p:cNvSpPr>
              <p:nvPr/>
            </p:nvSpPr>
            <p:spPr bwMode="auto">
              <a:xfrm>
                <a:off x="1372" y="2005"/>
                <a:ext cx="2" cy="2"/>
              </a:xfrm>
              <a:custGeom>
                <a:avLst/>
                <a:gdLst>
                  <a:gd name="T0" fmla="*/ 1 w 2"/>
                  <a:gd name="T1" fmla="*/ 0 h 2"/>
                  <a:gd name="T2" fmla="*/ 2 w 2"/>
                  <a:gd name="T3" fmla="*/ 0 h 2"/>
                  <a:gd name="T4" fmla="*/ 0 w 2"/>
                  <a:gd name="T5" fmla="*/ 0 h 2"/>
                  <a:gd name="T6" fmla="*/ 0 w 2"/>
                  <a:gd name="T7" fmla="*/ 0 h 2"/>
                  <a:gd name="T8" fmla="*/ 0 w 2"/>
                  <a:gd name="T9" fmla="*/ 1 h 2"/>
                  <a:gd name="T10" fmla="*/ 0 w 2"/>
                  <a:gd name="T11" fmla="*/ 2 h 2"/>
                  <a:gd name="T12" fmla="*/ 1 w 2"/>
                  <a:gd name="T13" fmla="*/ 2 h 2"/>
                  <a:gd name="T14" fmla="*/ 1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1" y="0"/>
                    </a:moveTo>
                    <a:lnTo>
                      <a:pt x="2" y="0"/>
                    </a:lnTo>
                    <a:lnTo>
                      <a:pt x="0" y="0"/>
                    </a:lnTo>
                    <a:lnTo>
                      <a:pt x="0" y="0"/>
                    </a:lnTo>
                    <a:lnTo>
                      <a:pt x="0" y="1"/>
                    </a:lnTo>
                    <a:lnTo>
                      <a:pt x="0" y="2"/>
                    </a:lnTo>
                    <a:lnTo>
                      <a:pt x="1" y="2"/>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1" name="Freeform 79"/>
              <p:cNvSpPr>
                <a:spLocks/>
              </p:cNvSpPr>
              <p:nvPr/>
            </p:nvSpPr>
            <p:spPr bwMode="auto">
              <a:xfrm>
                <a:off x="1370" y="2011"/>
                <a:ext cx="2" cy="3"/>
              </a:xfrm>
              <a:custGeom>
                <a:avLst/>
                <a:gdLst>
                  <a:gd name="T0" fmla="*/ 2 w 2"/>
                  <a:gd name="T1" fmla="*/ 3 h 3"/>
                  <a:gd name="T2" fmla="*/ 2 w 2"/>
                  <a:gd name="T3" fmla="*/ 2 h 3"/>
                  <a:gd name="T4" fmla="*/ 2 w 2"/>
                  <a:gd name="T5" fmla="*/ 1 h 3"/>
                  <a:gd name="T6" fmla="*/ 1 w 2"/>
                  <a:gd name="T7" fmla="*/ 0 h 3"/>
                  <a:gd name="T8" fmla="*/ 0 w 2"/>
                  <a:gd name="T9" fmla="*/ 1 h 3"/>
                  <a:gd name="T10" fmla="*/ 0 w 2"/>
                  <a:gd name="T11" fmla="*/ 2 h 3"/>
                  <a:gd name="T12" fmla="*/ 1 w 2"/>
                  <a:gd name="T13" fmla="*/ 2 h 3"/>
                  <a:gd name="T14" fmla="*/ 2 w 2"/>
                  <a:gd name="T15" fmla="*/ 3 h 3"/>
                  <a:gd name="T16" fmla="*/ 2 w 2"/>
                  <a:gd name="T17" fmla="*/ 3 h 3"/>
                  <a:gd name="T18" fmla="*/ 2 w 2"/>
                  <a:gd name="T19"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3">
                    <a:moveTo>
                      <a:pt x="2" y="3"/>
                    </a:moveTo>
                    <a:lnTo>
                      <a:pt x="2" y="2"/>
                    </a:lnTo>
                    <a:lnTo>
                      <a:pt x="2" y="1"/>
                    </a:lnTo>
                    <a:lnTo>
                      <a:pt x="1" y="0"/>
                    </a:lnTo>
                    <a:lnTo>
                      <a:pt x="0" y="1"/>
                    </a:lnTo>
                    <a:lnTo>
                      <a:pt x="0" y="2"/>
                    </a:lnTo>
                    <a:lnTo>
                      <a:pt x="1" y="2"/>
                    </a:lnTo>
                    <a:lnTo>
                      <a:pt x="2" y="3"/>
                    </a:lnTo>
                    <a:lnTo>
                      <a:pt x="2" y="3"/>
                    </a:lnTo>
                    <a:lnTo>
                      <a:pt x="2"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2" name="Freeform 80"/>
              <p:cNvSpPr>
                <a:spLocks/>
              </p:cNvSpPr>
              <p:nvPr/>
            </p:nvSpPr>
            <p:spPr bwMode="auto">
              <a:xfrm>
                <a:off x="1369" y="2015"/>
                <a:ext cx="2" cy="5"/>
              </a:xfrm>
              <a:custGeom>
                <a:avLst/>
                <a:gdLst>
                  <a:gd name="T0" fmla="*/ 1 w 2"/>
                  <a:gd name="T1" fmla="*/ 1 h 5"/>
                  <a:gd name="T2" fmla="*/ 1 w 2"/>
                  <a:gd name="T3" fmla="*/ 0 h 5"/>
                  <a:gd name="T4" fmla="*/ 0 w 2"/>
                  <a:gd name="T5" fmla="*/ 2 h 5"/>
                  <a:gd name="T6" fmla="*/ 1 w 2"/>
                  <a:gd name="T7" fmla="*/ 4 h 5"/>
                  <a:gd name="T8" fmla="*/ 1 w 2"/>
                  <a:gd name="T9" fmla="*/ 5 h 5"/>
                  <a:gd name="T10" fmla="*/ 1 w 2"/>
                  <a:gd name="T11" fmla="*/ 5 h 5"/>
                  <a:gd name="T12" fmla="*/ 2 w 2"/>
                  <a:gd name="T13" fmla="*/ 4 h 5"/>
                  <a:gd name="T14" fmla="*/ 2 w 2"/>
                  <a:gd name="T15" fmla="*/ 4 h 5"/>
                  <a:gd name="T16" fmla="*/ 2 w 2"/>
                  <a:gd name="T17" fmla="*/ 3 h 5"/>
                  <a:gd name="T18" fmla="*/ 1 w 2"/>
                  <a:gd name="T19"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1" y="1"/>
                    </a:moveTo>
                    <a:lnTo>
                      <a:pt x="1" y="0"/>
                    </a:lnTo>
                    <a:lnTo>
                      <a:pt x="0" y="2"/>
                    </a:lnTo>
                    <a:lnTo>
                      <a:pt x="1" y="4"/>
                    </a:lnTo>
                    <a:lnTo>
                      <a:pt x="1" y="5"/>
                    </a:lnTo>
                    <a:lnTo>
                      <a:pt x="1" y="5"/>
                    </a:lnTo>
                    <a:lnTo>
                      <a:pt x="2" y="4"/>
                    </a:lnTo>
                    <a:lnTo>
                      <a:pt x="2" y="4"/>
                    </a:lnTo>
                    <a:lnTo>
                      <a:pt x="2" y="3"/>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3" name="Freeform 81"/>
              <p:cNvSpPr>
                <a:spLocks/>
              </p:cNvSpPr>
              <p:nvPr/>
            </p:nvSpPr>
            <p:spPr bwMode="auto">
              <a:xfrm>
                <a:off x="1545" y="2115"/>
                <a:ext cx="3" cy="4"/>
              </a:xfrm>
              <a:custGeom>
                <a:avLst/>
                <a:gdLst>
                  <a:gd name="T0" fmla="*/ 3 w 3"/>
                  <a:gd name="T1" fmla="*/ 4 h 4"/>
                  <a:gd name="T2" fmla="*/ 3 w 3"/>
                  <a:gd name="T3" fmla="*/ 2 h 4"/>
                  <a:gd name="T4" fmla="*/ 1 w 3"/>
                  <a:gd name="T5" fmla="*/ 0 h 4"/>
                  <a:gd name="T6" fmla="*/ 0 w 3"/>
                  <a:gd name="T7" fmla="*/ 0 h 4"/>
                  <a:gd name="T8" fmla="*/ 0 w 3"/>
                  <a:gd name="T9" fmla="*/ 2 h 4"/>
                  <a:gd name="T10" fmla="*/ 1 w 3"/>
                  <a:gd name="T11" fmla="*/ 3 h 4"/>
                  <a:gd name="T12" fmla="*/ 1 w 3"/>
                  <a:gd name="T13" fmla="*/ 4 h 4"/>
                  <a:gd name="T14" fmla="*/ 3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4"/>
                    </a:moveTo>
                    <a:lnTo>
                      <a:pt x="3" y="2"/>
                    </a:lnTo>
                    <a:lnTo>
                      <a:pt x="1" y="0"/>
                    </a:lnTo>
                    <a:lnTo>
                      <a:pt x="0" y="0"/>
                    </a:lnTo>
                    <a:lnTo>
                      <a:pt x="0" y="2"/>
                    </a:lnTo>
                    <a:lnTo>
                      <a:pt x="1" y="3"/>
                    </a:lnTo>
                    <a:lnTo>
                      <a:pt x="1" y="4"/>
                    </a:lnTo>
                    <a:lnTo>
                      <a:pt x="3"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4" name="Freeform 82"/>
              <p:cNvSpPr>
                <a:spLocks/>
              </p:cNvSpPr>
              <p:nvPr/>
            </p:nvSpPr>
            <p:spPr bwMode="auto">
              <a:xfrm>
                <a:off x="1522" y="2119"/>
                <a:ext cx="3" cy="6"/>
              </a:xfrm>
              <a:custGeom>
                <a:avLst/>
                <a:gdLst>
                  <a:gd name="T0" fmla="*/ 0 w 3"/>
                  <a:gd name="T1" fmla="*/ 0 h 6"/>
                  <a:gd name="T2" fmla="*/ 1 w 3"/>
                  <a:gd name="T3" fmla="*/ 0 h 6"/>
                  <a:gd name="T4" fmla="*/ 2 w 3"/>
                  <a:gd name="T5" fmla="*/ 0 h 6"/>
                  <a:gd name="T6" fmla="*/ 2 w 3"/>
                  <a:gd name="T7" fmla="*/ 1 h 6"/>
                  <a:gd name="T8" fmla="*/ 3 w 3"/>
                  <a:gd name="T9" fmla="*/ 2 h 6"/>
                  <a:gd name="T10" fmla="*/ 3 w 3"/>
                  <a:gd name="T11" fmla="*/ 3 h 6"/>
                  <a:gd name="T12" fmla="*/ 2 w 3"/>
                  <a:gd name="T13" fmla="*/ 4 h 6"/>
                  <a:gd name="T14" fmla="*/ 2 w 3"/>
                  <a:gd name="T15" fmla="*/ 4 h 6"/>
                  <a:gd name="T16" fmla="*/ 2 w 3"/>
                  <a:gd name="T17" fmla="*/ 6 h 6"/>
                  <a:gd name="T18" fmla="*/ 1 w 3"/>
                  <a:gd name="T19" fmla="*/ 6 h 6"/>
                  <a:gd name="T20" fmla="*/ 1 w 3"/>
                  <a:gd name="T21" fmla="*/ 4 h 6"/>
                  <a:gd name="T22" fmla="*/ 1 w 3"/>
                  <a:gd name="T23" fmla="*/ 3 h 6"/>
                  <a:gd name="T24" fmla="*/ 0 w 3"/>
                  <a:gd name="T25" fmla="*/ 2 h 6"/>
                  <a:gd name="T26" fmla="*/ 0 w 3"/>
                  <a:gd name="T27" fmla="*/ 2 h 6"/>
                  <a:gd name="T28" fmla="*/ 0 w 3"/>
                  <a:gd name="T29" fmla="*/ 1 h 6"/>
                  <a:gd name="T30" fmla="*/ 0 w 3"/>
                  <a:gd name="T31" fmla="*/ 0 h 6"/>
                  <a:gd name="T32" fmla="*/ 0 w 3"/>
                  <a:gd name="T3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 h="6">
                    <a:moveTo>
                      <a:pt x="0" y="0"/>
                    </a:moveTo>
                    <a:lnTo>
                      <a:pt x="1" y="0"/>
                    </a:lnTo>
                    <a:lnTo>
                      <a:pt x="2" y="0"/>
                    </a:lnTo>
                    <a:lnTo>
                      <a:pt x="2" y="1"/>
                    </a:lnTo>
                    <a:lnTo>
                      <a:pt x="3" y="2"/>
                    </a:lnTo>
                    <a:lnTo>
                      <a:pt x="3" y="3"/>
                    </a:lnTo>
                    <a:lnTo>
                      <a:pt x="2" y="4"/>
                    </a:lnTo>
                    <a:lnTo>
                      <a:pt x="2" y="4"/>
                    </a:lnTo>
                    <a:lnTo>
                      <a:pt x="2" y="6"/>
                    </a:lnTo>
                    <a:lnTo>
                      <a:pt x="1" y="6"/>
                    </a:lnTo>
                    <a:lnTo>
                      <a:pt x="1" y="4"/>
                    </a:lnTo>
                    <a:lnTo>
                      <a:pt x="1" y="3"/>
                    </a:lnTo>
                    <a:lnTo>
                      <a:pt x="0" y="2"/>
                    </a:lnTo>
                    <a:lnTo>
                      <a:pt x="0" y="2"/>
                    </a:lnTo>
                    <a:lnTo>
                      <a:pt x="0" y="1"/>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5" name="Freeform 83"/>
              <p:cNvSpPr>
                <a:spLocks/>
              </p:cNvSpPr>
              <p:nvPr/>
            </p:nvSpPr>
            <p:spPr bwMode="auto">
              <a:xfrm>
                <a:off x="1516" y="2119"/>
                <a:ext cx="6" cy="5"/>
              </a:xfrm>
              <a:custGeom>
                <a:avLst/>
                <a:gdLst>
                  <a:gd name="T0" fmla="*/ 2 w 6"/>
                  <a:gd name="T1" fmla="*/ 0 h 5"/>
                  <a:gd name="T2" fmla="*/ 2 w 6"/>
                  <a:gd name="T3" fmla="*/ 0 h 5"/>
                  <a:gd name="T4" fmla="*/ 2 w 6"/>
                  <a:gd name="T5" fmla="*/ 1 h 5"/>
                  <a:gd name="T6" fmla="*/ 3 w 6"/>
                  <a:gd name="T7" fmla="*/ 2 h 5"/>
                  <a:gd name="T8" fmla="*/ 4 w 6"/>
                  <a:gd name="T9" fmla="*/ 2 h 5"/>
                  <a:gd name="T10" fmla="*/ 4 w 6"/>
                  <a:gd name="T11" fmla="*/ 2 h 5"/>
                  <a:gd name="T12" fmla="*/ 4 w 6"/>
                  <a:gd name="T13" fmla="*/ 2 h 5"/>
                  <a:gd name="T14" fmla="*/ 4 w 6"/>
                  <a:gd name="T15" fmla="*/ 2 h 5"/>
                  <a:gd name="T16" fmla="*/ 4 w 6"/>
                  <a:gd name="T17" fmla="*/ 2 h 5"/>
                  <a:gd name="T18" fmla="*/ 5 w 6"/>
                  <a:gd name="T19" fmla="*/ 2 h 5"/>
                  <a:gd name="T20" fmla="*/ 5 w 6"/>
                  <a:gd name="T21" fmla="*/ 2 h 5"/>
                  <a:gd name="T22" fmla="*/ 6 w 6"/>
                  <a:gd name="T23" fmla="*/ 2 h 5"/>
                  <a:gd name="T24" fmla="*/ 6 w 6"/>
                  <a:gd name="T25" fmla="*/ 4 h 5"/>
                  <a:gd name="T26" fmla="*/ 6 w 6"/>
                  <a:gd name="T27" fmla="*/ 5 h 5"/>
                  <a:gd name="T28" fmla="*/ 4 w 6"/>
                  <a:gd name="T29" fmla="*/ 4 h 5"/>
                  <a:gd name="T30" fmla="*/ 4 w 6"/>
                  <a:gd name="T31" fmla="*/ 5 h 5"/>
                  <a:gd name="T32" fmla="*/ 3 w 6"/>
                  <a:gd name="T33" fmla="*/ 5 h 5"/>
                  <a:gd name="T34" fmla="*/ 2 w 6"/>
                  <a:gd name="T35" fmla="*/ 4 h 5"/>
                  <a:gd name="T36" fmla="*/ 0 w 6"/>
                  <a:gd name="T37" fmla="*/ 3 h 5"/>
                  <a:gd name="T38" fmla="*/ 0 w 6"/>
                  <a:gd name="T39" fmla="*/ 2 h 5"/>
                  <a:gd name="T40" fmla="*/ 0 w 6"/>
                  <a:gd name="T41" fmla="*/ 2 h 5"/>
                  <a:gd name="T42" fmla="*/ 1 w 6"/>
                  <a:gd name="T43" fmla="*/ 2 h 5"/>
                  <a:gd name="T44" fmla="*/ 0 w 6"/>
                  <a:gd name="T45" fmla="*/ 2 h 5"/>
                  <a:gd name="T46" fmla="*/ 0 w 6"/>
                  <a:gd name="T47" fmla="*/ 1 h 5"/>
                  <a:gd name="T48" fmla="*/ 0 w 6"/>
                  <a:gd name="T49" fmla="*/ 0 h 5"/>
                  <a:gd name="T50" fmla="*/ 2 w 6"/>
                  <a:gd name="T51" fmla="*/ 0 h 5"/>
                  <a:gd name="T52" fmla="*/ 2 w 6"/>
                  <a:gd name="T5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 h="5">
                    <a:moveTo>
                      <a:pt x="2" y="0"/>
                    </a:moveTo>
                    <a:lnTo>
                      <a:pt x="2" y="0"/>
                    </a:lnTo>
                    <a:lnTo>
                      <a:pt x="2" y="1"/>
                    </a:lnTo>
                    <a:lnTo>
                      <a:pt x="3" y="2"/>
                    </a:lnTo>
                    <a:lnTo>
                      <a:pt x="4" y="2"/>
                    </a:lnTo>
                    <a:lnTo>
                      <a:pt x="4" y="2"/>
                    </a:lnTo>
                    <a:lnTo>
                      <a:pt x="4" y="2"/>
                    </a:lnTo>
                    <a:lnTo>
                      <a:pt x="4" y="2"/>
                    </a:lnTo>
                    <a:lnTo>
                      <a:pt x="4" y="2"/>
                    </a:lnTo>
                    <a:lnTo>
                      <a:pt x="5" y="2"/>
                    </a:lnTo>
                    <a:lnTo>
                      <a:pt x="5" y="2"/>
                    </a:lnTo>
                    <a:lnTo>
                      <a:pt x="6" y="2"/>
                    </a:lnTo>
                    <a:lnTo>
                      <a:pt x="6" y="4"/>
                    </a:lnTo>
                    <a:lnTo>
                      <a:pt x="6" y="5"/>
                    </a:lnTo>
                    <a:lnTo>
                      <a:pt x="4" y="4"/>
                    </a:lnTo>
                    <a:lnTo>
                      <a:pt x="4" y="5"/>
                    </a:lnTo>
                    <a:lnTo>
                      <a:pt x="3" y="5"/>
                    </a:lnTo>
                    <a:lnTo>
                      <a:pt x="2" y="4"/>
                    </a:lnTo>
                    <a:lnTo>
                      <a:pt x="0" y="3"/>
                    </a:lnTo>
                    <a:lnTo>
                      <a:pt x="0" y="2"/>
                    </a:lnTo>
                    <a:lnTo>
                      <a:pt x="0" y="2"/>
                    </a:lnTo>
                    <a:lnTo>
                      <a:pt x="1" y="2"/>
                    </a:lnTo>
                    <a:lnTo>
                      <a:pt x="0" y="2"/>
                    </a:lnTo>
                    <a:lnTo>
                      <a:pt x="0" y="1"/>
                    </a:lnTo>
                    <a:lnTo>
                      <a:pt x="0" y="0"/>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6" name="Freeform 84"/>
              <p:cNvSpPr>
                <a:spLocks/>
              </p:cNvSpPr>
              <p:nvPr/>
            </p:nvSpPr>
            <p:spPr bwMode="auto">
              <a:xfrm>
                <a:off x="1506" y="2110"/>
                <a:ext cx="9" cy="9"/>
              </a:xfrm>
              <a:custGeom>
                <a:avLst/>
                <a:gdLst>
                  <a:gd name="T0" fmla="*/ 2 w 9"/>
                  <a:gd name="T1" fmla="*/ 1 h 9"/>
                  <a:gd name="T2" fmla="*/ 2 w 9"/>
                  <a:gd name="T3" fmla="*/ 1 h 9"/>
                  <a:gd name="T4" fmla="*/ 4 w 9"/>
                  <a:gd name="T5" fmla="*/ 1 h 9"/>
                  <a:gd name="T6" fmla="*/ 6 w 9"/>
                  <a:gd name="T7" fmla="*/ 1 h 9"/>
                  <a:gd name="T8" fmla="*/ 6 w 9"/>
                  <a:gd name="T9" fmla="*/ 1 h 9"/>
                  <a:gd name="T10" fmla="*/ 6 w 9"/>
                  <a:gd name="T11" fmla="*/ 0 h 9"/>
                  <a:gd name="T12" fmla="*/ 6 w 9"/>
                  <a:gd name="T13" fmla="*/ 0 h 9"/>
                  <a:gd name="T14" fmla="*/ 8 w 9"/>
                  <a:gd name="T15" fmla="*/ 2 h 9"/>
                  <a:gd name="T16" fmla="*/ 8 w 9"/>
                  <a:gd name="T17" fmla="*/ 3 h 9"/>
                  <a:gd name="T18" fmla="*/ 8 w 9"/>
                  <a:gd name="T19" fmla="*/ 4 h 9"/>
                  <a:gd name="T20" fmla="*/ 8 w 9"/>
                  <a:gd name="T21" fmla="*/ 5 h 9"/>
                  <a:gd name="T22" fmla="*/ 9 w 9"/>
                  <a:gd name="T23" fmla="*/ 5 h 9"/>
                  <a:gd name="T24" fmla="*/ 9 w 9"/>
                  <a:gd name="T25" fmla="*/ 5 h 9"/>
                  <a:gd name="T26" fmla="*/ 8 w 9"/>
                  <a:gd name="T27" fmla="*/ 5 h 9"/>
                  <a:gd name="T28" fmla="*/ 8 w 9"/>
                  <a:gd name="T29" fmla="*/ 6 h 9"/>
                  <a:gd name="T30" fmla="*/ 8 w 9"/>
                  <a:gd name="T31" fmla="*/ 8 h 9"/>
                  <a:gd name="T32" fmla="*/ 7 w 9"/>
                  <a:gd name="T33" fmla="*/ 8 h 9"/>
                  <a:gd name="T34" fmla="*/ 6 w 9"/>
                  <a:gd name="T35" fmla="*/ 9 h 9"/>
                  <a:gd name="T36" fmla="*/ 5 w 9"/>
                  <a:gd name="T37" fmla="*/ 8 h 9"/>
                  <a:gd name="T38" fmla="*/ 4 w 9"/>
                  <a:gd name="T39" fmla="*/ 7 h 9"/>
                  <a:gd name="T40" fmla="*/ 2 w 9"/>
                  <a:gd name="T41" fmla="*/ 8 h 9"/>
                  <a:gd name="T42" fmla="*/ 2 w 9"/>
                  <a:gd name="T43" fmla="*/ 7 h 9"/>
                  <a:gd name="T44" fmla="*/ 3 w 9"/>
                  <a:gd name="T45" fmla="*/ 7 h 9"/>
                  <a:gd name="T46" fmla="*/ 2 w 9"/>
                  <a:gd name="T47" fmla="*/ 7 h 9"/>
                  <a:gd name="T48" fmla="*/ 1 w 9"/>
                  <a:gd name="T49" fmla="*/ 6 h 9"/>
                  <a:gd name="T50" fmla="*/ 0 w 9"/>
                  <a:gd name="T51" fmla="*/ 5 h 9"/>
                  <a:gd name="T52" fmla="*/ 0 w 9"/>
                  <a:gd name="T53" fmla="*/ 4 h 9"/>
                  <a:gd name="T54" fmla="*/ 0 w 9"/>
                  <a:gd name="T55" fmla="*/ 3 h 9"/>
                  <a:gd name="T56" fmla="*/ 0 w 9"/>
                  <a:gd name="T57" fmla="*/ 3 h 9"/>
                  <a:gd name="T58" fmla="*/ 0 w 9"/>
                  <a:gd name="T59" fmla="*/ 3 h 9"/>
                  <a:gd name="T60" fmla="*/ 0 w 9"/>
                  <a:gd name="T61" fmla="*/ 3 h 9"/>
                  <a:gd name="T62" fmla="*/ 0 w 9"/>
                  <a:gd name="T63" fmla="*/ 2 h 9"/>
                  <a:gd name="T64" fmla="*/ 0 w 9"/>
                  <a:gd name="T65" fmla="*/ 1 h 9"/>
                  <a:gd name="T66" fmla="*/ 0 w 9"/>
                  <a:gd name="T67" fmla="*/ 1 h 9"/>
                  <a:gd name="T68" fmla="*/ 1 w 9"/>
                  <a:gd name="T69" fmla="*/ 2 h 9"/>
                  <a:gd name="T70" fmla="*/ 2 w 9"/>
                  <a:gd name="T71"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 h="9">
                    <a:moveTo>
                      <a:pt x="2" y="1"/>
                    </a:moveTo>
                    <a:lnTo>
                      <a:pt x="2" y="1"/>
                    </a:lnTo>
                    <a:lnTo>
                      <a:pt x="4" y="1"/>
                    </a:lnTo>
                    <a:lnTo>
                      <a:pt x="6" y="1"/>
                    </a:lnTo>
                    <a:lnTo>
                      <a:pt x="6" y="1"/>
                    </a:lnTo>
                    <a:lnTo>
                      <a:pt x="6" y="0"/>
                    </a:lnTo>
                    <a:lnTo>
                      <a:pt x="6" y="0"/>
                    </a:lnTo>
                    <a:lnTo>
                      <a:pt x="8" y="2"/>
                    </a:lnTo>
                    <a:lnTo>
                      <a:pt x="8" y="3"/>
                    </a:lnTo>
                    <a:lnTo>
                      <a:pt x="8" y="4"/>
                    </a:lnTo>
                    <a:lnTo>
                      <a:pt x="8" y="5"/>
                    </a:lnTo>
                    <a:lnTo>
                      <a:pt x="9" y="5"/>
                    </a:lnTo>
                    <a:lnTo>
                      <a:pt x="9" y="5"/>
                    </a:lnTo>
                    <a:lnTo>
                      <a:pt x="8" y="5"/>
                    </a:lnTo>
                    <a:lnTo>
                      <a:pt x="8" y="6"/>
                    </a:lnTo>
                    <a:lnTo>
                      <a:pt x="8" y="8"/>
                    </a:lnTo>
                    <a:lnTo>
                      <a:pt x="7" y="8"/>
                    </a:lnTo>
                    <a:lnTo>
                      <a:pt x="6" y="9"/>
                    </a:lnTo>
                    <a:lnTo>
                      <a:pt x="5" y="8"/>
                    </a:lnTo>
                    <a:lnTo>
                      <a:pt x="4" y="7"/>
                    </a:lnTo>
                    <a:lnTo>
                      <a:pt x="2" y="8"/>
                    </a:lnTo>
                    <a:lnTo>
                      <a:pt x="2" y="7"/>
                    </a:lnTo>
                    <a:lnTo>
                      <a:pt x="3" y="7"/>
                    </a:lnTo>
                    <a:lnTo>
                      <a:pt x="2" y="7"/>
                    </a:lnTo>
                    <a:lnTo>
                      <a:pt x="1" y="6"/>
                    </a:lnTo>
                    <a:lnTo>
                      <a:pt x="0" y="5"/>
                    </a:lnTo>
                    <a:lnTo>
                      <a:pt x="0" y="4"/>
                    </a:lnTo>
                    <a:lnTo>
                      <a:pt x="0" y="3"/>
                    </a:lnTo>
                    <a:lnTo>
                      <a:pt x="0" y="3"/>
                    </a:lnTo>
                    <a:lnTo>
                      <a:pt x="0" y="3"/>
                    </a:lnTo>
                    <a:lnTo>
                      <a:pt x="0" y="3"/>
                    </a:lnTo>
                    <a:lnTo>
                      <a:pt x="0" y="2"/>
                    </a:lnTo>
                    <a:lnTo>
                      <a:pt x="0" y="1"/>
                    </a:lnTo>
                    <a:lnTo>
                      <a:pt x="0" y="1"/>
                    </a:lnTo>
                    <a:lnTo>
                      <a:pt x="1" y="2"/>
                    </a:lnTo>
                    <a:lnTo>
                      <a:pt x="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7" name="Freeform 85"/>
              <p:cNvSpPr>
                <a:spLocks/>
              </p:cNvSpPr>
              <p:nvPr/>
            </p:nvSpPr>
            <p:spPr bwMode="auto">
              <a:xfrm>
                <a:off x="1513" y="2117"/>
                <a:ext cx="3" cy="6"/>
              </a:xfrm>
              <a:custGeom>
                <a:avLst/>
                <a:gdLst>
                  <a:gd name="T0" fmla="*/ 1 w 3"/>
                  <a:gd name="T1" fmla="*/ 1 h 6"/>
                  <a:gd name="T2" fmla="*/ 1 w 3"/>
                  <a:gd name="T3" fmla="*/ 0 h 6"/>
                  <a:gd name="T4" fmla="*/ 2 w 3"/>
                  <a:gd name="T5" fmla="*/ 0 h 6"/>
                  <a:gd name="T6" fmla="*/ 3 w 3"/>
                  <a:gd name="T7" fmla="*/ 0 h 6"/>
                  <a:gd name="T8" fmla="*/ 3 w 3"/>
                  <a:gd name="T9" fmla="*/ 2 h 6"/>
                  <a:gd name="T10" fmla="*/ 1 w 3"/>
                  <a:gd name="T11" fmla="*/ 3 h 6"/>
                  <a:gd name="T12" fmla="*/ 1 w 3"/>
                  <a:gd name="T13" fmla="*/ 4 h 6"/>
                  <a:gd name="T14" fmla="*/ 1 w 3"/>
                  <a:gd name="T15" fmla="*/ 4 h 6"/>
                  <a:gd name="T16" fmla="*/ 1 w 3"/>
                  <a:gd name="T17" fmla="*/ 6 h 6"/>
                  <a:gd name="T18" fmla="*/ 1 w 3"/>
                  <a:gd name="T19" fmla="*/ 6 h 6"/>
                  <a:gd name="T20" fmla="*/ 1 w 3"/>
                  <a:gd name="T21" fmla="*/ 5 h 6"/>
                  <a:gd name="T22" fmla="*/ 0 w 3"/>
                  <a:gd name="T23" fmla="*/ 4 h 6"/>
                  <a:gd name="T24" fmla="*/ 0 w 3"/>
                  <a:gd name="T25" fmla="*/ 4 h 6"/>
                  <a:gd name="T26" fmla="*/ 1 w 3"/>
                  <a:gd name="T27" fmla="*/ 2 h 6"/>
                  <a:gd name="T28" fmla="*/ 1 w 3"/>
                  <a:gd name="T29" fmla="*/ 1 h 6"/>
                  <a:gd name="T30" fmla="*/ 1 w 3"/>
                  <a:gd name="T3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 h="6">
                    <a:moveTo>
                      <a:pt x="1" y="1"/>
                    </a:moveTo>
                    <a:lnTo>
                      <a:pt x="1" y="0"/>
                    </a:lnTo>
                    <a:lnTo>
                      <a:pt x="2" y="0"/>
                    </a:lnTo>
                    <a:lnTo>
                      <a:pt x="3" y="0"/>
                    </a:lnTo>
                    <a:lnTo>
                      <a:pt x="3" y="2"/>
                    </a:lnTo>
                    <a:lnTo>
                      <a:pt x="1" y="3"/>
                    </a:lnTo>
                    <a:lnTo>
                      <a:pt x="1" y="4"/>
                    </a:lnTo>
                    <a:lnTo>
                      <a:pt x="1" y="4"/>
                    </a:lnTo>
                    <a:lnTo>
                      <a:pt x="1" y="6"/>
                    </a:lnTo>
                    <a:lnTo>
                      <a:pt x="1" y="6"/>
                    </a:lnTo>
                    <a:lnTo>
                      <a:pt x="1" y="5"/>
                    </a:lnTo>
                    <a:lnTo>
                      <a:pt x="0" y="4"/>
                    </a:lnTo>
                    <a:lnTo>
                      <a:pt x="0" y="4"/>
                    </a:lnTo>
                    <a:lnTo>
                      <a:pt x="1" y="2"/>
                    </a:lnTo>
                    <a:lnTo>
                      <a:pt x="1"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8" name="Freeform 86"/>
              <p:cNvSpPr>
                <a:spLocks/>
              </p:cNvSpPr>
              <p:nvPr/>
            </p:nvSpPr>
            <p:spPr bwMode="auto">
              <a:xfrm>
                <a:off x="1515" y="2103"/>
                <a:ext cx="15" cy="16"/>
              </a:xfrm>
              <a:custGeom>
                <a:avLst/>
                <a:gdLst>
                  <a:gd name="T0" fmla="*/ 5 w 15"/>
                  <a:gd name="T1" fmla="*/ 2 h 16"/>
                  <a:gd name="T2" fmla="*/ 7 w 15"/>
                  <a:gd name="T3" fmla="*/ 2 h 16"/>
                  <a:gd name="T4" fmla="*/ 7 w 15"/>
                  <a:gd name="T5" fmla="*/ 4 h 16"/>
                  <a:gd name="T6" fmla="*/ 7 w 15"/>
                  <a:gd name="T7" fmla="*/ 4 h 16"/>
                  <a:gd name="T8" fmla="*/ 7 w 15"/>
                  <a:gd name="T9" fmla="*/ 6 h 16"/>
                  <a:gd name="T10" fmla="*/ 8 w 15"/>
                  <a:gd name="T11" fmla="*/ 6 h 16"/>
                  <a:gd name="T12" fmla="*/ 8 w 15"/>
                  <a:gd name="T13" fmla="*/ 4 h 16"/>
                  <a:gd name="T14" fmla="*/ 8 w 15"/>
                  <a:gd name="T15" fmla="*/ 3 h 16"/>
                  <a:gd name="T16" fmla="*/ 9 w 15"/>
                  <a:gd name="T17" fmla="*/ 3 h 16"/>
                  <a:gd name="T18" fmla="*/ 9 w 15"/>
                  <a:gd name="T19" fmla="*/ 6 h 16"/>
                  <a:gd name="T20" fmla="*/ 9 w 15"/>
                  <a:gd name="T21" fmla="*/ 6 h 16"/>
                  <a:gd name="T22" fmla="*/ 9 w 15"/>
                  <a:gd name="T23" fmla="*/ 6 h 16"/>
                  <a:gd name="T24" fmla="*/ 9 w 15"/>
                  <a:gd name="T25" fmla="*/ 3 h 16"/>
                  <a:gd name="T26" fmla="*/ 9 w 15"/>
                  <a:gd name="T27" fmla="*/ 2 h 16"/>
                  <a:gd name="T28" fmla="*/ 9 w 15"/>
                  <a:gd name="T29" fmla="*/ 0 h 16"/>
                  <a:gd name="T30" fmla="*/ 11 w 15"/>
                  <a:gd name="T31" fmla="*/ 0 h 16"/>
                  <a:gd name="T32" fmla="*/ 13 w 15"/>
                  <a:gd name="T33" fmla="*/ 0 h 16"/>
                  <a:gd name="T34" fmla="*/ 14 w 15"/>
                  <a:gd name="T35" fmla="*/ 2 h 16"/>
                  <a:gd name="T36" fmla="*/ 14 w 15"/>
                  <a:gd name="T37" fmla="*/ 4 h 16"/>
                  <a:gd name="T38" fmla="*/ 14 w 15"/>
                  <a:gd name="T39" fmla="*/ 5 h 16"/>
                  <a:gd name="T40" fmla="*/ 13 w 15"/>
                  <a:gd name="T41" fmla="*/ 6 h 16"/>
                  <a:gd name="T42" fmla="*/ 12 w 15"/>
                  <a:gd name="T43" fmla="*/ 7 h 16"/>
                  <a:gd name="T44" fmla="*/ 11 w 15"/>
                  <a:gd name="T45" fmla="*/ 8 h 16"/>
                  <a:gd name="T46" fmla="*/ 12 w 15"/>
                  <a:gd name="T47" fmla="*/ 10 h 16"/>
                  <a:gd name="T48" fmla="*/ 13 w 15"/>
                  <a:gd name="T49" fmla="*/ 12 h 16"/>
                  <a:gd name="T50" fmla="*/ 10 w 15"/>
                  <a:gd name="T51" fmla="*/ 13 h 16"/>
                  <a:gd name="T52" fmla="*/ 11 w 15"/>
                  <a:gd name="T53" fmla="*/ 14 h 16"/>
                  <a:gd name="T54" fmla="*/ 11 w 15"/>
                  <a:gd name="T55" fmla="*/ 14 h 16"/>
                  <a:gd name="T56" fmla="*/ 10 w 15"/>
                  <a:gd name="T57" fmla="*/ 16 h 16"/>
                  <a:gd name="T58" fmla="*/ 9 w 15"/>
                  <a:gd name="T59" fmla="*/ 16 h 16"/>
                  <a:gd name="T60" fmla="*/ 6 w 15"/>
                  <a:gd name="T61" fmla="*/ 15 h 16"/>
                  <a:gd name="T62" fmla="*/ 7 w 15"/>
                  <a:gd name="T63" fmla="*/ 15 h 16"/>
                  <a:gd name="T64" fmla="*/ 7 w 15"/>
                  <a:gd name="T65" fmla="*/ 14 h 16"/>
                  <a:gd name="T66" fmla="*/ 5 w 15"/>
                  <a:gd name="T67" fmla="*/ 13 h 16"/>
                  <a:gd name="T68" fmla="*/ 3 w 15"/>
                  <a:gd name="T69" fmla="*/ 12 h 16"/>
                  <a:gd name="T70" fmla="*/ 2 w 15"/>
                  <a:gd name="T71" fmla="*/ 11 h 16"/>
                  <a:gd name="T72" fmla="*/ 2 w 15"/>
                  <a:gd name="T73" fmla="*/ 10 h 16"/>
                  <a:gd name="T74" fmla="*/ 2 w 15"/>
                  <a:gd name="T75" fmla="*/ 8 h 16"/>
                  <a:gd name="T76" fmla="*/ 1 w 15"/>
                  <a:gd name="T77" fmla="*/ 7 h 16"/>
                  <a:gd name="T78" fmla="*/ 1 w 15"/>
                  <a:gd name="T79" fmla="*/ 6 h 16"/>
                  <a:gd name="T80" fmla="*/ 0 w 15"/>
                  <a:gd name="T81" fmla="*/ 6 h 16"/>
                  <a:gd name="T82" fmla="*/ 3 w 15"/>
                  <a:gd name="T83" fmla="*/ 5 h 16"/>
                  <a:gd name="T84" fmla="*/ 4 w 15"/>
                  <a:gd name="T85" fmla="*/ 4 h 16"/>
                  <a:gd name="T86" fmla="*/ 5 w 15"/>
                  <a:gd name="T87" fmla="*/ 4 h 16"/>
                  <a:gd name="T88" fmla="*/ 4 w 15"/>
                  <a:gd name="T89"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 h="16">
                    <a:moveTo>
                      <a:pt x="4" y="2"/>
                    </a:moveTo>
                    <a:lnTo>
                      <a:pt x="5" y="2"/>
                    </a:lnTo>
                    <a:lnTo>
                      <a:pt x="7" y="2"/>
                    </a:lnTo>
                    <a:lnTo>
                      <a:pt x="7" y="2"/>
                    </a:lnTo>
                    <a:lnTo>
                      <a:pt x="7" y="3"/>
                    </a:lnTo>
                    <a:lnTo>
                      <a:pt x="7" y="4"/>
                    </a:lnTo>
                    <a:lnTo>
                      <a:pt x="7" y="4"/>
                    </a:lnTo>
                    <a:lnTo>
                      <a:pt x="7" y="4"/>
                    </a:lnTo>
                    <a:lnTo>
                      <a:pt x="7" y="4"/>
                    </a:lnTo>
                    <a:lnTo>
                      <a:pt x="7" y="6"/>
                    </a:lnTo>
                    <a:lnTo>
                      <a:pt x="7" y="6"/>
                    </a:lnTo>
                    <a:lnTo>
                      <a:pt x="8" y="6"/>
                    </a:lnTo>
                    <a:lnTo>
                      <a:pt x="8" y="4"/>
                    </a:lnTo>
                    <a:lnTo>
                      <a:pt x="8" y="4"/>
                    </a:lnTo>
                    <a:lnTo>
                      <a:pt x="8" y="3"/>
                    </a:lnTo>
                    <a:lnTo>
                      <a:pt x="8" y="3"/>
                    </a:lnTo>
                    <a:lnTo>
                      <a:pt x="8" y="3"/>
                    </a:lnTo>
                    <a:lnTo>
                      <a:pt x="9" y="3"/>
                    </a:lnTo>
                    <a:lnTo>
                      <a:pt x="9" y="4"/>
                    </a:lnTo>
                    <a:lnTo>
                      <a:pt x="9" y="6"/>
                    </a:lnTo>
                    <a:lnTo>
                      <a:pt x="9" y="6"/>
                    </a:lnTo>
                    <a:lnTo>
                      <a:pt x="9" y="6"/>
                    </a:lnTo>
                    <a:lnTo>
                      <a:pt x="9" y="6"/>
                    </a:lnTo>
                    <a:lnTo>
                      <a:pt x="9" y="6"/>
                    </a:lnTo>
                    <a:lnTo>
                      <a:pt x="9" y="6"/>
                    </a:lnTo>
                    <a:lnTo>
                      <a:pt x="9" y="3"/>
                    </a:lnTo>
                    <a:lnTo>
                      <a:pt x="9" y="2"/>
                    </a:lnTo>
                    <a:lnTo>
                      <a:pt x="9" y="2"/>
                    </a:lnTo>
                    <a:lnTo>
                      <a:pt x="8" y="2"/>
                    </a:lnTo>
                    <a:lnTo>
                      <a:pt x="9" y="0"/>
                    </a:lnTo>
                    <a:lnTo>
                      <a:pt x="11" y="0"/>
                    </a:lnTo>
                    <a:lnTo>
                      <a:pt x="11" y="0"/>
                    </a:lnTo>
                    <a:lnTo>
                      <a:pt x="12" y="0"/>
                    </a:lnTo>
                    <a:lnTo>
                      <a:pt x="13" y="0"/>
                    </a:lnTo>
                    <a:lnTo>
                      <a:pt x="13" y="2"/>
                    </a:lnTo>
                    <a:lnTo>
                      <a:pt x="14" y="2"/>
                    </a:lnTo>
                    <a:lnTo>
                      <a:pt x="13" y="3"/>
                    </a:lnTo>
                    <a:lnTo>
                      <a:pt x="14" y="4"/>
                    </a:lnTo>
                    <a:lnTo>
                      <a:pt x="14" y="4"/>
                    </a:lnTo>
                    <a:lnTo>
                      <a:pt x="14" y="5"/>
                    </a:lnTo>
                    <a:lnTo>
                      <a:pt x="15" y="6"/>
                    </a:lnTo>
                    <a:lnTo>
                      <a:pt x="13" y="6"/>
                    </a:lnTo>
                    <a:lnTo>
                      <a:pt x="13" y="7"/>
                    </a:lnTo>
                    <a:lnTo>
                      <a:pt x="12" y="7"/>
                    </a:lnTo>
                    <a:lnTo>
                      <a:pt x="11" y="8"/>
                    </a:lnTo>
                    <a:lnTo>
                      <a:pt x="11" y="8"/>
                    </a:lnTo>
                    <a:lnTo>
                      <a:pt x="11" y="10"/>
                    </a:lnTo>
                    <a:lnTo>
                      <a:pt x="12" y="10"/>
                    </a:lnTo>
                    <a:lnTo>
                      <a:pt x="13" y="11"/>
                    </a:lnTo>
                    <a:lnTo>
                      <a:pt x="13" y="12"/>
                    </a:lnTo>
                    <a:lnTo>
                      <a:pt x="11" y="13"/>
                    </a:lnTo>
                    <a:lnTo>
                      <a:pt x="10" y="13"/>
                    </a:lnTo>
                    <a:lnTo>
                      <a:pt x="10" y="14"/>
                    </a:lnTo>
                    <a:lnTo>
                      <a:pt x="11" y="14"/>
                    </a:lnTo>
                    <a:lnTo>
                      <a:pt x="11" y="14"/>
                    </a:lnTo>
                    <a:lnTo>
                      <a:pt x="11" y="14"/>
                    </a:lnTo>
                    <a:lnTo>
                      <a:pt x="10" y="15"/>
                    </a:lnTo>
                    <a:lnTo>
                      <a:pt x="10" y="16"/>
                    </a:lnTo>
                    <a:lnTo>
                      <a:pt x="9" y="16"/>
                    </a:lnTo>
                    <a:lnTo>
                      <a:pt x="9" y="16"/>
                    </a:lnTo>
                    <a:lnTo>
                      <a:pt x="7" y="15"/>
                    </a:lnTo>
                    <a:lnTo>
                      <a:pt x="6" y="15"/>
                    </a:lnTo>
                    <a:lnTo>
                      <a:pt x="6" y="14"/>
                    </a:lnTo>
                    <a:lnTo>
                      <a:pt x="7" y="15"/>
                    </a:lnTo>
                    <a:lnTo>
                      <a:pt x="7" y="14"/>
                    </a:lnTo>
                    <a:lnTo>
                      <a:pt x="7" y="14"/>
                    </a:lnTo>
                    <a:lnTo>
                      <a:pt x="7" y="14"/>
                    </a:lnTo>
                    <a:lnTo>
                      <a:pt x="5" y="13"/>
                    </a:lnTo>
                    <a:lnTo>
                      <a:pt x="3" y="13"/>
                    </a:lnTo>
                    <a:lnTo>
                      <a:pt x="3" y="12"/>
                    </a:lnTo>
                    <a:lnTo>
                      <a:pt x="2" y="12"/>
                    </a:lnTo>
                    <a:lnTo>
                      <a:pt x="2" y="11"/>
                    </a:lnTo>
                    <a:lnTo>
                      <a:pt x="2" y="11"/>
                    </a:lnTo>
                    <a:lnTo>
                      <a:pt x="2" y="10"/>
                    </a:lnTo>
                    <a:lnTo>
                      <a:pt x="2" y="10"/>
                    </a:lnTo>
                    <a:lnTo>
                      <a:pt x="2" y="8"/>
                    </a:lnTo>
                    <a:lnTo>
                      <a:pt x="2" y="7"/>
                    </a:lnTo>
                    <a:lnTo>
                      <a:pt x="1" y="7"/>
                    </a:lnTo>
                    <a:lnTo>
                      <a:pt x="1" y="6"/>
                    </a:lnTo>
                    <a:lnTo>
                      <a:pt x="1" y="6"/>
                    </a:lnTo>
                    <a:lnTo>
                      <a:pt x="0" y="6"/>
                    </a:lnTo>
                    <a:lnTo>
                      <a:pt x="0" y="6"/>
                    </a:lnTo>
                    <a:lnTo>
                      <a:pt x="1" y="5"/>
                    </a:lnTo>
                    <a:lnTo>
                      <a:pt x="3" y="5"/>
                    </a:lnTo>
                    <a:lnTo>
                      <a:pt x="3" y="5"/>
                    </a:lnTo>
                    <a:lnTo>
                      <a:pt x="4" y="4"/>
                    </a:lnTo>
                    <a:lnTo>
                      <a:pt x="5" y="4"/>
                    </a:lnTo>
                    <a:lnTo>
                      <a:pt x="5" y="4"/>
                    </a:lnTo>
                    <a:lnTo>
                      <a:pt x="5" y="3"/>
                    </a:lnTo>
                    <a:lnTo>
                      <a:pt x="4"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9" name="Freeform 87"/>
              <p:cNvSpPr>
                <a:spLocks/>
              </p:cNvSpPr>
              <p:nvPr/>
            </p:nvSpPr>
            <p:spPr bwMode="auto">
              <a:xfrm>
                <a:off x="1491" y="2079"/>
                <a:ext cx="23" cy="42"/>
              </a:xfrm>
              <a:custGeom>
                <a:avLst/>
                <a:gdLst>
                  <a:gd name="T0" fmla="*/ 7 w 23"/>
                  <a:gd name="T1" fmla="*/ 41 h 42"/>
                  <a:gd name="T2" fmla="*/ 11 w 23"/>
                  <a:gd name="T3" fmla="*/ 42 h 42"/>
                  <a:gd name="T4" fmla="*/ 12 w 23"/>
                  <a:gd name="T5" fmla="*/ 41 h 42"/>
                  <a:gd name="T6" fmla="*/ 13 w 23"/>
                  <a:gd name="T7" fmla="*/ 42 h 42"/>
                  <a:gd name="T8" fmla="*/ 13 w 23"/>
                  <a:gd name="T9" fmla="*/ 41 h 42"/>
                  <a:gd name="T10" fmla="*/ 13 w 23"/>
                  <a:gd name="T11" fmla="*/ 40 h 42"/>
                  <a:gd name="T12" fmla="*/ 11 w 23"/>
                  <a:gd name="T13" fmla="*/ 39 h 42"/>
                  <a:gd name="T14" fmla="*/ 13 w 23"/>
                  <a:gd name="T15" fmla="*/ 36 h 42"/>
                  <a:gd name="T16" fmla="*/ 13 w 23"/>
                  <a:gd name="T17" fmla="*/ 36 h 42"/>
                  <a:gd name="T18" fmla="*/ 13 w 23"/>
                  <a:gd name="T19" fmla="*/ 33 h 42"/>
                  <a:gd name="T20" fmla="*/ 14 w 23"/>
                  <a:gd name="T21" fmla="*/ 31 h 42"/>
                  <a:gd name="T22" fmla="*/ 13 w 23"/>
                  <a:gd name="T23" fmla="*/ 30 h 42"/>
                  <a:gd name="T24" fmla="*/ 15 w 23"/>
                  <a:gd name="T25" fmla="*/ 30 h 42"/>
                  <a:gd name="T26" fmla="*/ 15 w 23"/>
                  <a:gd name="T27" fmla="*/ 28 h 42"/>
                  <a:gd name="T28" fmla="*/ 17 w 23"/>
                  <a:gd name="T29" fmla="*/ 27 h 42"/>
                  <a:gd name="T30" fmla="*/ 18 w 23"/>
                  <a:gd name="T31" fmla="*/ 24 h 42"/>
                  <a:gd name="T32" fmla="*/ 19 w 23"/>
                  <a:gd name="T33" fmla="*/ 22 h 42"/>
                  <a:gd name="T34" fmla="*/ 20 w 23"/>
                  <a:gd name="T35" fmla="*/ 24 h 42"/>
                  <a:gd name="T36" fmla="*/ 21 w 23"/>
                  <a:gd name="T37" fmla="*/ 23 h 42"/>
                  <a:gd name="T38" fmla="*/ 23 w 23"/>
                  <a:gd name="T39" fmla="*/ 20 h 42"/>
                  <a:gd name="T40" fmla="*/ 22 w 23"/>
                  <a:gd name="T41" fmla="*/ 18 h 42"/>
                  <a:gd name="T42" fmla="*/ 19 w 23"/>
                  <a:gd name="T43" fmla="*/ 19 h 42"/>
                  <a:gd name="T44" fmla="*/ 18 w 23"/>
                  <a:gd name="T45" fmla="*/ 18 h 42"/>
                  <a:gd name="T46" fmla="*/ 17 w 23"/>
                  <a:gd name="T47" fmla="*/ 18 h 42"/>
                  <a:gd name="T48" fmla="*/ 18 w 23"/>
                  <a:gd name="T49" fmla="*/ 16 h 42"/>
                  <a:gd name="T50" fmla="*/ 17 w 23"/>
                  <a:gd name="T51" fmla="*/ 16 h 42"/>
                  <a:gd name="T52" fmla="*/ 17 w 23"/>
                  <a:gd name="T53" fmla="*/ 15 h 42"/>
                  <a:gd name="T54" fmla="*/ 18 w 23"/>
                  <a:gd name="T55" fmla="*/ 14 h 42"/>
                  <a:gd name="T56" fmla="*/ 19 w 23"/>
                  <a:gd name="T57" fmla="*/ 10 h 42"/>
                  <a:gd name="T58" fmla="*/ 20 w 23"/>
                  <a:gd name="T59" fmla="*/ 6 h 42"/>
                  <a:gd name="T60" fmla="*/ 19 w 23"/>
                  <a:gd name="T61" fmla="*/ 2 h 42"/>
                  <a:gd name="T62" fmla="*/ 19 w 23"/>
                  <a:gd name="T63" fmla="*/ 0 h 42"/>
                  <a:gd name="T64" fmla="*/ 15 w 23"/>
                  <a:gd name="T65" fmla="*/ 2 h 42"/>
                  <a:gd name="T66" fmla="*/ 13 w 23"/>
                  <a:gd name="T67" fmla="*/ 7 h 42"/>
                  <a:gd name="T68" fmla="*/ 5 w 23"/>
                  <a:gd name="T69" fmla="*/ 9 h 42"/>
                  <a:gd name="T70" fmla="*/ 3 w 23"/>
                  <a:gd name="T71" fmla="*/ 12 h 42"/>
                  <a:gd name="T72" fmla="*/ 1 w 23"/>
                  <a:gd name="T73" fmla="*/ 18 h 42"/>
                  <a:gd name="T74" fmla="*/ 0 w 23"/>
                  <a:gd name="T75" fmla="*/ 22 h 42"/>
                  <a:gd name="T76" fmla="*/ 1 w 23"/>
                  <a:gd name="T77" fmla="*/ 28 h 42"/>
                  <a:gd name="T78" fmla="*/ 1 w 23"/>
                  <a:gd name="T79" fmla="*/ 32 h 42"/>
                  <a:gd name="T80" fmla="*/ 2 w 23"/>
                  <a:gd name="T81" fmla="*/ 32 h 42"/>
                  <a:gd name="T82" fmla="*/ 5 w 23"/>
                  <a:gd name="T83" fmla="*/ 34 h 42"/>
                  <a:gd name="T84" fmla="*/ 5 w 23"/>
                  <a:gd name="T85"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 h="42">
                    <a:moveTo>
                      <a:pt x="5" y="42"/>
                    </a:moveTo>
                    <a:lnTo>
                      <a:pt x="7" y="41"/>
                    </a:lnTo>
                    <a:lnTo>
                      <a:pt x="10" y="42"/>
                    </a:lnTo>
                    <a:lnTo>
                      <a:pt x="11" y="42"/>
                    </a:lnTo>
                    <a:lnTo>
                      <a:pt x="12" y="42"/>
                    </a:lnTo>
                    <a:lnTo>
                      <a:pt x="12" y="41"/>
                    </a:lnTo>
                    <a:lnTo>
                      <a:pt x="13" y="41"/>
                    </a:lnTo>
                    <a:lnTo>
                      <a:pt x="13" y="42"/>
                    </a:lnTo>
                    <a:lnTo>
                      <a:pt x="13" y="42"/>
                    </a:lnTo>
                    <a:lnTo>
                      <a:pt x="13" y="41"/>
                    </a:lnTo>
                    <a:lnTo>
                      <a:pt x="13" y="40"/>
                    </a:lnTo>
                    <a:lnTo>
                      <a:pt x="13" y="40"/>
                    </a:lnTo>
                    <a:lnTo>
                      <a:pt x="11" y="40"/>
                    </a:lnTo>
                    <a:lnTo>
                      <a:pt x="11" y="39"/>
                    </a:lnTo>
                    <a:lnTo>
                      <a:pt x="11" y="38"/>
                    </a:lnTo>
                    <a:lnTo>
                      <a:pt x="13" y="36"/>
                    </a:lnTo>
                    <a:lnTo>
                      <a:pt x="13" y="36"/>
                    </a:lnTo>
                    <a:lnTo>
                      <a:pt x="13" y="36"/>
                    </a:lnTo>
                    <a:lnTo>
                      <a:pt x="13" y="35"/>
                    </a:lnTo>
                    <a:lnTo>
                      <a:pt x="13" y="33"/>
                    </a:lnTo>
                    <a:lnTo>
                      <a:pt x="13" y="33"/>
                    </a:lnTo>
                    <a:lnTo>
                      <a:pt x="14" y="31"/>
                    </a:lnTo>
                    <a:lnTo>
                      <a:pt x="14" y="30"/>
                    </a:lnTo>
                    <a:lnTo>
                      <a:pt x="13" y="30"/>
                    </a:lnTo>
                    <a:lnTo>
                      <a:pt x="13" y="30"/>
                    </a:lnTo>
                    <a:lnTo>
                      <a:pt x="15" y="30"/>
                    </a:lnTo>
                    <a:lnTo>
                      <a:pt x="15" y="28"/>
                    </a:lnTo>
                    <a:lnTo>
                      <a:pt x="15" y="28"/>
                    </a:lnTo>
                    <a:lnTo>
                      <a:pt x="15" y="27"/>
                    </a:lnTo>
                    <a:lnTo>
                      <a:pt x="17" y="27"/>
                    </a:lnTo>
                    <a:lnTo>
                      <a:pt x="18" y="26"/>
                    </a:lnTo>
                    <a:lnTo>
                      <a:pt x="18" y="24"/>
                    </a:lnTo>
                    <a:lnTo>
                      <a:pt x="19" y="22"/>
                    </a:lnTo>
                    <a:lnTo>
                      <a:pt x="19" y="22"/>
                    </a:lnTo>
                    <a:lnTo>
                      <a:pt x="19" y="23"/>
                    </a:lnTo>
                    <a:lnTo>
                      <a:pt x="20" y="24"/>
                    </a:lnTo>
                    <a:lnTo>
                      <a:pt x="21" y="23"/>
                    </a:lnTo>
                    <a:lnTo>
                      <a:pt x="21" y="23"/>
                    </a:lnTo>
                    <a:lnTo>
                      <a:pt x="23" y="21"/>
                    </a:lnTo>
                    <a:lnTo>
                      <a:pt x="23" y="20"/>
                    </a:lnTo>
                    <a:lnTo>
                      <a:pt x="23" y="18"/>
                    </a:lnTo>
                    <a:lnTo>
                      <a:pt x="22" y="18"/>
                    </a:lnTo>
                    <a:lnTo>
                      <a:pt x="21" y="18"/>
                    </a:lnTo>
                    <a:lnTo>
                      <a:pt x="19" y="19"/>
                    </a:lnTo>
                    <a:lnTo>
                      <a:pt x="19" y="18"/>
                    </a:lnTo>
                    <a:lnTo>
                      <a:pt x="18" y="18"/>
                    </a:lnTo>
                    <a:lnTo>
                      <a:pt x="17" y="19"/>
                    </a:lnTo>
                    <a:lnTo>
                      <a:pt x="17" y="18"/>
                    </a:lnTo>
                    <a:lnTo>
                      <a:pt x="17" y="17"/>
                    </a:lnTo>
                    <a:lnTo>
                      <a:pt x="18" y="16"/>
                    </a:lnTo>
                    <a:lnTo>
                      <a:pt x="18" y="16"/>
                    </a:lnTo>
                    <a:lnTo>
                      <a:pt x="17" y="16"/>
                    </a:lnTo>
                    <a:lnTo>
                      <a:pt x="17" y="16"/>
                    </a:lnTo>
                    <a:lnTo>
                      <a:pt x="17" y="15"/>
                    </a:lnTo>
                    <a:lnTo>
                      <a:pt x="18" y="14"/>
                    </a:lnTo>
                    <a:lnTo>
                      <a:pt x="18" y="14"/>
                    </a:lnTo>
                    <a:lnTo>
                      <a:pt x="18" y="12"/>
                    </a:lnTo>
                    <a:lnTo>
                      <a:pt x="19" y="10"/>
                    </a:lnTo>
                    <a:lnTo>
                      <a:pt x="20" y="7"/>
                    </a:lnTo>
                    <a:lnTo>
                      <a:pt x="20" y="6"/>
                    </a:lnTo>
                    <a:lnTo>
                      <a:pt x="19" y="3"/>
                    </a:lnTo>
                    <a:lnTo>
                      <a:pt x="19" y="2"/>
                    </a:lnTo>
                    <a:lnTo>
                      <a:pt x="20" y="0"/>
                    </a:lnTo>
                    <a:lnTo>
                      <a:pt x="19" y="0"/>
                    </a:lnTo>
                    <a:lnTo>
                      <a:pt x="19" y="1"/>
                    </a:lnTo>
                    <a:lnTo>
                      <a:pt x="15" y="2"/>
                    </a:lnTo>
                    <a:lnTo>
                      <a:pt x="13" y="5"/>
                    </a:lnTo>
                    <a:lnTo>
                      <a:pt x="13" y="7"/>
                    </a:lnTo>
                    <a:lnTo>
                      <a:pt x="11" y="8"/>
                    </a:lnTo>
                    <a:lnTo>
                      <a:pt x="5" y="9"/>
                    </a:lnTo>
                    <a:lnTo>
                      <a:pt x="3" y="10"/>
                    </a:lnTo>
                    <a:lnTo>
                      <a:pt x="3" y="12"/>
                    </a:lnTo>
                    <a:lnTo>
                      <a:pt x="1" y="16"/>
                    </a:lnTo>
                    <a:lnTo>
                      <a:pt x="1" y="18"/>
                    </a:lnTo>
                    <a:lnTo>
                      <a:pt x="1" y="20"/>
                    </a:lnTo>
                    <a:lnTo>
                      <a:pt x="0" y="22"/>
                    </a:lnTo>
                    <a:lnTo>
                      <a:pt x="1" y="26"/>
                    </a:lnTo>
                    <a:lnTo>
                      <a:pt x="1" y="28"/>
                    </a:lnTo>
                    <a:lnTo>
                      <a:pt x="1" y="30"/>
                    </a:lnTo>
                    <a:lnTo>
                      <a:pt x="1" y="32"/>
                    </a:lnTo>
                    <a:lnTo>
                      <a:pt x="1" y="32"/>
                    </a:lnTo>
                    <a:lnTo>
                      <a:pt x="2" y="32"/>
                    </a:lnTo>
                    <a:lnTo>
                      <a:pt x="3" y="32"/>
                    </a:lnTo>
                    <a:lnTo>
                      <a:pt x="5" y="34"/>
                    </a:lnTo>
                    <a:lnTo>
                      <a:pt x="5" y="35"/>
                    </a:lnTo>
                    <a:lnTo>
                      <a:pt x="5" y="40"/>
                    </a:lnTo>
                    <a:lnTo>
                      <a:pt x="5" y="4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0" name="Freeform 88"/>
              <p:cNvSpPr>
                <a:spLocks/>
              </p:cNvSpPr>
              <p:nvPr/>
            </p:nvSpPr>
            <p:spPr bwMode="auto">
              <a:xfrm>
                <a:off x="1472" y="2184"/>
                <a:ext cx="6" cy="7"/>
              </a:xfrm>
              <a:custGeom>
                <a:avLst/>
                <a:gdLst>
                  <a:gd name="T0" fmla="*/ 3 w 6"/>
                  <a:gd name="T1" fmla="*/ 7 h 7"/>
                  <a:gd name="T2" fmla="*/ 4 w 6"/>
                  <a:gd name="T3" fmla="*/ 7 h 7"/>
                  <a:gd name="T4" fmla="*/ 6 w 6"/>
                  <a:gd name="T5" fmla="*/ 7 h 7"/>
                  <a:gd name="T6" fmla="*/ 5 w 6"/>
                  <a:gd name="T7" fmla="*/ 5 h 7"/>
                  <a:gd name="T8" fmla="*/ 5 w 6"/>
                  <a:gd name="T9" fmla="*/ 4 h 7"/>
                  <a:gd name="T10" fmla="*/ 4 w 6"/>
                  <a:gd name="T11" fmla="*/ 3 h 7"/>
                  <a:gd name="T12" fmla="*/ 4 w 6"/>
                  <a:gd name="T13" fmla="*/ 1 h 7"/>
                  <a:gd name="T14" fmla="*/ 4 w 6"/>
                  <a:gd name="T15" fmla="*/ 1 h 7"/>
                  <a:gd name="T16" fmla="*/ 3 w 6"/>
                  <a:gd name="T17" fmla="*/ 0 h 7"/>
                  <a:gd name="T18" fmla="*/ 2 w 6"/>
                  <a:gd name="T19" fmla="*/ 0 h 7"/>
                  <a:gd name="T20" fmla="*/ 1 w 6"/>
                  <a:gd name="T21" fmla="*/ 1 h 7"/>
                  <a:gd name="T22" fmla="*/ 0 w 6"/>
                  <a:gd name="T23" fmla="*/ 3 h 7"/>
                  <a:gd name="T24" fmla="*/ 0 w 6"/>
                  <a:gd name="T25" fmla="*/ 5 h 7"/>
                  <a:gd name="T26" fmla="*/ 0 w 6"/>
                  <a:gd name="T27" fmla="*/ 7 h 7"/>
                  <a:gd name="T28" fmla="*/ 3 w 6"/>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7">
                    <a:moveTo>
                      <a:pt x="3" y="7"/>
                    </a:moveTo>
                    <a:lnTo>
                      <a:pt x="4" y="7"/>
                    </a:lnTo>
                    <a:lnTo>
                      <a:pt x="6" y="7"/>
                    </a:lnTo>
                    <a:lnTo>
                      <a:pt x="5" y="5"/>
                    </a:lnTo>
                    <a:lnTo>
                      <a:pt x="5" y="4"/>
                    </a:lnTo>
                    <a:lnTo>
                      <a:pt x="4" y="3"/>
                    </a:lnTo>
                    <a:lnTo>
                      <a:pt x="4" y="1"/>
                    </a:lnTo>
                    <a:lnTo>
                      <a:pt x="4" y="1"/>
                    </a:lnTo>
                    <a:lnTo>
                      <a:pt x="3" y="0"/>
                    </a:lnTo>
                    <a:lnTo>
                      <a:pt x="2" y="0"/>
                    </a:lnTo>
                    <a:lnTo>
                      <a:pt x="1" y="1"/>
                    </a:lnTo>
                    <a:lnTo>
                      <a:pt x="0" y="3"/>
                    </a:lnTo>
                    <a:lnTo>
                      <a:pt x="0" y="5"/>
                    </a:lnTo>
                    <a:lnTo>
                      <a:pt x="0" y="7"/>
                    </a:lnTo>
                    <a:lnTo>
                      <a:pt x="3" y="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1" name="Freeform 89"/>
              <p:cNvSpPr>
                <a:spLocks/>
              </p:cNvSpPr>
              <p:nvPr/>
            </p:nvSpPr>
            <p:spPr bwMode="auto">
              <a:xfrm>
                <a:off x="921" y="2515"/>
                <a:ext cx="2" cy="1"/>
              </a:xfrm>
              <a:custGeom>
                <a:avLst/>
                <a:gdLst>
                  <a:gd name="T0" fmla="*/ 1 w 2"/>
                  <a:gd name="T1" fmla="*/ 0 h 1"/>
                  <a:gd name="T2" fmla="*/ 1 w 2"/>
                  <a:gd name="T3" fmla="*/ 0 h 1"/>
                  <a:gd name="T4" fmla="*/ 0 w 2"/>
                  <a:gd name="T5" fmla="*/ 1 h 1"/>
                  <a:gd name="T6" fmla="*/ 1 w 2"/>
                  <a:gd name="T7" fmla="*/ 1 h 1"/>
                  <a:gd name="T8" fmla="*/ 1 w 2"/>
                  <a:gd name="T9" fmla="*/ 1 h 1"/>
                  <a:gd name="T10" fmla="*/ 1 w 2"/>
                  <a:gd name="T11" fmla="*/ 1 h 1"/>
                  <a:gd name="T12" fmla="*/ 2 w 2"/>
                  <a:gd name="T13" fmla="*/ 1 h 1"/>
                  <a:gd name="T14" fmla="*/ 1 w 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
                    <a:moveTo>
                      <a:pt x="1" y="0"/>
                    </a:moveTo>
                    <a:lnTo>
                      <a:pt x="1" y="0"/>
                    </a:lnTo>
                    <a:lnTo>
                      <a:pt x="0" y="1"/>
                    </a:lnTo>
                    <a:lnTo>
                      <a:pt x="1" y="1"/>
                    </a:lnTo>
                    <a:lnTo>
                      <a:pt x="1" y="1"/>
                    </a:lnTo>
                    <a:lnTo>
                      <a:pt x="1" y="1"/>
                    </a:lnTo>
                    <a:lnTo>
                      <a:pt x="2" y="1"/>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2" name="Freeform 90"/>
              <p:cNvSpPr>
                <a:spLocks/>
              </p:cNvSpPr>
              <p:nvPr/>
            </p:nvSpPr>
            <p:spPr bwMode="auto">
              <a:xfrm>
                <a:off x="927" y="2534"/>
                <a:ext cx="3" cy="4"/>
              </a:xfrm>
              <a:custGeom>
                <a:avLst/>
                <a:gdLst>
                  <a:gd name="T0" fmla="*/ 0 w 3"/>
                  <a:gd name="T1" fmla="*/ 0 h 4"/>
                  <a:gd name="T2" fmla="*/ 1 w 3"/>
                  <a:gd name="T3" fmla="*/ 0 h 4"/>
                  <a:gd name="T4" fmla="*/ 1 w 3"/>
                  <a:gd name="T5" fmla="*/ 1 h 4"/>
                  <a:gd name="T6" fmla="*/ 3 w 3"/>
                  <a:gd name="T7" fmla="*/ 4 h 4"/>
                  <a:gd name="T8" fmla="*/ 3 w 3"/>
                  <a:gd name="T9" fmla="*/ 4 h 4"/>
                  <a:gd name="T10" fmla="*/ 1 w 3"/>
                  <a:gd name="T11" fmla="*/ 4 h 4"/>
                  <a:gd name="T12" fmla="*/ 1 w 3"/>
                  <a:gd name="T13" fmla="*/ 4 h 4"/>
                  <a:gd name="T14" fmla="*/ 0 w 3"/>
                  <a:gd name="T15" fmla="*/ 1 h 4"/>
                  <a:gd name="T16" fmla="*/ 0 w 3"/>
                  <a:gd name="T17" fmla="*/ 0 h 4"/>
                  <a:gd name="T18" fmla="*/ 0 w 3"/>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4">
                    <a:moveTo>
                      <a:pt x="0" y="0"/>
                    </a:moveTo>
                    <a:lnTo>
                      <a:pt x="1" y="0"/>
                    </a:lnTo>
                    <a:lnTo>
                      <a:pt x="1" y="1"/>
                    </a:lnTo>
                    <a:lnTo>
                      <a:pt x="3" y="4"/>
                    </a:lnTo>
                    <a:lnTo>
                      <a:pt x="3" y="4"/>
                    </a:lnTo>
                    <a:lnTo>
                      <a:pt x="1" y="4"/>
                    </a:lnTo>
                    <a:lnTo>
                      <a:pt x="1" y="4"/>
                    </a:lnTo>
                    <a:lnTo>
                      <a:pt x="0" y="1"/>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3" name="Freeform 91"/>
              <p:cNvSpPr>
                <a:spLocks/>
              </p:cNvSpPr>
              <p:nvPr/>
            </p:nvSpPr>
            <p:spPr bwMode="auto">
              <a:xfrm>
                <a:off x="901" y="2565"/>
                <a:ext cx="5" cy="3"/>
              </a:xfrm>
              <a:custGeom>
                <a:avLst/>
                <a:gdLst>
                  <a:gd name="T0" fmla="*/ 4 w 5"/>
                  <a:gd name="T1" fmla="*/ 0 h 3"/>
                  <a:gd name="T2" fmla="*/ 5 w 5"/>
                  <a:gd name="T3" fmla="*/ 1 h 3"/>
                  <a:gd name="T4" fmla="*/ 5 w 5"/>
                  <a:gd name="T5" fmla="*/ 1 h 3"/>
                  <a:gd name="T6" fmla="*/ 3 w 5"/>
                  <a:gd name="T7" fmla="*/ 3 h 3"/>
                  <a:gd name="T8" fmla="*/ 2 w 5"/>
                  <a:gd name="T9" fmla="*/ 3 h 3"/>
                  <a:gd name="T10" fmla="*/ 2 w 5"/>
                  <a:gd name="T11" fmla="*/ 2 h 3"/>
                  <a:gd name="T12" fmla="*/ 1 w 5"/>
                  <a:gd name="T13" fmla="*/ 2 h 3"/>
                  <a:gd name="T14" fmla="*/ 0 w 5"/>
                  <a:gd name="T15" fmla="*/ 1 h 3"/>
                  <a:gd name="T16" fmla="*/ 1 w 5"/>
                  <a:gd name="T17" fmla="*/ 1 h 3"/>
                  <a:gd name="T18" fmla="*/ 1 w 5"/>
                  <a:gd name="T19" fmla="*/ 1 h 3"/>
                  <a:gd name="T20" fmla="*/ 2 w 5"/>
                  <a:gd name="T21" fmla="*/ 1 h 3"/>
                  <a:gd name="T22" fmla="*/ 4 w 5"/>
                  <a:gd name="T2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3">
                    <a:moveTo>
                      <a:pt x="4" y="0"/>
                    </a:moveTo>
                    <a:lnTo>
                      <a:pt x="5" y="1"/>
                    </a:lnTo>
                    <a:lnTo>
                      <a:pt x="5" y="1"/>
                    </a:lnTo>
                    <a:lnTo>
                      <a:pt x="3" y="3"/>
                    </a:lnTo>
                    <a:lnTo>
                      <a:pt x="2" y="3"/>
                    </a:lnTo>
                    <a:lnTo>
                      <a:pt x="2" y="2"/>
                    </a:lnTo>
                    <a:lnTo>
                      <a:pt x="1" y="2"/>
                    </a:lnTo>
                    <a:lnTo>
                      <a:pt x="0" y="1"/>
                    </a:lnTo>
                    <a:lnTo>
                      <a:pt x="1" y="1"/>
                    </a:lnTo>
                    <a:lnTo>
                      <a:pt x="1" y="1"/>
                    </a:lnTo>
                    <a:lnTo>
                      <a:pt x="2" y="1"/>
                    </a:lnTo>
                    <a:lnTo>
                      <a:pt x="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4" name="Freeform 92"/>
              <p:cNvSpPr>
                <a:spLocks/>
              </p:cNvSpPr>
              <p:nvPr/>
            </p:nvSpPr>
            <p:spPr bwMode="auto">
              <a:xfrm>
                <a:off x="1668" y="2623"/>
                <a:ext cx="44" cy="44"/>
              </a:xfrm>
              <a:custGeom>
                <a:avLst/>
                <a:gdLst>
                  <a:gd name="T0" fmla="*/ 35 w 44"/>
                  <a:gd name="T1" fmla="*/ 0 h 44"/>
                  <a:gd name="T2" fmla="*/ 31 w 44"/>
                  <a:gd name="T3" fmla="*/ 3 h 44"/>
                  <a:gd name="T4" fmla="*/ 26 w 44"/>
                  <a:gd name="T5" fmla="*/ 2 h 44"/>
                  <a:gd name="T6" fmla="*/ 22 w 44"/>
                  <a:gd name="T7" fmla="*/ 4 h 44"/>
                  <a:gd name="T8" fmla="*/ 18 w 44"/>
                  <a:gd name="T9" fmla="*/ 3 h 44"/>
                  <a:gd name="T10" fmla="*/ 15 w 44"/>
                  <a:gd name="T11" fmla="*/ 4 h 44"/>
                  <a:gd name="T12" fmla="*/ 11 w 44"/>
                  <a:gd name="T13" fmla="*/ 3 h 44"/>
                  <a:gd name="T14" fmla="*/ 10 w 44"/>
                  <a:gd name="T15" fmla="*/ 4 h 44"/>
                  <a:gd name="T16" fmla="*/ 10 w 44"/>
                  <a:gd name="T17" fmla="*/ 8 h 44"/>
                  <a:gd name="T18" fmla="*/ 10 w 44"/>
                  <a:gd name="T19" fmla="*/ 13 h 44"/>
                  <a:gd name="T20" fmla="*/ 12 w 44"/>
                  <a:gd name="T21" fmla="*/ 14 h 44"/>
                  <a:gd name="T22" fmla="*/ 13 w 44"/>
                  <a:gd name="T23" fmla="*/ 16 h 44"/>
                  <a:gd name="T24" fmla="*/ 12 w 44"/>
                  <a:gd name="T25" fmla="*/ 18 h 44"/>
                  <a:gd name="T26" fmla="*/ 10 w 44"/>
                  <a:gd name="T27" fmla="*/ 20 h 44"/>
                  <a:gd name="T28" fmla="*/ 8 w 44"/>
                  <a:gd name="T29" fmla="*/ 22 h 44"/>
                  <a:gd name="T30" fmla="*/ 7 w 44"/>
                  <a:gd name="T31" fmla="*/ 24 h 44"/>
                  <a:gd name="T32" fmla="*/ 4 w 44"/>
                  <a:gd name="T33" fmla="*/ 28 h 44"/>
                  <a:gd name="T34" fmla="*/ 2 w 44"/>
                  <a:gd name="T35" fmla="*/ 30 h 44"/>
                  <a:gd name="T36" fmla="*/ 1 w 44"/>
                  <a:gd name="T37" fmla="*/ 36 h 44"/>
                  <a:gd name="T38" fmla="*/ 0 w 44"/>
                  <a:gd name="T39" fmla="*/ 44 h 44"/>
                  <a:gd name="T40" fmla="*/ 2 w 44"/>
                  <a:gd name="T41" fmla="*/ 44 h 44"/>
                  <a:gd name="T42" fmla="*/ 4 w 44"/>
                  <a:gd name="T43" fmla="*/ 43 h 44"/>
                  <a:gd name="T44" fmla="*/ 6 w 44"/>
                  <a:gd name="T45" fmla="*/ 42 h 44"/>
                  <a:gd name="T46" fmla="*/ 10 w 44"/>
                  <a:gd name="T47" fmla="*/ 42 h 44"/>
                  <a:gd name="T48" fmla="*/ 11 w 44"/>
                  <a:gd name="T49" fmla="*/ 41 h 44"/>
                  <a:gd name="T50" fmla="*/ 17 w 44"/>
                  <a:gd name="T51" fmla="*/ 40 h 44"/>
                  <a:gd name="T52" fmla="*/ 18 w 44"/>
                  <a:gd name="T53" fmla="*/ 36 h 44"/>
                  <a:gd name="T54" fmla="*/ 20 w 44"/>
                  <a:gd name="T55" fmla="*/ 34 h 44"/>
                  <a:gd name="T56" fmla="*/ 22 w 44"/>
                  <a:gd name="T57" fmla="*/ 33 h 44"/>
                  <a:gd name="T58" fmla="*/ 24 w 44"/>
                  <a:gd name="T59" fmla="*/ 33 h 44"/>
                  <a:gd name="T60" fmla="*/ 25 w 44"/>
                  <a:gd name="T61" fmla="*/ 32 h 44"/>
                  <a:gd name="T62" fmla="*/ 28 w 44"/>
                  <a:gd name="T63" fmla="*/ 33 h 44"/>
                  <a:gd name="T64" fmla="*/ 30 w 44"/>
                  <a:gd name="T65" fmla="*/ 31 h 44"/>
                  <a:gd name="T66" fmla="*/ 34 w 44"/>
                  <a:gd name="T67" fmla="*/ 32 h 44"/>
                  <a:gd name="T68" fmla="*/ 35 w 44"/>
                  <a:gd name="T69" fmla="*/ 32 h 44"/>
                  <a:gd name="T70" fmla="*/ 39 w 44"/>
                  <a:gd name="T71" fmla="*/ 27 h 44"/>
                  <a:gd name="T72" fmla="*/ 40 w 44"/>
                  <a:gd name="T73" fmla="*/ 24 h 44"/>
                  <a:gd name="T74" fmla="*/ 43 w 44"/>
                  <a:gd name="T75" fmla="*/ 21 h 44"/>
                  <a:gd name="T76" fmla="*/ 44 w 44"/>
                  <a:gd name="T77" fmla="*/ 16 h 44"/>
                  <a:gd name="T78" fmla="*/ 43 w 44"/>
                  <a:gd name="T79" fmla="*/ 12 h 44"/>
                  <a:gd name="T80" fmla="*/ 42 w 44"/>
                  <a:gd name="T81" fmla="*/ 10 h 44"/>
                  <a:gd name="T82" fmla="*/ 40 w 44"/>
                  <a:gd name="T83" fmla="*/ 9 h 44"/>
                  <a:gd name="T84" fmla="*/ 39 w 44"/>
                  <a:gd name="T85" fmla="*/ 7 h 44"/>
                  <a:gd name="T86" fmla="*/ 38 w 44"/>
                  <a:gd name="T87" fmla="*/ 3 h 44"/>
                  <a:gd name="T88" fmla="*/ 38 w 44"/>
                  <a:gd name="T89" fmla="*/ 2 h 44"/>
                  <a:gd name="T90" fmla="*/ 36 w 44"/>
                  <a:gd name="T91" fmla="*/ 1 h 44"/>
                  <a:gd name="T92" fmla="*/ 35 w 44"/>
                  <a:gd name="T9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 h="44">
                    <a:moveTo>
                      <a:pt x="35" y="0"/>
                    </a:moveTo>
                    <a:lnTo>
                      <a:pt x="35" y="0"/>
                    </a:lnTo>
                    <a:lnTo>
                      <a:pt x="35" y="0"/>
                    </a:lnTo>
                    <a:lnTo>
                      <a:pt x="31" y="3"/>
                    </a:lnTo>
                    <a:lnTo>
                      <a:pt x="28" y="3"/>
                    </a:lnTo>
                    <a:lnTo>
                      <a:pt x="26" y="2"/>
                    </a:lnTo>
                    <a:lnTo>
                      <a:pt x="24" y="4"/>
                    </a:lnTo>
                    <a:lnTo>
                      <a:pt x="22" y="4"/>
                    </a:lnTo>
                    <a:lnTo>
                      <a:pt x="19" y="4"/>
                    </a:lnTo>
                    <a:lnTo>
                      <a:pt x="18" y="3"/>
                    </a:lnTo>
                    <a:lnTo>
                      <a:pt x="16" y="3"/>
                    </a:lnTo>
                    <a:lnTo>
                      <a:pt x="15" y="4"/>
                    </a:lnTo>
                    <a:lnTo>
                      <a:pt x="14" y="3"/>
                    </a:lnTo>
                    <a:lnTo>
                      <a:pt x="11" y="3"/>
                    </a:lnTo>
                    <a:lnTo>
                      <a:pt x="10" y="4"/>
                    </a:lnTo>
                    <a:lnTo>
                      <a:pt x="10" y="4"/>
                    </a:lnTo>
                    <a:lnTo>
                      <a:pt x="10" y="6"/>
                    </a:lnTo>
                    <a:lnTo>
                      <a:pt x="10" y="8"/>
                    </a:lnTo>
                    <a:lnTo>
                      <a:pt x="10" y="12"/>
                    </a:lnTo>
                    <a:lnTo>
                      <a:pt x="10" y="13"/>
                    </a:lnTo>
                    <a:lnTo>
                      <a:pt x="10" y="14"/>
                    </a:lnTo>
                    <a:lnTo>
                      <a:pt x="12" y="14"/>
                    </a:lnTo>
                    <a:lnTo>
                      <a:pt x="12" y="15"/>
                    </a:lnTo>
                    <a:lnTo>
                      <a:pt x="13" y="16"/>
                    </a:lnTo>
                    <a:lnTo>
                      <a:pt x="13" y="16"/>
                    </a:lnTo>
                    <a:lnTo>
                      <a:pt x="12" y="18"/>
                    </a:lnTo>
                    <a:lnTo>
                      <a:pt x="11" y="19"/>
                    </a:lnTo>
                    <a:lnTo>
                      <a:pt x="10" y="20"/>
                    </a:lnTo>
                    <a:lnTo>
                      <a:pt x="9" y="20"/>
                    </a:lnTo>
                    <a:lnTo>
                      <a:pt x="8" y="22"/>
                    </a:lnTo>
                    <a:lnTo>
                      <a:pt x="8" y="22"/>
                    </a:lnTo>
                    <a:lnTo>
                      <a:pt x="7" y="24"/>
                    </a:lnTo>
                    <a:lnTo>
                      <a:pt x="5" y="25"/>
                    </a:lnTo>
                    <a:lnTo>
                      <a:pt x="4" y="28"/>
                    </a:lnTo>
                    <a:lnTo>
                      <a:pt x="3" y="28"/>
                    </a:lnTo>
                    <a:lnTo>
                      <a:pt x="2" y="30"/>
                    </a:lnTo>
                    <a:lnTo>
                      <a:pt x="1" y="34"/>
                    </a:lnTo>
                    <a:lnTo>
                      <a:pt x="1" y="36"/>
                    </a:lnTo>
                    <a:lnTo>
                      <a:pt x="0" y="40"/>
                    </a:lnTo>
                    <a:lnTo>
                      <a:pt x="0" y="44"/>
                    </a:lnTo>
                    <a:lnTo>
                      <a:pt x="1" y="44"/>
                    </a:lnTo>
                    <a:lnTo>
                      <a:pt x="2" y="44"/>
                    </a:lnTo>
                    <a:lnTo>
                      <a:pt x="3" y="44"/>
                    </a:lnTo>
                    <a:lnTo>
                      <a:pt x="4" y="43"/>
                    </a:lnTo>
                    <a:lnTo>
                      <a:pt x="5" y="42"/>
                    </a:lnTo>
                    <a:lnTo>
                      <a:pt x="6" y="42"/>
                    </a:lnTo>
                    <a:lnTo>
                      <a:pt x="6" y="42"/>
                    </a:lnTo>
                    <a:lnTo>
                      <a:pt x="10" y="42"/>
                    </a:lnTo>
                    <a:lnTo>
                      <a:pt x="11" y="42"/>
                    </a:lnTo>
                    <a:lnTo>
                      <a:pt x="11" y="41"/>
                    </a:lnTo>
                    <a:lnTo>
                      <a:pt x="18" y="41"/>
                    </a:lnTo>
                    <a:lnTo>
                      <a:pt x="17" y="40"/>
                    </a:lnTo>
                    <a:lnTo>
                      <a:pt x="18" y="36"/>
                    </a:lnTo>
                    <a:lnTo>
                      <a:pt x="18" y="36"/>
                    </a:lnTo>
                    <a:lnTo>
                      <a:pt x="18" y="34"/>
                    </a:lnTo>
                    <a:lnTo>
                      <a:pt x="20" y="34"/>
                    </a:lnTo>
                    <a:lnTo>
                      <a:pt x="22" y="34"/>
                    </a:lnTo>
                    <a:lnTo>
                      <a:pt x="22" y="33"/>
                    </a:lnTo>
                    <a:lnTo>
                      <a:pt x="23" y="33"/>
                    </a:lnTo>
                    <a:lnTo>
                      <a:pt x="24" y="33"/>
                    </a:lnTo>
                    <a:lnTo>
                      <a:pt x="24" y="32"/>
                    </a:lnTo>
                    <a:lnTo>
                      <a:pt x="25" y="32"/>
                    </a:lnTo>
                    <a:lnTo>
                      <a:pt x="26" y="32"/>
                    </a:lnTo>
                    <a:lnTo>
                      <a:pt x="28" y="33"/>
                    </a:lnTo>
                    <a:lnTo>
                      <a:pt x="30" y="30"/>
                    </a:lnTo>
                    <a:lnTo>
                      <a:pt x="30" y="31"/>
                    </a:lnTo>
                    <a:lnTo>
                      <a:pt x="32" y="32"/>
                    </a:lnTo>
                    <a:lnTo>
                      <a:pt x="34" y="32"/>
                    </a:lnTo>
                    <a:lnTo>
                      <a:pt x="35" y="32"/>
                    </a:lnTo>
                    <a:lnTo>
                      <a:pt x="35" y="32"/>
                    </a:lnTo>
                    <a:lnTo>
                      <a:pt x="36" y="31"/>
                    </a:lnTo>
                    <a:lnTo>
                      <a:pt x="39" y="27"/>
                    </a:lnTo>
                    <a:lnTo>
                      <a:pt x="40" y="25"/>
                    </a:lnTo>
                    <a:lnTo>
                      <a:pt x="40" y="24"/>
                    </a:lnTo>
                    <a:lnTo>
                      <a:pt x="42" y="23"/>
                    </a:lnTo>
                    <a:lnTo>
                      <a:pt x="43" y="21"/>
                    </a:lnTo>
                    <a:lnTo>
                      <a:pt x="44" y="19"/>
                    </a:lnTo>
                    <a:lnTo>
                      <a:pt x="44" y="16"/>
                    </a:lnTo>
                    <a:lnTo>
                      <a:pt x="43" y="14"/>
                    </a:lnTo>
                    <a:lnTo>
                      <a:pt x="43" y="12"/>
                    </a:lnTo>
                    <a:lnTo>
                      <a:pt x="43" y="11"/>
                    </a:lnTo>
                    <a:lnTo>
                      <a:pt x="42" y="10"/>
                    </a:lnTo>
                    <a:lnTo>
                      <a:pt x="41" y="10"/>
                    </a:lnTo>
                    <a:lnTo>
                      <a:pt x="40" y="9"/>
                    </a:lnTo>
                    <a:lnTo>
                      <a:pt x="40" y="8"/>
                    </a:lnTo>
                    <a:lnTo>
                      <a:pt x="39" y="7"/>
                    </a:lnTo>
                    <a:lnTo>
                      <a:pt x="38" y="3"/>
                    </a:lnTo>
                    <a:lnTo>
                      <a:pt x="38" y="3"/>
                    </a:lnTo>
                    <a:lnTo>
                      <a:pt x="38" y="2"/>
                    </a:lnTo>
                    <a:lnTo>
                      <a:pt x="38" y="2"/>
                    </a:lnTo>
                    <a:lnTo>
                      <a:pt x="38" y="1"/>
                    </a:lnTo>
                    <a:lnTo>
                      <a:pt x="36" y="1"/>
                    </a:lnTo>
                    <a:lnTo>
                      <a:pt x="35" y="0"/>
                    </a:lnTo>
                    <a:lnTo>
                      <a:pt x="3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5" name="Freeform 93"/>
              <p:cNvSpPr>
                <a:spLocks/>
              </p:cNvSpPr>
              <p:nvPr/>
            </p:nvSpPr>
            <p:spPr bwMode="auto">
              <a:xfrm>
                <a:off x="1067" y="2044"/>
                <a:ext cx="3" cy="3"/>
              </a:xfrm>
              <a:custGeom>
                <a:avLst/>
                <a:gdLst>
                  <a:gd name="T0" fmla="*/ 1 w 3"/>
                  <a:gd name="T1" fmla="*/ 0 h 3"/>
                  <a:gd name="T2" fmla="*/ 1 w 3"/>
                  <a:gd name="T3" fmla="*/ 3 h 3"/>
                  <a:gd name="T4" fmla="*/ 0 w 3"/>
                  <a:gd name="T5" fmla="*/ 0 h 3"/>
                  <a:gd name="T6" fmla="*/ 0 w 3"/>
                  <a:gd name="T7" fmla="*/ 1 h 3"/>
                  <a:gd name="T8" fmla="*/ 0 w 3"/>
                  <a:gd name="T9" fmla="*/ 2 h 3"/>
                  <a:gd name="T10" fmla="*/ 0 w 3"/>
                  <a:gd name="T11" fmla="*/ 2 h 3"/>
                  <a:gd name="T12" fmla="*/ 2 w 3"/>
                  <a:gd name="T13" fmla="*/ 2 h 3"/>
                  <a:gd name="T14" fmla="*/ 3 w 3"/>
                  <a:gd name="T15" fmla="*/ 1 h 3"/>
                  <a:gd name="T16" fmla="*/ 3 w 3"/>
                  <a:gd name="T17" fmla="*/ 1 h 3"/>
                  <a:gd name="T18" fmla="*/ 1 w 3"/>
                  <a:gd name="T19" fmla="*/ 0 h 3"/>
                  <a:gd name="T20" fmla="*/ 1 w 3"/>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3">
                    <a:moveTo>
                      <a:pt x="1" y="0"/>
                    </a:moveTo>
                    <a:lnTo>
                      <a:pt x="1" y="3"/>
                    </a:lnTo>
                    <a:lnTo>
                      <a:pt x="0" y="0"/>
                    </a:lnTo>
                    <a:lnTo>
                      <a:pt x="0" y="1"/>
                    </a:lnTo>
                    <a:lnTo>
                      <a:pt x="0" y="2"/>
                    </a:lnTo>
                    <a:lnTo>
                      <a:pt x="0" y="2"/>
                    </a:lnTo>
                    <a:lnTo>
                      <a:pt x="2" y="2"/>
                    </a:lnTo>
                    <a:lnTo>
                      <a:pt x="3" y="1"/>
                    </a:lnTo>
                    <a:lnTo>
                      <a:pt x="3" y="1"/>
                    </a:lnTo>
                    <a:lnTo>
                      <a:pt x="1"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6" name="Freeform 94"/>
              <p:cNvSpPr>
                <a:spLocks/>
              </p:cNvSpPr>
              <p:nvPr/>
            </p:nvSpPr>
            <p:spPr bwMode="auto">
              <a:xfrm>
                <a:off x="1068" y="2041"/>
                <a:ext cx="6" cy="3"/>
              </a:xfrm>
              <a:custGeom>
                <a:avLst/>
                <a:gdLst>
                  <a:gd name="T0" fmla="*/ 6 w 6"/>
                  <a:gd name="T1" fmla="*/ 1 h 3"/>
                  <a:gd name="T2" fmla="*/ 6 w 6"/>
                  <a:gd name="T3" fmla="*/ 2 h 3"/>
                  <a:gd name="T4" fmla="*/ 2 w 6"/>
                  <a:gd name="T5" fmla="*/ 0 h 3"/>
                  <a:gd name="T6" fmla="*/ 0 w 6"/>
                  <a:gd name="T7" fmla="*/ 0 h 3"/>
                  <a:gd name="T8" fmla="*/ 0 w 6"/>
                  <a:gd name="T9" fmla="*/ 1 h 3"/>
                  <a:gd name="T10" fmla="*/ 0 w 6"/>
                  <a:gd name="T11" fmla="*/ 2 h 3"/>
                  <a:gd name="T12" fmla="*/ 0 w 6"/>
                  <a:gd name="T13" fmla="*/ 2 h 3"/>
                  <a:gd name="T14" fmla="*/ 2 w 6"/>
                  <a:gd name="T15" fmla="*/ 3 h 3"/>
                  <a:gd name="T16" fmla="*/ 3 w 6"/>
                  <a:gd name="T17" fmla="*/ 2 h 3"/>
                  <a:gd name="T18" fmla="*/ 3 w 6"/>
                  <a:gd name="T19" fmla="*/ 2 h 3"/>
                  <a:gd name="T20" fmla="*/ 4 w 6"/>
                  <a:gd name="T21" fmla="*/ 2 h 3"/>
                  <a:gd name="T22" fmla="*/ 6 w 6"/>
                  <a:gd name="T23" fmla="*/ 2 h 3"/>
                  <a:gd name="T24" fmla="*/ 6 w 6"/>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3">
                    <a:moveTo>
                      <a:pt x="6" y="1"/>
                    </a:moveTo>
                    <a:lnTo>
                      <a:pt x="6" y="2"/>
                    </a:lnTo>
                    <a:lnTo>
                      <a:pt x="2" y="0"/>
                    </a:lnTo>
                    <a:lnTo>
                      <a:pt x="0" y="0"/>
                    </a:lnTo>
                    <a:lnTo>
                      <a:pt x="0" y="1"/>
                    </a:lnTo>
                    <a:lnTo>
                      <a:pt x="0" y="2"/>
                    </a:lnTo>
                    <a:lnTo>
                      <a:pt x="0" y="2"/>
                    </a:lnTo>
                    <a:lnTo>
                      <a:pt x="2" y="3"/>
                    </a:lnTo>
                    <a:lnTo>
                      <a:pt x="3" y="2"/>
                    </a:lnTo>
                    <a:lnTo>
                      <a:pt x="3" y="2"/>
                    </a:lnTo>
                    <a:lnTo>
                      <a:pt x="4" y="2"/>
                    </a:lnTo>
                    <a:lnTo>
                      <a:pt x="6" y="2"/>
                    </a:lnTo>
                    <a:lnTo>
                      <a:pt x="6"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7" name="Freeform 95"/>
              <p:cNvSpPr>
                <a:spLocks/>
              </p:cNvSpPr>
              <p:nvPr/>
            </p:nvSpPr>
            <p:spPr bwMode="auto">
              <a:xfrm>
                <a:off x="632" y="2444"/>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2 h 2"/>
                  <a:gd name="T12" fmla="*/ 0 w 1"/>
                  <a:gd name="T13" fmla="*/ 2 h 2"/>
                  <a:gd name="T14" fmla="*/ 0 w 1"/>
                  <a:gd name="T15" fmla="*/ 1 h 2"/>
                  <a:gd name="T16" fmla="*/ 0 w 1"/>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2">
                    <a:moveTo>
                      <a:pt x="0" y="0"/>
                    </a:moveTo>
                    <a:lnTo>
                      <a:pt x="1" y="0"/>
                    </a:lnTo>
                    <a:lnTo>
                      <a:pt x="1" y="2"/>
                    </a:lnTo>
                    <a:lnTo>
                      <a:pt x="0" y="2"/>
                    </a:lnTo>
                    <a:lnTo>
                      <a:pt x="0" y="2"/>
                    </a:lnTo>
                    <a:lnTo>
                      <a:pt x="0" y="2"/>
                    </a:lnTo>
                    <a:lnTo>
                      <a:pt x="0" y="2"/>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8" name="Freeform 96"/>
              <p:cNvSpPr>
                <a:spLocks/>
              </p:cNvSpPr>
              <p:nvPr/>
            </p:nvSpPr>
            <p:spPr bwMode="auto">
              <a:xfrm>
                <a:off x="716" y="2486"/>
                <a:ext cx="2" cy="2"/>
              </a:xfrm>
              <a:custGeom>
                <a:avLst/>
                <a:gdLst>
                  <a:gd name="T0" fmla="*/ 2 w 2"/>
                  <a:gd name="T1" fmla="*/ 0 h 2"/>
                  <a:gd name="T2" fmla="*/ 1 w 2"/>
                  <a:gd name="T3" fmla="*/ 0 h 2"/>
                  <a:gd name="T4" fmla="*/ 0 w 2"/>
                  <a:gd name="T5" fmla="*/ 1 h 2"/>
                  <a:gd name="T6" fmla="*/ 0 w 2"/>
                  <a:gd name="T7" fmla="*/ 2 h 2"/>
                  <a:gd name="T8" fmla="*/ 1 w 2"/>
                  <a:gd name="T9" fmla="*/ 1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1" y="0"/>
                    </a:lnTo>
                    <a:lnTo>
                      <a:pt x="0" y="1"/>
                    </a:lnTo>
                    <a:lnTo>
                      <a:pt x="0" y="2"/>
                    </a:lnTo>
                    <a:lnTo>
                      <a:pt x="1" y="1"/>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9" name="Freeform 97"/>
              <p:cNvSpPr>
                <a:spLocks/>
              </p:cNvSpPr>
              <p:nvPr/>
            </p:nvSpPr>
            <p:spPr bwMode="auto">
              <a:xfrm>
                <a:off x="782" y="2430"/>
                <a:ext cx="8" cy="2"/>
              </a:xfrm>
              <a:custGeom>
                <a:avLst/>
                <a:gdLst>
                  <a:gd name="T0" fmla="*/ 7 w 8"/>
                  <a:gd name="T1" fmla="*/ 0 h 2"/>
                  <a:gd name="T2" fmla="*/ 7 w 8"/>
                  <a:gd name="T3" fmla="*/ 0 h 2"/>
                  <a:gd name="T4" fmla="*/ 7 w 8"/>
                  <a:gd name="T5" fmla="*/ 1 h 2"/>
                  <a:gd name="T6" fmla="*/ 8 w 8"/>
                  <a:gd name="T7" fmla="*/ 1 h 2"/>
                  <a:gd name="T8" fmla="*/ 8 w 8"/>
                  <a:gd name="T9" fmla="*/ 2 h 2"/>
                  <a:gd name="T10" fmla="*/ 8 w 8"/>
                  <a:gd name="T11" fmla="*/ 2 h 2"/>
                  <a:gd name="T12" fmla="*/ 8 w 8"/>
                  <a:gd name="T13" fmla="*/ 2 h 2"/>
                  <a:gd name="T14" fmla="*/ 7 w 8"/>
                  <a:gd name="T15" fmla="*/ 2 h 2"/>
                  <a:gd name="T16" fmla="*/ 6 w 8"/>
                  <a:gd name="T17" fmla="*/ 2 h 2"/>
                  <a:gd name="T18" fmla="*/ 2 w 8"/>
                  <a:gd name="T19" fmla="*/ 2 h 2"/>
                  <a:gd name="T20" fmla="*/ 0 w 8"/>
                  <a:gd name="T21" fmla="*/ 2 h 2"/>
                  <a:gd name="T22" fmla="*/ 0 w 8"/>
                  <a:gd name="T23" fmla="*/ 2 h 2"/>
                  <a:gd name="T24" fmla="*/ 2 w 8"/>
                  <a:gd name="T25" fmla="*/ 1 h 2"/>
                  <a:gd name="T26" fmla="*/ 5 w 8"/>
                  <a:gd name="T27" fmla="*/ 0 h 2"/>
                  <a:gd name="T28" fmla="*/ 6 w 8"/>
                  <a:gd name="T29" fmla="*/ 0 h 2"/>
                  <a:gd name="T30" fmla="*/ 7 w 8"/>
                  <a:gd name="T3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2">
                    <a:moveTo>
                      <a:pt x="7" y="0"/>
                    </a:moveTo>
                    <a:lnTo>
                      <a:pt x="7" y="0"/>
                    </a:lnTo>
                    <a:lnTo>
                      <a:pt x="7" y="1"/>
                    </a:lnTo>
                    <a:lnTo>
                      <a:pt x="8" y="1"/>
                    </a:lnTo>
                    <a:lnTo>
                      <a:pt x="8" y="2"/>
                    </a:lnTo>
                    <a:lnTo>
                      <a:pt x="8" y="2"/>
                    </a:lnTo>
                    <a:lnTo>
                      <a:pt x="8" y="2"/>
                    </a:lnTo>
                    <a:lnTo>
                      <a:pt x="7" y="2"/>
                    </a:lnTo>
                    <a:lnTo>
                      <a:pt x="6" y="2"/>
                    </a:lnTo>
                    <a:lnTo>
                      <a:pt x="2" y="2"/>
                    </a:lnTo>
                    <a:lnTo>
                      <a:pt x="0" y="2"/>
                    </a:lnTo>
                    <a:lnTo>
                      <a:pt x="0" y="2"/>
                    </a:lnTo>
                    <a:lnTo>
                      <a:pt x="2" y="1"/>
                    </a:lnTo>
                    <a:lnTo>
                      <a:pt x="5" y="0"/>
                    </a:lnTo>
                    <a:lnTo>
                      <a:pt x="6" y="0"/>
                    </a:lnTo>
                    <a:lnTo>
                      <a:pt x="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0" name="Freeform 98"/>
              <p:cNvSpPr>
                <a:spLocks/>
              </p:cNvSpPr>
              <p:nvPr/>
            </p:nvSpPr>
            <p:spPr bwMode="auto">
              <a:xfrm>
                <a:off x="795" y="2432"/>
                <a:ext cx="2" cy="6"/>
              </a:xfrm>
              <a:custGeom>
                <a:avLst/>
                <a:gdLst>
                  <a:gd name="T0" fmla="*/ 2 w 2"/>
                  <a:gd name="T1" fmla="*/ 3 h 6"/>
                  <a:gd name="T2" fmla="*/ 2 w 2"/>
                  <a:gd name="T3" fmla="*/ 1 h 6"/>
                  <a:gd name="T4" fmla="*/ 2 w 2"/>
                  <a:gd name="T5" fmla="*/ 2 h 6"/>
                  <a:gd name="T6" fmla="*/ 1 w 2"/>
                  <a:gd name="T7" fmla="*/ 4 h 6"/>
                  <a:gd name="T8" fmla="*/ 1 w 2"/>
                  <a:gd name="T9" fmla="*/ 6 h 6"/>
                  <a:gd name="T10" fmla="*/ 0 w 2"/>
                  <a:gd name="T11" fmla="*/ 5 h 6"/>
                  <a:gd name="T12" fmla="*/ 1 w 2"/>
                  <a:gd name="T13" fmla="*/ 5 h 6"/>
                  <a:gd name="T14" fmla="*/ 1 w 2"/>
                  <a:gd name="T15" fmla="*/ 4 h 6"/>
                  <a:gd name="T16" fmla="*/ 1 w 2"/>
                  <a:gd name="T17" fmla="*/ 3 h 6"/>
                  <a:gd name="T18" fmla="*/ 1 w 2"/>
                  <a:gd name="T19" fmla="*/ 1 h 6"/>
                  <a:gd name="T20" fmla="*/ 1 w 2"/>
                  <a:gd name="T21" fmla="*/ 0 h 6"/>
                  <a:gd name="T22" fmla="*/ 2 w 2"/>
                  <a:gd name="T23" fmla="*/ 2 h 6"/>
                  <a:gd name="T24" fmla="*/ 2 w 2"/>
                  <a:gd name="T25"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6">
                    <a:moveTo>
                      <a:pt x="2" y="3"/>
                    </a:moveTo>
                    <a:lnTo>
                      <a:pt x="2" y="1"/>
                    </a:lnTo>
                    <a:lnTo>
                      <a:pt x="2" y="2"/>
                    </a:lnTo>
                    <a:lnTo>
                      <a:pt x="1" y="4"/>
                    </a:lnTo>
                    <a:lnTo>
                      <a:pt x="1" y="6"/>
                    </a:lnTo>
                    <a:lnTo>
                      <a:pt x="0" y="5"/>
                    </a:lnTo>
                    <a:lnTo>
                      <a:pt x="1" y="5"/>
                    </a:lnTo>
                    <a:lnTo>
                      <a:pt x="1" y="4"/>
                    </a:lnTo>
                    <a:lnTo>
                      <a:pt x="1" y="3"/>
                    </a:lnTo>
                    <a:lnTo>
                      <a:pt x="1" y="1"/>
                    </a:lnTo>
                    <a:lnTo>
                      <a:pt x="1" y="0"/>
                    </a:lnTo>
                    <a:lnTo>
                      <a:pt x="2" y="2"/>
                    </a:lnTo>
                    <a:lnTo>
                      <a:pt x="2"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1" name="Freeform 99"/>
              <p:cNvSpPr>
                <a:spLocks/>
              </p:cNvSpPr>
              <p:nvPr/>
            </p:nvSpPr>
            <p:spPr bwMode="auto">
              <a:xfrm>
                <a:off x="794" y="2446"/>
                <a:ext cx="2" cy="0"/>
              </a:xfrm>
              <a:custGeom>
                <a:avLst/>
                <a:gdLst>
                  <a:gd name="T0" fmla="*/ 1 w 2"/>
                  <a:gd name="T1" fmla="*/ 2 w 2"/>
                  <a:gd name="T2" fmla="*/ 2 w 2"/>
                  <a:gd name="T3" fmla="*/ 1 w 2"/>
                  <a:gd name="T4" fmla="*/ 0 w 2"/>
                  <a:gd name="T5" fmla="*/ 0 w 2"/>
                  <a:gd name="T6" fmla="*/ 1 w 2"/>
                </a:gdLst>
                <a:ahLst/>
                <a:cxnLst>
                  <a:cxn ang="0">
                    <a:pos x="T0" y="0"/>
                  </a:cxn>
                  <a:cxn ang="0">
                    <a:pos x="T1" y="0"/>
                  </a:cxn>
                  <a:cxn ang="0">
                    <a:pos x="T2" y="0"/>
                  </a:cxn>
                  <a:cxn ang="0">
                    <a:pos x="T3" y="0"/>
                  </a:cxn>
                  <a:cxn ang="0">
                    <a:pos x="T4" y="0"/>
                  </a:cxn>
                  <a:cxn ang="0">
                    <a:pos x="T5" y="0"/>
                  </a:cxn>
                  <a:cxn ang="0">
                    <a:pos x="T6" y="0"/>
                  </a:cxn>
                </a:cxnLst>
                <a:rect l="0" t="0" r="r" b="b"/>
                <a:pathLst>
                  <a:path w="2">
                    <a:moveTo>
                      <a:pt x="1" y="0"/>
                    </a:moveTo>
                    <a:lnTo>
                      <a:pt x="2" y="0"/>
                    </a:lnTo>
                    <a:lnTo>
                      <a:pt x="2" y="0"/>
                    </a:lnTo>
                    <a:lnTo>
                      <a:pt x="1" y="0"/>
                    </a:lnTo>
                    <a:lnTo>
                      <a:pt x="0" y="0"/>
                    </a:lnTo>
                    <a:lnTo>
                      <a:pt x="0"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2" name="Freeform 100"/>
              <p:cNvSpPr>
                <a:spLocks/>
              </p:cNvSpPr>
              <p:nvPr/>
            </p:nvSpPr>
            <p:spPr bwMode="auto">
              <a:xfrm>
                <a:off x="786" y="2445"/>
                <a:ext cx="5" cy="7"/>
              </a:xfrm>
              <a:custGeom>
                <a:avLst/>
                <a:gdLst>
                  <a:gd name="T0" fmla="*/ 3 w 5"/>
                  <a:gd name="T1" fmla="*/ 1 h 7"/>
                  <a:gd name="T2" fmla="*/ 4 w 5"/>
                  <a:gd name="T3" fmla="*/ 1 h 7"/>
                  <a:gd name="T4" fmla="*/ 4 w 5"/>
                  <a:gd name="T5" fmla="*/ 2 h 7"/>
                  <a:gd name="T6" fmla="*/ 5 w 5"/>
                  <a:gd name="T7" fmla="*/ 4 h 7"/>
                  <a:gd name="T8" fmla="*/ 5 w 5"/>
                  <a:gd name="T9" fmla="*/ 6 h 7"/>
                  <a:gd name="T10" fmla="*/ 5 w 5"/>
                  <a:gd name="T11" fmla="*/ 7 h 7"/>
                  <a:gd name="T12" fmla="*/ 4 w 5"/>
                  <a:gd name="T13" fmla="*/ 7 h 7"/>
                  <a:gd name="T14" fmla="*/ 3 w 5"/>
                  <a:gd name="T15" fmla="*/ 7 h 7"/>
                  <a:gd name="T16" fmla="*/ 2 w 5"/>
                  <a:gd name="T17" fmla="*/ 6 h 7"/>
                  <a:gd name="T18" fmla="*/ 1 w 5"/>
                  <a:gd name="T19" fmla="*/ 5 h 7"/>
                  <a:gd name="T20" fmla="*/ 0 w 5"/>
                  <a:gd name="T21" fmla="*/ 4 h 7"/>
                  <a:gd name="T22" fmla="*/ 1 w 5"/>
                  <a:gd name="T23" fmla="*/ 2 h 7"/>
                  <a:gd name="T24" fmla="*/ 2 w 5"/>
                  <a:gd name="T25" fmla="*/ 1 h 7"/>
                  <a:gd name="T26" fmla="*/ 2 w 5"/>
                  <a:gd name="T27" fmla="*/ 0 h 7"/>
                  <a:gd name="T28" fmla="*/ 2 w 5"/>
                  <a:gd name="T29" fmla="*/ 0 h 7"/>
                  <a:gd name="T30" fmla="*/ 3 w 5"/>
                  <a:gd name="T3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 h="7">
                    <a:moveTo>
                      <a:pt x="3" y="1"/>
                    </a:moveTo>
                    <a:lnTo>
                      <a:pt x="4" y="1"/>
                    </a:lnTo>
                    <a:lnTo>
                      <a:pt x="4" y="2"/>
                    </a:lnTo>
                    <a:lnTo>
                      <a:pt x="5" y="4"/>
                    </a:lnTo>
                    <a:lnTo>
                      <a:pt x="5" y="6"/>
                    </a:lnTo>
                    <a:lnTo>
                      <a:pt x="5" y="7"/>
                    </a:lnTo>
                    <a:lnTo>
                      <a:pt x="4" y="7"/>
                    </a:lnTo>
                    <a:lnTo>
                      <a:pt x="3" y="7"/>
                    </a:lnTo>
                    <a:lnTo>
                      <a:pt x="2" y="6"/>
                    </a:lnTo>
                    <a:lnTo>
                      <a:pt x="1" y="5"/>
                    </a:lnTo>
                    <a:lnTo>
                      <a:pt x="0" y="4"/>
                    </a:lnTo>
                    <a:lnTo>
                      <a:pt x="1" y="2"/>
                    </a:lnTo>
                    <a:lnTo>
                      <a:pt x="2" y="1"/>
                    </a:lnTo>
                    <a:lnTo>
                      <a:pt x="2" y="0"/>
                    </a:lnTo>
                    <a:lnTo>
                      <a:pt x="2" y="0"/>
                    </a:lnTo>
                    <a:lnTo>
                      <a:pt x="3"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3" name="Freeform 101"/>
              <p:cNvSpPr>
                <a:spLocks/>
              </p:cNvSpPr>
              <p:nvPr/>
            </p:nvSpPr>
            <p:spPr bwMode="auto">
              <a:xfrm>
                <a:off x="791" y="2454"/>
                <a:ext cx="2" cy="4"/>
              </a:xfrm>
              <a:custGeom>
                <a:avLst/>
                <a:gdLst>
                  <a:gd name="T0" fmla="*/ 0 w 2"/>
                  <a:gd name="T1" fmla="*/ 2 h 4"/>
                  <a:gd name="T2" fmla="*/ 1 w 2"/>
                  <a:gd name="T3" fmla="*/ 0 h 4"/>
                  <a:gd name="T4" fmla="*/ 2 w 2"/>
                  <a:gd name="T5" fmla="*/ 3 h 4"/>
                  <a:gd name="T6" fmla="*/ 2 w 2"/>
                  <a:gd name="T7" fmla="*/ 4 h 4"/>
                  <a:gd name="T8" fmla="*/ 1 w 2"/>
                  <a:gd name="T9" fmla="*/ 3 h 4"/>
                  <a:gd name="T10" fmla="*/ 0 w 2"/>
                  <a:gd name="T11" fmla="*/ 2 h 4"/>
                </a:gdLst>
                <a:ahLst/>
                <a:cxnLst>
                  <a:cxn ang="0">
                    <a:pos x="T0" y="T1"/>
                  </a:cxn>
                  <a:cxn ang="0">
                    <a:pos x="T2" y="T3"/>
                  </a:cxn>
                  <a:cxn ang="0">
                    <a:pos x="T4" y="T5"/>
                  </a:cxn>
                  <a:cxn ang="0">
                    <a:pos x="T6" y="T7"/>
                  </a:cxn>
                  <a:cxn ang="0">
                    <a:pos x="T8" y="T9"/>
                  </a:cxn>
                  <a:cxn ang="0">
                    <a:pos x="T10" y="T11"/>
                  </a:cxn>
                </a:cxnLst>
                <a:rect l="0" t="0" r="r" b="b"/>
                <a:pathLst>
                  <a:path w="2" h="4">
                    <a:moveTo>
                      <a:pt x="0" y="2"/>
                    </a:moveTo>
                    <a:lnTo>
                      <a:pt x="1" y="0"/>
                    </a:lnTo>
                    <a:lnTo>
                      <a:pt x="2" y="3"/>
                    </a:lnTo>
                    <a:lnTo>
                      <a:pt x="2" y="4"/>
                    </a:lnTo>
                    <a:lnTo>
                      <a:pt x="1" y="3"/>
                    </a:lnTo>
                    <a:lnTo>
                      <a:pt x="0"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4" name="Freeform 102"/>
              <p:cNvSpPr>
                <a:spLocks/>
              </p:cNvSpPr>
              <p:nvPr/>
            </p:nvSpPr>
            <p:spPr bwMode="auto">
              <a:xfrm>
                <a:off x="803" y="2444"/>
                <a:ext cx="1" cy="6"/>
              </a:xfrm>
              <a:custGeom>
                <a:avLst/>
                <a:gdLst>
                  <a:gd name="T0" fmla="*/ 1 w 1"/>
                  <a:gd name="T1" fmla="*/ 1 h 6"/>
                  <a:gd name="T2" fmla="*/ 1 w 1"/>
                  <a:gd name="T3" fmla="*/ 0 h 6"/>
                  <a:gd name="T4" fmla="*/ 1 w 1"/>
                  <a:gd name="T5" fmla="*/ 2 h 6"/>
                  <a:gd name="T6" fmla="*/ 1 w 1"/>
                  <a:gd name="T7" fmla="*/ 6 h 6"/>
                  <a:gd name="T8" fmla="*/ 1 w 1"/>
                  <a:gd name="T9" fmla="*/ 5 h 6"/>
                  <a:gd name="T10" fmla="*/ 0 w 1"/>
                  <a:gd name="T11" fmla="*/ 4 h 6"/>
                  <a:gd name="T12" fmla="*/ 1 w 1"/>
                  <a:gd name="T13" fmla="*/ 3 h 6"/>
                  <a:gd name="T14" fmla="*/ 1 w 1"/>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6">
                    <a:moveTo>
                      <a:pt x="1" y="1"/>
                    </a:moveTo>
                    <a:lnTo>
                      <a:pt x="1" y="0"/>
                    </a:lnTo>
                    <a:lnTo>
                      <a:pt x="1" y="2"/>
                    </a:lnTo>
                    <a:lnTo>
                      <a:pt x="1" y="6"/>
                    </a:lnTo>
                    <a:lnTo>
                      <a:pt x="1" y="5"/>
                    </a:lnTo>
                    <a:lnTo>
                      <a:pt x="0" y="4"/>
                    </a:lnTo>
                    <a:lnTo>
                      <a:pt x="1" y="3"/>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5" name="Freeform 103"/>
              <p:cNvSpPr>
                <a:spLocks/>
              </p:cNvSpPr>
              <p:nvPr/>
            </p:nvSpPr>
            <p:spPr bwMode="auto">
              <a:xfrm>
                <a:off x="808" y="2449"/>
                <a:ext cx="4" cy="5"/>
              </a:xfrm>
              <a:custGeom>
                <a:avLst/>
                <a:gdLst>
                  <a:gd name="T0" fmla="*/ 3 w 4"/>
                  <a:gd name="T1" fmla="*/ 4 h 5"/>
                  <a:gd name="T2" fmla="*/ 3 w 4"/>
                  <a:gd name="T3" fmla="*/ 3 h 5"/>
                  <a:gd name="T4" fmla="*/ 4 w 4"/>
                  <a:gd name="T5" fmla="*/ 5 h 5"/>
                  <a:gd name="T6" fmla="*/ 3 w 4"/>
                  <a:gd name="T7" fmla="*/ 5 h 5"/>
                  <a:gd name="T8" fmla="*/ 2 w 4"/>
                  <a:gd name="T9" fmla="*/ 5 h 5"/>
                  <a:gd name="T10" fmla="*/ 2 w 4"/>
                  <a:gd name="T11" fmla="*/ 4 h 5"/>
                  <a:gd name="T12" fmla="*/ 1 w 4"/>
                  <a:gd name="T13" fmla="*/ 2 h 5"/>
                  <a:gd name="T14" fmla="*/ 0 w 4"/>
                  <a:gd name="T15" fmla="*/ 0 h 5"/>
                  <a:gd name="T16" fmla="*/ 0 w 4"/>
                  <a:gd name="T17" fmla="*/ 0 h 5"/>
                  <a:gd name="T18" fmla="*/ 1 w 4"/>
                  <a:gd name="T19" fmla="*/ 1 h 5"/>
                  <a:gd name="T20" fmla="*/ 3 w 4"/>
                  <a:gd name="T21"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5">
                    <a:moveTo>
                      <a:pt x="3" y="4"/>
                    </a:moveTo>
                    <a:lnTo>
                      <a:pt x="3" y="3"/>
                    </a:lnTo>
                    <a:lnTo>
                      <a:pt x="4" y="5"/>
                    </a:lnTo>
                    <a:lnTo>
                      <a:pt x="3" y="5"/>
                    </a:lnTo>
                    <a:lnTo>
                      <a:pt x="2" y="5"/>
                    </a:lnTo>
                    <a:lnTo>
                      <a:pt x="2" y="4"/>
                    </a:lnTo>
                    <a:lnTo>
                      <a:pt x="1" y="2"/>
                    </a:lnTo>
                    <a:lnTo>
                      <a:pt x="0" y="0"/>
                    </a:lnTo>
                    <a:lnTo>
                      <a:pt x="0" y="0"/>
                    </a:lnTo>
                    <a:lnTo>
                      <a:pt x="1" y="1"/>
                    </a:lnTo>
                    <a:lnTo>
                      <a:pt x="3"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6" name="Freeform 104"/>
              <p:cNvSpPr>
                <a:spLocks/>
              </p:cNvSpPr>
              <p:nvPr/>
            </p:nvSpPr>
            <p:spPr bwMode="auto">
              <a:xfrm>
                <a:off x="818" y="2454"/>
                <a:ext cx="1" cy="2"/>
              </a:xfrm>
              <a:custGeom>
                <a:avLst/>
                <a:gdLst>
                  <a:gd name="T0" fmla="*/ 0 w 1"/>
                  <a:gd name="T1" fmla="*/ 0 h 2"/>
                  <a:gd name="T2" fmla="*/ 0 w 1"/>
                  <a:gd name="T3" fmla="*/ 1 h 2"/>
                  <a:gd name="T4" fmla="*/ 0 w 1"/>
                  <a:gd name="T5" fmla="*/ 2 h 2"/>
                  <a:gd name="T6" fmla="*/ 0 w 1"/>
                  <a:gd name="T7" fmla="*/ 2 h 2"/>
                  <a:gd name="T8" fmla="*/ 1 w 1"/>
                  <a:gd name="T9" fmla="*/ 0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1"/>
                    </a:lnTo>
                    <a:lnTo>
                      <a:pt x="0" y="2"/>
                    </a:lnTo>
                    <a:lnTo>
                      <a:pt x="0" y="2"/>
                    </a:lnTo>
                    <a:lnTo>
                      <a:pt x="1"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7" name="Freeform 105"/>
              <p:cNvSpPr>
                <a:spLocks/>
              </p:cNvSpPr>
              <p:nvPr/>
            </p:nvSpPr>
            <p:spPr bwMode="auto">
              <a:xfrm>
                <a:off x="812" y="2460"/>
                <a:ext cx="3" cy="6"/>
              </a:xfrm>
              <a:custGeom>
                <a:avLst/>
                <a:gdLst>
                  <a:gd name="T0" fmla="*/ 0 w 3"/>
                  <a:gd name="T1" fmla="*/ 0 h 6"/>
                  <a:gd name="T2" fmla="*/ 0 w 3"/>
                  <a:gd name="T3" fmla="*/ 0 h 6"/>
                  <a:gd name="T4" fmla="*/ 1 w 3"/>
                  <a:gd name="T5" fmla="*/ 2 h 6"/>
                  <a:gd name="T6" fmla="*/ 2 w 3"/>
                  <a:gd name="T7" fmla="*/ 3 h 6"/>
                  <a:gd name="T8" fmla="*/ 2 w 3"/>
                  <a:gd name="T9" fmla="*/ 3 h 6"/>
                  <a:gd name="T10" fmla="*/ 3 w 3"/>
                  <a:gd name="T11" fmla="*/ 4 h 6"/>
                  <a:gd name="T12" fmla="*/ 3 w 3"/>
                  <a:gd name="T13" fmla="*/ 6 h 6"/>
                  <a:gd name="T14" fmla="*/ 2 w 3"/>
                  <a:gd name="T15" fmla="*/ 4 h 6"/>
                  <a:gd name="T16" fmla="*/ 1 w 3"/>
                  <a:gd name="T17" fmla="*/ 4 h 6"/>
                  <a:gd name="T18" fmla="*/ 1 w 3"/>
                  <a:gd name="T19" fmla="*/ 2 h 6"/>
                  <a:gd name="T20" fmla="*/ 0 w 3"/>
                  <a:gd name="T21" fmla="*/ 0 h 6"/>
                  <a:gd name="T22" fmla="*/ 0 w 3"/>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6">
                    <a:moveTo>
                      <a:pt x="0" y="0"/>
                    </a:moveTo>
                    <a:lnTo>
                      <a:pt x="0" y="0"/>
                    </a:lnTo>
                    <a:lnTo>
                      <a:pt x="1" y="2"/>
                    </a:lnTo>
                    <a:lnTo>
                      <a:pt x="2" y="3"/>
                    </a:lnTo>
                    <a:lnTo>
                      <a:pt x="2" y="3"/>
                    </a:lnTo>
                    <a:lnTo>
                      <a:pt x="3" y="4"/>
                    </a:lnTo>
                    <a:lnTo>
                      <a:pt x="3" y="6"/>
                    </a:lnTo>
                    <a:lnTo>
                      <a:pt x="2" y="4"/>
                    </a:lnTo>
                    <a:lnTo>
                      <a:pt x="1" y="4"/>
                    </a:lnTo>
                    <a:lnTo>
                      <a:pt x="1" y="2"/>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8" name="Freeform 106"/>
              <p:cNvSpPr>
                <a:spLocks/>
              </p:cNvSpPr>
              <p:nvPr/>
            </p:nvSpPr>
            <p:spPr bwMode="auto">
              <a:xfrm>
                <a:off x="819" y="2466"/>
                <a:ext cx="4" cy="6"/>
              </a:xfrm>
              <a:custGeom>
                <a:avLst/>
                <a:gdLst>
                  <a:gd name="T0" fmla="*/ 3 w 4"/>
                  <a:gd name="T1" fmla="*/ 2 h 6"/>
                  <a:gd name="T2" fmla="*/ 3 w 4"/>
                  <a:gd name="T3" fmla="*/ 1 h 6"/>
                  <a:gd name="T4" fmla="*/ 3 w 4"/>
                  <a:gd name="T5" fmla="*/ 1 h 6"/>
                  <a:gd name="T6" fmla="*/ 3 w 4"/>
                  <a:gd name="T7" fmla="*/ 1 h 6"/>
                  <a:gd name="T8" fmla="*/ 1 w 4"/>
                  <a:gd name="T9" fmla="*/ 1 h 6"/>
                  <a:gd name="T10" fmla="*/ 0 w 4"/>
                  <a:gd name="T11" fmla="*/ 0 h 6"/>
                  <a:gd name="T12" fmla="*/ 0 w 4"/>
                  <a:gd name="T13" fmla="*/ 0 h 6"/>
                  <a:gd name="T14" fmla="*/ 1 w 4"/>
                  <a:gd name="T15" fmla="*/ 0 h 6"/>
                  <a:gd name="T16" fmla="*/ 1 w 4"/>
                  <a:gd name="T17" fmla="*/ 0 h 6"/>
                  <a:gd name="T18" fmla="*/ 2 w 4"/>
                  <a:gd name="T19" fmla="*/ 1 h 6"/>
                  <a:gd name="T20" fmla="*/ 3 w 4"/>
                  <a:gd name="T21" fmla="*/ 1 h 6"/>
                  <a:gd name="T22" fmla="*/ 4 w 4"/>
                  <a:gd name="T23" fmla="*/ 1 h 6"/>
                  <a:gd name="T24" fmla="*/ 4 w 4"/>
                  <a:gd name="T25" fmla="*/ 3 h 6"/>
                  <a:gd name="T26" fmla="*/ 3 w 4"/>
                  <a:gd name="T27" fmla="*/ 4 h 6"/>
                  <a:gd name="T28" fmla="*/ 1 w 4"/>
                  <a:gd name="T29" fmla="*/ 6 h 6"/>
                  <a:gd name="T30" fmla="*/ 1 w 4"/>
                  <a:gd name="T31" fmla="*/ 4 h 6"/>
                  <a:gd name="T32" fmla="*/ 3 w 4"/>
                  <a:gd name="T33" fmla="*/ 2 h 6"/>
                  <a:gd name="T34" fmla="*/ 3 w 4"/>
                  <a:gd name="T3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 h="6">
                    <a:moveTo>
                      <a:pt x="3" y="2"/>
                    </a:moveTo>
                    <a:lnTo>
                      <a:pt x="3" y="1"/>
                    </a:lnTo>
                    <a:lnTo>
                      <a:pt x="3" y="1"/>
                    </a:lnTo>
                    <a:lnTo>
                      <a:pt x="3" y="1"/>
                    </a:lnTo>
                    <a:lnTo>
                      <a:pt x="1" y="1"/>
                    </a:lnTo>
                    <a:lnTo>
                      <a:pt x="0" y="0"/>
                    </a:lnTo>
                    <a:lnTo>
                      <a:pt x="0" y="0"/>
                    </a:lnTo>
                    <a:lnTo>
                      <a:pt x="1" y="0"/>
                    </a:lnTo>
                    <a:lnTo>
                      <a:pt x="1" y="0"/>
                    </a:lnTo>
                    <a:lnTo>
                      <a:pt x="2" y="1"/>
                    </a:lnTo>
                    <a:lnTo>
                      <a:pt x="3" y="1"/>
                    </a:lnTo>
                    <a:lnTo>
                      <a:pt x="4" y="1"/>
                    </a:lnTo>
                    <a:lnTo>
                      <a:pt x="4" y="3"/>
                    </a:lnTo>
                    <a:lnTo>
                      <a:pt x="3" y="4"/>
                    </a:lnTo>
                    <a:lnTo>
                      <a:pt x="1" y="6"/>
                    </a:lnTo>
                    <a:lnTo>
                      <a:pt x="1" y="4"/>
                    </a:lnTo>
                    <a:lnTo>
                      <a:pt x="3" y="2"/>
                    </a:lnTo>
                    <a:lnTo>
                      <a:pt x="3"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9" name="Freeform 107"/>
              <p:cNvSpPr>
                <a:spLocks/>
              </p:cNvSpPr>
              <p:nvPr/>
            </p:nvSpPr>
            <p:spPr bwMode="auto">
              <a:xfrm>
                <a:off x="830" y="2470"/>
                <a:ext cx="2" cy="0"/>
              </a:xfrm>
              <a:custGeom>
                <a:avLst/>
                <a:gdLst>
                  <a:gd name="T0" fmla="*/ 2 w 2"/>
                  <a:gd name="T1" fmla="*/ 2 w 2"/>
                  <a:gd name="T2" fmla="*/ 1 w 2"/>
                  <a:gd name="T3" fmla="*/ 0 w 2"/>
                  <a:gd name="T4" fmla="*/ 1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2" y="0"/>
                    </a:lnTo>
                    <a:lnTo>
                      <a:pt x="1" y="0"/>
                    </a:lnTo>
                    <a:lnTo>
                      <a:pt x="0" y="0"/>
                    </a:lnTo>
                    <a:lnTo>
                      <a:pt x="1" y="0"/>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0" name="Freeform 108"/>
              <p:cNvSpPr>
                <a:spLocks/>
              </p:cNvSpPr>
              <p:nvPr/>
            </p:nvSpPr>
            <p:spPr bwMode="auto">
              <a:xfrm>
                <a:off x="836" y="2473"/>
                <a:ext cx="6" cy="3"/>
              </a:xfrm>
              <a:custGeom>
                <a:avLst/>
                <a:gdLst>
                  <a:gd name="T0" fmla="*/ 1 w 6"/>
                  <a:gd name="T1" fmla="*/ 1 h 3"/>
                  <a:gd name="T2" fmla="*/ 2 w 6"/>
                  <a:gd name="T3" fmla="*/ 0 h 3"/>
                  <a:gd name="T4" fmla="*/ 3 w 6"/>
                  <a:gd name="T5" fmla="*/ 1 h 3"/>
                  <a:gd name="T6" fmla="*/ 5 w 6"/>
                  <a:gd name="T7" fmla="*/ 2 h 3"/>
                  <a:gd name="T8" fmla="*/ 6 w 6"/>
                  <a:gd name="T9" fmla="*/ 3 h 3"/>
                  <a:gd name="T10" fmla="*/ 6 w 6"/>
                  <a:gd name="T11" fmla="*/ 3 h 3"/>
                  <a:gd name="T12" fmla="*/ 5 w 6"/>
                  <a:gd name="T13" fmla="*/ 3 h 3"/>
                  <a:gd name="T14" fmla="*/ 4 w 6"/>
                  <a:gd name="T15" fmla="*/ 1 h 3"/>
                  <a:gd name="T16" fmla="*/ 2 w 6"/>
                  <a:gd name="T17" fmla="*/ 1 h 3"/>
                  <a:gd name="T18" fmla="*/ 1 w 6"/>
                  <a:gd name="T19" fmla="*/ 2 h 3"/>
                  <a:gd name="T20" fmla="*/ 0 w 6"/>
                  <a:gd name="T21" fmla="*/ 2 h 3"/>
                  <a:gd name="T22" fmla="*/ 0 w 6"/>
                  <a:gd name="T23" fmla="*/ 1 h 3"/>
                  <a:gd name="T24" fmla="*/ 1 w 6"/>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3">
                    <a:moveTo>
                      <a:pt x="1" y="1"/>
                    </a:moveTo>
                    <a:lnTo>
                      <a:pt x="2" y="0"/>
                    </a:lnTo>
                    <a:lnTo>
                      <a:pt x="3" y="1"/>
                    </a:lnTo>
                    <a:lnTo>
                      <a:pt x="5" y="2"/>
                    </a:lnTo>
                    <a:lnTo>
                      <a:pt x="6" y="3"/>
                    </a:lnTo>
                    <a:lnTo>
                      <a:pt x="6" y="3"/>
                    </a:lnTo>
                    <a:lnTo>
                      <a:pt x="5" y="3"/>
                    </a:lnTo>
                    <a:lnTo>
                      <a:pt x="4" y="1"/>
                    </a:lnTo>
                    <a:lnTo>
                      <a:pt x="2" y="1"/>
                    </a:lnTo>
                    <a:lnTo>
                      <a:pt x="1" y="2"/>
                    </a:lnTo>
                    <a:lnTo>
                      <a:pt x="0" y="2"/>
                    </a:lnTo>
                    <a:lnTo>
                      <a:pt x="0"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1" name="Freeform 109"/>
              <p:cNvSpPr>
                <a:spLocks/>
              </p:cNvSpPr>
              <p:nvPr/>
            </p:nvSpPr>
            <p:spPr bwMode="auto">
              <a:xfrm>
                <a:off x="825" y="2478"/>
                <a:ext cx="5" cy="4"/>
              </a:xfrm>
              <a:custGeom>
                <a:avLst/>
                <a:gdLst>
                  <a:gd name="T0" fmla="*/ 5 w 5"/>
                  <a:gd name="T1" fmla="*/ 0 h 4"/>
                  <a:gd name="T2" fmla="*/ 5 w 5"/>
                  <a:gd name="T3" fmla="*/ 0 h 4"/>
                  <a:gd name="T4" fmla="*/ 5 w 5"/>
                  <a:gd name="T5" fmla="*/ 2 h 4"/>
                  <a:gd name="T6" fmla="*/ 5 w 5"/>
                  <a:gd name="T7" fmla="*/ 4 h 4"/>
                  <a:gd name="T8" fmla="*/ 4 w 5"/>
                  <a:gd name="T9" fmla="*/ 4 h 4"/>
                  <a:gd name="T10" fmla="*/ 0 w 5"/>
                  <a:gd name="T11" fmla="*/ 4 h 4"/>
                  <a:gd name="T12" fmla="*/ 1 w 5"/>
                  <a:gd name="T13" fmla="*/ 2 h 4"/>
                  <a:gd name="T14" fmla="*/ 2 w 5"/>
                  <a:gd name="T15" fmla="*/ 2 h 4"/>
                  <a:gd name="T16" fmla="*/ 3 w 5"/>
                  <a:gd name="T17" fmla="*/ 2 h 4"/>
                  <a:gd name="T18" fmla="*/ 5 w 5"/>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4">
                    <a:moveTo>
                      <a:pt x="5" y="0"/>
                    </a:moveTo>
                    <a:lnTo>
                      <a:pt x="5" y="0"/>
                    </a:lnTo>
                    <a:lnTo>
                      <a:pt x="5" y="2"/>
                    </a:lnTo>
                    <a:lnTo>
                      <a:pt x="5" y="4"/>
                    </a:lnTo>
                    <a:lnTo>
                      <a:pt x="4" y="4"/>
                    </a:lnTo>
                    <a:lnTo>
                      <a:pt x="0" y="4"/>
                    </a:lnTo>
                    <a:lnTo>
                      <a:pt x="1" y="2"/>
                    </a:lnTo>
                    <a:lnTo>
                      <a:pt x="2" y="2"/>
                    </a:lnTo>
                    <a:lnTo>
                      <a:pt x="3" y="2"/>
                    </a:lnTo>
                    <a:lnTo>
                      <a:pt x="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2" name="Freeform 110"/>
              <p:cNvSpPr>
                <a:spLocks/>
              </p:cNvSpPr>
              <p:nvPr/>
            </p:nvSpPr>
            <p:spPr bwMode="auto">
              <a:xfrm>
                <a:off x="790" y="2453"/>
                <a:ext cx="2" cy="2"/>
              </a:xfrm>
              <a:custGeom>
                <a:avLst/>
                <a:gdLst>
                  <a:gd name="T0" fmla="*/ 2 w 2"/>
                  <a:gd name="T1" fmla="*/ 0 h 2"/>
                  <a:gd name="T2" fmla="*/ 0 w 2"/>
                  <a:gd name="T3" fmla="*/ 1 h 2"/>
                  <a:gd name="T4" fmla="*/ 0 w 2"/>
                  <a:gd name="T5" fmla="*/ 2 h 2"/>
                  <a:gd name="T6" fmla="*/ 2 w 2"/>
                  <a:gd name="T7" fmla="*/ 1 h 2"/>
                  <a:gd name="T8" fmla="*/ 2 w 2"/>
                  <a:gd name="T9" fmla="*/ 0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0" y="1"/>
                    </a:lnTo>
                    <a:lnTo>
                      <a:pt x="0" y="2"/>
                    </a:lnTo>
                    <a:lnTo>
                      <a:pt x="2" y="1"/>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3" name="Freeform 111"/>
              <p:cNvSpPr>
                <a:spLocks/>
              </p:cNvSpPr>
              <p:nvPr/>
            </p:nvSpPr>
            <p:spPr bwMode="auto">
              <a:xfrm>
                <a:off x="1558" y="2084"/>
                <a:ext cx="6" cy="17"/>
              </a:xfrm>
              <a:custGeom>
                <a:avLst/>
                <a:gdLst>
                  <a:gd name="T0" fmla="*/ 0 w 6"/>
                  <a:gd name="T1" fmla="*/ 17 h 17"/>
                  <a:gd name="T2" fmla="*/ 2 w 6"/>
                  <a:gd name="T3" fmla="*/ 15 h 17"/>
                  <a:gd name="T4" fmla="*/ 2 w 6"/>
                  <a:gd name="T5" fmla="*/ 13 h 17"/>
                  <a:gd name="T6" fmla="*/ 3 w 6"/>
                  <a:gd name="T7" fmla="*/ 11 h 17"/>
                  <a:gd name="T8" fmla="*/ 4 w 6"/>
                  <a:gd name="T9" fmla="*/ 6 h 17"/>
                  <a:gd name="T10" fmla="*/ 6 w 6"/>
                  <a:gd name="T11" fmla="*/ 1 h 17"/>
                  <a:gd name="T12" fmla="*/ 6 w 6"/>
                  <a:gd name="T13" fmla="*/ 1 h 17"/>
                  <a:gd name="T14" fmla="*/ 6 w 6"/>
                  <a:gd name="T15" fmla="*/ 0 h 17"/>
                  <a:gd name="T16" fmla="*/ 5 w 6"/>
                  <a:gd name="T17" fmla="*/ 1 h 17"/>
                  <a:gd name="T18" fmla="*/ 4 w 6"/>
                  <a:gd name="T19" fmla="*/ 2 h 17"/>
                  <a:gd name="T20" fmla="*/ 3 w 6"/>
                  <a:gd name="T21" fmla="*/ 7 h 17"/>
                  <a:gd name="T22" fmla="*/ 2 w 6"/>
                  <a:gd name="T23" fmla="*/ 8 h 17"/>
                  <a:gd name="T24" fmla="*/ 1 w 6"/>
                  <a:gd name="T25" fmla="*/ 11 h 17"/>
                  <a:gd name="T26" fmla="*/ 1 w 6"/>
                  <a:gd name="T27" fmla="*/ 13 h 17"/>
                  <a:gd name="T28" fmla="*/ 0 w 6"/>
                  <a:gd name="T2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7">
                    <a:moveTo>
                      <a:pt x="0" y="17"/>
                    </a:moveTo>
                    <a:lnTo>
                      <a:pt x="2" y="15"/>
                    </a:lnTo>
                    <a:lnTo>
                      <a:pt x="2" y="13"/>
                    </a:lnTo>
                    <a:lnTo>
                      <a:pt x="3" y="11"/>
                    </a:lnTo>
                    <a:lnTo>
                      <a:pt x="4" y="6"/>
                    </a:lnTo>
                    <a:lnTo>
                      <a:pt x="6" y="1"/>
                    </a:lnTo>
                    <a:lnTo>
                      <a:pt x="6" y="1"/>
                    </a:lnTo>
                    <a:lnTo>
                      <a:pt x="6" y="0"/>
                    </a:lnTo>
                    <a:lnTo>
                      <a:pt x="5" y="1"/>
                    </a:lnTo>
                    <a:lnTo>
                      <a:pt x="4" y="2"/>
                    </a:lnTo>
                    <a:lnTo>
                      <a:pt x="3" y="7"/>
                    </a:lnTo>
                    <a:lnTo>
                      <a:pt x="2" y="8"/>
                    </a:lnTo>
                    <a:lnTo>
                      <a:pt x="1" y="11"/>
                    </a:lnTo>
                    <a:lnTo>
                      <a:pt x="1" y="13"/>
                    </a:lnTo>
                    <a:lnTo>
                      <a:pt x="0"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4" name="Freeform 112"/>
              <p:cNvSpPr>
                <a:spLocks/>
              </p:cNvSpPr>
              <p:nvPr/>
            </p:nvSpPr>
            <p:spPr bwMode="auto">
              <a:xfrm>
                <a:off x="1572" y="2076"/>
                <a:ext cx="8" cy="15"/>
              </a:xfrm>
              <a:custGeom>
                <a:avLst/>
                <a:gdLst>
                  <a:gd name="T0" fmla="*/ 1 w 8"/>
                  <a:gd name="T1" fmla="*/ 15 h 15"/>
                  <a:gd name="T2" fmla="*/ 2 w 8"/>
                  <a:gd name="T3" fmla="*/ 14 h 15"/>
                  <a:gd name="T4" fmla="*/ 3 w 8"/>
                  <a:gd name="T5" fmla="*/ 11 h 15"/>
                  <a:gd name="T6" fmla="*/ 5 w 8"/>
                  <a:gd name="T7" fmla="*/ 9 h 15"/>
                  <a:gd name="T8" fmla="*/ 5 w 8"/>
                  <a:gd name="T9" fmla="*/ 9 h 15"/>
                  <a:gd name="T10" fmla="*/ 7 w 8"/>
                  <a:gd name="T11" fmla="*/ 7 h 15"/>
                  <a:gd name="T12" fmla="*/ 6 w 8"/>
                  <a:gd name="T13" fmla="*/ 6 h 15"/>
                  <a:gd name="T14" fmla="*/ 6 w 8"/>
                  <a:gd name="T15" fmla="*/ 3 h 15"/>
                  <a:gd name="T16" fmla="*/ 7 w 8"/>
                  <a:gd name="T17" fmla="*/ 3 h 15"/>
                  <a:gd name="T18" fmla="*/ 8 w 8"/>
                  <a:gd name="T19" fmla="*/ 2 h 15"/>
                  <a:gd name="T20" fmla="*/ 8 w 8"/>
                  <a:gd name="T21" fmla="*/ 0 h 15"/>
                  <a:gd name="T22" fmla="*/ 7 w 8"/>
                  <a:gd name="T23" fmla="*/ 0 h 15"/>
                  <a:gd name="T24" fmla="*/ 6 w 8"/>
                  <a:gd name="T25" fmla="*/ 1 h 15"/>
                  <a:gd name="T26" fmla="*/ 5 w 8"/>
                  <a:gd name="T27" fmla="*/ 0 h 15"/>
                  <a:gd name="T28" fmla="*/ 2 w 8"/>
                  <a:gd name="T29" fmla="*/ 3 h 15"/>
                  <a:gd name="T30" fmla="*/ 1 w 8"/>
                  <a:gd name="T31" fmla="*/ 5 h 15"/>
                  <a:gd name="T32" fmla="*/ 1 w 8"/>
                  <a:gd name="T33" fmla="*/ 7 h 15"/>
                  <a:gd name="T34" fmla="*/ 1 w 8"/>
                  <a:gd name="T35" fmla="*/ 8 h 15"/>
                  <a:gd name="T36" fmla="*/ 0 w 8"/>
                  <a:gd name="T37" fmla="*/ 9 h 15"/>
                  <a:gd name="T38" fmla="*/ 0 w 8"/>
                  <a:gd name="T39" fmla="*/ 11 h 15"/>
                  <a:gd name="T40" fmla="*/ 1 w 8"/>
                  <a:gd name="T41" fmla="*/ 11 h 15"/>
                  <a:gd name="T42" fmla="*/ 1 w 8"/>
                  <a:gd name="T43" fmla="*/ 12 h 15"/>
                  <a:gd name="T44" fmla="*/ 2 w 8"/>
                  <a:gd name="T45" fmla="*/ 12 h 15"/>
                  <a:gd name="T46" fmla="*/ 2 w 8"/>
                  <a:gd name="T47" fmla="*/ 13 h 15"/>
                  <a:gd name="T48" fmla="*/ 1 w 8"/>
                  <a:gd name="T4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 h="15">
                    <a:moveTo>
                      <a:pt x="1" y="15"/>
                    </a:moveTo>
                    <a:lnTo>
                      <a:pt x="2" y="14"/>
                    </a:lnTo>
                    <a:lnTo>
                      <a:pt x="3" y="11"/>
                    </a:lnTo>
                    <a:lnTo>
                      <a:pt x="5" y="9"/>
                    </a:lnTo>
                    <a:lnTo>
                      <a:pt x="5" y="9"/>
                    </a:lnTo>
                    <a:lnTo>
                      <a:pt x="7" y="7"/>
                    </a:lnTo>
                    <a:lnTo>
                      <a:pt x="6" y="6"/>
                    </a:lnTo>
                    <a:lnTo>
                      <a:pt x="6" y="3"/>
                    </a:lnTo>
                    <a:lnTo>
                      <a:pt x="7" y="3"/>
                    </a:lnTo>
                    <a:lnTo>
                      <a:pt x="8" y="2"/>
                    </a:lnTo>
                    <a:lnTo>
                      <a:pt x="8" y="0"/>
                    </a:lnTo>
                    <a:lnTo>
                      <a:pt x="7" y="0"/>
                    </a:lnTo>
                    <a:lnTo>
                      <a:pt x="6" y="1"/>
                    </a:lnTo>
                    <a:lnTo>
                      <a:pt x="5" y="0"/>
                    </a:lnTo>
                    <a:lnTo>
                      <a:pt x="2" y="3"/>
                    </a:lnTo>
                    <a:lnTo>
                      <a:pt x="1" y="5"/>
                    </a:lnTo>
                    <a:lnTo>
                      <a:pt x="1" y="7"/>
                    </a:lnTo>
                    <a:lnTo>
                      <a:pt x="1" y="8"/>
                    </a:lnTo>
                    <a:lnTo>
                      <a:pt x="0" y="9"/>
                    </a:lnTo>
                    <a:lnTo>
                      <a:pt x="0" y="11"/>
                    </a:lnTo>
                    <a:lnTo>
                      <a:pt x="1" y="11"/>
                    </a:lnTo>
                    <a:lnTo>
                      <a:pt x="1" y="12"/>
                    </a:lnTo>
                    <a:lnTo>
                      <a:pt x="2" y="12"/>
                    </a:lnTo>
                    <a:lnTo>
                      <a:pt x="2" y="13"/>
                    </a:lnTo>
                    <a:lnTo>
                      <a:pt x="1" y="1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5" name="Freeform 113"/>
              <p:cNvSpPr>
                <a:spLocks/>
              </p:cNvSpPr>
              <p:nvPr/>
            </p:nvSpPr>
            <p:spPr bwMode="auto">
              <a:xfrm>
                <a:off x="1465" y="2143"/>
                <a:ext cx="2" cy="4"/>
              </a:xfrm>
              <a:custGeom>
                <a:avLst/>
                <a:gdLst>
                  <a:gd name="T0" fmla="*/ 2 w 2"/>
                  <a:gd name="T1" fmla="*/ 2 h 4"/>
                  <a:gd name="T2" fmla="*/ 2 w 2"/>
                  <a:gd name="T3" fmla="*/ 0 h 4"/>
                  <a:gd name="T4" fmla="*/ 2 w 2"/>
                  <a:gd name="T5" fmla="*/ 0 h 4"/>
                  <a:gd name="T6" fmla="*/ 1 w 2"/>
                  <a:gd name="T7" fmla="*/ 2 h 4"/>
                  <a:gd name="T8" fmla="*/ 0 w 2"/>
                  <a:gd name="T9" fmla="*/ 4 h 4"/>
                  <a:gd name="T10" fmla="*/ 0 w 2"/>
                  <a:gd name="T11" fmla="*/ 4 h 4"/>
                  <a:gd name="T12" fmla="*/ 1 w 2"/>
                  <a:gd name="T13" fmla="*/ 4 h 4"/>
                  <a:gd name="T14" fmla="*/ 1 w 2"/>
                  <a:gd name="T15" fmla="*/ 2 h 4"/>
                  <a:gd name="T16" fmla="*/ 2 w 2"/>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2" y="2"/>
                    </a:moveTo>
                    <a:lnTo>
                      <a:pt x="2" y="0"/>
                    </a:lnTo>
                    <a:lnTo>
                      <a:pt x="2" y="0"/>
                    </a:lnTo>
                    <a:lnTo>
                      <a:pt x="1" y="2"/>
                    </a:lnTo>
                    <a:lnTo>
                      <a:pt x="0" y="4"/>
                    </a:lnTo>
                    <a:lnTo>
                      <a:pt x="0" y="4"/>
                    </a:lnTo>
                    <a:lnTo>
                      <a:pt x="1" y="4"/>
                    </a:lnTo>
                    <a:lnTo>
                      <a:pt x="1" y="2"/>
                    </a:lnTo>
                    <a:lnTo>
                      <a:pt x="2"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6" name="Freeform 114"/>
              <p:cNvSpPr>
                <a:spLocks/>
              </p:cNvSpPr>
              <p:nvPr/>
            </p:nvSpPr>
            <p:spPr bwMode="auto">
              <a:xfrm>
                <a:off x="1459" y="2163"/>
                <a:ext cx="2" cy="2"/>
              </a:xfrm>
              <a:custGeom>
                <a:avLst/>
                <a:gdLst>
                  <a:gd name="T0" fmla="*/ 0 w 2"/>
                  <a:gd name="T1" fmla="*/ 0 h 2"/>
                  <a:gd name="T2" fmla="*/ 0 w 2"/>
                  <a:gd name="T3" fmla="*/ 0 h 2"/>
                  <a:gd name="T4" fmla="*/ 1 w 2"/>
                  <a:gd name="T5" fmla="*/ 0 h 2"/>
                  <a:gd name="T6" fmla="*/ 2 w 2"/>
                  <a:gd name="T7" fmla="*/ 1 h 2"/>
                  <a:gd name="T8" fmla="*/ 2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0" y="0"/>
                    </a:lnTo>
                    <a:lnTo>
                      <a:pt x="1" y="0"/>
                    </a:lnTo>
                    <a:lnTo>
                      <a:pt x="2" y="1"/>
                    </a:lnTo>
                    <a:lnTo>
                      <a:pt x="2" y="2"/>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7" name="Freeform 115"/>
              <p:cNvSpPr>
                <a:spLocks/>
              </p:cNvSpPr>
              <p:nvPr/>
            </p:nvSpPr>
            <p:spPr bwMode="auto">
              <a:xfrm>
                <a:off x="1457" y="2164"/>
                <a:ext cx="3" cy="1"/>
              </a:xfrm>
              <a:custGeom>
                <a:avLst/>
                <a:gdLst>
                  <a:gd name="T0" fmla="*/ 0 w 3"/>
                  <a:gd name="T1" fmla="*/ 0 h 1"/>
                  <a:gd name="T2" fmla="*/ 1 w 3"/>
                  <a:gd name="T3" fmla="*/ 0 h 1"/>
                  <a:gd name="T4" fmla="*/ 2 w 3"/>
                  <a:gd name="T5" fmla="*/ 1 h 1"/>
                  <a:gd name="T6" fmla="*/ 3 w 3"/>
                  <a:gd name="T7" fmla="*/ 1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lnTo>
                      <a:pt x="1" y="0"/>
                    </a:lnTo>
                    <a:lnTo>
                      <a:pt x="2" y="1"/>
                    </a:lnTo>
                    <a:lnTo>
                      <a:pt x="3"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8" name="Freeform 116"/>
              <p:cNvSpPr>
                <a:spLocks/>
              </p:cNvSpPr>
              <p:nvPr/>
            </p:nvSpPr>
            <p:spPr bwMode="auto">
              <a:xfrm>
                <a:off x="1456" y="2166"/>
                <a:ext cx="0" cy="1"/>
              </a:xfrm>
              <a:custGeom>
                <a:avLst/>
                <a:gdLst>
                  <a:gd name="T0" fmla="*/ 0 h 1"/>
                  <a:gd name="T1" fmla="*/ 1 h 1"/>
                  <a:gd name="T2" fmla="*/ 1 h 1"/>
                  <a:gd name="T3" fmla="*/ 1 h 1"/>
                  <a:gd name="T4" fmla="*/ 1 h 1"/>
                  <a:gd name="T5" fmla="*/ 0 h 1"/>
                </a:gdLst>
                <a:ahLst/>
                <a:cxnLst>
                  <a:cxn ang="0">
                    <a:pos x="0" y="T0"/>
                  </a:cxn>
                  <a:cxn ang="0">
                    <a:pos x="0" y="T1"/>
                  </a:cxn>
                  <a:cxn ang="0">
                    <a:pos x="0" y="T2"/>
                  </a:cxn>
                  <a:cxn ang="0">
                    <a:pos x="0" y="T3"/>
                  </a:cxn>
                  <a:cxn ang="0">
                    <a:pos x="0" y="T4"/>
                  </a:cxn>
                  <a:cxn ang="0">
                    <a:pos x="0" y="T5"/>
                  </a:cxn>
                </a:cxnLst>
                <a:rect l="0" t="0" r="r" b="b"/>
                <a:pathLst>
                  <a:path h="1">
                    <a:moveTo>
                      <a:pt x="0" y="0"/>
                    </a:moveTo>
                    <a:lnTo>
                      <a:pt x="0" y="1"/>
                    </a:lnTo>
                    <a:lnTo>
                      <a:pt x="0" y="1"/>
                    </a:lnTo>
                    <a:lnTo>
                      <a:pt x="0" y="1"/>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9" name="Freeform 117"/>
              <p:cNvSpPr>
                <a:spLocks/>
              </p:cNvSpPr>
              <p:nvPr/>
            </p:nvSpPr>
            <p:spPr bwMode="auto">
              <a:xfrm>
                <a:off x="1496" y="2269"/>
                <a:ext cx="8" cy="18"/>
              </a:xfrm>
              <a:custGeom>
                <a:avLst/>
                <a:gdLst>
                  <a:gd name="T0" fmla="*/ 6 w 8"/>
                  <a:gd name="T1" fmla="*/ 0 h 18"/>
                  <a:gd name="T2" fmla="*/ 7 w 8"/>
                  <a:gd name="T3" fmla="*/ 0 h 18"/>
                  <a:gd name="T4" fmla="*/ 7 w 8"/>
                  <a:gd name="T5" fmla="*/ 4 h 18"/>
                  <a:gd name="T6" fmla="*/ 8 w 8"/>
                  <a:gd name="T7" fmla="*/ 8 h 18"/>
                  <a:gd name="T8" fmla="*/ 8 w 8"/>
                  <a:gd name="T9" fmla="*/ 10 h 18"/>
                  <a:gd name="T10" fmla="*/ 7 w 8"/>
                  <a:gd name="T11" fmla="*/ 11 h 18"/>
                  <a:gd name="T12" fmla="*/ 7 w 8"/>
                  <a:gd name="T13" fmla="*/ 13 h 18"/>
                  <a:gd name="T14" fmla="*/ 6 w 8"/>
                  <a:gd name="T15" fmla="*/ 15 h 18"/>
                  <a:gd name="T16" fmla="*/ 5 w 8"/>
                  <a:gd name="T17" fmla="*/ 17 h 18"/>
                  <a:gd name="T18" fmla="*/ 5 w 8"/>
                  <a:gd name="T19" fmla="*/ 18 h 18"/>
                  <a:gd name="T20" fmla="*/ 4 w 8"/>
                  <a:gd name="T21" fmla="*/ 17 h 18"/>
                  <a:gd name="T22" fmla="*/ 4 w 8"/>
                  <a:gd name="T23" fmla="*/ 17 h 18"/>
                  <a:gd name="T24" fmla="*/ 2 w 8"/>
                  <a:gd name="T25" fmla="*/ 16 h 18"/>
                  <a:gd name="T26" fmla="*/ 2 w 8"/>
                  <a:gd name="T27" fmla="*/ 15 h 18"/>
                  <a:gd name="T28" fmla="*/ 2 w 8"/>
                  <a:gd name="T29" fmla="*/ 14 h 18"/>
                  <a:gd name="T30" fmla="*/ 1 w 8"/>
                  <a:gd name="T31" fmla="*/ 13 h 18"/>
                  <a:gd name="T32" fmla="*/ 1 w 8"/>
                  <a:gd name="T33" fmla="*/ 12 h 18"/>
                  <a:gd name="T34" fmla="*/ 1 w 8"/>
                  <a:gd name="T35" fmla="*/ 9 h 18"/>
                  <a:gd name="T36" fmla="*/ 0 w 8"/>
                  <a:gd name="T37" fmla="*/ 8 h 18"/>
                  <a:gd name="T38" fmla="*/ 0 w 8"/>
                  <a:gd name="T39" fmla="*/ 6 h 18"/>
                  <a:gd name="T40" fmla="*/ 1 w 8"/>
                  <a:gd name="T41" fmla="*/ 4 h 18"/>
                  <a:gd name="T42" fmla="*/ 2 w 8"/>
                  <a:gd name="T43" fmla="*/ 4 h 18"/>
                  <a:gd name="T44" fmla="*/ 2 w 8"/>
                  <a:gd name="T45" fmla="*/ 4 h 18"/>
                  <a:gd name="T46" fmla="*/ 4 w 8"/>
                  <a:gd name="T47" fmla="*/ 2 h 18"/>
                  <a:gd name="T48" fmla="*/ 6 w 8"/>
                  <a:gd name="T49" fmla="*/ 2 h 18"/>
                  <a:gd name="T50" fmla="*/ 6 w 8"/>
                  <a:gd name="T51" fmla="*/ 2 h 18"/>
                  <a:gd name="T52" fmla="*/ 6 w 8"/>
                  <a:gd name="T5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 h="18">
                    <a:moveTo>
                      <a:pt x="6" y="0"/>
                    </a:moveTo>
                    <a:lnTo>
                      <a:pt x="7" y="0"/>
                    </a:lnTo>
                    <a:lnTo>
                      <a:pt x="7" y="4"/>
                    </a:lnTo>
                    <a:lnTo>
                      <a:pt x="8" y="8"/>
                    </a:lnTo>
                    <a:lnTo>
                      <a:pt x="8" y="10"/>
                    </a:lnTo>
                    <a:lnTo>
                      <a:pt x="7" y="11"/>
                    </a:lnTo>
                    <a:lnTo>
                      <a:pt x="7" y="13"/>
                    </a:lnTo>
                    <a:lnTo>
                      <a:pt x="6" y="15"/>
                    </a:lnTo>
                    <a:lnTo>
                      <a:pt x="5" y="17"/>
                    </a:lnTo>
                    <a:lnTo>
                      <a:pt x="5" y="18"/>
                    </a:lnTo>
                    <a:lnTo>
                      <a:pt x="4" y="17"/>
                    </a:lnTo>
                    <a:lnTo>
                      <a:pt x="4" y="17"/>
                    </a:lnTo>
                    <a:lnTo>
                      <a:pt x="2" y="16"/>
                    </a:lnTo>
                    <a:lnTo>
                      <a:pt x="2" y="15"/>
                    </a:lnTo>
                    <a:lnTo>
                      <a:pt x="2" y="14"/>
                    </a:lnTo>
                    <a:lnTo>
                      <a:pt x="1" y="13"/>
                    </a:lnTo>
                    <a:lnTo>
                      <a:pt x="1" y="12"/>
                    </a:lnTo>
                    <a:lnTo>
                      <a:pt x="1" y="9"/>
                    </a:lnTo>
                    <a:lnTo>
                      <a:pt x="0" y="8"/>
                    </a:lnTo>
                    <a:lnTo>
                      <a:pt x="0" y="6"/>
                    </a:lnTo>
                    <a:lnTo>
                      <a:pt x="1" y="4"/>
                    </a:lnTo>
                    <a:lnTo>
                      <a:pt x="2" y="4"/>
                    </a:lnTo>
                    <a:lnTo>
                      <a:pt x="2" y="4"/>
                    </a:lnTo>
                    <a:lnTo>
                      <a:pt x="4" y="2"/>
                    </a:lnTo>
                    <a:lnTo>
                      <a:pt x="6" y="2"/>
                    </a:lnTo>
                    <a:lnTo>
                      <a:pt x="6" y="2"/>
                    </a:lnTo>
                    <a:lnTo>
                      <a:pt x="6"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0" name="Freeform 118"/>
              <p:cNvSpPr>
                <a:spLocks/>
              </p:cNvSpPr>
              <p:nvPr/>
            </p:nvSpPr>
            <p:spPr bwMode="auto">
              <a:xfrm>
                <a:off x="1863" y="2453"/>
                <a:ext cx="3" cy="1"/>
              </a:xfrm>
              <a:custGeom>
                <a:avLst/>
                <a:gdLst>
                  <a:gd name="T0" fmla="*/ 0 w 3"/>
                  <a:gd name="T1" fmla="*/ 1 h 1"/>
                  <a:gd name="T2" fmla="*/ 1 w 3"/>
                  <a:gd name="T3" fmla="*/ 1 h 1"/>
                  <a:gd name="T4" fmla="*/ 2 w 3"/>
                  <a:gd name="T5" fmla="*/ 1 h 1"/>
                  <a:gd name="T6" fmla="*/ 2 w 3"/>
                  <a:gd name="T7" fmla="*/ 1 h 1"/>
                  <a:gd name="T8" fmla="*/ 3 w 3"/>
                  <a:gd name="T9" fmla="*/ 1 h 1"/>
                  <a:gd name="T10" fmla="*/ 2 w 3"/>
                  <a:gd name="T11" fmla="*/ 1 h 1"/>
                  <a:gd name="T12" fmla="*/ 2 w 3"/>
                  <a:gd name="T13" fmla="*/ 1 h 1"/>
                  <a:gd name="T14" fmla="*/ 1 w 3"/>
                  <a:gd name="T15" fmla="*/ 1 h 1"/>
                  <a:gd name="T16" fmla="*/ 1 w 3"/>
                  <a:gd name="T17" fmla="*/ 0 h 1"/>
                  <a:gd name="T18" fmla="*/ 1 w 3"/>
                  <a:gd name="T19" fmla="*/ 1 h 1"/>
                  <a:gd name="T20" fmla="*/ 0 w 3"/>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
                    <a:moveTo>
                      <a:pt x="0" y="1"/>
                    </a:moveTo>
                    <a:lnTo>
                      <a:pt x="1" y="1"/>
                    </a:lnTo>
                    <a:lnTo>
                      <a:pt x="2" y="1"/>
                    </a:lnTo>
                    <a:lnTo>
                      <a:pt x="2" y="1"/>
                    </a:lnTo>
                    <a:lnTo>
                      <a:pt x="3" y="1"/>
                    </a:lnTo>
                    <a:lnTo>
                      <a:pt x="2" y="1"/>
                    </a:lnTo>
                    <a:lnTo>
                      <a:pt x="2" y="1"/>
                    </a:lnTo>
                    <a:lnTo>
                      <a:pt x="1" y="1"/>
                    </a:lnTo>
                    <a:lnTo>
                      <a:pt x="1" y="0"/>
                    </a:lnTo>
                    <a:lnTo>
                      <a:pt x="1" y="1"/>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1" name="Freeform 119"/>
              <p:cNvSpPr>
                <a:spLocks/>
              </p:cNvSpPr>
              <p:nvPr/>
            </p:nvSpPr>
            <p:spPr bwMode="auto">
              <a:xfrm>
                <a:off x="1774" y="2544"/>
                <a:ext cx="0" cy="1"/>
              </a:xfrm>
              <a:custGeom>
                <a:avLst/>
                <a:gdLst>
                  <a:gd name="T0" fmla="*/ 0 h 1"/>
                  <a:gd name="T1" fmla="*/ 0 h 1"/>
                  <a:gd name="T2" fmla="*/ 1 h 1"/>
                  <a:gd name="T3" fmla="*/ 0 h 1"/>
                  <a:gd name="T4" fmla="*/ 0 h 1"/>
                  <a:gd name="T5" fmla="*/ 0 h 1"/>
                  <a:gd name="T6" fmla="*/ 0 h 1"/>
                </a:gdLst>
                <a:ahLst/>
                <a:cxnLst>
                  <a:cxn ang="0">
                    <a:pos x="0" y="T0"/>
                  </a:cxn>
                  <a:cxn ang="0">
                    <a:pos x="0" y="T1"/>
                  </a:cxn>
                  <a:cxn ang="0">
                    <a:pos x="0" y="T2"/>
                  </a:cxn>
                  <a:cxn ang="0">
                    <a:pos x="0" y="T3"/>
                  </a:cxn>
                  <a:cxn ang="0">
                    <a:pos x="0" y="T4"/>
                  </a:cxn>
                  <a:cxn ang="0">
                    <a:pos x="0" y="T5"/>
                  </a:cxn>
                  <a:cxn ang="0">
                    <a:pos x="0" y="T6"/>
                  </a:cxn>
                </a:cxnLst>
                <a:rect l="0" t="0" r="r" b="b"/>
                <a:pathLst>
                  <a:path h="1">
                    <a:moveTo>
                      <a:pt x="0" y="0"/>
                    </a:moveTo>
                    <a:lnTo>
                      <a:pt x="0" y="0"/>
                    </a:lnTo>
                    <a:lnTo>
                      <a:pt x="0" y="1"/>
                    </a:lnTo>
                    <a:lnTo>
                      <a:pt x="0" y="0"/>
                    </a:lnTo>
                    <a:lnTo>
                      <a:pt x="0"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2" name="Freeform 120"/>
              <p:cNvSpPr>
                <a:spLocks/>
              </p:cNvSpPr>
              <p:nvPr/>
            </p:nvSpPr>
            <p:spPr bwMode="auto">
              <a:xfrm>
                <a:off x="1774" y="2542"/>
                <a:ext cx="0" cy="1"/>
              </a:xfrm>
              <a:custGeom>
                <a:avLst/>
                <a:gdLst>
                  <a:gd name="T0" fmla="*/ 0 h 1"/>
                  <a:gd name="T1" fmla="*/ 0 h 1"/>
                  <a:gd name="T2" fmla="*/ 1 h 1"/>
                  <a:gd name="T3" fmla="*/ 0 h 1"/>
                  <a:gd name="T4" fmla="*/ 0 h 1"/>
                  <a:gd name="T5" fmla="*/ 0 h 1"/>
                  <a:gd name="T6" fmla="*/ 0 h 1"/>
                  <a:gd name="T7" fmla="*/ 0 h 1"/>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
                    <a:moveTo>
                      <a:pt x="0" y="0"/>
                    </a:moveTo>
                    <a:lnTo>
                      <a:pt x="0" y="0"/>
                    </a:lnTo>
                    <a:lnTo>
                      <a:pt x="0" y="1"/>
                    </a:lnTo>
                    <a:lnTo>
                      <a:pt x="0" y="0"/>
                    </a:lnTo>
                    <a:lnTo>
                      <a:pt x="0" y="0"/>
                    </a:lnTo>
                    <a:lnTo>
                      <a:pt x="0"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3" name="Freeform 121"/>
              <p:cNvSpPr>
                <a:spLocks/>
              </p:cNvSpPr>
              <p:nvPr/>
            </p:nvSpPr>
            <p:spPr bwMode="auto">
              <a:xfrm>
                <a:off x="1772" y="2530"/>
                <a:ext cx="1" cy="1"/>
              </a:xfrm>
              <a:custGeom>
                <a:avLst/>
                <a:gdLst>
                  <a:gd name="T0" fmla="*/ 0 w 1"/>
                  <a:gd name="T1" fmla="*/ 1 h 1"/>
                  <a:gd name="T2" fmla="*/ 0 w 1"/>
                  <a:gd name="T3" fmla="*/ 1 h 1"/>
                  <a:gd name="T4" fmla="*/ 1 w 1"/>
                  <a:gd name="T5" fmla="*/ 0 h 1"/>
                  <a:gd name="T6" fmla="*/ 0 w 1"/>
                  <a:gd name="T7" fmla="*/ 0 h 1"/>
                  <a:gd name="T8" fmla="*/ 0 w 1"/>
                  <a:gd name="T9" fmla="*/ 0 h 1"/>
                  <a:gd name="T10" fmla="*/ 0 w 1"/>
                  <a:gd name="T11" fmla="*/ 0 h 1"/>
                  <a:gd name="T12" fmla="*/ 0 w 1"/>
                  <a:gd name="T13" fmla="*/ 1 h 1"/>
                  <a:gd name="T14" fmla="*/ 0 w 1"/>
                  <a:gd name="T15" fmla="*/ 1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1">
                    <a:moveTo>
                      <a:pt x="0" y="1"/>
                    </a:moveTo>
                    <a:lnTo>
                      <a:pt x="0" y="1"/>
                    </a:lnTo>
                    <a:lnTo>
                      <a:pt x="1" y="0"/>
                    </a:lnTo>
                    <a:lnTo>
                      <a:pt x="0" y="0"/>
                    </a:lnTo>
                    <a:lnTo>
                      <a:pt x="0" y="0"/>
                    </a:lnTo>
                    <a:lnTo>
                      <a:pt x="0" y="0"/>
                    </a:lnTo>
                    <a:lnTo>
                      <a:pt x="0" y="1"/>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4" name="Freeform 122"/>
              <p:cNvSpPr>
                <a:spLocks/>
              </p:cNvSpPr>
              <p:nvPr/>
            </p:nvSpPr>
            <p:spPr bwMode="auto">
              <a:xfrm>
                <a:off x="1893" y="2822"/>
                <a:ext cx="3" cy="5"/>
              </a:xfrm>
              <a:custGeom>
                <a:avLst/>
                <a:gdLst>
                  <a:gd name="T0" fmla="*/ 1 w 3"/>
                  <a:gd name="T1" fmla="*/ 1 h 5"/>
                  <a:gd name="T2" fmla="*/ 1 w 3"/>
                  <a:gd name="T3" fmla="*/ 1 h 5"/>
                  <a:gd name="T4" fmla="*/ 2 w 3"/>
                  <a:gd name="T5" fmla="*/ 0 h 5"/>
                  <a:gd name="T6" fmla="*/ 2 w 3"/>
                  <a:gd name="T7" fmla="*/ 1 h 5"/>
                  <a:gd name="T8" fmla="*/ 3 w 3"/>
                  <a:gd name="T9" fmla="*/ 3 h 5"/>
                  <a:gd name="T10" fmla="*/ 3 w 3"/>
                  <a:gd name="T11" fmla="*/ 3 h 5"/>
                  <a:gd name="T12" fmla="*/ 2 w 3"/>
                  <a:gd name="T13" fmla="*/ 4 h 5"/>
                  <a:gd name="T14" fmla="*/ 0 w 3"/>
                  <a:gd name="T15" fmla="*/ 5 h 5"/>
                  <a:gd name="T16" fmla="*/ 0 w 3"/>
                  <a:gd name="T17" fmla="*/ 3 h 5"/>
                  <a:gd name="T18" fmla="*/ 0 w 3"/>
                  <a:gd name="T19" fmla="*/ 1 h 5"/>
                  <a:gd name="T20" fmla="*/ 1 w 3"/>
                  <a:gd name="T2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5">
                    <a:moveTo>
                      <a:pt x="1" y="1"/>
                    </a:moveTo>
                    <a:lnTo>
                      <a:pt x="1" y="1"/>
                    </a:lnTo>
                    <a:lnTo>
                      <a:pt x="2" y="0"/>
                    </a:lnTo>
                    <a:lnTo>
                      <a:pt x="2" y="1"/>
                    </a:lnTo>
                    <a:lnTo>
                      <a:pt x="3" y="3"/>
                    </a:lnTo>
                    <a:lnTo>
                      <a:pt x="3" y="3"/>
                    </a:lnTo>
                    <a:lnTo>
                      <a:pt x="2" y="4"/>
                    </a:lnTo>
                    <a:lnTo>
                      <a:pt x="0" y="5"/>
                    </a:lnTo>
                    <a:lnTo>
                      <a:pt x="0" y="3"/>
                    </a:lnTo>
                    <a:lnTo>
                      <a:pt x="0"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5" name="Freeform 123"/>
              <p:cNvSpPr>
                <a:spLocks/>
              </p:cNvSpPr>
              <p:nvPr/>
            </p:nvSpPr>
            <p:spPr bwMode="auto">
              <a:xfrm>
                <a:off x="1322" y="2595"/>
                <a:ext cx="2" cy="2"/>
              </a:xfrm>
              <a:custGeom>
                <a:avLst/>
                <a:gdLst>
                  <a:gd name="T0" fmla="*/ 2 w 2"/>
                  <a:gd name="T1" fmla="*/ 0 h 2"/>
                  <a:gd name="T2" fmla="*/ 2 w 2"/>
                  <a:gd name="T3" fmla="*/ 1 h 2"/>
                  <a:gd name="T4" fmla="*/ 2 w 2"/>
                  <a:gd name="T5" fmla="*/ 0 h 2"/>
                  <a:gd name="T6" fmla="*/ 1 w 2"/>
                  <a:gd name="T7" fmla="*/ 1 h 2"/>
                  <a:gd name="T8" fmla="*/ 0 w 2"/>
                  <a:gd name="T9" fmla="*/ 1 h 2"/>
                  <a:gd name="T10" fmla="*/ 0 w 2"/>
                  <a:gd name="T11" fmla="*/ 1 h 2"/>
                  <a:gd name="T12" fmla="*/ 1 w 2"/>
                  <a:gd name="T13" fmla="*/ 2 h 2"/>
                  <a:gd name="T14" fmla="*/ 2 w 2"/>
                  <a:gd name="T15" fmla="*/ 2 h 2"/>
                  <a:gd name="T16" fmla="*/ 2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0"/>
                    </a:moveTo>
                    <a:lnTo>
                      <a:pt x="2" y="1"/>
                    </a:lnTo>
                    <a:lnTo>
                      <a:pt x="2" y="0"/>
                    </a:lnTo>
                    <a:lnTo>
                      <a:pt x="1" y="1"/>
                    </a:lnTo>
                    <a:lnTo>
                      <a:pt x="0" y="1"/>
                    </a:lnTo>
                    <a:lnTo>
                      <a:pt x="0" y="1"/>
                    </a:lnTo>
                    <a:lnTo>
                      <a:pt x="1" y="2"/>
                    </a:lnTo>
                    <a:lnTo>
                      <a:pt x="2" y="2"/>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6" name="Freeform 124"/>
              <p:cNvSpPr>
                <a:spLocks/>
              </p:cNvSpPr>
              <p:nvPr/>
            </p:nvSpPr>
            <p:spPr bwMode="auto">
              <a:xfrm>
                <a:off x="1750" y="2696"/>
                <a:ext cx="2" cy="5"/>
              </a:xfrm>
              <a:custGeom>
                <a:avLst/>
                <a:gdLst>
                  <a:gd name="T0" fmla="*/ 2 w 2"/>
                  <a:gd name="T1" fmla="*/ 1 h 5"/>
                  <a:gd name="T2" fmla="*/ 2 w 2"/>
                  <a:gd name="T3" fmla="*/ 3 h 5"/>
                  <a:gd name="T4" fmla="*/ 1 w 2"/>
                  <a:gd name="T5" fmla="*/ 5 h 5"/>
                  <a:gd name="T6" fmla="*/ 0 w 2"/>
                  <a:gd name="T7" fmla="*/ 4 h 5"/>
                  <a:gd name="T8" fmla="*/ 0 w 2"/>
                  <a:gd name="T9" fmla="*/ 2 h 5"/>
                  <a:gd name="T10" fmla="*/ 0 w 2"/>
                  <a:gd name="T11" fmla="*/ 0 h 5"/>
                  <a:gd name="T12" fmla="*/ 1 w 2"/>
                  <a:gd name="T13" fmla="*/ 1 h 5"/>
                  <a:gd name="T14" fmla="*/ 1 w 2"/>
                  <a:gd name="T15" fmla="*/ 0 h 5"/>
                  <a:gd name="T16" fmla="*/ 2 w 2"/>
                  <a:gd name="T17" fmla="*/ 2 h 5"/>
                  <a:gd name="T18" fmla="*/ 2 w 2"/>
                  <a:gd name="T19"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2" y="1"/>
                    </a:moveTo>
                    <a:lnTo>
                      <a:pt x="2" y="3"/>
                    </a:lnTo>
                    <a:lnTo>
                      <a:pt x="1" y="5"/>
                    </a:lnTo>
                    <a:lnTo>
                      <a:pt x="0" y="4"/>
                    </a:lnTo>
                    <a:lnTo>
                      <a:pt x="0" y="2"/>
                    </a:lnTo>
                    <a:lnTo>
                      <a:pt x="0" y="0"/>
                    </a:lnTo>
                    <a:lnTo>
                      <a:pt x="1" y="1"/>
                    </a:lnTo>
                    <a:lnTo>
                      <a:pt x="1" y="0"/>
                    </a:lnTo>
                    <a:lnTo>
                      <a:pt x="2" y="2"/>
                    </a:lnTo>
                    <a:lnTo>
                      <a:pt x="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7" name="Freeform 125"/>
              <p:cNvSpPr>
                <a:spLocks/>
              </p:cNvSpPr>
              <p:nvPr/>
            </p:nvSpPr>
            <p:spPr bwMode="auto">
              <a:xfrm>
                <a:off x="1746" y="2703"/>
                <a:ext cx="3" cy="6"/>
              </a:xfrm>
              <a:custGeom>
                <a:avLst/>
                <a:gdLst>
                  <a:gd name="T0" fmla="*/ 2 w 3"/>
                  <a:gd name="T1" fmla="*/ 0 h 6"/>
                  <a:gd name="T2" fmla="*/ 2 w 3"/>
                  <a:gd name="T3" fmla="*/ 2 h 6"/>
                  <a:gd name="T4" fmla="*/ 2 w 3"/>
                  <a:gd name="T5" fmla="*/ 3 h 6"/>
                  <a:gd name="T6" fmla="*/ 2 w 3"/>
                  <a:gd name="T7" fmla="*/ 4 h 6"/>
                  <a:gd name="T8" fmla="*/ 2 w 3"/>
                  <a:gd name="T9" fmla="*/ 4 h 6"/>
                  <a:gd name="T10" fmla="*/ 3 w 3"/>
                  <a:gd name="T11" fmla="*/ 6 h 6"/>
                  <a:gd name="T12" fmla="*/ 1 w 3"/>
                  <a:gd name="T13" fmla="*/ 4 h 6"/>
                  <a:gd name="T14" fmla="*/ 0 w 3"/>
                  <a:gd name="T15" fmla="*/ 2 h 6"/>
                  <a:gd name="T16" fmla="*/ 1 w 3"/>
                  <a:gd name="T17" fmla="*/ 0 h 6"/>
                  <a:gd name="T18" fmla="*/ 2 w 3"/>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6">
                    <a:moveTo>
                      <a:pt x="2" y="0"/>
                    </a:moveTo>
                    <a:lnTo>
                      <a:pt x="2" y="2"/>
                    </a:lnTo>
                    <a:lnTo>
                      <a:pt x="2" y="3"/>
                    </a:lnTo>
                    <a:lnTo>
                      <a:pt x="2" y="4"/>
                    </a:lnTo>
                    <a:lnTo>
                      <a:pt x="2" y="4"/>
                    </a:lnTo>
                    <a:lnTo>
                      <a:pt x="3" y="6"/>
                    </a:lnTo>
                    <a:lnTo>
                      <a:pt x="1" y="4"/>
                    </a:lnTo>
                    <a:lnTo>
                      <a:pt x="0" y="2"/>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8" name="Freeform 126"/>
              <p:cNvSpPr>
                <a:spLocks/>
              </p:cNvSpPr>
              <p:nvPr/>
            </p:nvSpPr>
            <p:spPr bwMode="auto">
              <a:xfrm>
                <a:off x="1851" y="2556"/>
                <a:ext cx="3" cy="1"/>
              </a:xfrm>
              <a:custGeom>
                <a:avLst/>
                <a:gdLst>
                  <a:gd name="T0" fmla="*/ 1 w 3"/>
                  <a:gd name="T1" fmla="*/ 1 h 1"/>
                  <a:gd name="T2" fmla="*/ 1 w 3"/>
                  <a:gd name="T3" fmla="*/ 1 h 1"/>
                  <a:gd name="T4" fmla="*/ 1 w 3"/>
                  <a:gd name="T5" fmla="*/ 1 h 1"/>
                  <a:gd name="T6" fmla="*/ 2 w 3"/>
                  <a:gd name="T7" fmla="*/ 1 h 1"/>
                  <a:gd name="T8" fmla="*/ 2 w 3"/>
                  <a:gd name="T9" fmla="*/ 1 h 1"/>
                  <a:gd name="T10" fmla="*/ 3 w 3"/>
                  <a:gd name="T11" fmla="*/ 1 h 1"/>
                  <a:gd name="T12" fmla="*/ 3 w 3"/>
                  <a:gd name="T13" fmla="*/ 0 h 1"/>
                  <a:gd name="T14" fmla="*/ 2 w 3"/>
                  <a:gd name="T15" fmla="*/ 0 h 1"/>
                  <a:gd name="T16" fmla="*/ 0 w 3"/>
                  <a:gd name="T17" fmla="*/ 0 h 1"/>
                  <a:gd name="T18" fmla="*/ 0 w 3"/>
                  <a:gd name="T19" fmla="*/ 0 h 1"/>
                  <a:gd name="T20" fmla="*/ 0 w 3"/>
                  <a:gd name="T21" fmla="*/ 0 h 1"/>
                  <a:gd name="T22" fmla="*/ 1 w 3"/>
                  <a:gd name="T23"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1">
                    <a:moveTo>
                      <a:pt x="1" y="1"/>
                    </a:moveTo>
                    <a:lnTo>
                      <a:pt x="1" y="1"/>
                    </a:lnTo>
                    <a:lnTo>
                      <a:pt x="1" y="1"/>
                    </a:lnTo>
                    <a:lnTo>
                      <a:pt x="2" y="1"/>
                    </a:lnTo>
                    <a:lnTo>
                      <a:pt x="2" y="1"/>
                    </a:lnTo>
                    <a:lnTo>
                      <a:pt x="3" y="1"/>
                    </a:lnTo>
                    <a:lnTo>
                      <a:pt x="3" y="0"/>
                    </a:lnTo>
                    <a:lnTo>
                      <a:pt x="2" y="0"/>
                    </a:lnTo>
                    <a:lnTo>
                      <a:pt x="0" y="0"/>
                    </a:lnTo>
                    <a:lnTo>
                      <a:pt x="0" y="0"/>
                    </a:lnTo>
                    <a:lnTo>
                      <a:pt x="0" y="0"/>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9" name="Freeform 127"/>
              <p:cNvSpPr>
                <a:spLocks/>
              </p:cNvSpPr>
              <p:nvPr/>
            </p:nvSpPr>
            <p:spPr bwMode="auto">
              <a:xfrm>
                <a:off x="1862" y="2552"/>
                <a:ext cx="8" cy="4"/>
              </a:xfrm>
              <a:custGeom>
                <a:avLst/>
                <a:gdLst>
                  <a:gd name="T0" fmla="*/ 8 w 8"/>
                  <a:gd name="T1" fmla="*/ 2 h 4"/>
                  <a:gd name="T2" fmla="*/ 8 w 8"/>
                  <a:gd name="T3" fmla="*/ 2 h 4"/>
                  <a:gd name="T4" fmla="*/ 8 w 8"/>
                  <a:gd name="T5" fmla="*/ 2 h 4"/>
                  <a:gd name="T6" fmla="*/ 7 w 8"/>
                  <a:gd name="T7" fmla="*/ 3 h 4"/>
                  <a:gd name="T8" fmla="*/ 6 w 8"/>
                  <a:gd name="T9" fmla="*/ 4 h 4"/>
                  <a:gd name="T10" fmla="*/ 4 w 8"/>
                  <a:gd name="T11" fmla="*/ 4 h 4"/>
                  <a:gd name="T12" fmla="*/ 1 w 8"/>
                  <a:gd name="T13" fmla="*/ 4 h 4"/>
                  <a:gd name="T14" fmla="*/ 0 w 8"/>
                  <a:gd name="T15" fmla="*/ 2 h 4"/>
                  <a:gd name="T16" fmla="*/ 0 w 8"/>
                  <a:gd name="T17" fmla="*/ 1 h 4"/>
                  <a:gd name="T18" fmla="*/ 1 w 8"/>
                  <a:gd name="T19" fmla="*/ 0 h 4"/>
                  <a:gd name="T20" fmla="*/ 2 w 8"/>
                  <a:gd name="T21" fmla="*/ 2 h 4"/>
                  <a:gd name="T22" fmla="*/ 3 w 8"/>
                  <a:gd name="T23" fmla="*/ 2 h 4"/>
                  <a:gd name="T24" fmla="*/ 4 w 8"/>
                  <a:gd name="T25" fmla="*/ 1 h 4"/>
                  <a:gd name="T26" fmla="*/ 8 w 8"/>
                  <a:gd name="T2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4">
                    <a:moveTo>
                      <a:pt x="8" y="2"/>
                    </a:moveTo>
                    <a:lnTo>
                      <a:pt x="8" y="2"/>
                    </a:lnTo>
                    <a:lnTo>
                      <a:pt x="8" y="2"/>
                    </a:lnTo>
                    <a:lnTo>
                      <a:pt x="7" y="3"/>
                    </a:lnTo>
                    <a:lnTo>
                      <a:pt x="6" y="4"/>
                    </a:lnTo>
                    <a:lnTo>
                      <a:pt x="4" y="4"/>
                    </a:lnTo>
                    <a:lnTo>
                      <a:pt x="1" y="4"/>
                    </a:lnTo>
                    <a:lnTo>
                      <a:pt x="0" y="2"/>
                    </a:lnTo>
                    <a:lnTo>
                      <a:pt x="0" y="1"/>
                    </a:lnTo>
                    <a:lnTo>
                      <a:pt x="1" y="0"/>
                    </a:lnTo>
                    <a:lnTo>
                      <a:pt x="2" y="2"/>
                    </a:lnTo>
                    <a:lnTo>
                      <a:pt x="3" y="2"/>
                    </a:lnTo>
                    <a:lnTo>
                      <a:pt x="4" y="1"/>
                    </a:lnTo>
                    <a:lnTo>
                      <a:pt x="8"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0" name="Freeform 128"/>
              <p:cNvSpPr>
                <a:spLocks/>
              </p:cNvSpPr>
              <p:nvPr/>
            </p:nvSpPr>
            <p:spPr bwMode="auto">
              <a:xfrm>
                <a:off x="1342" y="2116"/>
                <a:ext cx="35" cy="51"/>
              </a:xfrm>
              <a:custGeom>
                <a:avLst/>
                <a:gdLst>
                  <a:gd name="T0" fmla="*/ 34 w 35"/>
                  <a:gd name="T1" fmla="*/ 14 h 51"/>
                  <a:gd name="T2" fmla="*/ 27 w 35"/>
                  <a:gd name="T3" fmla="*/ 12 h 51"/>
                  <a:gd name="T4" fmla="*/ 22 w 35"/>
                  <a:gd name="T5" fmla="*/ 15 h 51"/>
                  <a:gd name="T6" fmla="*/ 20 w 35"/>
                  <a:gd name="T7" fmla="*/ 9 h 51"/>
                  <a:gd name="T8" fmla="*/ 23 w 35"/>
                  <a:gd name="T9" fmla="*/ 6 h 51"/>
                  <a:gd name="T10" fmla="*/ 23 w 35"/>
                  <a:gd name="T11" fmla="*/ 0 h 51"/>
                  <a:gd name="T12" fmla="*/ 20 w 35"/>
                  <a:gd name="T13" fmla="*/ 1 h 51"/>
                  <a:gd name="T14" fmla="*/ 17 w 35"/>
                  <a:gd name="T15" fmla="*/ 3 h 51"/>
                  <a:gd name="T16" fmla="*/ 16 w 35"/>
                  <a:gd name="T17" fmla="*/ 5 h 51"/>
                  <a:gd name="T18" fmla="*/ 14 w 35"/>
                  <a:gd name="T19" fmla="*/ 8 h 51"/>
                  <a:gd name="T20" fmla="*/ 16 w 35"/>
                  <a:gd name="T21" fmla="*/ 9 h 51"/>
                  <a:gd name="T22" fmla="*/ 18 w 35"/>
                  <a:gd name="T23" fmla="*/ 9 h 51"/>
                  <a:gd name="T24" fmla="*/ 15 w 35"/>
                  <a:gd name="T25" fmla="*/ 13 h 51"/>
                  <a:gd name="T26" fmla="*/ 10 w 35"/>
                  <a:gd name="T27" fmla="*/ 14 h 51"/>
                  <a:gd name="T28" fmla="*/ 5 w 35"/>
                  <a:gd name="T29" fmla="*/ 14 h 51"/>
                  <a:gd name="T30" fmla="*/ 4 w 35"/>
                  <a:gd name="T31" fmla="*/ 17 h 51"/>
                  <a:gd name="T32" fmla="*/ 6 w 35"/>
                  <a:gd name="T33" fmla="*/ 19 h 51"/>
                  <a:gd name="T34" fmla="*/ 4 w 35"/>
                  <a:gd name="T35" fmla="*/ 23 h 51"/>
                  <a:gd name="T36" fmla="*/ 4 w 35"/>
                  <a:gd name="T37" fmla="*/ 25 h 51"/>
                  <a:gd name="T38" fmla="*/ 6 w 35"/>
                  <a:gd name="T39" fmla="*/ 27 h 51"/>
                  <a:gd name="T40" fmla="*/ 12 w 35"/>
                  <a:gd name="T41" fmla="*/ 29 h 51"/>
                  <a:gd name="T42" fmla="*/ 8 w 35"/>
                  <a:gd name="T43" fmla="*/ 31 h 51"/>
                  <a:gd name="T44" fmla="*/ 5 w 35"/>
                  <a:gd name="T45" fmla="*/ 37 h 51"/>
                  <a:gd name="T46" fmla="*/ 12 w 35"/>
                  <a:gd name="T47" fmla="*/ 35 h 51"/>
                  <a:gd name="T48" fmla="*/ 9 w 35"/>
                  <a:gd name="T49" fmla="*/ 37 h 51"/>
                  <a:gd name="T50" fmla="*/ 5 w 35"/>
                  <a:gd name="T51" fmla="*/ 41 h 51"/>
                  <a:gd name="T52" fmla="*/ 2 w 35"/>
                  <a:gd name="T53" fmla="*/ 41 h 51"/>
                  <a:gd name="T54" fmla="*/ 0 w 35"/>
                  <a:gd name="T55" fmla="*/ 43 h 51"/>
                  <a:gd name="T56" fmla="*/ 2 w 35"/>
                  <a:gd name="T57" fmla="*/ 45 h 51"/>
                  <a:gd name="T58" fmla="*/ 2 w 35"/>
                  <a:gd name="T59" fmla="*/ 47 h 51"/>
                  <a:gd name="T60" fmla="*/ 6 w 35"/>
                  <a:gd name="T61" fmla="*/ 46 h 51"/>
                  <a:gd name="T62" fmla="*/ 2 w 35"/>
                  <a:gd name="T63" fmla="*/ 49 h 51"/>
                  <a:gd name="T64" fmla="*/ 7 w 35"/>
                  <a:gd name="T65" fmla="*/ 49 h 51"/>
                  <a:gd name="T66" fmla="*/ 5 w 35"/>
                  <a:gd name="T67" fmla="*/ 50 h 51"/>
                  <a:gd name="T68" fmla="*/ 7 w 35"/>
                  <a:gd name="T69" fmla="*/ 51 h 51"/>
                  <a:gd name="T70" fmla="*/ 9 w 35"/>
                  <a:gd name="T71" fmla="*/ 51 h 51"/>
                  <a:gd name="T72" fmla="*/ 16 w 35"/>
                  <a:gd name="T73" fmla="*/ 49 h 51"/>
                  <a:gd name="T74" fmla="*/ 16 w 35"/>
                  <a:gd name="T75" fmla="*/ 46 h 51"/>
                  <a:gd name="T76" fmla="*/ 18 w 35"/>
                  <a:gd name="T77" fmla="*/ 47 h 51"/>
                  <a:gd name="T78" fmla="*/ 22 w 35"/>
                  <a:gd name="T79" fmla="*/ 45 h 51"/>
                  <a:gd name="T80" fmla="*/ 23 w 35"/>
                  <a:gd name="T81" fmla="*/ 43 h 51"/>
                  <a:gd name="T82" fmla="*/ 30 w 35"/>
                  <a:gd name="T83" fmla="*/ 42 h 51"/>
                  <a:gd name="T84" fmla="*/ 33 w 35"/>
                  <a:gd name="T85" fmla="*/ 41 h 51"/>
                  <a:gd name="T86" fmla="*/ 34 w 35"/>
                  <a:gd name="T87" fmla="*/ 35 h 51"/>
                  <a:gd name="T88" fmla="*/ 34 w 35"/>
                  <a:gd name="T89" fmla="*/ 29 h 51"/>
                  <a:gd name="T90" fmla="*/ 35 w 35"/>
                  <a:gd name="T91" fmla="*/ 24 h 51"/>
                  <a:gd name="T92" fmla="*/ 34 w 35"/>
                  <a:gd name="T93"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51">
                    <a:moveTo>
                      <a:pt x="34" y="17"/>
                    </a:moveTo>
                    <a:lnTo>
                      <a:pt x="34" y="17"/>
                    </a:lnTo>
                    <a:lnTo>
                      <a:pt x="34" y="14"/>
                    </a:lnTo>
                    <a:lnTo>
                      <a:pt x="33" y="13"/>
                    </a:lnTo>
                    <a:lnTo>
                      <a:pt x="31" y="11"/>
                    </a:lnTo>
                    <a:lnTo>
                      <a:pt x="27" y="12"/>
                    </a:lnTo>
                    <a:lnTo>
                      <a:pt x="26" y="14"/>
                    </a:lnTo>
                    <a:lnTo>
                      <a:pt x="24" y="15"/>
                    </a:lnTo>
                    <a:lnTo>
                      <a:pt x="22" y="15"/>
                    </a:lnTo>
                    <a:lnTo>
                      <a:pt x="21" y="12"/>
                    </a:lnTo>
                    <a:lnTo>
                      <a:pt x="19" y="11"/>
                    </a:lnTo>
                    <a:lnTo>
                      <a:pt x="20" y="9"/>
                    </a:lnTo>
                    <a:lnTo>
                      <a:pt x="20" y="7"/>
                    </a:lnTo>
                    <a:lnTo>
                      <a:pt x="22" y="7"/>
                    </a:lnTo>
                    <a:lnTo>
                      <a:pt x="23" y="6"/>
                    </a:lnTo>
                    <a:lnTo>
                      <a:pt x="23" y="4"/>
                    </a:lnTo>
                    <a:lnTo>
                      <a:pt x="23" y="3"/>
                    </a:lnTo>
                    <a:lnTo>
                      <a:pt x="23" y="0"/>
                    </a:lnTo>
                    <a:lnTo>
                      <a:pt x="23" y="0"/>
                    </a:lnTo>
                    <a:lnTo>
                      <a:pt x="22" y="0"/>
                    </a:lnTo>
                    <a:lnTo>
                      <a:pt x="20" y="1"/>
                    </a:lnTo>
                    <a:lnTo>
                      <a:pt x="20" y="1"/>
                    </a:lnTo>
                    <a:lnTo>
                      <a:pt x="18" y="1"/>
                    </a:lnTo>
                    <a:lnTo>
                      <a:pt x="17" y="3"/>
                    </a:lnTo>
                    <a:lnTo>
                      <a:pt x="16" y="3"/>
                    </a:lnTo>
                    <a:lnTo>
                      <a:pt x="16" y="4"/>
                    </a:lnTo>
                    <a:lnTo>
                      <a:pt x="16" y="5"/>
                    </a:lnTo>
                    <a:lnTo>
                      <a:pt x="16" y="5"/>
                    </a:lnTo>
                    <a:lnTo>
                      <a:pt x="15" y="7"/>
                    </a:lnTo>
                    <a:lnTo>
                      <a:pt x="14" y="8"/>
                    </a:lnTo>
                    <a:lnTo>
                      <a:pt x="14" y="9"/>
                    </a:lnTo>
                    <a:lnTo>
                      <a:pt x="15" y="9"/>
                    </a:lnTo>
                    <a:lnTo>
                      <a:pt x="16" y="9"/>
                    </a:lnTo>
                    <a:lnTo>
                      <a:pt x="16" y="9"/>
                    </a:lnTo>
                    <a:lnTo>
                      <a:pt x="18" y="9"/>
                    </a:lnTo>
                    <a:lnTo>
                      <a:pt x="18" y="9"/>
                    </a:lnTo>
                    <a:lnTo>
                      <a:pt x="18" y="11"/>
                    </a:lnTo>
                    <a:lnTo>
                      <a:pt x="15" y="12"/>
                    </a:lnTo>
                    <a:lnTo>
                      <a:pt x="15" y="13"/>
                    </a:lnTo>
                    <a:lnTo>
                      <a:pt x="15" y="14"/>
                    </a:lnTo>
                    <a:lnTo>
                      <a:pt x="12" y="14"/>
                    </a:lnTo>
                    <a:lnTo>
                      <a:pt x="10" y="14"/>
                    </a:lnTo>
                    <a:lnTo>
                      <a:pt x="10" y="13"/>
                    </a:lnTo>
                    <a:lnTo>
                      <a:pt x="6" y="13"/>
                    </a:lnTo>
                    <a:lnTo>
                      <a:pt x="5" y="14"/>
                    </a:lnTo>
                    <a:lnTo>
                      <a:pt x="4" y="15"/>
                    </a:lnTo>
                    <a:lnTo>
                      <a:pt x="4" y="18"/>
                    </a:lnTo>
                    <a:lnTo>
                      <a:pt x="4" y="17"/>
                    </a:lnTo>
                    <a:lnTo>
                      <a:pt x="2" y="18"/>
                    </a:lnTo>
                    <a:lnTo>
                      <a:pt x="4" y="19"/>
                    </a:lnTo>
                    <a:lnTo>
                      <a:pt x="6" y="19"/>
                    </a:lnTo>
                    <a:lnTo>
                      <a:pt x="7" y="20"/>
                    </a:lnTo>
                    <a:lnTo>
                      <a:pt x="4" y="21"/>
                    </a:lnTo>
                    <a:lnTo>
                      <a:pt x="4" y="23"/>
                    </a:lnTo>
                    <a:lnTo>
                      <a:pt x="3" y="23"/>
                    </a:lnTo>
                    <a:lnTo>
                      <a:pt x="3" y="25"/>
                    </a:lnTo>
                    <a:lnTo>
                      <a:pt x="4" y="25"/>
                    </a:lnTo>
                    <a:lnTo>
                      <a:pt x="4" y="26"/>
                    </a:lnTo>
                    <a:lnTo>
                      <a:pt x="4" y="27"/>
                    </a:lnTo>
                    <a:lnTo>
                      <a:pt x="6" y="27"/>
                    </a:lnTo>
                    <a:lnTo>
                      <a:pt x="6" y="27"/>
                    </a:lnTo>
                    <a:lnTo>
                      <a:pt x="12" y="28"/>
                    </a:lnTo>
                    <a:lnTo>
                      <a:pt x="12" y="29"/>
                    </a:lnTo>
                    <a:lnTo>
                      <a:pt x="11" y="29"/>
                    </a:lnTo>
                    <a:lnTo>
                      <a:pt x="10" y="30"/>
                    </a:lnTo>
                    <a:lnTo>
                      <a:pt x="8" y="31"/>
                    </a:lnTo>
                    <a:lnTo>
                      <a:pt x="8" y="33"/>
                    </a:lnTo>
                    <a:lnTo>
                      <a:pt x="8" y="35"/>
                    </a:lnTo>
                    <a:lnTo>
                      <a:pt x="5" y="37"/>
                    </a:lnTo>
                    <a:lnTo>
                      <a:pt x="10" y="36"/>
                    </a:lnTo>
                    <a:lnTo>
                      <a:pt x="12" y="33"/>
                    </a:lnTo>
                    <a:lnTo>
                      <a:pt x="12" y="35"/>
                    </a:lnTo>
                    <a:lnTo>
                      <a:pt x="14" y="35"/>
                    </a:lnTo>
                    <a:lnTo>
                      <a:pt x="14" y="36"/>
                    </a:lnTo>
                    <a:lnTo>
                      <a:pt x="9" y="37"/>
                    </a:lnTo>
                    <a:lnTo>
                      <a:pt x="6" y="37"/>
                    </a:lnTo>
                    <a:lnTo>
                      <a:pt x="5" y="39"/>
                    </a:lnTo>
                    <a:lnTo>
                      <a:pt x="5" y="41"/>
                    </a:lnTo>
                    <a:lnTo>
                      <a:pt x="4" y="41"/>
                    </a:lnTo>
                    <a:lnTo>
                      <a:pt x="4" y="41"/>
                    </a:lnTo>
                    <a:lnTo>
                      <a:pt x="2" y="41"/>
                    </a:lnTo>
                    <a:lnTo>
                      <a:pt x="2" y="41"/>
                    </a:lnTo>
                    <a:lnTo>
                      <a:pt x="0" y="42"/>
                    </a:lnTo>
                    <a:lnTo>
                      <a:pt x="0" y="43"/>
                    </a:lnTo>
                    <a:lnTo>
                      <a:pt x="4" y="43"/>
                    </a:lnTo>
                    <a:lnTo>
                      <a:pt x="4" y="43"/>
                    </a:lnTo>
                    <a:lnTo>
                      <a:pt x="2" y="45"/>
                    </a:lnTo>
                    <a:lnTo>
                      <a:pt x="1" y="46"/>
                    </a:lnTo>
                    <a:lnTo>
                      <a:pt x="1" y="47"/>
                    </a:lnTo>
                    <a:lnTo>
                      <a:pt x="2" y="47"/>
                    </a:lnTo>
                    <a:lnTo>
                      <a:pt x="2" y="47"/>
                    </a:lnTo>
                    <a:lnTo>
                      <a:pt x="2" y="47"/>
                    </a:lnTo>
                    <a:lnTo>
                      <a:pt x="6" y="46"/>
                    </a:lnTo>
                    <a:lnTo>
                      <a:pt x="6" y="47"/>
                    </a:lnTo>
                    <a:lnTo>
                      <a:pt x="4" y="48"/>
                    </a:lnTo>
                    <a:lnTo>
                      <a:pt x="2" y="49"/>
                    </a:lnTo>
                    <a:lnTo>
                      <a:pt x="3" y="49"/>
                    </a:lnTo>
                    <a:lnTo>
                      <a:pt x="7" y="48"/>
                    </a:lnTo>
                    <a:lnTo>
                      <a:pt x="7" y="49"/>
                    </a:lnTo>
                    <a:lnTo>
                      <a:pt x="7" y="49"/>
                    </a:lnTo>
                    <a:lnTo>
                      <a:pt x="6" y="49"/>
                    </a:lnTo>
                    <a:lnTo>
                      <a:pt x="5" y="50"/>
                    </a:lnTo>
                    <a:lnTo>
                      <a:pt x="6" y="51"/>
                    </a:lnTo>
                    <a:lnTo>
                      <a:pt x="6" y="51"/>
                    </a:lnTo>
                    <a:lnTo>
                      <a:pt x="7" y="51"/>
                    </a:lnTo>
                    <a:lnTo>
                      <a:pt x="8" y="51"/>
                    </a:lnTo>
                    <a:lnTo>
                      <a:pt x="8" y="51"/>
                    </a:lnTo>
                    <a:lnTo>
                      <a:pt x="9" y="51"/>
                    </a:lnTo>
                    <a:lnTo>
                      <a:pt x="10" y="50"/>
                    </a:lnTo>
                    <a:lnTo>
                      <a:pt x="11" y="50"/>
                    </a:lnTo>
                    <a:lnTo>
                      <a:pt x="16" y="49"/>
                    </a:lnTo>
                    <a:lnTo>
                      <a:pt x="16" y="48"/>
                    </a:lnTo>
                    <a:lnTo>
                      <a:pt x="16" y="47"/>
                    </a:lnTo>
                    <a:lnTo>
                      <a:pt x="16" y="46"/>
                    </a:lnTo>
                    <a:lnTo>
                      <a:pt x="17" y="46"/>
                    </a:lnTo>
                    <a:lnTo>
                      <a:pt x="18" y="47"/>
                    </a:lnTo>
                    <a:lnTo>
                      <a:pt x="18" y="47"/>
                    </a:lnTo>
                    <a:lnTo>
                      <a:pt x="20" y="46"/>
                    </a:lnTo>
                    <a:lnTo>
                      <a:pt x="20" y="45"/>
                    </a:lnTo>
                    <a:lnTo>
                      <a:pt x="22" y="45"/>
                    </a:lnTo>
                    <a:lnTo>
                      <a:pt x="22" y="45"/>
                    </a:lnTo>
                    <a:lnTo>
                      <a:pt x="23" y="43"/>
                    </a:lnTo>
                    <a:lnTo>
                      <a:pt x="23" y="43"/>
                    </a:lnTo>
                    <a:lnTo>
                      <a:pt x="26" y="43"/>
                    </a:lnTo>
                    <a:lnTo>
                      <a:pt x="28" y="42"/>
                    </a:lnTo>
                    <a:lnTo>
                      <a:pt x="30" y="42"/>
                    </a:lnTo>
                    <a:lnTo>
                      <a:pt x="32" y="42"/>
                    </a:lnTo>
                    <a:lnTo>
                      <a:pt x="32" y="42"/>
                    </a:lnTo>
                    <a:lnTo>
                      <a:pt x="33" y="41"/>
                    </a:lnTo>
                    <a:lnTo>
                      <a:pt x="32" y="40"/>
                    </a:lnTo>
                    <a:lnTo>
                      <a:pt x="33" y="37"/>
                    </a:lnTo>
                    <a:lnTo>
                      <a:pt x="34" y="35"/>
                    </a:lnTo>
                    <a:lnTo>
                      <a:pt x="34" y="33"/>
                    </a:lnTo>
                    <a:lnTo>
                      <a:pt x="35" y="32"/>
                    </a:lnTo>
                    <a:lnTo>
                      <a:pt x="34" y="29"/>
                    </a:lnTo>
                    <a:lnTo>
                      <a:pt x="34" y="26"/>
                    </a:lnTo>
                    <a:lnTo>
                      <a:pt x="34" y="26"/>
                    </a:lnTo>
                    <a:lnTo>
                      <a:pt x="35" y="24"/>
                    </a:lnTo>
                    <a:lnTo>
                      <a:pt x="33" y="19"/>
                    </a:lnTo>
                    <a:lnTo>
                      <a:pt x="33" y="18"/>
                    </a:lnTo>
                    <a:lnTo>
                      <a:pt x="34"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1" name="Freeform 129"/>
              <p:cNvSpPr>
                <a:spLocks/>
              </p:cNvSpPr>
              <p:nvPr/>
            </p:nvSpPr>
            <p:spPr bwMode="auto">
              <a:xfrm>
                <a:off x="1516" y="1891"/>
                <a:ext cx="106" cy="222"/>
              </a:xfrm>
              <a:custGeom>
                <a:avLst/>
                <a:gdLst>
                  <a:gd name="T0" fmla="*/ 102 w 106"/>
                  <a:gd name="T1" fmla="*/ 22 h 222"/>
                  <a:gd name="T2" fmla="*/ 102 w 106"/>
                  <a:gd name="T3" fmla="*/ 6 h 222"/>
                  <a:gd name="T4" fmla="*/ 55 w 106"/>
                  <a:gd name="T5" fmla="*/ 3 h 222"/>
                  <a:gd name="T6" fmla="*/ 45 w 106"/>
                  <a:gd name="T7" fmla="*/ 7 h 222"/>
                  <a:gd name="T8" fmla="*/ 43 w 106"/>
                  <a:gd name="T9" fmla="*/ 22 h 222"/>
                  <a:gd name="T10" fmla="*/ 34 w 106"/>
                  <a:gd name="T11" fmla="*/ 39 h 222"/>
                  <a:gd name="T12" fmla="*/ 27 w 106"/>
                  <a:gd name="T13" fmla="*/ 59 h 222"/>
                  <a:gd name="T14" fmla="*/ 24 w 106"/>
                  <a:gd name="T15" fmla="*/ 80 h 222"/>
                  <a:gd name="T16" fmla="*/ 8 w 106"/>
                  <a:gd name="T17" fmla="*/ 91 h 222"/>
                  <a:gd name="T18" fmla="*/ 8 w 106"/>
                  <a:gd name="T19" fmla="*/ 104 h 222"/>
                  <a:gd name="T20" fmla="*/ 9 w 106"/>
                  <a:gd name="T21" fmla="*/ 122 h 222"/>
                  <a:gd name="T22" fmla="*/ 8 w 106"/>
                  <a:gd name="T23" fmla="*/ 136 h 222"/>
                  <a:gd name="T24" fmla="*/ 6 w 106"/>
                  <a:gd name="T25" fmla="*/ 154 h 222"/>
                  <a:gd name="T26" fmla="*/ 2 w 106"/>
                  <a:gd name="T27" fmla="*/ 168 h 222"/>
                  <a:gd name="T28" fmla="*/ 1 w 106"/>
                  <a:gd name="T29" fmla="*/ 177 h 222"/>
                  <a:gd name="T30" fmla="*/ 4 w 106"/>
                  <a:gd name="T31" fmla="*/ 178 h 222"/>
                  <a:gd name="T32" fmla="*/ 5 w 106"/>
                  <a:gd name="T33" fmla="*/ 184 h 222"/>
                  <a:gd name="T34" fmla="*/ 7 w 106"/>
                  <a:gd name="T35" fmla="*/ 193 h 222"/>
                  <a:gd name="T36" fmla="*/ 14 w 106"/>
                  <a:gd name="T37" fmla="*/ 206 h 222"/>
                  <a:gd name="T38" fmla="*/ 11 w 106"/>
                  <a:gd name="T39" fmla="*/ 210 h 222"/>
                  <a:gd name="T40" fmla="*/ 14 w 106"/>
                  <a:gd name="T41" fmla="*/ 222 h 222"/>
                  <a:gd name="T42" fmla="*/ 25 w 106"/>
                  <a:gd name="T43" fmla="*/ 222 h 222"/>
                  <a:gd name="T44" fmla="*/ 30 w 106"/>
                  <a:gd name="T45" fmla="*/ 210 h 222"/>
                  <a:gd name="T46" fmla="*/ 41 w 106"/>
                  <a:gd name="T47" fmla="*/ 205 h 222"/>
                  <a:gd name="T48" fmla="*/ 44 w 106"/>
                  <a:gd name="T49" fmla="*/ 190 h 222"/>
                  <a:gd name="T50" fmla="*/ 44 w 106"/>
                  <a:gd name="T51" fmla="*/ 184 h 222"/>
                  <a:gd name="T52" fmla="*/ 45 w 106"/>
                  <a:gd name="T53" fmla="*/ 178 h 222"/>
                  <a:gd name="T54" fmla="*/ 45 w 106"/>
                  <a:gd name="T55" fmla="*/ 174 h 222"/>
                  <a:gd name="T56" fmla="*/ 50 w 106"/>
                  <a:gd name="T57" fmla="*/ 172 h 222"/>
                  <a:gd name="T58" fmla="*/ 56 w 106"/>
                  <a:gd name="T59" fmla="*/ 167 h 222"/>
                  <a:gd name="T60" fmla="*/ 60 w 106"/>
                  <a:gd name="T61" fmla="*/ 162 h 222"/>
                  <a:gd name="T62" fmla="*/ 43 w 106"/>
                  <a:gd name="T63" fmla="*/ 161 h 222"/>
                  <a:gd name="T64" fmla="*/ 48 w 106"/>
                  <a:gd name="T65" fmla="*/ 159 h 222"/>
                  <a:gd name="T66" fmla="*/ 53 w 106"/>
                  <a:gd name="T67" fmla="*/ 160 h 222"/>
                  <a:gd name="T68" fmla="*/ 62 w 106"/>
                  <a:gd name="T69" fmla="*/ 151 h 222"/>
                  <a:gd name="T70" fmla="*/ 56 w 106"/>
                  <a:gd name="T71" fmla="*/ 143 h 222"/>
                  <a:gd name="T72" fmla="*/ 50 w 106"/>
                  <a:gd name="T73" fmla="*/ 146 h 222"/>
                  <a:gd name="T74" fmla="*/ 44 w 106"/>
                  <a:gd name="T75" fmla="*/ 148 h 222"/>
                  <a:gd name="T76" fmla="*/ 50 w 106"/>
                  <a:gd name="T77" fmla="*/ 139 h 222"/>
                  <a:gd name="T78" fmla="*/ 49 w 106"/>
                  <a:gd name="T79" fmla="*/ 124 h 222"/>
                  <a:gd name="T80" fmla="*/ 51 w 106"/>
                  <a:gd name="T81" fmla="*/ 112 h 222"/>
                  <a:gd name="T82" fmla="*/ 54 w 106"/>
                  <a:gd name="T83" fmla="*/ 108 h 222"/>
                  <a:gd name="T84" fmla="*/ 56 w 106"/>
                  <a:gd name="T85" fmla="*/ 104 h 222"/>
                  <a:gd name="T86" fmla="*/ 60 w 106"/>
                  <a:gd name="T87" fmla="*/ 100 h 222"/>
                  <a:gd name="T88" fmla="*/ 64 w 106"/>
                  <a:gd name="T89" fmla="*/ 95 h 222"/>
                  <a:gd name="T90" fmla="*/ 73 w 106"/>
                  <a:gd name="T91" fmla="*/ 88 h 222"/>
                  <a:gd name="T92" fmla="*/ 80 w 106"/>
                  <a:gd name="T93" fmla="*/ 81 h 222"/>
                  <a:gd name="T94" fmla="*/ 86 w 106"/>
                  <a:gd name="T95" fmla="*/ 75 h 222"/>
                  <a:gd name="T96" fmla="*/ 82 w 106"/>
                  <a:gd name="T97" fmla="*/ 68 h 222"/>
                  <a:gd name="T98" fmla="*/ 86 w 106"/>
                  <a:gd name="T99" fmla="*/ 59 h 222"/>
                  <a:gd name="T100" fmla="*/ 88 w 106"/>
                  <a:gd name="T101" fmla="*/ 55 h 222"/>
                  <a:gd name="T102" fmla="*/ 90 w 106"/>
                  <a:gd name="T103" fmla="*/ 50 h 222"/>
                  <a:gd name="T104" fmla="*/ 92 w 106"/>
                  <a:gd name="T105" fmla="*/ 46 h 222"/>
                  <a:gd name="T106" fmla="*/ 97 w 106"/>
                  <a:gd name="T107" fmla="*/ 48 h 222"/>
                  <a:gd name="T108" fmla="*/ 106 w 106"/>
                  <a:gd name="T109" fmla="*/ 4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6" h="222">
                    <a:moveTo>
                      <a:pt x="104" y="40"/>
                    </a:moveTo>
                    <a:lnTo>
                      <a:pt x="103" y="37"/>
                    </a:lnTo>
                    <a:lnTo>
                      <a:pt x="104" y="35"/>
                    </a:lnTo>
                    <a:lnTo>
                      <a:pt x="105" y="32"/>
                    </a:lnTo>
                    <a:lnTo>
                      <a:pt x="105" y="31"/>
                    </a:lnTo>
                    <a:lnTo>
                      <a:pt x="105" y="29"/>
                    </a:lnTo>
                    <a:lnTo>
                      <a:pt x="102" y="22"/>
                    </a:lnTo>
                    <a:lnTo>
                      <a:pt x="102" y="20"/>
                    </a:lnTo>
                    <a:lnTo>
                      <a:pt x="102" y="17"/>
                    </a:lnTo>
                    <a:lnTo>
                      <a:pt x="102" y="15"/>
                    </a:lnTo>
                    <a:lnTo>
                      <a:pt x="102" y="13"/>
                    </a:lnTo>
                    <a:lnTo>
                      <a:pt x="101" y="11"/>
                    </a:lnTo>
                    <a:lnTo>
                      <a:pt x="101" y="8"/>
                    </a:lnTo>
                    <a:lnTo>
                      <a:pt x="102" y="6"/>
                    </a:lnTo>
                    <a:lnTo>
                      <a:pt x="102" y="4"/>
                    </a:lnTo>
                    <a:lnTo>
                      <a:pt x="102" y="3"/>
                    </a:lnTo>
                    <a:lnTo>
                      <a:pt x="100" y="0"/>
                    </a:lnTo>
                    <a:lnTo>
                      <a:pt x="57" y="0"/>
                    </a:lnTo>
                    <a:lnTo>
                      <a:pt x="57" y="1"/>
                    </a:lnTo>
                    <a:lnTo>
                      <a:pt x="56" y="3"/>
                    </a:lnTo>
                    <a:lnTo>
                      <a:pt x="55" y="3"/>
                    </a:lnTo>
                    <a:lnTo>
                      <a:pt x="54" y="1"/>
                    </a:lnTo>
                    <a:lnTo>
                      <a:pt x="52" y="0"/>
                    </a:lnTo>
                    <a:lnTo>
                      <a:pt x="51" y="0"/>
                    </a:lnTo>
                    <a:lnTo>
                      <a:pt x="50" y="0"/>
                    </a:lnTo>
                    <a:lnTo>
                      <a:pt x="47" y="3"/>
                    </a:lnTo>
                    <a:lnTo>
                      <a:pt x="46" y="5"/>
                    </a:lnTo>
                    <a:lnTo>
                      <a:pt x="45" y="7"/>
                    </a:lnTo>
                    <a:lnTo>
                      <a:pt x="45" y="9"/>
                    </a:lnTo>
                    <a:lnTo>
                      <a:pt x="44" y="11"/>
                    </a:lnTo>
                    <a:lnTo>
                      <a:pt x="42" y="13"/>
                    </a:lnTo>
                    <a:lnTo>
                      <a:pt x="42" y="15"/>
                    </a:lnTo>
                    <a:lnTo>
                      <a:pt x="43" y="19"/>
                    </a:lnTo>
                    <a:lnTo>
                      <a:pt x="44" y="21"/>
                    </a:lnTo>
                    <a:lnTo>
                      <a:pt x="43" y="22"/>
                    </a:lnTo>
                    <a:lnTo>
                      <a:pt x="42" y="24"/>
                    </a:lnTo>
                    <a:lnTo>
                      <a:pt x="40" y="26"/>
                    </a:lnTo>
                    <a:lnTo>
                      <a:pt x="39" y="28"/>
                    </a:lnTo>
                    <a:lnTo>
                      <a:pt x="36" y="33"/>
                    </a:lnTo>
                    <a:lnTo>
                      <a:pt x="35" y="35"/>
                    </a:lnTo>
                    <a:lnTo>
                      <a:pt x="34" y="38"/>
                    </a:lnTo>
                    <a:lnTo>
                      <a:pt x="34" y="39"/>
                    </a:lnTo>
                    <a:lnTo>
                      <a:pt x="31" y="41"/>
                    </a:lnTo>
                    <a:lnTo>
                      <a:pt x="30" y="41"/>
                    </a:lnTo>
                    <a:lnTo>
                      <a:pt x="28" y="42"/>
                    </a:lnTo>
                    <a:lnTo>
                      <a:pt x="29" y="45"/>
                    </a:lnTo>
                    <a:lnTo>
                      <a:pt x="29" y="48"/>
                    </a:lnTo>
                    <a:lnTo>
                      <a:pt x="28" y="52"/>
                    </a:lnTo>
                    <a:lnTo>
                      <a:pt x="27" y="59"/>
                    </a:lnTo>
                    <a:lnTo>
                      <a:pt x="25" y="65"/>
                    </a:lnTo>
                    <a:lnTo>
                      <a:pt x="22" y="70"/>
                    </a:lnTo>
                    <a:lnTo>
                      <a:pt x="22" y="71"/>
                    </a:lnTo>
                    <a:lnTo>
                      <a:pt x="24" y="73"/>
                    </a:lnTo>
                    <a:lnTo>
                      <a:pt x="25" y="75"/>
                    </a:lnTo>
                    <a:lnTo>
                      <a:pt x="25" y="78"/>
                    </a:lnTo>
                    <a:lnTo>
                      <a:pt x="24" y="80"/>
                    </a:lnTo>
                    <a:lnTo>
                      <a:pt x="23" y="82"/>
                    </a:lnTo>
                    <a:lnTo>
                      <a:pt x="21" y="82"/>
                    </a:lnTo>
                    <a:lnTo>
                      <a:pt x="18" y="82"/>
                    </a:lnTo>
                    <a:lnTo>
                      <a:pt x="15" y="82"/>
                    </a:lnTo>
                    <a:lnTo>
                      <a:pt x="13" y="84"/>
                    </a:lnTo>
                    <a:lnTo>
                      <a:pt x="9" y="88"/>
                    </a:lnTo>
                    <a:lnTo>
                      <a:pt x="8" y="91"/>
                    </a:lnTo>
                    <a:lnTo>
                      <a:pt x="8" y="94"/>
                    </a:lnTo>
                    <a:lnTo>
                      <a:pt x="8" y="96"/>
                    </a:lnTo>
                    <a:lnTo>
                      <a:pt x="9" y="98"/>
                    </a:lnTo>
                    <a:lnTo>
                      <a:pt x="10" y="99"/>
                    </a:lnTo>
                    <a:lnTo>
                      <a:pt x="9" y="100"/>
                    </a:lnTo>
                    <a:lnTo>
                      <a:pt x="8" y="102"/>
                    </a:lnTo>
                    <a:lnTo>
                      <a:pt x="8" y="104"/>
                    </a:lnTo>
                    <a:lnTo>
                      <a:pt x="8" y="107"/>
                    </a:lnTo>
                    <a:lnTo>
                      <a:pt x="8" y="108"/>
                    </a:lnTo>
                    <a:lnTo>
                      <a:pt x="8" y="110"/>
                    </a:lnTo>
                    <a:lnTo>
                      <a:pt x="8" y="110"/>
                    </a:lnTo>
                    <a:lnTo>
                      <a:pt x="9" y="112"/>
                    </a:lnTo>
                    <a:lnTo>
                      <a:pt x="8" y="119"/>
                    </a:lnTo>
                    <a:lnTo>
                      <a:pt x="9" y="122"/>
                    </a:lnTo>
                    <a:lnTo>
                      <a:pt x="10" y="124"/>
                    </a:lnTo>
                    <a:lnTo>
                      <a:pt x="13" y="126"/>
                    </a:lnTo>
                    <a:lnTo>
                      <a:pt x="14" y="130"/>
                    </a:lnTo>
                    <a:lnTo>
                      <a:pt x="13" y="132"/>
                    </a:lnTo>
                    <a:lnTo>
                      <a:pt x="11" y="134"/>
                    </a:lnTo>
                    <a:lnTo>
                      <a:pt x="9" y="135"/>
                    </a:lnTo>
                    <a:lnTo>
                      <a:pt x="8" y="136"/>
                    </a:lnTo>
                    <a:lnTo>
                      <a:pt x="10" y="138"/>
                    </a:lnTo>
                    <a:lnTo>
                      <a:pt x="12" y="143"/>
                    </a:lnTo>
                    <a:lnTo>
                      <a:pt x="10" y="147"/>
                    </a:lnTo>
                    <a:lnTo>
                      <a:pt x="11" y="148"/>
                    </a:lnTo>
                    <a:lnTo>
                      <a:pt x="10" y="151"/>
                    </a:lnTo>
                    <a:lnTo>
                      <a:pt x="10" y="152"/>
                    </a:lnTo>
                    <a:lnTo>
                      <a:pt x="6" y="154"/>
                    </a:lnTo>
                    <a:lnTo>
                      <a:pt x="6" y="156"/>
                    </a:lnTo>
                    <a:lnTo>
                      <a:pt x="4" y="159"/>
                    </a:lnTo>
                    <a:lnTo>
                      <a:pt x="4" y="162"/>
                    </a:lnTo>
                    <a:lnTo>
                      <a:pt x="4" y="164"/>
                    </a:lnTo>
                    <a:lnTo>
                      <a:pt x="4" y="169"/>
                    </a:lnTo>
                    <a:lnTo>
                      <a:pt x="2" y="170"/>
                    </a:lnTo>
                    <a:lnTo>
                      <a:pt x="2" y="168"/>
                    </a:lnTo>
                    <a:lnTo>
                      <a:pt x="1" y="170"/>
                    </a:lnTo>
                    <a:lnTo>
                      <a:pt x="1" y="167"/>
                    </a:lnTo>
                    <a:lnTo>
                      <a:pt x="1" y="166"/>
                    </a:lnTo>
                    <a:lnTo>
                      <a:pt x="0" y="168"/>
                    </a:lnTo>
                    <a:lnTo>
                      <a:pt x="0" y="170"/>
                    </a:lnTo>
                    <a:lnTo>
                      <a:pt x="0" y="176"/>
                    </a:lnTo>
                    <a:lnTo>
                      <a:pt x="1" y="177"/>
                    </a:lnTo>
                    <a:lnTo>
                      <a:pt x="2" y="177"/>
                    </a:lnTo>
                    <a:lnTo>
                      <a:pt x="2" y="178"/>
                    </a:lnTo>
                    <a:lnTo>
                      <a:pt x="2" y="179"/>
                    </a:lnTo>
                    <a:lnTo>
                      <a:pt x="2" y="180"/>
                    </a:lnTo>
                    <a:lnTo>
                      <a:pt x="3" y="178"/>
                    </a:lnTo>
                    <a:lnTo>
                      <a:pt x="3" y="177"/>
                    </a:lnTo>
                    <a:lnTo>
                      <a:pt x="4" y="178"/>
                    </a:lnTo>
                    <a:lnTo>
                      <a:pt x="3" y="179"/>
                    </a:lnTo>
                    <a:lnTo>
                      <a:pt x="4" y="179"/>
                    </a:lnTo>
                    <a:lnTo>
                      <a:pt x="4" y="180"/>
                    </a:lnTo>
                    <a:lnTo>
                      <a:pt x="4" y="180"/>
                    </a:lnTo>
                    <a:lnTo>
                      <a:pt x="2" y="182"/>
                    </a:lnTo>
                    <a:lnTo>
                      <a:pt x="5" y="182"/>
                    </a:lnTo>
                    <a:lnTo>
                      <a:pt x="5" y="184"/>
                    </a:lnTo>
                    <a:lnTo>
                      <a:pt x="5" y="186"/>
                    </a:lnTo>
                    <a:lnTo>
                      <a:pt x="6" y="186"/>
                    </a:lnTo>
                    <a:lnTo>
                      <a:pt x="6" y="188"/>
                    </a:lnTo>
                    <a:lnTo>
                      <a:pt x="6" y="189"/>
                    </a:lnTo>
                    <a:lnTo>
                      <a:pt x="6" y="192"/>
                    </a:lnTo>
                    <a:lnTo>
                      <a:pt x="6" y="193"/>
                    </a:lnTo>
                    <a:lnTo>
                      <a:pt x="7" y="193"/>
                    </a:lnTo>
                    <a:lnTo>
                      <a:pt x="8" y="195"/>
                    </a:lnTo>
                    <a:lnTo>
                      <a:pt x="8" y="197"/>
                    </a:lnTo>
                    <a:lnTo>
                      <a:pt x="9" y="200"/>
                    </a:lnTo>
                    <a:lnTo>
                      <a:pt x="11" y="201"/>
                    </a:lnTo>
                    <a:lnTo>
                      <a:pt x="12" y="203"/>
                    </a:lnTo>
                    <a:lnTo>
                      <a:pt x="13" y="204"/>
                    </a:lnTo>
                    <a:lnTo>
                      <a:pt x="14" y="206"/>
                    </a:lnTo>
                    <a:lnTo>
                      <a:pt x="14" y="207"/>
                    </a:lnTo>
                    <a:lnTo>
                      <a:pt x="14" y="207"/>
                    </a:lnTo>
                    <a:lnTo>
                      <a:pt x="12" y="207"/>
                    </a:lnTo>
                    <a:lnTo>
                      <a:pt x="12" y="208"/>
                    </a:lnTo>
                    <a:lnTo>
                      <a:pt x="13" y="210"/>
                    </a:lnTo>
                    <a:lnTo>
                      <a:pt x="12" y="210"/>
                    </a:lnTo>
                    <a:lnTo>
                      <a:pt x="11" y="210"/>
                    </a:lnTo>
                    <a:lnTo>
                      <a:pt x="11" y="210"/>
                    </a:lnTo>
                    <a:lnTo>
                      <a:pt x="13" y="216"/>
                    </a:lnTo>
                    <a:lnTo>
                      <a:pt x="14" y="217"/>
                    </a:lnTo>
                    <a:lnTo>
                      <a:pt x="15" y="218"/>
                    </a:lnTo>
                    <a:lnTo>
                      <a:pt x="14" y="220"/>
                    </a:lnTo>
                    <a:lnTo>
                      <a:pt x="14" y="221"/>
                    </a:lnTo>
                    <a:lnTo>
                      <a:pt x="14" y="222"/>
                    </a:lnTo>
                    <a:lnTo>
                      <a:pt x="14" y="222"/>
                    </a:lnTo>
                    <a:lnTo>
                      <a:pt x="16" y="222"/>
                    </a:lnTo>
                    <a:lnTo>
                      <a:pt x="18" y="222"/>
                    </a:lnTo>
                    <a:lnTo>
                      <a:pt x="20" y="222"/>
                    </a:lnTo>
                    <a:lnTo>
                      <a:pt x="22" y="222"/>
                    </a:lnTo>
                    <a:lnTo>
                      <a:pt x="24" y="222"/>
                    </a:lnTo>
                    <a:lnTo>
                      <a:pt x="25" y="222"/>
                    </a:lnTo>
                    <a:lnTo>
                      <a:pt x="26" y="220"/>
                    </a:lnTo>
                    <a:lnTo>
                      <a:pt x="25" y="216"/>
                    </a:lnTo>
                    <a:lnTo>
                      <a:pt x="26" y="214"/>
                    </a:lnTo>
                    <a:lnTo>
                      <a:pt x="26" y="212"/>
                    </a:lnTo>
                    <a:lnTo>
                      <a:pt x="28" y="213"/>
                    </a:lnTo>
                    <a:lnTo>
                      <a:pt x="29" y="212"/>
                    </a:lnTo>
                    <a:lnTo>
                      <a:pt x="30" y="210"/>
                    </a:lnTo>
                    <a:lnTo>
                      <a:pt x="32" y="210"/>
                    </a:lnTo>
                    <a:lnTo>
                      <a:pt x="34" y="211"/>
                    </a:lnTo>
                    <a:lnTo>
                      <a:pt x="36" y="211"/>
                    </a:lnTo>
                    <a:lnTo>
                      <a:pt x="37" y="211"/>
                    </a:lnTo>
                    <a:lnTo>
                      <a:pt x="39" y="211"/>
                    </a:lnTo>
                    <a:lnTo>
                      <a:pt x="40" y="208"/>
                    </a:lnTo>
                    <a:lnTo>
                      <a:pt x="41" y="205"/>
                    </a:lnTo>
                    <a:lnTo>
                      <a:pt x="42" y="202"/>
                    </a:lnTo>
                    <a:lnTo>
                      <a:pt x="42" y="200"/>
                    </a:lnTo>
                    <a:lnTo>
                      <a:pt x="43" y="198"/>
                    </a:lnTo>
                    <a:lnTo>
                      <a:pt x="43" y="195"/>
                    </a:lnTo>
                    <a:lnTo>
                      <a:pt x="44" y="194"/>
                    </a:lnTo>
                    <a:lnTo>
                      <a:pt x="44" y="192"/>
                    </a:lnTo>
                    <a:lnTo>
                      <a:pt x="44" y="190"/>
                    </a:lnTo>
                    <a:lnTo>
                      <a:pt x="44" y="190"/>
                    </a:lnTo>
                    <a:lnTo>
                      <a:pt x="44" y="188"/>
                    </a:lnTo>
                    <a:lnTo>
                      <a:pt x="44" y="186"/>
                    </a:lnTo>
                    <a:lnTo>
                      <a:pt x="44" y="186"/>
                    </a:lnTo>
                    <a:lnTo>
                      <a:pt x="43" y="185"/>
                    </a:lnTo>
                    <a:lnTo>
                      <a:pt x="44" y="184"/>
                    </a:lnTo>
                    <a:lnTo>
                      <a:pt x="44" y="184"/>
                    </a:lnTo>
                    <a:lnTo>
                      <a:pt x="45" y="184"/>
                    </a:lnTo>
                    <a:lnTo>
                      <a:pt x="45" y="184"/>
                    </a:lnTo>
                    <a:lnTo>
                      <a:pt x="45" y="183"/>
                    </a:lnTo>
                    <a:lnTo>
                      <a:pt x="45" y="182"/>
                    </a:lnTo>
                    <a:lnTo>
                      <a:pt x="45" y="181"/>
                    </a:lnTo>
                    <a:lnTo>
                      <a:pt x="46" y="179"/>
                    </a:lnTo>
                    <a:lnTo>
                      <a:pt x="45" y="178"/>
                    </a:lnTo>
                    <a:lnTo>
                      <a:pt x="44" y="177"/>
                    </a:lnTo>
                    <a:lnTo>
                      <a:pt x="43" y="176"/>
                    </a:lnTo>
                    <a:lnTo>
                      <a:pt x="43" y="176"/>
                    </a:lnTo>
                    <a:lnTo>
                      <a:pt x="44" y="176"/>
                    </a:lnTo>
                    <a:lnTo>
                      <a:pt x="46" y="176"/>
                    </a:lnTo>
                    <a:lnTo>
                      <a:pt x="46" y="176"/>
                    </a:lnTo>
                    <a:lnTo>
                      <a:pt x="45" y="174"/>
                    </a:lnTo>
                    <a:lnTo>
                      <a:pt x="40" y="174"/>
                    </a:lnTo>
                    <a:lnTo>
                      <a:pt x="41" y="173"/>
                    </a:lnTo>
                    <a:lnTo>
                      <a:pt x="44" y="173"/>
                    </a:lnTo>
                    <a:lnTo>
                      <a:pt x="46" y="174"/>
                    </a:lnTo>
                    <a:lnTo>
                      <a:pt x="47" y="173"/>
                    </a:lnTo>
                    <a:lnTo>
                      <a:pt x="48" y="172"/>
                    </a:lnTo>
                    <a:lnTo>
                      <a:pt x="50" y="172"/>
                    </a:lnTo>
                    <a:lnTo>
                      <a:pt x="51" y="170"/>
                    </a:lnTo>
                    <a:lnTo>
                      <a:pt x="52" y="169"/>
                    </a:lnTo>
                    <a:lnTo>
                      <a:pt x="52" y="167"/>
                    </a:lnTo>
                    <a:lnTo>
                      <a:pt x="53" y="168"/>
                    </a:lnTo>
                    <a:lnTo>
                      <a:pt x="53" y="169"/>
                    </a:lnTo>
                    <a:lnTo>
                      <a:pt x="55" y="169"/>
                    </a:lnTo>
                    <a:lnTo>
                      <a:pt x="56" y="167"/>
                    </a:lnTo>
                    <a:lnTo>
                      <a:pt x="58" y="166"/>
                    </a:lnTo>
                    <a:lnTo>
                      <a:pt x="58" y="164"/>
                    </a:lnTo>
                    <a:lnTo>
                      <a:pt x="58" y="164"/>
                    </a:lnTo>
                    <a:lnTo>
                      <a:pt x="60" y="164"/>
                    </a:lnTo>
                    <a:lnTo>
                      <a:pt x="60" y="163"/>
                    </a:lnTo>
                    <a:lnTo>
                      <a:pt x="60" y="162"/>
                    </a:lnTo>
                    <a:lnTo>
                      <a:pt x="60" y="162"/>
                    </a:lnTo>
                    <a:lnTo>
                      <a:pt x="52" y="164"/>
                    </a:lnTo>
                    <a:lnTo>
                      <a:pt x="50" y="163"/>
                    </a:lnTo>
                    <a:lnTo>
                      <a:pt x="50" y="164"/>
                    </a:lnTo>
                    <a:lnTo>
                      <a:pt x="50" y="163"/>
                    </a:lnTo>
                    <a:lnTo>
                      <a:pt x="48" y="162"/>
                    </a:lnTo>
                    <a:lnTo>
                      <a:pt x="45" y="160"/>
                    </a:lnTo>
                    <a:lnTo>
                      <a:pt x="43" y="161"/>
                    </a:lnTo>
                    <a:lnTo>
                      <a:pt x="42" y="160"/>
                    </a:lnTo>
                    <a:lnTo>
                      <a:pt x="43" y="160"/>
                    </a:lnTo>
                    <a:lnTo>
                      <a:pt x="44" y="159"/>
                    </a:lnTo>
                    <a:lnTo>
                      <a:pt x="44" y="159"/>
                    </a:lnTo>
                    <a:lnTo>
                      <a:pt x="46" y="159"/>
                    </a:lnTo>
                    <a:lnTo>
                      <a:pt x="48" y="159"/>
                    </a:lnTo>
                    <a:lnTo>
                      <a:pt x="48" y="159"/>
                    </a:lnTo>
                    <a:lnTo>
                      <a:pt x="49" y="160"/>
                    </a:lnTo>
                    <a:lnTo>
                      <a:pt x="50" y="160"/>
                    </a:lnTo>
                    <a:lnTo>
                      <a:pt x="50" y="159"/>
                    </a:lnTo>
                    <a:lnTo>
                      <a:pt x="51" y="160"/>
                    </a:lnTo>
                    <a:lnTo>
                      <a:pt x="52" y="160"/>
                    </a:lnTo>
                    <a:lnTo>
                      <a:pt x="53" y="160"/>
                    </a:lnTo>
                    <a:lnTo>
                      <a:pt x="53" y="160"/>
                    </a:lnTo>
                    <a:lnTo>
                      <a:pt x="54" y="162"/>
                    </a:lnTo>
                    <a:lnTo>
                      <a:pt x="55" y="162"/>
                    </a:lnTo>
                    <a:lnTo>
                      <a:pt x="60" y="160"/>
                    </a:lnTo>
                    <a:lnTo>
                      <a:pt x="62" y="157"/>
                    </a:lnTo>
                    <a:lnTo>
                      <a:pt x="62" y="156"/>
                    </a:lnTo>
                    <a:lnTo>
                      <a:pt x="62" y="154"/>
                    </a:lnTo>
                    <a:lnTo>
                      <a:pt x="62" y="151"/>
                    </a:lnTo>
                    <a:lnTo>
                      <a:pt x="60" y="150"/>
                    </a:lnTo>
                    <a:lnTo>
                      <a:pt x="58" y="148"/>
                    </a:lnTo>
                    <a:lnTo>
                      <a:pt x="60" y="148"/>
                    </a:lnTo>
                    <a:lnTo>
                      <a:pt x="60" y="147"/>
                    </a:lnTo>
                    <a:lnTo>
                      <a:pt x="56" y="146"/>
                    </a:lnTo>
                    <a:lnTo>
                      <a:pt x="56" y="144"/>
                    </a:lnTo>
                    <a:lnTo>
                      <a:pt x="56" y="143"/>
                    </a:lnTo>
                    <a:lnTo>
                      <a:pt x="53" y="143"/>
                    </a:lnTo>
                    <a:lnTo>
                      <a:pt x="52" y="142"/>
                    </a:lnTo>
                    <a:lnTo>
                      <a:pt x="52" y="142"/>
                    </a:lnTo>
                    <a:lnTo>
                      <a:pt x="52" y="142"/>
                    </a:lnTo>
                    <a:lnTo>
                      <a:pt x="52" y="142"/>
                    </a:lnTo>
                    <a:lnTo>
                      <a:pt x="50" y="145"/>
                    </a:lnTo>
                    <a:lnTo>
                      <a:pt x="50" y="146"/>
                    </a:lnTo>
                    <a:lnTo>
                      <a:pt x="46" y="148"/>
                    </a:lnTo>
                    <a:lnTo>
                      <a:pt x="46" y="149"/>
                    </a:lnTo>
                    <a:lnTo>
                      <a:pt x="44" y="149"/>
                    </a:lnTo>
                    <a:lnTo>
                      <a:pt x="42" y="150"/>
                    </a:lnTo>
                    <a:lnTo>
                      <a:pt x="42" y="150"/>
                    </a:lnTo>
                    <a:lnTo>
                      <a:pt x="43" y="148"/>
                    </a:lnTo>
                    <a:lnTo>
                      <a:pt x="44" y="148"/>
                    </a:lnTo>
                    <a:lnTo>
                      <a:pt x="46" y="147"/>
                    </a:lnTo>
                    <a:lnTo>
                      <a:pt x="47" y="146"/>
                    </a:lnTo>
                    <a:lnTo>
                      <a:pt x="50" y="144"/>
                    </a:lnTo>
                    <a:lnTo>
                      <a:pt x="50" y="142"/>
                    </a:lnTo>
                    <a:lnTo>
                      <a:pt x="50" y="140"/>
                    </a:lnTo>
                    <a:lnTo>
                      <a:pt x="49" y="140"/>
                    </a:lnTo>
                    <a:lnTo>
                      <a:pt x="50" y="139"/>
                    </a:lnTo>
                    <a:lnTo>
                      <a:pt x="50" y="138"/>
                    </a:lnTo>
                    <a:lnTo>
                      <a:pt x="49" y="136"/>
                    </a:lnTo>
                    <a:lnTo>
                      <a:pt x="48" y="132"/>
                    </a:lnTo>
                    <a:lnTo>
                      <a:pt x="49" y="130"/>
                    </a:lnTo>
                    <a:lnTo>
                      <a:pt x="48" y="126"/>
                    </a:lnTo>
                    <a:lnTo>
                      <a:pt x="48" y="125"/>
                    </a:lnTo>
                    <a:lnTo>
                      <a:pt x="49" y="124"/>
                    </a:lnTo>
                    <a:lnTo>
                      <a:pt x="49" y="123"/>
                    </a:lnTo>
                    <a:lnTo>
                      <a:pt x="51" y="124"/>
                    </a:lnTo>
                    <a:lnTo>
                      <a:pt x="51" y="123"/>
                    </a:lnTo>
                    <a:lnTo>
                      <a:pt x="50" y="120"/>
                    </a:lnTo>
                    <a:lnTo>
                      <a:pt x="51" y="116"/>
                    </a:lnTo>
                    <a:lnTo>
                      <a:pt x="52" y="114"/>
                    </a:lnTo>
                    <a:lnTo>
                      <a:pt x="51" y="112"/>
                    </a:lnTo>
                    <a:lnTo>
                      <a:pt x="50" y="111"/>
                    </a:lnTo>
                    <a:lnTo>
                      <a:pt x="50" y="109"/>
                    </a:lnTo>
                    <a:lnTo>
                      <a:pt x="53" y="110"/>
                    </a:lnTo>
                    <a:lnTo>
                      <a:pt x="53" y="110"/>
                    </a:lnTo>
                    <a:lnTo>
                      <a:pt x="54" y="110"/>
                    </a:lnTo>
                    <a:lnTo>
                      <a:pt x="54" y="108"/>
                    </a:lnTo>
                    <a:lnTo>
                      <a:pt x="54" y="108"/>
                    </a:lnTo>
                    <a:lnTo>
                      <a:pt x="54" y="108"/>
                    </a:lnTo>
                    <a:lnTo>
                      <a:pt x="55" y="105"/>
                    </a:lnTo>
                    <a:lnTo>
                      <a:pt x="54" y="104"/>
                    </a:lnTo>
                    <a:lnTo>
                      <a:pt x="54" y="102"/>
                    </a:lnTo>
                    <a:lnTo>
                      <a:pt x="54" y="104"/>
                    </a:lnTo>
                    <a:lnTo>
                      <a:pt x="56" y="104"/>
                    </a:lnTo>
                    <a:lnTo>
                      <a:pt x="56" y="104"/>
                    </a:lnTo>
                    <a:lnTo>
                      <a:pt x="57" y="103"/>
                    </a:lnTo>
                    <a:lnTo>
                      <a:pt x="58" y="104"/>
                    </a:lnTo>
                    <a:lnTo>
                      <a:pt x="58" y="102"/>
                    </a:lnTo>
                    <a:lnTo>
                      <a:pt x="59" y="102"/>
                    </a:lnTo>
                    <a:lnTo>
                      <a:pt x="58" y="101"/>
                    </a:lnTo>
                    <a:lnTo>
                      <a:pt x="58" y="101"/>
                    </a:lnTo>
                    <a:lnTo>
                      <a:pt x="60" y="100"/>
                    </a:lnTo>
                    <a:lnTo>
                      <a:pt x="60" y="100"/>
                    </a:lnTo>
                    <a:lnTo>
                      <a:pt x="61" y="99"/>
                    </a:lnTo>
                    <a:lnTo>
                      <a:pt x="61" y="97"/>
                    </a:lnTo>
                    <a:lnTo>
                      <a:pt x="62" y="97"/>
                    </a:lnTo>
                    <a:lnTo>
                      <a:pt x="62" y="95"/>
                    </a:lnTo>
                    <a:lnTo>
                      <a:pt x="63" y="95"/>
                    </a:lnTo>
                    <a:lnTo>
                      <a:pt x="64" y="95"/>
                    </a:lnTo>
                    <a:lnTo>
                      <a:pt x="66" y="94"/>
                    </a:lnTo>
                    <a:lnTo>
                      <a:pt x="67" y="92"/>
                    </a:lnTo>
                    <a:lnTo>
                      <a:pt x="69" y="90"/>
                    </a:lnTo>
                    <a:lnTo>
                      <a:pt x="70" y="92"/>
                    </a:lnTo>
                    <a:lnTo>
                      <a:pt x="72" y="90"/>
                    </a:lnTo>
                    <a:lnTo>
                      <a:pt x="72" y="89"/>
                    </a:lnTo>
                    <a:lnTo>
                      <a:pt x="73" y="88"/>
                    </a:lnTo>
                    <a:lnTo>
                      <a:pt x="74" y="88"/>
                    </a:lnTo>
                    <a:lnTo>
                      <a:pt x="75" y="88"/>
                    </a:lnTo>
                    <a:lnTo>
                      <a:pt x="76" y="87"/>
                    </a:lnTo>
                    <a:lnTo>
                      <a:pt x="78" y="86"/>
                    </a:lnTo>
                    <a:lnTo>
                      <a:pt x="78" y="85"/>
                    </a:lnTo>
                    <a:lnTo>
                      <a:pt x="80" y="82"/>
                    </a:lnTo>
                    <a:lnTo>
                      <a:pt x="80" y="81"/>
                    </a:lnTo>
                    <a:lnTo>
                      <a:pt x="82" y="79"/>
                    </a:lnTo>
                    <a:lnTo>
                      <a:pt x="82" y="77"/>
                    </a:lnTo>
                    <a:lnTo>
                      <a:pt x="84" y="75"/>
                    </a:lnTo>
                    <a:lnTo>
                      <a:pt x="84" y="74"/>
                    </a:lnTo>
                    <a:lnTo>
                      <a:pt x="84" y="75"/>
                    </a:lnTo>
                    <a:lnTo>
                      <a:pt x="84" y="77"/>
                    </a:lnTo>
                    <a:lnTo>
                      <a:pt x="86" y="75"/>
                    </a:lnTo>
                    <a:lnTo>
                      <a:pt x="86" y="74"/>
                    </a:lnTo>
                    <a:lnTo>
                      <a:pt x="85" y="73"/>
                    </a:lnTo>
                    <a:lnTo>
                      <a:pt x="85" y="73"/>
                    </a:lnTo>
                    <a:lnTo>
                      <a:pt x="82" y="70"/>
                    </a:lnTo>
                    <a:lnTo>
                      <a:pt x="82" y="69"/>
                    </a:lnTo>
                    <a:lnTo>
                      <a:pt x="83" y="69"/>
                    </a:lnTo>
                    <a:lnTo>
                      <a:pt x="82" y="68"/>
                    </a:lnTo>
                    <a:lnTo>
                      <a:pt x="82" y="67"/>
                    </a:lnTo>
                    <a:lnTo>
                      <a:pt x="82" y="67"/>
                    </a:lnTo>
                    <a:lnTo>
                      <a:pt x="82" y="66"/>
                    </a:lnTo>
                    <a:lnTo>
                      <a:pt x="83" y="65"/>
                    </a:lnTo>
                    <a:lnTo>
                      <a:pt x="84" y="64"/>
                    </a:lnTo>
                    <a:lnTo>
                      <a:pt x="86" y="61"/>
                    </a:lnTo>
                    <a:lnTo>
                      <a:pt x="86" y="59"/>
                    </a:lnTo>
                    <a:lnTo>
                      <a:pt x="84" y="57"/>
                    </a:lnTo>
                    <a:lnTo>
                      <a:pt x="84" y="57"/>
                    </a:lnTo>
                    <a:lnTo>
                      <a:pt x="86" y="55"/>
                    </a:lnTo>
                    <a:lnTo>
                      <a:pt x="86" y="55"/>
                    </a:lnTo>
                    <a:lnTo>
                      <a:pt x="87" y="54"/>
                    </a:lnTo>
                    <a:lnTo>
                      <a:pt x="88" y="55"/>
                    </a:lnTo>
                    <a:lnTo>
                      <a:pt x="88" y="55"/>
                    </a:lnTo>
                    <a:lnTo>
                      <a:pt x="88" y="53"/>
                    </a:lnTo>
                    <a:lnTo>
                      <a:pt x="88" y="53"/>
                    </a:lnTo>
                    <a:lnTo>
                      <a:pt x="90" y="53"/>
                    </a:lnTo>
                    <a:lnTo>
                      <a:pt x="90" y="52"/>
                    </a:lnTo>
                    <a:lnTo>
                      <a:pt x="88" y="49"/>
                    </a:lnTo>
                    <a:lnTo>
                      <a:pt x="88" y="49"/>
                    </a:lnTo>
                    <a:lnTo>
                      <a:pt x="90" y="50"/>
                    </a:lnTo>
                    <a:lnTo>
                      <a:pt x="90" y="51"/>
                    </a:lnTo>
                    <a:lnTo>
                      <a:pt x="91" y="51"/>
                    </a:lnTo>
                    <a:lnTo>
                      <a:pt x="91" y="49"/>
                    </a:lnTo>
                    <a:lnTo>
                      <a:pt x="91" y="49"/>
                    </a:lnTo>
                    <a:lnTo>
                      <a:pt x="92" y="49"/>
                    </a:lnTo>
                    <a:lnTo>
                      <a:pt x="92" y="46"/>
                    </a:lnTo>
                    <a:lnTo>
                      <a:pt x="92" y="46"/>
                    </a:lnTo>
                    <a:lnTo>
                      <a:pt x="93" y="46"/>
                    </a:lnTo>
                    <a:lnTo>
                      <a:pt x="93" y="47"/>
                    </a:lnTo>
                    <a:lnTo>
                      <a:pt x="94" y="47"/>
                    </a:lnTo>
                    <a:lnTo>
                      <a:pt x="94" y="47"/>
                    </a:lnTo>
                    <a:lnTo>
                      <a:pt x="95" y="45"/>
                    </a:lnTo>
                    <a:lnTo>
                      <a:pt x="96" y="46"/>
                    </a:lnTo>
                    <a:lnTo>
                      <a:pt x="97" y="48"/>
                    </a:lnTo>
                    <a:lnTo>
                      <a:pt x="97" y="48"/>
                    </a:lnTo>
                    <a:lnTo>
                      <a:pt x="98" y="49"/>
                    </a:lnTo>
                    <a:lnTo>
                      <a:pt x="99" y="47"/>
                    </a:lnTo>
                    <a:lnTo>
                      <a:pt x="102" y="47"/>
                    </a:lnTo>
                    <a:lnTo>
                      <a:pt x="104" y="47"/>
                    </a:lnTo>
                    <a:lnTo>
                      <a:pt x="105" y="49"/>
                    </a:lnTo>
                    <a:lnTo>
                      <a:pt x="106" y="47"/>
                    </a:lnTo>
                    <a:lnTo>
                      <a:pt x="106" y="47"/>
                    </a:lnTo>
                    <a:lnTo>
                      <a:pt x="106" y="45"/>
                    </a:lnTo>
                    <a:lnTo>
                      <a:pt x="104" y="4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2" name="Freeform 130"/>
              <p:cNvSpPr>
                <a:spLocks/>
              </p:cNvSpPr>
              <p:nvPr/>
            </p:nvSpPr>
            <p:spPr bwMode="auto">
              <a:xfrm>
                <a:off x="1643" y="2205"/>
                <a:ext cx="27" cy="35"/>
              </a:xfrm>
              <a:custGeom>
                <a:avLst/>
                <a:gdLst>
                  <a:gd name="T0" fmla="*/ 13 w 27"/>
                  <a:gd name="T1" fmla="*/ 35 h 35"/>
                  <a:gd name="T2" fmla="*/ 13 w 27"/>
                  <a:gd name="T3" fmla="*/ 33 h 35"/>
                  <a:gd name="T4" fmla="*/ 13 w 27"/>
                  <a:gd name="T5" fmla="*/ 31 h 35"/>
                  <a:gd name="T6" fmla="*/ 12 w 27"/>
                  <a:gd name="T7" fmla="*/ 29 h 35"/>
                  <a:gd name="T8" fmla="*/ 13 w 27"/>
                  <a:gd name="T9" fmla="*/ 27 h 35"/>
                  <a:gd name="T10" fmla="*/ 13 w 27"/>
                  <a:gd name="T11" fmla="*/ 24 h 35"/>
                  <a:gd name="T12" fmla="*/ 11 w 27"/>
                  <a:gd name="T13" fmla="*/ 20 h 35"/>
                  <a:gd name="T14" fmla="*/ 10 w 27"/>
                  <a:gd name="T15" fmla="*/ 16 h 35"/>
                  <a:gd name="T16" fmla="*/ 8 w 27"/>
                  <a:gd name="T17" fmla="*/ 14 h 35"/>
                  <a:gd name="T18" fmla="*/ 6 w 27"/>
                  <a:gd name="T19" fmla="*/ 10 h 35"/>
                  <a:gd name="T20" fmla="*/ 6 w 27"/>
                  <a:gd name="T21" fmla="*/ 8 h 35"/>
                  <a:gd name="T22" fmla="*/ 5 w 27"/>
                  <a:gd name="T23" fmla="*/ 6 h 35"/>
                  <a:gd name="T24" fmla="*/ 3 w 27"/>
                  <a:gd name="T25" fmla="*/ 4 h 35"/>
                  <a:gd name="T26" fmla="*/ 1 w 27"/>
                  <a:gd name="T27" fmla="*/ 2 h 35"/>
                  <a:gd name="T28" fmla="*/ 0 w 27"/>
                  <a:gd name="T29" fmla="*/ 2 h 35"/>
                  <a:gd name="T30" fmla="*/ 1 w 27"/>
                  <a:gd name="T31" fmla="*/ 1 h 35"/>
                  <a:gd name="T32" fmla="*/ 1 w 27"/>
                  <a:gd name="T33" fmla="*/ 0 h 35"/>
                  <a:gd name="T34" fmla="*/ 3 w 27"/>
                  <a:gd name="T35" fmla="*/ 0 h 35"/>
                  <a:gd name="T36" fmla="*/ 4 w 27"/>
                  <a:gd name="T37" fmla="*/ 0 h 35"/>
                  <a:gd name="T38" fmla="*/ 6 w 27"/>
                  <a:gd name="T39" fmla="*/ 0 h 35"/>
                  <a:gd name="T40" fmla="*/ 9 w 27"/>
                  <a:gd name="T41" fmla="*/ 0 h 35"/>
                  <a:gd name="T42" fmla="*/ 10 w 27"/>
                  <a:gd name="T43" fmla="*/ 1 h 35"/>
                  <a:gd name="T44" fmla="*/ 13 w 27"/>
                  <a:gd name="T45" fmla="*/ 3 h 35"/>
                  <a:gd name="T46" fmla="*/ 14 w 27"/>
                  <a:gd name="T47" fmla="*/ 4 h 35"/>
                  <a:gd name="T48" fmla="*/ 16 w 27"/>
                  <a:gd name="T49" fmla="*/ 3 h 35"/>
                  <a:gd name="T50" fmla="*/ 17 w 27"/>
                  <a:gd name="T51" fmla="*/ 4 h 35"/>
                  <a:gd name="T52" fmla="*/ 19 w 27"/>
                  <a:gd name="T53" fmla="*/ 5 h 35"/>
                  <a:gd name="T54" fmla="*/ 20 w 27"/>
                  <a:gd name="T55" fmla="*/ 5 h 35"/>
                  <a:gd name="T56" fmla="*/ 21 w 27"/>
                  <a:gd name="T57" fmla="*/ 6 h 35"/>
                  <a:gd name="T58" fmla="*/ 21 w 27"/>
                  <a:gd name="T59" fmla="*/ 7 h 35"/>
                  <a:gd name="T60" fmla="*/ 21 w 27"/>
                  <a:gd name="T61" fmla="*/ 8 h 35"/>
                  <a:gd name="T62" fmla="*/ 21 w 27"/>
                  <a:gd name="T63" fmla="*/ 10 h 35"/>
                  <a:gd name="T64" fmla="*/ 21 w 27"/>
                  <a:gd name="T65" fmla="*/ 12 h 35"/>
                  <a:gd name="T66" fmla="*/ 22 w 27"/>
                  <a:gd name="T67" fmla="*/ 12 h 35"/>
                  <a:gd name="T68" fmla="*/ 23 w 27"/>
                  <a:gd name="T69" fmla="*/ 13 h 35"/>
                  <a:gd name="T70" fmla="*/ 23 w 27"/>
                  <a:gd name="T71" fmla="*/ 14 h 35"/>
                  <a:gd name="T72" fmla="*/ 23 w 27"/>
                  <a:gd name="T73" fmla="*/ 15 h 35"/>
                  <a:gd name="T74" fmla="*/ 24 w 27"/>
                  <a:gd name="T75" fmla="*/ 17 h 35"/>
                  <a:gd name="T76" fmla="*/ 27 w 27"/>
                  <a:gd name="T77" fmla="*/ 18 h 35"/>
                  <a:gd name="T78" fmla="*/ 27 w 27"/>
                  <a:gd name="T79" fmla="*/ 20 h 35"/>
                  <a:gd name="T80" fmla="*/ 27 w 27"/>
                  <a:gd name="T81" fmla="*/ 20 h 35"/>
                  <a:gd name="T82" fmla="*/ 27 w 27"/>
                  <a:gd name="T83" fmla="*/ 22 h 35"/>
                  <a:gd name="T84" fmla="*/ 27 w 27"/>
                  <a:gd name="T85" fmla="*/ 23 h 35"/>
                  <a:gd name="T86" fmla="*/ 27 w 27"/>
                  <a:gd name="T87" fmla="*/ 24 h 35"/>
                  <a:gd name="T88" fmla="*/ 26 w 27"/>
                  <a:gd name="T89" fmla="*/ 24 h 35"/>
                  <a:gd name="T90" fmla="*/ 23 w 27"/>
                  <a:gd name="T91" fmla="*/ 24 h 35"/>
                  <a:gd name="T92" fmla="*/ 21 w 27"/>
                  <a:gd name="T93" fmla="*/ 24 h 35"/>
                  <a:gd name="T94" fmla="*/ 21 w 27"/>
                  <a:gd name="T95" fmla="*/ 24 h 35"/>
                  <a:gd name="T96" fmla="*/ 19 w 27"/>
                  <a:gd name="T97" fmla="*/ 24 h 35"/>
                  <a:gd name="T98" fmla="*/ 19 w 27"/>
                  <a:gd name="T99" fmla="*/ 25 h 35"/>
                  <a:gd name="T100" fmla="*/ 19 w 27"/>
                  <a:gd name="T101" fmla="*/ 28 h 35"/>
                  <a:gd name="T102" fmla="*/ 17 w 27"/>
                  <a:gd name="T103" fmla="*/ 29 h 35"/>
                  <a:gd name="T104" fmla="*/ 17 w 27"/>
                  <a:gd name="T105" fmla="*/ 30 h 35"/>
                  <a:gd name="T106" fmla="*/ 17 w 27"/>
                  <a:gd name="T107" fmla="*/ 31 h 35"/>
                  <a:gd name="T108" fmla="*/ 15 w 27"/>
                  <a:gd name="T109" fmla="*/ 32 h 35"/>
                  <a:gd name="T110" fmla="*/ 15 w 27"/>
                  <a:gd name="T111" fmla="*/ 33 h 35"/>
                  <a:gd name="T112" fmla="*/ 15 w 27"/>
                  <a:gd name="T113" fmla="*/ 34 h 35"/>
                  <a:gd name="T114" fmla="*/ 14 w 27"/>
                  <a:gd name="T115" fmla="*/ 35 h 35"/>
                  <a:gd name="T116" fmla="*/ 13 w 27"/>
                  <a:gd name="T1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 h="35">
                    <a:moveTo>
                      <a:pt x="13" y="35"/>
                    </a:moveTo>
                    <a:lnTo>
                      <a:pt x="13" y="33"/>
                    </a:lnTo>
                    <a:lnTo>
                      <a:pt x="13" y="31"/>
                    </a:lnTo>
                    <a:lnTo>
                      <a:pt x="12" y="29"/>
                    </a:lnTo>
                    <a:lnTo>
                      <a:pt x="13" y="27"/>
                    </a:lnTo>
                    <a:lnTo>
                      <a:pt x="13" y="24"/>
                    </a:lnTo>
                    <a:lnTo>
                      <a:pt x="11" y="20"/>
                    </a:lnTo>
                    <a:lnTo>
                      <a:pt x="10" y="16"/>
                    </a:lnTo>
                    <a:lnTo>
                      <a:pt x="8" y="14"/>
                    </a:lnTo>
                    <a:lnTo>
                      <a:pt x="6" y="10"/>
                    </a:lnTo>
                    <a:lnTo>
                      <a:pt x="6" y="8"/>
                    </a:lnTo>
                    <a:lnTo>
                      <a:pt x="5" y="6"/>
                    </a:lnTo>
                    <a:lnTo>
                      <a:pt x="3" y="4"/>
                    </a:lnTo>
                    <a:lnTo>
                      <a:pt x="1" y="2"/>
                    </a:lnTo>
                    <a:lnTo>
                      <a:pt x="0" y="2"/>
                    </a:lnTo>
                    <a:lnTo>
                      <a:pt x="1" y="1"/>
                    </a:lnTo>
                    <a:lnTo>
                      <a:pt x="1" y="0"/>
                    </a:lnTo>
                    <a:lnTo>
                      <a:pt x="3" y="0"/>
                    </a:lnTo>
                    <a:lnTo>
                      <a:pt x="4" y="0"/>
                    </a:lnTo>
                    <a:lnTo>
                      <a:pt x="6" y="0"/>
                    </a:lnTo>
                    <a:lnTo>
                      <a:pt x="9" y="0"/>
                    </a:lnTo>
                    <a:lnTo>
                      <a:pt x="10" y="1"/>
                    </a:lnTo>
                    <a:lnTo>
                      <a:pt x="13" y="3"/>
                    </a:lnTo>
                    <a:lnTo>
                      <a:pt x="14" y="4"/>
                    </a:lnTo>
                    <a:lnTo>
                      <a:pt x="16" y="3"/>
                    </a:lnTo>
                    <a:lnTo>
                      <a:pt x="17" y="4"/>
                    </a:lnTo>
                    <a:lnTo>
                      <a:pt x="19" y="5"/>
                    </a:lnTo>
                    <a:lnTo>
                      <a:pt x="20" y="5"/>
                    </a:lnTo>
                    <a:lnTo>
                      <a:pt x="21" y="6"/>
                    </a:lnTo>
                    <a:lnTo>
                      <a:pt x="21" y="7"/>
                    </a:lnTo>
                    <a:lnTo>
                      <a:pt x="21" y="8"/>
                    </a:lnTo>
                    <a:lnTo>
                      <a:pt x="21" y="10"/>
                    </a:lnTo>
                    <a:lnTo>
                      <a:pt x="21" y="12"/>
                    </a:lnTo>
                    <a:lnTo>
                      <a:pt x="22" y="12"/>
                    </a:lnTo>
                    <a:lnTo>
                      <a:pt x="23" y="13"/>
                    </a:lnTo>
                    <a:lnTo>
                      <a:pt x="23" y="14"/>
                    </a:lnTo>
                    <a:lnTo>
                      <a:pt x="23" y="15"/>
                    </a:lnTo>
                    <a:lnTo>
                      <a:pt x="24" y="17"/>
                    </a:lnTo>
                    <a:lnTo>
                      <a:pt x="27" y="18"/>
                    </a:lnTo>
                    <a:lnTo>
                      <a:pt x="27" y="20"/>
                    </a:lnTo>
                    <a:lnTo>
                      <a:pt x="27" y="20"/>
                    </a:lnTo>
                    <a:lnTo>
                      <a:pt x="27" y="22"/>
                    </a:lnTo>
                    <a:lnTo>
                      <a:pt x="27" y="23"/>
                    </a:lnTo>
                    <a:lnTo>
                      <a:pt x="27" y="24"/>
                    </a:lnTo>
                    <a:lnTo>
                      <a:pt x="26" y="24"/>
                    </a:lnTo>
                    <a:lnTo>
                      <a:pt x="23" y="24"/>
                    </a:lnTo>
                    <a:lnTo>
                      <a:pt x="21" y="24"/>
                    </a:lnTo>
                    <a:lnTo>
                      <a:pt x="21" y="24"/>
                    </a:lnTo>
                    <a:lnTo>
                      <a:pt x="19" y="24"/>
                    </a:lnTo>
                    <a:lnTo>
                      <a:pt x="19" y="25"/>
                    </a:lnTo>
                    <a:lnTo>
                      <a:pt x="19" y="28"/>
                    </a:lnTo>
                    <a:lnTo>
                      <a:pt x="17" y="29"/>
                    </a:lnTo>
                    <a:lnTo>
                      <a:pt x="17" y="30"/>
                    </a:lnTo>
                    <a:lnTo>
                      <a:pt x="17" y="31"/>
                    </a:lnTo>
                    <a:lnTo>
                      <a:pt x="15" y="32"/>
                    </a:lnTo>
                    <a:lnTo>
                      <a:pt x="15" y="33"/>
                    </a:lnTo>
                    <a:lnTo>
                      <a:pt x="15" y="34"/>
                    </a:lnTo>
                    <a:lnTo>
                      <a:pt x="14" y="35"/>
                    </a:lnTo>
                    <a:lnTo>
                      <a:pt x="13" y="3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3" name="Freeform 131"/>
              <p:cNvSpPr>
                <a:spLocks/>
              </p:cNvSpPr>
              <p:nvPr/>
            </p:nvSpPr>
            <p:spPr bwMode="auto">
              <a:xfrm>
                <a:off x="1503" y="2199"/>
                <a:ext cx="62" cy="30"/>
              </a:xfrm>
              <a:custGeom>
                <a:avLst/>
                <a:gdLst>
                  <a:gd name="T0" fmla="*/ 35 w 62"/>
                  <a:gd name="T1" fmla="*/ 4 h 30"/>
                  <a:gd name="T2" fmla="*/ 31 w 62"/>
                  <a:gd name="T3" fmla="*/ 6 h 30"/>
                  <a:gd name="T4" fmla="*/ 28 w 62"/>
                  <a:gd name="T5" fmla="*/ 8 h 30"/>
                  <a:gd name="T6" fmla="*/ 27 w 62"/>
                  <a:gd name="T7" fmla="*/ 13 h 30"/>
                  <a:gd name="T8" fmla="*/ 29 w 62"/>
                  <a:gd name="T9" fmla="*/ 16 h 30"/>
                  <a:gd name="T10" fmla="*/ 27 w 62"/>
                  <a:gd name="T11" fmla="*/ 16 h 30"/>
                  <a:gd name="T12" fmla="*/ 23 w 62"/>
                  <a:gd name="T13" fmla="*/ 15 h 30"/>
                  <a:gd name="T14" fmla="*/ 17 w 62"/>
                  <a:gd name="T15" fmla="*/ 16 h 30"/>
                  <a:gd name="T16" fmla="*/ 12 w 62"/>
                  <a:gd name="T17" fmla="*/ 18 h 30"/>
                  <a:gd name="T18" fmla="*/ 9 w 62"/>
                  <a:gd name="T19" fmla="*/ 17 h 30"/>
                  <a:gd name="T20" fmla="*/ 7 w 62"/>
                  <a:gd name="T21" fmla="*/ 19 h 30"/>
                  <a:gd name="T22" fmla="*/ 5 w 62"/>
                  <a:gd name="T23" fmla="*/ 18 h 30"/>
                  <a:gd name="T24" fmla="*/ 3 w 62"/>
                  <a:gd name="T25" fmla="*/ 17 h 30"/>
                  <a:gd name="T26" fmla="*/ 0 w 62"/>
                  <a:gd name="T27" fmla="*/ 18 h 30"/>
                  <a:gd name="T28" fmla="*/ 2 w 62"/>
                  <a:gd name="T29" fmla="*/ 20 h 30"/>
                  <a:gd name="T30" fmla="*/ 3 w 62"/>
                  <a:gd name="T31" fmla="*/ 22 h 30"/>
                  <a:gd name="T32" fmla="*/ 3 w 62"/>
                  <a:gd name="T33" fmla="*/ 24 h 30"/>
                  <a:gd name="T34" fmla="*/ 5 w 62"/>
                  <a:gd name="T35" fmla="*/ 25 h 30"/>
                  <a:gd name="T36" fmla="*/ 7 w 62"/>
                  <a:gd name="T37" fmla="*/ 25 h 30"/>
                  <a:gd name="T38" fmla="*/ 10 w 62"/>
                  <a:gd name="T39" fmla="*/ 26 h 30"/>
                  <a:gd name="T40" fmla="*/ 15 w 62"/>
                  <a:gd name="T41" fmla="*/ 24 h 30"/>
                  <a:gd name="T42" fmla="*/ 19 w 62"/>
                  <a:gd name="T43" fmla="*/ 24 h 30"/>
                  <a:gd name="T44" fmla="*/ 21 w 62"/>
                  <a:gd name="T45" fmla="*/ 23 h 30"/>
                  <a:gd name="T46" fmla="*/ 21 w 62"/>
                  <a:gd name="T47" fmla="*/ 24 h 30"/>
                  <a:gd name="T48" fmla="*/ 23 w 62"/>
                  <a:gd name="T49" fmla="*/ 26 h 30"/>
                  <a:gd name="T50" fmla="*/ 25 w 62"/>
                  <a:gd name="T51" fmla="*/ 27 h 30"/>
                  <a:gd name="T52" fmla="*/ 31 w 62"/>
                  <a:gd name="T53" fmla="*/ 29 h 30"/>
                  <a:gd name="T54" fmla="*/ 34 w 62"/>
                  <a:gd name="T55" fmla="*/ 30 h 30"/>
                  <a:gd name="T56" fmla="*/ 41 w 62"/>
                  <a:gd name="T57" fmla="*/ 30 h 30"/>
                  <a:gd name="T58" fmla="*/ 43 w 62"/>
                  <a:gd name="T59" fmla="*/ 28 h 30"/>
                  <a:gd name="T60" fmla="*/ 48 w 62"/>
                  <a:gd name="T61" fmla="*/ 28 h 30"/>
                  <a:gd name="T62" fmla="*/ 49 w 62"/>
                  <a:gd name="T63" fmla="*/ 26 h 30"/>
                  <a:gd name="T64" fmla="*/ 53 w 62"/>
                  <a:gd name="T65" fmla="*/ 26 h 30"/>
                  <a:gd name="T66" fmla="*/ 55 w 62"/>
                  <a:gd name="T67" fmla="*/ 24 h 30"/>
                  <a:gd name="T68" fmla="*/ 57 w 62"/>
                  <a:gd name="T69" fmla="*/ 21 h 30"/>
                  <a:gd name="T70" fmla="*/ 58 w 62"/>
                  <a:gd name="T71" fmla="*/ 17 h 30"/>
                  <a:gd name="T72" fmla="*/ 58 w 62"/>
                  <a:gd name="T73" fmla="*/ 15 h 30"/>
                  <a:gd name="T74" fmla="*/ 62 w 62"/>
                  <a:gd name="T75" fmla="*/ 14 h 30"/>
                  <a:gd name="T76" fmla="*/ 61 w 62"/>
                  <a:gd name="T77" fmla="*/ 8 h 30"/>
                  <a:gd name="T78" fmla="*/ 60 w 62"/>
                  <a:gd name="T79" fmla="*/ 5 h 30"/>
                  <a:gd name="T80" fmla="*/ 59 w 62"/>
                  <a:gd name="T81" fmla="*/ 2 h 30"/>
                  <a:gd name="T82" fmla="*/ 52 w 62"/>
                  <a:gd name="T83" fmla="*/ 0 h 30"/>
                  <a:gd name="T84" fmla="*/ 45 w 62"/>
                  <a:gd name="T85" fmla="*/ 0 h 30"/>
                  <a:gd name="T86" fmla="*/ 44 w 62"/>
                  <a:gd name="T87" fmla="*/ 2 h 30"/>
                  <a:gd name="T88" fmla="*/ 41 w 62"/>
                  <a:gd name="T89" fmla="*/ 4 h 30"/>
                  <a:gd name="T90" fmla="*/ 38 w 62"/>
                  <a:gd name="T91" fmla="*/ 4 h 30"/>
                  <a:gd name="T92" fmla="*/ 35 w 62"/>
                  <a:gd name="T93"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 h="30">
                    <a:moveTo>
                      <a:pt x="35" y="2"/>
                    </a:moveTo>
                    <a:lnTo>
                      <a:pt x="35" y="4"/>
                    </a:lnTo>
                    <a:lnTo>
                      <a:pt x="32" y="4"/>
                    </a:lnTo>
                    <a:lnTo>
                      <a:pt x="31" y="6"/>
                    </a:lnTo>
                    <a:lnTo>
                      <a:pt x="31" y="7"/>
                    </a:lnTo>
                    <a:lnTo>
                      <a:pt x="28" y="8"/>
                    </a:lnTo>
                    <a:lnTo>
                      <a:pt x="27" y="10"/>
                    </a:lnTo>
                    <a:lnTo>
                      <a:pt x="27" y="13"/>
                    </a:lnTo>
                    <a:lnTo>
                      <a:pt x="28" y="15"/>
                    </a:lnTo>
                    <a:lnTo>
                      <a:pt x="29" y="16"/>
                    </a:lnTo>
                    <a:lnTo>
                      <a:pt x="27" y="17"/>
                    </a:lnTo>
                    <a:lnTo>
                      <a:pt x="27" y="16"/>
                    </a:lnTo>
                    <a:lnTo>
                      <a:pt x="25" y="16"/>
                    </a:lnTo>
                    <a:lnTo>
                      <a:pt x="23" y="15"/>
                    </a:lnTo>
                    <a:lnTo>
                      <a:pt x="22" y="16"/>
                    </a:lnTo>
                    <a:lnTo>
                      <a:pt x="17" y="16"/>
                    </a:lnTo>
                    <a:lnTo>
                      <a:pt x="14" y="18"/>
                    </a:lnTo>
                    <a:lnTo>
                      <a:pt x="12" y="18"/>
                    </a:lnTo>
                    <a:lnTo>
                      <a:pt x="10" y="17"/>
                    </a:lnTo>
                    <a:lnTo>
                      <a:pt x="9" y="17"/>
                    </a:lnTo>
                    <a:lnTo>
                      <a:pt x="7" y="18"/>
                    </a:lnTo>
                    <a:lnTo>
                      <a:pt x="7" y="19"/>
                    </a:lnTo>
                    <a:lnTo>
                      <a:pt x="7" y="20"/>
                    </a:lnTo>
                    <a:lnTo>
                      <a:pt x="5" y="18"/>
                    </a:lnTo>
                    <a:lnTo>
                      <a:pt x="4" y="18"/>
                    </a:lnTo>
                    <a:lnTo>
                      <a:pt x="3" y="17"/>
                    </a:lnTo>
                    <a:lnTo>
                      <a:pt x="1" y="17"/>
                    </a:lnTo>
                    <a:lnTo>
                      <a:pt x="0" y="18"/>
                    </a:lnTo>
                    <a:lnTo>
                      <a:pt x="1" y="19"/>
                    </a:lnTo>
                    <a:lnTo>
                      <a:pt x="2" y="20"/>
                    </a:lnTo>
                    <a:lnTo>
                      <a:pt x="3" y="21"/>
                    </a:lnTo>
                    <a:lnTo>
                      <a:pt x="3" y="22"/>
                    </a:lnTo>
                    <a:lnTo>
                      <a:pt x="1" y="24"/>
                    </a:lnTo>
                    <a:lnTo>
                      <a:pt x="3" y="24"/>
                    </a:lnTo>
                    <a:lnTo>
                      <a:pt x="4" y="25"/>
                    </a:lnTo>
                    <a:lnTo>
                      <a:pt x="5" y="25"/>
                    </a:lnTo>
                    <a:lnTo>
                      <a:pt x="7" y="24"/>
                    </a:lnTo>
                    <a:lnTo>
                      <a:pt x="7" y="25"/>
                    </a:lnTo>
                    <a:lnTo>
                      <a:pt x="9" y="26"/>
                    </a:lnTo>
                    <a:lnTo>
                      <a:pt x="10" y="26"/>
                    </a:lnTo>
                    <a:lnTo>
                      <a:pt x="13" y="25"/>
                    </a:lnTo>
                    <a:lnTo>
                      <a:pt x="15" y="24"/>
                    </a:lnTo>
                    <a:lnTo>
                      <a:pt x="18" y="24"/>
                    </a:lnTo>
                    <a:lnTo>
                      <a:pt x="19" y="24"/>
                    </a:lnTo>
                    <a:lnTo>
                      <a:pt x="21" y="23"/>
                    </a:lnTo>
                    <a:lnTo>
                      <a:pt x="21" y="23"/>
                    </a:lnTo>
                    <a:lnTo>
                      <a:pt x="21" y="23"/>
                    </a:lnTo>
                    <a:lnTo>
                      <a:pt x="21" y="24"/>
                    </a:lnTo>
                    <a:lnTo>
                      <a:pt x="22" y="25"/>
                    </a:lnTo>
                    <a:lnTo>
                      <a:pt x="23" y="26"/>
                    </a:lnTo>
                    <a:lnTo>
                      <a:pt x="24" y="27"/>
                    </a:lnTo>
                    <a:lnTo>
                      <a:pt x="25" y="27"/>
                    </a:lnTo>
                    <a:lnTo>
                      <a:pt x="26" y="28"/>
                    </a:lnTo>
                    <a:lnTo>
                      <a:pt x="31" y="29"/>
                    </a:lnTo>
                    <a:lnTo>
                      <a:pt x="33" y="30"/>
                    </a:lnTo>
                    <a:lnTo>
                      <a:pt x="34" y="30"/>
                    </a:lnTo>
                    <a:lnTo>
                      <a:pt x="37" y="30"/>
                    </a:lnTo>
                    <a:lnTo>
                      <a:pt x="41" y="30"/>
                    </a:lnTo>
                    <a:lnTo>
                      <a:pt x="42" y="29"/>
                    </a:lnTo>
                    <a:lnTo>
                      <a:pt x="43" y="28"/>
                    </a:lnTo>
                    <a:lnTo>
                      <a:pt x="45" y="27"/>
                    </a:lnTo>
                    <a:lnTo>
                      <a:pt x="48" y="28"/>
                    </a:lnTo>
                    <a:lnTo>
                      <a:pt x="49" y="26"/>
                    </a:lnTo>
                    <a:lnTo>
                      <a:pt x="49" y="26"/>
                    </a:lnTo>
                    <a:lnTo>
                      <a:pt x="52" y="27"/>
                    </a:lnTo>
                    <a:lnTo>
                      <a:pt x="53" y="26"/>
                    </a:lnTo>
                    <a:lnTo>
                      <a:pt x="54" y="25"/>
                    </a:lnTo>
                    <a:lnTo>
                      <a:pt x="55" y="24"/>
                    </a:lnTo>
                    <a:lnTo>
                      <a:pt x="57" y="23"/>
                    </a:lnTo>
                    <a:lnTo>
                      <a:pt x="57" y="21"/>
                    </a:lnTo>
                    <a:lnTo>
                      <a:pt x="57" y="20"/>
                    </a:lnTo>
                    <a:lnTo>
                      <a:pt x="58" y="17"/>
                    </a:lnTo>
                    <a:lnTo>
                      <a:pt x="57" y="16"/>
                    </a:lnTo>
                    <a:lnTo>
                      <a:pt x="58" y="15"/>
                    </a:lnTo>
                    <a:lnTo>
                      <a:pt x="61" y="15"/>
                    </a:lnTo>
                    <a:lnTo>
                      <a:pt x="62" y="14"/>
                    </a:lnTo>
                    <a:lnTo>
                      <a:pt x="62" y="10"/>
                    </a:lnTo>
                    <a:lnTo>
                      <a:pt x="61" y="8"/>
                    </a:lnTo>
                    <a:lnTo>
                      <a:pt x="60" y="5"/>
                    </a:lnTo>
                    <a:lnTo>
                      <a:pt x="60" y="5"/>
                    </a:lnTo>
                    <a:lnTo>
                      <a:pt x="60" y="3"/>
                    </a:lnTo>
                    <a:lnTo>
                      <a:pt x="59" y="2"/>
                    </a:lnTo>
                    <a:lnTo>
                      <a:pt x="54" y="2"/>
                    </a:lnTo>
                    <a:lnTo>
                      <a:pt x="52" y="0"/>
                    </a:lnTo>
                    <a:lnTo>
                      <a:pt x="51" y="0"/>
                    </a:lnTo>
                    <a:lnTo>
                      <a:pt x="45" y="0"/>
                    </a:lnTo>
                    <a:lnTo>
                      <a:pt x="45" y="1"/>
                    </a:lnTo>
                    <a:lnTo>
                      <a:pt x="44" y="2"/>
                    </a:lnTo>
                    <a:lnTo>
                      <a:pt x="43" y="4"/>
                    </a:lnTo>
                    <a:lnTo>
                      <a:pt x="41" y="4"/>
                    </a:lnTo>
                    <a:lnTo>
                      <a:pt x="40" y="4"/>
                    </a:lnTo>
                    <a:lnTo>
                      <a:pt x="38" y="4"/>
                    </a:lnTo>
                    <a:lnTo>
                      <a:pt x="37" y="3"/>
                    </a:lnTo>
                    <a:lnTo>
                      <a:pt x="35"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4" name="Freeform 132"/>
              <p:cNvSpPr>
                <a:spLocks/>
              </p:cNvSpPr>
              <p:nvPr/>
            </p:nvSpPr>
            <p:spPr bwMode="auto">
              <a:xfrm>
                <a:off x="1455" y="2141"/>
                <a:ext cx="29" cy="35"/>
              </a:xfrm>
              <a:custGeom>
                <a:avLst/>
                <a:gdLst>
                  <a:gd name="T0" fmla="*/ 18 w 29"/>
                  <a:gd name="T1" fmla="*/ 35 h 35"/>
                  <a:gd name="T2" fmla="*/ 17 w 29"/>
                  <a:gd name="T3" fmla="*/ 33 h 35"/>
                  <a:gd name="T4" fmla="*/ 17 w 29"/>
                  <a:gd name="T5" fmla="*/ 30 h 35"/>
                  <a:gd name="T6" fmla="*/ 14 w 29"/>
                  <a:gd name="T7" fmla="*/ 29 h 35"/>
                  <a:gd name="T8" fmla="*/ 13 w 29"/>
                  <a:gd name="T9" fmla="*/ 27 h 35"/>
                  <a:gd name="T10" fmla="*/ 11 w 29"/>
                  <a:gd name="T11" fmla="*/ 26 h 35"/>
                  <a:gd name="T12" fmla="*/ 7 w 29"/>
                  <a:gd name="T13" fmla="*/ 27 h 35"/>
                  <a:gd name="T14" fmla="*/ 2 w 29"/>
                  <a:gd name="T15" fmla="*/ 29 h 35"/>
                  <a:gd name="T16" fmla="*/ 0 w 29"/>
                  <a:gd name="T17" fmla="*/ 28 h 35"/>
                  <a:gd name="T18" fmla="*/ 1 w 29"/>
                  <a:gd name="T19" fmla="*/ 27 h 35"/>
                  <a:gd name="T20" fmla="*/ 4 w 29"/>
                  <a:gd name="T21" fmla="*/ 28 h 35"/>
                  <a:gd name="T22" fmla="*/ 6 w 29"/>
                  <a:gd name="T23" fmla="*/ 27 h 35"/>
                  <a:gd name="T24" fmla="*/ 3 w 29"/>
                  <a:gd name="T25" fmla="*/ 27 h 35"/>
                  <a:gd name="T26" fmla="*/ 3 w 29"/>
                  <a:gd name="T27" fmla="*/ 26 h 35"/>
                  <a:gd name="T28" fmla="*/ 7 w 29"/>
                  <a:gd name="T29" fmla="*/ 24 h 35"/>
                  <a:gd name="T30" fmla="*/ 11 w 29"/>
                  <a:gd name="T31" fmla="*/ 23 h 35"/>
                  <a:gd name="T32" fmla="*/ 9 w 29"/>
                  <a:gd name="T33" fmla="*/ 23 h 35"/>
                  <a:gd name="T34" fmla="*/ 6 w 29"/>
                  <a:gd name="T35" fmla="*/ 22 h 35"/>
                  <a:gd name="T36" fmla="*/ 5 w 29"/>
                  <a:gd name="T37" fmla="*/ 20 h 35"/>
                  <a:gd name="T38" fmla="*/ 9 w 29"/>
                  <a:gd name="T39" fmla="*/ 16 h 35"/>
                  <a:gd name="T40" fmla="*/ 11 w 29"/>
                  <a:gd name="T41" fmla="*/ 8 h 35"/>
                  <a:gd name="T42" fmla="*/ 13 w 29"/>
                  <a:gd name="T43" fmla="*/ 8 h 35"/>
                  <a:gd name="T44" fmla="*/ 13 w 29"/>
                  <a:gd name="T45" fmla="*/ 10 h 35"/>
                  <a:gd name="T46" fmla="*/ 12 w 29"/>
                  <a:gd name="T47" fmla="*/ 10 h 35"/>
                  <a:gd name="T48" fmla="*/ 12 w 29"/>
                  <a:gd name="T49" fmla="*/ 12 h 35"/>
                  <a:gd name="T50" fmla="*/ 12 w 29"/>
                  <a:gd name="T51" fmla="*/ 14 h 35"/>
                  <a:gd name="T52" fmla="*/ 15 w 29"/>
                  <a:gd name="T53" fmla="*/ 15 h 35"/>
                  <a:gd name="T54" fmla="*/ 15 w 29"/>
                  <a:gd name="T55" fmla="*/ 15 h 35"/>
                  <a:gd name="T56" fmla="*/ 15 w 29"/>
                  <a:gd name="T57" fmla="*/ 13 h 35"/>
                  <a:gd name="T58" fmla="*/ 15 w 29"/>
                  <a:gd name="T59" fmla="*/ 12 h 35"/>
                  <a:gd name="T60" fmla="*/ 16 w 29"/>
                  <a:gd name="T61" fmla="*/ 10 h 35"/>
                  <a:gd name="T62" fmla="*/ 16 w 29"/>
                  <a:gd name="T63" fmla="*/ 8 h 35"/>
                  <a:gd name="T64" fmla="*/ 15 w 29"/>
                  <a:gd name="T65" fmla="*/ 7 h 35"/>
                  <a:gd name="T66" fmla="*/ 15 w 29"/>
                  <a:gd name="T67" fmla="*/ 4 h 35"/>
                  <a:gd name="T68" fmla="*/ 17 w 29"/>
                  <a:gd name="T69" fmla="*/ 2 h 35"/>
                  <a:gd name="T70" fmla="*/ 20 w 29"/>
                  <a:gd name="T71" fmla="*/ 0 h 35"/>
                  <a:gd name="T72" fmla="*/ 23 w 29"/>
                  <a:gd name="T73" fmla="*/ 0 h 35"/>
                  <a:gd name="T74" fmla="*/ 27 w 29"/>
                  <a:gd name="T75" fmla="*/ 0 h 35"/>
                  <a:gd name="T76" fmla="*/ 29 w 29"/>
                  <a:gd name="T77" fmla="*/ 2 h 35"/>
                  <a:gd name="T78" fmla="*/ 25 w 29"/>
                  <a:gd name="T79" fmla="*/ 10 h 35"/>
                  <a:gd name="T80" fmla="*/ 28 w 29"/>
                  <a:gd name="T81" fmla="*/ 13 h 35"/>
                  <a:gd name="T82" fmla="*/ 27 w 29"/>
                  <a:gd name="T83" fmla="*/ 16 h 35"/>
                  <a:gd name="T84" fmla="*/ 25 w 29"/>
                  <a:gd name="T85" fmla="*/ 19 h 35"/>
                  <a:gd name="T86" fmla="*/ 23 w 29"/>
                  <a:gd name="T87" fmla="*/ 21 h 35"/>
                  <a:gd name="T88" fmla="*/ 19 w 29"/>
                  <a:gd name="T89" fmla="*/ 20 h 35"/>
                  <a:gd name="T90" fmla="*/ 20 w 29"/>
                  <a:gd name="T91" fmla="*/ 24 h 35"/>
                  <a:gd name="T92" fmla="*/ 20 w 29"/>
                  <a:gd name="T93" fmla="*/ 27 h 35"/>
                  <a:gd name="T94" fmla="*/ 19 w 29"/>
                  <a:gd name="T95" fmla="*/ 31 h 35"/>
                  <a:gd name="T96" fmla="*/ 20 w 29"/>
                  <a:gd name="T97" fmla="*/ 3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 h="35">
                    <a:moveTo>
                      <a:pt x="20" y="35"/>
                    </a:moveTo>
                    <a:lnTo>
                      <a:pt x="18" y="35"/>
                    </a:lnTo>
                    <a:lnTo>
                      <a:pt x="17" y="34"/>
                    </a:lnTo>
                    <a:lnTo>
                      <a:pt x="17" y="33"/>
                    </a:lnTo>
                    <a:lnTo>
                      <a:pt x="17" y="31"/>
                    </a:lnTo>
                    <a:lnTo>
                      <a:pt x="17" y="30"/>
                    </a:lnTo>
                    <a:lnTo>
                      <a:pt x="15" y="29"/>
                    </a:lnTo>
                    <a:lnTo>
                      <a:pt x="14" y="29"/>
                    </a:lnTo>
                    <a:lnTo>
                      <a:pt x="13" y="28"/>
                    </a:lnTo>
                    <a:lnTo>
                      <a:pt x="13" y="27"/>
                    </a:lnTo>
                    <a:lnTo>
                      <a:pt x="12" y="27"/>
                    </a:lnTo>
                    <a:lnTo>
                      <a:pt x="11" y="26"/>
                    </a:lnTo>
                    <a:lnTo>
                      <a:pt x="9" y="26"/>
                    </a:lnTo>
                    <a:lnTo>
                      <a:pt x="7" y="27"/>
                    </a:lnTo>
                    <a:lnTo>
                      <a:pt x="5" y="28"/>
                    </a:lnTo>
                    <a:lnTo>
                      <a:pt x="2" y="29"/>
                    </a:lnTo>
                    <a:lnTo>
                      <a:pt x="0" y="28"/>
                    </a:lnTo>
                    <a:lnTo>
                      <a:pt x="0" y="28"/>
                    </a:lnTo>
                    <a:lnTo>
                      <a:pt x="0" y="28"/>
                    </a:lnTo>
                    <a:lnTo>
                      <a:pt x="1" y="27"/>
                    </a:lnTo>
                    <a:lnTo>
                      <a:pt x="3" y="28"/>
                    </a:lnTo>
                    <a:lnTo>
                      <a:pt x="4" y="28"/>
                    </a:lnTo>
                    <a:lnTo>
                      <a:pt x="5" y="28"/>
                    </a:lnTo>
                    <a:lnTo>
                      <a:pt x="6" y="27"/>
                    </a:lnTo>
                    <a:lnTo>
                      <a:pt x="5" y="27"/>
                    </a:lnTo>
                    <a:lnTo>
                      <a:pt x="3" y="27"/>
                    </a:lnTo>
                    <a:lnTo>
                      <a:pt x="3" y="27"/>
                    </a:lnTo>
                    <a:lnTo>
                      <a:pt x="3" y="26"/>
                    </a:lnTo>
                    <a:lnTo>
                      <a:pt x="6" y="25"/>
                    </a:lnTo>
                    <a:lnTo>
                      <a:pt x="7" y="24"/>
                    </a:lnTo>
                    <a:lnTo>
                      <a:pt x="10" y="24"/>
                    </a:lnTo>
                    <a:lnTo>
                      <a:pt x="11" y="23"/>
                    </a:lnTo>
                    <a:lnTo>
                      <a:pt x="11" y="22"/>
                    </a:lnTo>
                    <a:lnTo>
                      <a:pt x="9" y="23"/>
                    </a:lnTo>
                    <a:lnTo>
                      <a:pt x="7" y="23"/>
                    </a:lnTo>
                    <a:lnTo>
                      <a:pt x="6" y="22"/>
                    </a:lnTo>
                    <a:lnTo>
                      <a:pt x="5" y="22"/>
                    </a:lnTo>
                    <a:lnTo>
                      <a:pt x="5" y="20"/>
                    </a:lnTo>
                    <a:lnTo>
                      <a:pt x="5" y="20"/>
                    </a:lnTo>
                    <a:lnTo>
                      <a:pt x="9" y="16"/>
                    </a:lnTo>
                    <a:lnTo>
                      <a:pt x="10" y="10"/>
                    </a:lnTo>
                    <a:lnTo>
                      <a:pt x="11" y="8"/>
                    </a:lnTo>
                    <a:lnTo>
                      <a:pt x="12" y="7"/>
                    </a:lnTo>
                    <a:lnTo>
                      <a:pt x="13" y="8"/>
                    </a:lnTo>
                    <a:lnTo>
                      <a:pt x="13" y="9"/>
                    </a:lnTo>
                    <a:lnTo>
                      <a:pt x="13" y="10"/>
                    </a:lnTo>
                    <a:lnTo>
                      <a:pt x="13" y="10"/>
                    </a:lnTo>
                    <a:lnTo>
                      <a:pt x="12" y="10"/>
                    </a:lnTo>
                    <a:lnTo>
                      <a:pt x="12" y="10"/>
                    </a:lnTo>
                    <a:lnTo>
                      <a:pt x="12" y="12"/>
                    </a:lnTo>
                    <a:lnTo>
                      <a:pt x="12" y="13"/>
                    </a:lnTo>
                    <a:lnTo>
                      <a:pt x="12" y="14"/>
                    </a:lnTo>
                    <a:lnTo>
                      <a:pt x="13" y="14"/>
                    </a:lnTo>
                    <a:lnTo>
                      <a:pt x="15" y="15"/>
                    </a:lnTo>
                    <a:lnTo>
                      <a:pt x="15" y="15"/>
                    </a:lnTo>
                    <a:lnTo>
                      <a:pt x="15" y="15"/>
                    </a:lnTo>
                    <a:lnTo>
                      <a:pt x="15" y="14"/>
                    </a:lnTo>
                    <a:lnTo>
                      <a:pt x="15" y="13"/>
                    </a:lnTo>
                    <a:lnTo>
                      <a:pt x="15" y="12"/>
                    </a:lnTo>
                    <a:lnTo>
                      <a:pt x="15" y="12"/>
                    </a:lnTo>
                    <a:lnTo>
                      <a:pt x="16" y="11"/>
                    </a:lnTo>
                    <a:lnTo>
                      <a:pt x="16" y="10"/>
                    </a:lnTo>
                    <a:lnTo>
                      <a:pt x="17" y="8"/>
                    </a:lnTo>
                    <a:lnTo>
                      <a:pt x="16" y="8"/>
                    </a:lnTo>
                    <a:lnTo>
                      <a:pt x="15" y="8"/>
                    </a:lnTo>
                    <a:lnTo>
                      <a:pt x="15" y="7"/>
                    </a:lnTo>
                    <a:lnTo>
                      <a:pt x="15" y="4"/>
                    </a:lnTo>
                    <a:lnTo>
                      <a:pt x="15" y="4"/>
                    </a:lnTo>
                    <a:lnTo>
                      <a:pt x="15" y="2"/>
                    </a:lnTo>
                    <a:lnTo>
                      <a:pt x="17" y="2"/>
                    </a:lnTo>
                    <a:lnTo>
                      <a:pt x="19" y="1"/>
                    </a:lnTo>
                    <a:lnTo>
                      <a:pt x="20" y="0"/>
                    </a:lnTo>
                    <a:lnTo>
                      <a:pt x="22" y="1"/>
                    </a:lnTo>
                    <a:lnTo>
                      <a:pt x="23" y="0"/>
                    </a:lnTo>
                    <a:lnTo>
                      <a:pt x="25" y="0"/>
                    </a:lnTo>
                    <a:lnTo>
                      <a:pt x="27" y="0"/>
                    </a:lnTo>
                    <a:lnTo>
                      <a:pt x="28" y="1"/>
                    </a:lnTo>
                    <a:lnTo>
                      <a:pt x="29" y="2"/>
                    </a:lnTo>
                    <a:lnTo>
                      <a:pt x="27" y="9"/>
                    </a:lnTo>
                    <a:lnTo>
                      <a:pt x="25" y="10"/>
                    </a:lnTo>
                    <a:lnTo>
                      <a:pt x="25" y="12"/>
                    </a:lnTo>
                    <a:lnTo>
                      <a:pt x="28" y="13"/>
                    </a:lnTo>
                    <a:lnTo>
                      <a:pt x="28" y="15"/>
                    </a:lnTo>
                    <a:lnTo>
                      <a:pt x="27" y="16"/>
                    </a:lnTo>
                    <a:lnTo>
                      <a:pt x="25" y="18"/>
                    </a:lnTo>
                    <a:lnTo>
                      <a:pt x="25" y="19"/>
                    </a:lnTo>
                    <a:lnTo>
                      <a:pt x="24" y="20"/>
                    </a:lnTo>
                    <a:lnTo>
                      <a:pt x="23" y="21"/>
                    </a:lnTo>
                    <a:lnTo>
                      <a:pt x="21" y="20"/>
                    </a:lnTo>
                    <a:lnTo>
                      <a:pt x="19" y="20"/>
                    </a:lnTo>
                    <a:lnTo>
                      <a:pt x="19" y="22"/>
                    </a:lnTo>
                    <a:lnTo>
                      <a:pt x="20" y="24"/>
                    </a:lnTo>
                    <a:lnTo>
                      <a:pt x="20" y="25"/>
                    </a:lnTo>
                    <a:lnTo>
                      <a:pt x="20" y="27"/>
                    </a:lnTo>
                    <a:lnTo>
                      <a:pt x="20" y="30"/>
                    </a:lnTo>
                    <a:lnTo>
                      <a:pt x="19" y="31"/>
                    </a:lnTo>
                    <a:lnTo>
                      <a:pt x="19" y="32"/>
                    </a:lnTo>
                    <a:lnTo>
                      <a:pt x="20" y="34"/>
                    </a:lnTo>
                    <a:lnTo>
                      <a:pt x="20" y="3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5" name="Freeform 133"/>
              <p:cNvSpPr>
                <a:spLocks/>
              </p:cNvSpPr>
              <p:nvPr/>
            </p:nvSpPr>
            <p:spPr bwMode="auto">
              <a:xfrm>
                <a:off x="1388" y="2172"/>
                <a:ext cx="104" cy="104"/>
              </a:xfrm>
              <a:custGeom>
                <a:avLst/>
                <a:gdLst>
                  <a:gd name="T0" fmla="*/ 52 w 104"/>
                  <a:gd name="T1" fmla="*/ 5 h 104"/>
                  <a:gd name="T2" fmla="*/ 48 w 104"/>
                  <a:gd name="T3" fmla="*/ 15 h 104"/>
                  <a:gd name="T4" fmla="*/ 42 w 104"/>
                  <a:gd name="T5" fmla="*/ 21 h 104"/>
                  <a:gd name="T6" fmla="*/ 37 w 104"/>
                  <a:gd name="T7" fmla="*/ 23 h 104"/>
                  <a:gd name="T8" fmla="*/ 28 w 104"/>
                  <a:gd name="T9" fmla="*/ 19 h 104"/>
                  <a:gd name="T10" fmla="*/ 24 w 104"/>
                  <a:gd name="T11" fmla="*/ 21 h 104"/>
                  <a:gd name="T12" fmla="*/ 26 w 104"/>
                  <a:gd name="T13" fmla="*/ 30 h 104"/>
                  <a:gd name="T14" fmla="*/ 24 w 104"/>
                  <a:gd name="T15" fmla="*/ 31 h 104"/>
                  <a:gd name="T16" fmla="*/ 14 w 104"/>
                  <a:gd name="T17" fmla="*/ 29 h 104"/>
                  <a:gd name="T18" fmla="*/ 8 w 104"/>
                  <a:gd name="T19" fmla="*/ 31 h 104"/>
                  <a:gd name="T20" fmla="*/ 0 w 104"/>
                  <a:gd name="T21" fmla="*/ 35 h 104"/>
                  <a:gd name="T22" fmla="*/ 2 w 104"/>
                  <a:gd name="T23" fmla="*/ 37 h 104"/>
                  <a:gd name="T24" fmla="*/ 2 w 104"/>
                  <a:gd name="T25" fmla="*/ 39 h 104"/>
                  <a:gd name="T26" fmla="*/ 6 w 104"/>
                  <a:gd name="T27" fmla="*/ 41 h 104"/>
                  <a:gd name="T28" fmla="*/ 16 w 104"/>
                  <a:gd name="T29" fmla="*/ 43 h 104"/>
                  <a:gd name="T30" fmla="*/ 19 w 104"/>
                  <a:gd name="T31" fmla="*/ 45 h 104"/>
                  <a:gd name="T32" fmla="*/ 22 w 104"/>
                  <a:gd name="T33" fmla="*/ 49 h 104"/>
                  <a:gd name="T34" fmla="*/ 22 w 104"/>
                  <a:gd name="T35" fmla="*/ 52 h 104"/>
                  <a:gd name="T36" fmla="*/ 28 w 104"/>
                  <a:gd name="T37" fmla="*/ 59 h 104"/>
                  <a:gd name="T38" fmla="*/ 30 w 104"/>
                  <a:gd name="T39" fmla="*/ 65 h 104"/>
                  <a:gd name="T40" fmla="*/ 33 w 104"/>
                  <a:gd name="T41" fmla="*/ 71 h 104"/>
                  <a:gd name="T42" fmla="*/ 30 w 104"/>
                  <a:gd name="T43" fmla="*/ 78 h 104"/>
                  <a:gd name="T44" fmla="*/ 29 w 104"/>
                  <a:gd name="T45" fmla="*/ 81 h 104"/>
                  <a:gd name="T46" fmla="*/ 24 w 104"/>
                  <a:gd name="T47" fmla="*/ 93 h 104"/>
                  <a:gd name="T48" fmla="*/ 33 w 104"/>
                  <a:gd name="T49" fmla="*/ 99 h 104"/>
                  <a:gd name="T50" fmla="*/ 46 w 104"/>
                  <a:gd name="T51" fmla="*/ 99 h 104"/>
                  <a:gd name="T52" fmla="*/ 54 w 104"/>
                  <a:gd name="T53" fmla="*/ 104 h 104"/>
                  <a:gd name="T54" fmla="*/ 64 w 104"/>
                  <a:gd name="T55" fmla="*/ 103 h 104"/>
                  <a:gd name="T56" fmla="*/ 68 w 104"/>
                  <a:gd name="T57" fmla="*/ 93 h 104"/>
                  <a:gd name="T58" fmla="*/ 72 w 104"/>
                  <a:gd name="T59" fmla="*/ 91 h 104"/>
                  <a:gd name="T60" fmla="*/ 78 w 104"/>
                  <a:gd name="T61" fmla="*/ 93 h 104"/>
                  <a:gd name="T62" fmla="*/ 82 w 104"/>
                  <a:gd name="T63" fmla="*/ 93 h 104"/>
                  <a:gd name="T64" fmla="*/ 88 w 104"/>
                  <a:gd name="T65" fmla="*/ 96 h 104"/>
                  <a:gd name="T66" fmla="*/ 96 w 104"/>
                  <a:gd name="T67" fmla="*/ 90 h 104"/>
                  <a:gd name="T68" fmla="*/ 99 w 104"/>
                  <a:gd name="T69" fmla="*/ 87 h 104"/>
                  <a:gd name="T70" fmla="*/ 94 w 104"/>
                  <a:gd name="T71" fmla="*/ 82 h 104"/>
                  <a:gd name="T72" fmla="*/ 93 w 104"/>
                  <a:gd name="T73" fmla="*/ 75 h 104"/>
                  <a:gd name="T74" fmla="*/ 95 w 104"/>
                  <a:gd name="T75" fmla="*/ 71 h 104"/>
                  <a:gd name="T76" fmla="*/ 95 w 104"/>
                  <a:gd name="T77" fmla="*/ 64 h 104"/>
                  <a:gd name="T78" fmla="*/ 92 w 104"/>
                  <a:gd name="T79" fmla="*/ 57 h 104"/>
                  <a:gd name="T80" fmla="*/ 87 w 104"/>
                  <a:gd name="T81" fmla="*/ 57 h 104"/>
                  <a:gd name="T82" fmla="*/ 90 w 104"/>
                  <a:gd name="T83" fmla="*/ 53 h 104"/>
                  <a:gd name="T84" fmla="*/ 94 w 104"/>
                  <a:gd name="T85" fmla="*/ 45 h 104"/>
                  <a:gd name="T86" fmla="*/ 99 w 104"/>
                  <a:gd name="T87" fmla="*/ 41 h 104"/>
                  <a:gd name="T88" fmla="*/ 104 w 104"/>
                  <a:gd name="T89" fmla="*/ 27 h 104"/>
                  <a:gd name="T90" fmla="*/ 90 w 104"/>
                  <a:gd name="T91" fmla="*/ 21 h 104"/>
                  <a:gd name="T92" fmla="*/ 82 w 104"/>
                  <a:gd name="T93" fmla="*/ 19 h 104"/>
                  <a:gd name="T94" fmla="*/ 78 w 104"/>
                  <a:gd name="T95" fmla="*/ 12 h 104"/>
                  <a:gd name="T96" fmla="*/ 73 w 104"/>
                  <a:gd name="T97" fmla="*/ 14 h 104"/>
                  <a:gd name="T98" fmla="*/ 67 w 104"/>
                  <a:gd name="T99" fmla="*/ 7 h 104"/>
                  <a:gd name="T100" fmla="*/ 61 w 104"/>
                  <a:gd name="T101" fmla="*/ 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4" h="104">
                    <a:moveTo>
                      <a:pt x="61" y="0"/>
                    </a:moveTo>
                    <a:lnTo>
                      <a:pt x="60" y="1"/>
                    </a:lnTo>
                    <a:lnTo>
                      <a:pt x="57" y="1"/>
                    </a:lnTo>
                    <a:lnTo>
                      <a:pt x="53" y="3"/>
                    </a:lnTo>
                    <a:lnTo>
                      <a:pt x="52" y="5"/>
                    </a:lnTo>
                    <a:lnTo>
                      <a:pt x="52" y="10"/>
                    </a:lnTo>
                    <a:lnTo>
                      <a:pt x="52" y="11"/>
                    </a:lnTo>
                    <a:lnTo>
                      <a:pt x="52" y="11"/>
                    </a:lnTo>
                    <a:lnTo>
                      <a:pt x="50" y="13"/>
                    </a:lnTo>
                    <a:lnTo>
                      <a:pt x="48" y="15"/>
                    </a:lnTo>
                    <a:lnTo>
                      <a:pt x="43" y="16"/>
                    </a:lnTo>
                    <a:lnTo>
                      <a:pt x="41" y="17"/>
                    </a:lnTo>
                    <a:lnTo>
                      <a:pt x="40" y="19"/>
                    </a:lnTo>
                    <a:lnTo>
                      <a:pt x="40" y="20"/>
                    </a:lnTo>
                    <a:lnTo>
                      <a:pt x="42" y="21"/>
                    </a:lnTo>
                    <a:lnTo>
                      <a:pt x="43" y="21"/>
                    </a:lnTo>
                    <a:lnTo>
                      <a:pt x="43" y="21"/>
                    </a:lnTo>
                    <a:lnTo>
                      <a:pt x="40" y="21"/>
                    </a:lnTo>
                    <a:lnTo>
                      <a:pt x="38" y="23"/>
                    </a:lnTo>
                    <a:lnTo>
                      <a:pt x="37" y="23"/>
                    </a:lnTo>
                    <a:lnTo>
                      <a:pt x="36" y="23"/>
                    </a:lnTo>
                    <a:lnTo>
                      <a:pt x="34" y="22"/>
                    </a:lnTo>
                    <a:lnTo>
                      <a:pt x="31" y="22"/>
                    </a:lnTo>
                    <a:lnTo>
                      <a:pt x="30" y="22"/>
                    </a:lnTo>
                    <a:lnTo>
                      <a:pt x="28" y="19"/>
                    </a:lnTo>
                    <a:lnTo>
                      <a:pt x="28" y="19"/>
                    </a:lnTo>
                    <a:lnTo>
                      <a:pt x="28" y="18"/>
                    </a:lnTo>
                    <a:lnTo>
                      <a:pt x="25" y="18"/>
                    </a:lnTo>
                    <a:lnTo>
                      <a:pt x="24" y="18"/>
                    </a:lnTo>
                    <a:lnTo>
                      <a:pt x="24" y="21"/>
                    </a:lnTo>
                    <a:lnTo>
                      <a:pt x="24" y="22"/>
                    </a:lnTo>
                    <a:lnTo>
                      <a:pt x="25" y="23"/>
                    </a:lnTo>
                    <a:lnTo>
                      <a:pt x="26" y="26"/>
                    </a:lnTo>
                    <a:lnTo>
                      <a:pt x="26" y="28"/>
                    </a:lnTo>
                    <a:lnTo>
                      <a:pt x="26" y="30"/>
                    </a:lnTo>
                    <a:lnTo>
                      <a:pt x="28" y="31"/>
                    </a:lnTo>
                    <a:lnTo>
                      <a:pt x="27" y="31"/>
                    </a:lnTo>
                    <a:lnTo>
                      <a:pt x="25" y="31"/>
                    </a:lnTo>
                    <a:lnTo>
                      <a:pt x="24" y="31"/>
                    </a:lnTo>
                    <a:lnTo>
                      <a:pt x="24" y="31"/>
                    </a:lnTo>
                    <a:lnTo>
                      <a:pt x="23" y="31"/>
                    </a:lnTo>
                    <a:lnTo>
                      <a:pt x="22" y="31"/>
                    </a:lnTo>
                    <a:lnTo>
                      <a:pt x="20" y="31"/>
                    </a:lnTo>
                    <a:lnTo>
                      <a:pt x="18" y="32"/>
                    </a:lnTo>
                    <a:lnTo>
                      <a:pt x="14" y="29"/>
                    </a:lnTo>
                    <a:lnTo>
                      <a:pt x="12" y="29"/>
                    </a:lnTo>
                    <a:lnTo>
                      <a:pt x="11" y="29"/>
                    </a:lnTo>
                    <a:lnTo>
                      <a:pt x="10" y="29"/>
                    </a:lnTo>
                    <a:lnTo>
                      <a:pt x="10" y="30"/>
                    </a:lnTo>
                    <a:lnTo>
                      <a:pt x="8" y="31"/>
                    </a:lnTo>
                    <a:lnTo>
                      <a:pt x="6" y="31"/>
                    </a:lnTo>
                    <a:lnTo>
                      <a:pt x="4" y="31"/>
                    </a:lnTo>
                    <a:lnTo>
                      <a:pt x="0" y="33"/>
                    </a:lnTo>
                    <a:lnTo>
                      <a:pt x="0" y="34"/>
                    </a:lnTo>
                    <a:lnTo>
                      <a:pt x="0" y="35"/>
                    </a:lnTo>
                    <a:lnTo>
                      <a:pt x="3" y="35"/>
                    </a:lnTo>
                    <a:lnTo>
                      <a:pt x="3" y="35"/>
                    </a:lnTo>
                    <a:lnTo>
                      <a:pt x="2" y="35"/>
                    </a:lnTo>
                    <a:lnTo>
                      <a:pt x="2" y="36"/>
                    </a:lnTo>
                    <a:lnTo>
                      <a:pt x="2" y="37"/>
                    </a:lnTo>
                    <a:lnTo>
                      <a:pt x="3" y="37"/>
                    </a:lnTo>
                    <a:lnTo>
                      <a:pt x="4" y="37"/>
                    </a:lnTo>
                    <a:lnTo>
                      <a:pt x="4" y="38"/>
                    </a:lnTo>
                    <a:lnTo>
                      <a:pt x="1" y="39"/>
                    </a:lnTo>
                    <a:lnTo>
                      <a:pt x="2" y="39"/>
                    </a:lnTo>
                    <a:lnTo>
                      <a:pt x="4" y="40"/>
                    </a:lnTo>
                    <a:lnTo>
                      <a:pt x="4" y="41"/>
                    </a:lnTo>
                    <a:lnTo>
                      <a:pt x="5" y="41"/>
                    </a:lnTo>
                    <a:lnTo>
                      <a:pt x="5" y="41"/>
                    </a:lnTo>
                    <a:lnTo>
                      <a:pt x="6" y="41"/>
                    </a:lnTo>
                    <a:lnTo>
                      <a:pt x="11" y="42"/>
                    </a:lnTo>
                    <a:lnTo>
                      <a:pt x="12" y="43"/>
                    </a:lnTo>
                    <a:lnTo>
                      <a:pt x="13" y="44"/>
                    </a:lnTo>
                    <a:lnTo>
                      <a:pt x="14" y="44"/>
                    </a:lnTo>
                    <a:lnTo>
                      <a:pt x="16" y="43"/>
                    </a:lnTo>
                    <a:lnTo>
                      <a:pt x="16" y="44"/>
                    </a:lnTo>
                    <a:lnTo>
                      <a:pt x="16" y="45"/>
                    </a:lnTo>
                    <a:lnTo>
                      <a:pt x="18" y="45"/>
                    </a:lnTo>
                    <a:lnTo>
                      <a:pt x="18" y="45"/>
                    </a:lnTo>
                    <a:lnTo>
                      <a:pt x="19" y="45"/>
                    </a:lnTo>
                    <a:lnTo>
                      <a:pt x="19" y="47"/>
                    </a:lnTo>
                    <a:lnTo>
                      <a:pt x="21" y="48"/>
                    </a:lnTo>
                    <a:lnTo>
                      <a:pt x="23" y="47"/>
                    </a:lnTo>
                    <a:lnTo>
                      <a:pt x="24" y="48"/>
                    </a:lnTo>
                    <a:lnTo>
                      <a:pt x="22" y="49"/>
                    </a:lnTo>
                    <a:lnTo>
                      <a:pt x="22" y="49"/>
                    </a:lnTo>
                    <a:lnTo>
                      <a:pt x="23" y="51"/>
                    </a:lnTo>
                    <a:lnTo>
                      <a:pt x="22" y="52"/>
                    </a:lnTo>
                    <a:lnTo>
                      <a:pt x="22" y="51"/>
                    </a:lnTo>
                    <a:lnTo>
                      <a:pt x="22" y="52"/>
                    </a:lnTo>
                    <a:lnTo>
                      <a:pt x="23" y="54"/>
                    </a:lnTo>
                    <a:lnTo>
                      <a:pt x="24" y="55"/>
                    </a:lnTo>
                    <a:lnTo>
                      <a:pt x="24" y="57"/>
                    </a:lnTo>
                    <a:lnTo>
                      <a:pt x="26" y="58"/>
                    </a:lnTo>
                    <a:lnTo>
                      <a:pt x="28" y="59"/>
                    </a:lnTo>
                    <a:lnTo>
                      <a:pt x="30" y="59"/>
                    </a:lnTo>
                    <a:lnTo>
                      <a:pt x="30" y="61"/>
                    </a:lnTo>
                    <a:lnTo>
                      <a:pt x="30" y="62"/>
                    </a:lnTo>
                    <a:lnTo>
                      <a:pt x="30" y="64"/>
                    </a:lnTo>
                    <a:lnTo>
                      <a:pt x="30" y="65"/>
                    </a:lnTo>
                    <a:lnTo>
                      <a:pt x="30" y="67"/>
                    </a:lnTo>
                    <a:lnTo>
                      <a:pt x="32" y="68"/>
                    </a:lnTo>
                    <a:lnTo>
                      <a:pt x="33" y="69"/>
                    </a:lnTo>
                    <a:lnTo>
                      <a:pt x="34" y="71"/>
                    </a:lnTo>
                    <a:lnTo>
                      <a:pt x="33" y="71"/>
                    </a:lnTo>
                    <a:lnTo>
                      <a:pt x="31" y="68"/>
                    </a:lnTo>
                    <a:lnTo>
                      <a:pt x="30" y="69"/>
                    </a:lnTo>
                    <a:lnTo>
                      <a:pt x="30" y="72"/>
                    </a:lnTo>
                    <a:lnTo>
                      <a:pt x="30" y="77"/>
                    </a:lnTo>
                    <a:lnTo>
                      <a:pt x="30" y="78"/>
                    </a:lnTo>
                    <a:lnTo>
                      <a:pt x="30" y="77"/>
                    </a:lnTo>
                    <a:lnTo>
                      <a:pt x="31" y="78"/>
                    </a:lnTo>
                    <a:lnTo>
                      <a:pt x="30" y="79"/>
                    </a:lnTo>
                    <a:lnTo>
                      <a:pt x="30" y="79"/>
                    </a:lnTo>
                    <a:lnTo>
                      <a:pt x="29" y="81"/>
                    </a:lnTo>
                    <a:lnTo>
                      <a:pt x="28" y="90"/>
                    </a:lnTo>
                    <a:lnTo>
                      <a:pt x="27" y="92"/>
                    </a:lnTo>
                    <a:lnTo>
                      <a:pt x="26" y="93"/>
                    </a:lnTo>
                    <a:lnTo>
                      <a:pt x="24" y="93"/>
                    </a:lnTo>
                    <a:lnTo>
                      <a:pt x="24" y="93"/>
                    </a:lnTo>
                    <a:lnTo>
                      <a:pt x="28" y="96"/>
                    </a:lnTo>
                    <a:lnTo>
                      <a:pt x="29" y="97"/>
                    </a:lnTo>
                    <a:lnTo>
                      <a:pt x="30" y="97"/>
                    </a:lnTo>
                    <a:lnTo>
                      <a:pt x="32" y="98"/>
                    </a:lnTo>
                    <a:lnTo>
                      <a:pt x="33" y="99"/>
                    </a:lnTo>
                    <a:lnTo>
                      <a:pt x="40" y="101"/>
                    </a:lnTo>
                    <a:lnTo>
                      <a:pt x="42" y="101"/>
                    </a:lnTo>
                    <a:lnTo>
                      <a:pt x="43" y="101"/>
                    </a:lnTo>
                    <a:lnTo>
                      <a:pt x="45" y="100"/>
                    </a:lnTo>
                    <a:lnTo>
                      <a:pt x="46" y="99"/>
                    </a:lnTo>
                    <a:lnTo>
                      <a:pt x="47" y="100"/>
                    </a:lnTo>
                    <a:lnTo>
                      <a:pt x="50" y="101"/>
                    </a:lnTo>
                    <a:lnTo>
                      <a:pt x="52" y="101"/>
                    </a:lnTo>
                    <a:lnTo>
                      <a:pt x="52" y="103"/>
                    </a:lnTo>
                    <a:lnTo>
                      <a:pt x="54" y="104"/>
                    </a:lnTo>
                    <a:lnTo>
                      <a:pt x="55" y="104"/>
                    </a:lnTo>
                    <a:lnTo>
                      <a:pt x="59" y="104"/>
                    </a:lnTo>
                    <a:lnTo>
                      <a:pt x="61" y="103"/>
                    </a:lnTo>
                    <a:lnTo>
                      <a:pt x="63" y="103"/>
                    </a:lnTo>
                    <a:lnTo>
                      <a:pt x="64" y="103"/>
                    </a:lnTo>
                    <a:lnTo>
                      <a:pt x="64" y="99"/>
                    </a:lnTo>
                    <a:lnTo>
                      <a:pt x="63" y="99"/>
                    </a:lnTo>
                    <a:lnTo>
                      <a:pt x="64" y="97"/>
                    </a:lnTo>
                    <a:lnTo>
                      <a:pt x="64" y="95"/>
                    </a:lnTo>
                    <a:lnTo>
                      <a:pt x="68" y="93"/>
                    </a:lnTo>
                    <a:lnTo>
                      <a:pt x="69" y="93"/>
                    </a:lnTo>
                    <a:lnTo>
                      <a:pt x="70" y="91"/>
                    </a:lnTo>
                    <a:lnTo>
                      <a:pt x="71" y="91"/>
                    </a:lnTo>
                    <a:lnTo>
                      <a:pt x="72" y="91"/>
                    </a:lnTo>
                    <a:lnTo>
                      <a:pt x="72" y="91"/>
                    </a:lnTo>
                    <a:lnTo>
                      <a:pt x="75" y="92"/>
                    </a:lnTo>
                    <a:lnTo>
                      <a:pt x="75" y="92"/>
                    </a:lnTo>
                    <a:lnTo>
                      <a:pt x="76" y="93"/>
                    </a:lnTo>
                    <a:lnTo>
                      <a:pt x="76" y="93"/>
                    </a:lnTo>
                    <a:lnTo>
                      <a:pt x="78" y="93"/>
                    </a:lnTo>
                    <a:lnTo>
                      <a:pt x="78" y="93"/>
                    </a:lnTo>
                    <a:lnTo>
                      <a:pt x="80" y="93"/>
                    </a:lnTo>
                    <a:lnTo>
                      <a:pt x="80" y="93"/>
                    </a:lnTo>
                    <a:lnTo>
                      <a:pt x="81" y="93"/>
                    </a:lnTo>
                    <a:lnTo>
                      <a:pt x="82" y="93"/>
                    </a:lnTo>
                    <a:lnTo>
                      <a:pt x="82" y="94"/>
                    </a:lnTo>
                    <a:lnTo>
                      <a:pt x="83" y="94"/>
                    </a:lnTo>
                    <a:lnTo>
                      <a:pt x="85" y="95"/>
                    </a:lnTo>
                    <a:lnTo>
                      <a:pt x="86" y="95"/>
                    </a:lnTo>
                    <a:lnTo>
                      <a:pt x="88" y="96"/>
                    </a:lnTo>
                    <a:lnTo>
                      <a:pt x="92" y="94"/>
                    </a:lnTo>
                    <a:lnTo>
                      <a:pt x="92" y="94"/>
                    </a:lnTo>
                    <a:lnTo>
                      <a:pt x="92" y="93"/>
                    </a:lnTo>
                    <a:lnTo>
                      <a:pt x="94" y="92"/>
                    </a:lnTo>
                    <a:lnTo>
                      <a:pt x="96" y="90"/>
                    </a:lnTo>
                    <a:lnTo>
                      <a:pt x="96" y="90"/>
                    </a:lnTo>
                    <a:lnTo>
                      <a:pt x="96" y="89"/>
                    </a:lnTo>
                    <a:lnTo>
                      <a:pt x="99" y="88"/>
                    </a:lnTo>
                    <a:lnTo>
                      <a:pt x="100" y="87"/>
                    </a:lnTo>
                    <a:lnTo>
                      <a:pt x="99" y="87"/>
                    </a:lnTo>
                    <a:lnTo>
                      <a:pt x="100" y="86"/>
                    </a:lnTo>
                    <a:lnTo>
                      <a:pt x="100" y="85"/>
                    </a:lnTo>
                    <a:lnTo>
                      <a:pt x="99" y="83"/>
                    </a:lnTo>
                    <a:lnTo>
                      <a:pt x="96" y="83"/>
                    </a:lnTo>
                    <a:lnTo>
                      <a:pt x="94" y="82"/>
                    </a:lnTo>
                    <a:lnTo>
                      <a:pt x="94" y="80"/>
                    </a:lnTo>
                    <a:lnTo>
                      <a:pt x="94" y="79"/>
                    </a:lnTo>
                    <a:lnTo>
                      <a:pt x="94" y="77"/>
                    </a:lnTo>
                    <a:lnTo>
                      <a:pt x="94" y="76"/>
                    </a:lnTo>
                    <a:lnTo>
                      <a:pt x="93" y="75"/>
                    </a:lnTo>
                    <a:lnTo>
                      <a:pt x="93" y="75"/>
                    </a:lnTo>
                    <a:lnTo>
                      <a:pt x="92" y="74"/>
                    </a:lnTo>
                    <a:lnTo>
                      <a:pt x="93" y="73"/>
                    </a:lnTo>
                    <a:lnTo>
                      <a:pt x="94" y="72"/>
                    </a:lnTo>
                    <a:lnTo>
                      <a:pt x="95" y="71"/>
                    </a:lnTo>
                    <a:lnTo>
                      <a:pt x="95" y="69"/>
                    </a:lnTo>
                    <a:lnTo>
                      <a:pt x="93" y="65"/>
                    </a:lnTo>
                    <a:lnTo>
                      <a:pt x="93" y="65"/>
                    </a:lnTo>
                    <a:lnTo>
                      <a:pt x="93" y="64"/>
                    </a:lnTo>
                    <a:lnTo>
                      <a:pt x="95" y="64"/>
                    </a:lnTo>
                    <a:lnTo>
                      <a:pt x="94" y="62"/>
                    </a:lnTo>
                    <a:lnTo>
                      <a:pt x="93" y="62"/>
                    </a:lnTo>
                    <a:lnTo>
                      <a:pt x="93" y="61"/>
                    </a:lnTo>
                    <a:lnTo>
                      <a:pt x="93" y="58"/>
                    </a:lnTo>
                    <a:lnTo>
                      <a:pt x="92" y="57"/>
                    </a:lnTo>
                    <a:lnTo>
                      <a:pt x="90" y="57"/>
                    </a:lnTo>
                    <a:lnTo>
                      <a:pt x="88" y="60"/>
                    </a:lnTo>
                    <a:lnTo>
                      <a:pt x="87" y="61"/>
                    </a:lnTo>
                    <a:lnTo>
                      <a:pt x="86" y="61"/>
                    </a:lnTo>
                    <a:lnTo>
                      <a:pt x="87" y="57"/>
                    </a:lnTo>
                    <a:lnTo>
                      <a:pt x="88" y="55"/>
                    </a:lnTo>
                    <a:lnTo>
                      <a:pt x="88" y="55"/>
                    </a:lnTo>
                    <a:lnTo>
                      <a:pt x="88" y="54"/>
                    </a:lnTo>
                    <a:lnTo>
                      <a:pt x="90" y="53"/>
                    </a:lnTo>
                    <a:lnTo>
                      <a:pt x="90" y="53"/>
                    </a:lnTo>
                    <a:lnTo>
                      <a:pt x="90" y="51"/>
                    </a:lnTo>
                    <a:lnTo>
                      <a:pt x="91" y="50"/>
                    </a:lnTo>
                    <a:lnTo>
                      <a:pt x="94" y="46"/>
                    </a:lnTo>
                    <a:lnTo>
                      <a:pt x="94" y="45"/>
                    </a:lnTo>
                    <a:lnTo>
                      <a:pt x="94" y="45"/>
                    </a:lnTo>
                    <a:lnTo>
                      <a:pt x="97" y="45"/>
                    </a:lnTo>
                    <a:lnTo>
                      <a:pt x="98" y="44"/>
                    </a:lnTo>
                    <a:lnTo>
                      <a:pt x="99" y="43"/>
                    </a:lnTo>
                    <a:lnTo>
                      <a:pt x="99" y="43"/>
                    </a:lnTo>
                    <a:lnTo>
                      <a:pt x="99" y="41"/>
                    </a:lnTo>
                    <a:lnTo>
                      <a:pt x="99" y="37"/>
                    </a:lnTo>
                    <a:lnTo>
                      <a:pt x="100" y="33"/>
                    </a:lnTo>
                    <a:lnTo>
                      <a:pt x="100" y="32"/>
                    </a:lnTo>
                    <a:lnTo>
                      <a:pt x="103" y="29"/>
                    </a:lnTo>
                    <a:lnTo>
                      <a:pt x="104" y="27"/>
                    </a:lnTo>
                    <a:lnTo>
                      <a:pt x="101" y="26"/>
                    </a:lnTo>
                    <a:lnTo>
                      <a:pt x="96" y="24"/>
                    </a:lnTo>
                    <a:lnTo>
                      <a:pt x="92" y="24"/>
                    </a:lnTo>
                    <a:lnTo>
                      <a:pt x="92" y="22"/>
                    </a:lnTo>
                    <a:lnTo>
                      <a:pt x="90" y="21"/>
                    </a:lnTo>
                    <a:lnTo>
                      <a:pt x="88" y="19"/>
                    </a:lnTo>
                    <a:lnTo>
                      <a:pt x="87" y="19"/>
                    </a:lnTo>
                    <a:lnTo>
                      <a:pt x="84" y="19"/>
                    </a:lnTo>
                    <a:lnTo>
                      <a:pt x="83" y="19"/>
                    </a:lnTo>
                    <a:lnTo>
                      <a:pt x="82" y="19"/>
                    </a:lnTo>
                    <a:lnTo>
                      <a:pt x="80" y="18"/>
                    </a:lnTo>
                    <a:lnTo>
                      <a:pt x="78" y="17"/>
                    </a:lnTo>
                    <a:lnTo>
                      <a:pt x="79" y="16"/>
                    </a:lnTo>
                    <a:lnTo>
                      <a:pt x="78" y="15"/>
                    </a:lnTo>
                    <a:lnTo>
                      <a:pt x="78" y="12"/>
                    </a:lnTo>
                    <a:lnTo>
                      <a:pt x="78" y="12"/>
                    </a:lnTo>
                    <a:lnTo>
                      <a:pt x="76" y="13"/>
                    </a:lnTo>
                    <a:lnTo>
                      <a:pt x="76" y="15"/>
                    </a:lnTo>
                    <a:lnTo>
                      <a:pt x="74" y="15"/>
                    </a:lnTo>
                    <a:lnTo>
                      <a:pt x="73" y="14"/>
                    </a:lnTo>
                    <a:lnTo>
                      <a:pt x="72" y="11"/>
                    </a:lnTo>
                    <a:lnTo>
                      <a:pt x="72" y="10"/>
                    </a:lnTo>
                    <a:lnTo>
                      <a:pt x="71" y="9"/>
                    </a:lnTo>
                    <a:lnTo>
                      <a:pt x="70" y="9"/>
                    </a:lnTo>
                    <a:lnTo>
                      <a:pt x="67" y="7"/>
                    </a:lnTo>
                    <a:lnTo>
                      <a:pt x="66" y="7"/>
                    </a:lnTo>
                    <a:lnTo>
                      <a:pt x="64" y="5"/>
                    </a:lnTo>
                    <a:lnTo>
                      <a:pt x="63" y="5"/>
                    </a:lnTo>
                    <a:lnTo>
                      <a:pt x="61" y="4"/>
                    </a:lnTo>
                    <a:lnTo>
                      <a:pt x="61" y="3"/>
                    </a:lnTo>
                    <a:lnTo>
                      <a:pt x="6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6" name="Freeform 134"/>
              <p:cNvSpPr>
                <a:spLocks/>
              </p:cNvSpPr>
              <p:nvPr/>
            </p:nvSpPr>
            <p:spPr bwMode="auto">
              <a:xfrm>
                <a:off x="1350" y="2279"/>
                <a:ext cx="26" cy="53"/>
              </a:xfrm>
              <a:custGeom>
                <a:avLst/>
                <a:gdLst>
                  <a:gd name="T0" fmla="*/ 16 w 26"/>
                  <a:gd name="T1" fmla="*/ 49 h 53"/>
                  <a:gd name="T2" fmla="*/ 18 w 26"/>
                  <a:gd name="T3" fmla="*/ 46 h 53"/>
                  <a:gd name="T4" fmla="*/ 20 w 26"/>
                  <a:gd name="T5" fmla="*/ 43 h 53"/>
                  <a:gd name="T6" fmla="*/ 18 w 26"/>
                  <a:gd name="T7" fmla="*/ 40 h 53"/>
                  <a:gd name="T8" fmla="*/ 18 w 26"/>
                  <a:gd name="T9" fmla="*/ 36 h 53"/>
                  <a:gd name="T10" fmla="*/ 20 w 26"/>
                  <a:gd name="T11" fmla="*/ 33 h 53"/>
                  <a:gd name="T12" fmla="*/ 18 w 26"/>
                  <a:gd name="T13" fmla="*/ 29 h 53"/>
                  <a:gd name="T14" fmla="*/ 18 w 26"/>
                  <a:gd name="T15" fmla="*/ 26 h 53"/>
                  <a:gd name="T16" fmla="*/ 22 w 26"/>
                  <a:gd name="T17" fmla="*/ 24 h 53"/>
                  <a:gd name="T18" fmla="*/ 20 w 26"/>
                  <a:gd name="T19" fmla="*/ 21 h 53"/>
                  <a:gd name="T20" fmla="*/ 22 w 26"/>
                  <a:gd name="T21" fmla="*/ 17 h 53"/>
                  <a:gd name="T22" fmla="*/ 22 w 26"/>
                  <a:gd name="T23" fmla="*/ 13 h 53"/>
                  <a:gd name="T24" fmla="*/ 25 w 26"/>
                  <a:gd name="T25" fmla="*/ 9 h 53"/>
                  <a:gd name="T26" fmla="*/ 26 w 26"/>
                  <a:gd name="T27" fmla="*/ 5 h 53"/>
                  <a:gd name="T28" fmla="*/ 24 w 26"/>
                  <a:gd name="T29" fmla="*/ 2 h 53"/>
                  <a:gd name="T30" fmla="*/ 20 w 26"/>
                  <a:gd name="T31" fmla="*/ 2 h 53"/>
                  <a:gd name="T32" fmla="*/ 14 w 26"/>
                  <a:gd name="T33" fmla="*/ 2 h 53"/>
                  <a:gd name="T34" fmla="*/ 11 w 26"/>
                  <a:gd name="T35" fmla="*/ 2 h 53"/>
                  <a:gd name="T36" fmla="*/ 9 w 26"/>
                  <a:gd name="T37" fmla="*/ 0 h 53"/>
                  <a:gd name="T38" fmla="*/ 6 w 26"/>
                  <a:gd name="T39" fmla="*/ 3 h 53"/>
                  <a:gd name="T40" fmla="*/ 7 w 26"/>
                  <a:gd name="T41" fmla="*/ 11 h 53"/>
                  <a:gd name="T42" fmla="*/ 6 w 26"/>
                  <a:gd name="T43" fmla="*/ 16 h 53"/>
                  <a:gd name="T44" fmla="*/ 5 w 26"/>
                  <a:gd name="T45" fmla="*/ 19 h 53"/>
                  <a:gd name="T46" fmla="*/ 4 w 26"/>
                  <a:gd name="T47" fmla="*/ 23 h 53"/>
                  <a:gd name="T48" fmla="*/ 2 w 26"/>
                  <a:gd name="T49" fmla="*/ 28 h 53"/>
                  <a:gd name="T50" fmla="*/ 1 w 26"/>
                  <a:gd name="T51" fmla="*/ 33 h 53"/>
                  <a:gd name="T52" fmla="*/ 0 w 26"/>
                  <a:gd name="T53" fmla="*/ 36 h 53"/>
                  <a:gd name="T54" fmla="*/ 3 w 26"/>
                  <a:gd name="T55" fmla="*/ 39 h 53"/>
                  <a:gd name="T56" fmla="*/ 6 w 26"/>
                  <a:gd name="T57" fmla="*/ 38 h 53"/>
                  <a:gd name="T58" fmla="*/ 6 w 26"/>
                  <a:gd name="T59" fmla="*/ 39 h 53"/>
                  <a:gd name="T60" fmla="*/ 6 w 26"/>
                  <a:gd name="T61" fmla="*/ 43 h 53"/>
                  <a:gd name="T62" fmla="*/ 6 w 26"/>
                  <a:gd name="T63" fmla="*/ 48 h 53"/>
                  <a:gd name="T64" fmla="*/ 4 w 26"/>
                  <a:gd name="T65" fmla="*/ 51 h 53"/>
                  <a:gd name="T66" fmla="*/ 5 w 26"/>
                  <a:gd name="T67" fmla="*/ 53 h 53"/>
                  <a:gd name="T68" fmla="*/ 8 w 26"/>
                  <a:gd name="T69" fmla="*/ 53 h 53"/>
                  <a:gd name="T70" fmla="*/ 12 w 26"/>
                  <a:gd name="T71" fmla="*/ 53 h 53"/>
                  <a:gd name="T72" fmla="*/ 14 w 26"/>
                  <a:gd name="T73" fmla="*/ 53 h 53"/>
                  <a:gd name="T74" fmla="*/ 17 w 26"/>
                  <a:gd name="T75" fmla="*/ 5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 h="53">
                    <a:moveTo>
                      <a:pt x="17" y="51"/>
                    </a:moveTo>
                    <a:lnTo>
                      <a:pt x="16" y="49"/>
                    </a:lnTo>
                    <a:lnTo>
                      <a:pt x="16" y="47"/>
                    </a:lnTo>
                    <a:lnTo>
                      <a:pt x="18" y="46"/>
                    </a:lnTo>
                    <a:lnTo>
                      <a:pt x="20" y="45"/>
                    </a:lnTo>
                    <a:lnTo>
                      <a:pt x="20" y="43"/>
                    </a:lnTo>
                    <a:lnTo>
                      <a:pt x="20" y="41"/>
                    </a:lnTo>
                    <a:lnTo>
                      <a:pt x="18" y="40"/>
                    </a:lnTo>
                    <a:lnTo>
                      <a:pt x="18" y="38"/>
                    </a:lnTo>
                    <a:lnTo>
                      <a:pt x="18" y="36"/>
                    </a:lnTo>
                    <a:lnTo>
                      <a:pt x="19" y="34"/>
                    </a:lnTo>
                    <a:lnTo>
                      <a:pt x="20" y="33"/>
                    </a:lnTo>
                    <a:lnTo>
                      <a:pt x="20" y="32"/>
                    </a:lnTo>
                    <a:lnTo>
                      <a:pt x="18" y="29"/>
                    </a:lnTo>
                    <a:lnTo>
                      <a:pt x="17" y="27"/>
                    </a:lnTo>
                    <a:lnTo>
                      <a:pt x="18" y="26"/>
                    </a:lnTo>
                    <a:lnTo>
                      <a:pt x="20" y="25"/>
                    </a:lnTo>
                    <a:lnTo>
                      <a:pt x="22" y="24"/>
                    </a:lnTo>
                    <a:lnTo>
                      <a:pt x="22" y="22"/>
                    </a:lnTo>
                    <a:lnTo>
                      <a:pt x="20" y="21"/>
                    </a:lnTo>
                    <a:lnTo>
                      <a:pt x="20" y="19"/>
                    </a:lnTo>
                    <a:lnTo>
                      <a:pt x="22" y="17"/>
                    </a:lnTo>
                    <a:lnTo>
                      <a:pt x="22" y="15"/>
                    </a:lnTo>
                    <a:lnTo>
                      <a:pt x="22" y="13"/>
                    </a:lnTo>
                    <a:lnTo>
                      <a:pt x="22" y="12"/>
                    </a:lnTo>
                    <a:lnTo>
                      <a:pt x="25" y="9"/>
                    </a:lnTo>
                    <a:lnTo>
                      <a:pt x="26" y="7"/>
                    </a:lnTo>
                    <a:lnTo>
                      <a:pt x="26" y="5"/>
                    </a:lnTo>
                    <a:lnTo>
                      <a:pt x="25" y="4"/>
                    </a:lnTo>
                    <a:lnTo>
                      <a:pt x="24" y="2"/>
                    </a:lnTo>
                    <a:lnTo>
                      <a:pt x="22" y="2"/>
                    </a:lnTo>
                    <a:lnTo>
                      <a:pt x="20" y="2"/>
                    </a:lnTo>
                    <a:lnTo>
                      <a:pt x="18" y="2"/>
                    </a:lnTo>
                    <a:lnTo>
                      <a:pt x="14" y="2"/>
                    </a:lnTo>
                    <a:lnTo>
                      <a:pt x="12" y="2"/>
                    </a:lnTo>
                    <a:lnTo>
                      <a:pt x="11" y="2"/>
                    </a:lnTo>
                    <a:lnTo>
                      <a:pt x="11" y="0"/>
                    </a:lnTo>
                    <a:lnTo>
                      <a:pt x="9" y="0"/>
                    </a:lnTo>
                    <a:lnTo>
                      <a:pt x="7" y="1"/>
                    </a:lnTo>
                    <a:lnTo>
                      <a:pt x="6" y="3"/>
                    </a:lnTo>
                    <a:lnTo>
                      <a:pt x="7" y="10"/>
                    </a:lnTo>
                    <a:lnTo>
                      <a:pt x="7" y="11"/>
                    </a:lnTo>
                    <a:lnTo>
                      <a:pt x="6" y="13"/>
                    </a:lnTo>
                    <a:lnTo>
                      <a:pt x="6" y="16"/>
                    </a:lnTo>
                    <a:lnTo>
                      <a:pt x="6" y="17"/>
                    </a:lnTo>
                    <a:lnTo>
                      <a:pt x="5" y="19"/>
                    </a:lnTo>
                    <a:lnTo>
                      <a:pt x="5" y="22"/>
                    </a:lnTo>
                    <a:lnTo>
                      <a:pt x="4" y="23"/>
                    </a:lnTo>
                    <a:lnTo>
                      <a:pt x="4" y="26"/>
                    </a:lnTo>
                    <a:lnTo>
                      <a:pt x="2" y="28"/>
                    </a:lnTo>
                    <a:lnTo>
                      <a:pt x="1" y="31"/>
                    </a:lnTo>
                    <a:lnTo>
                      <a:pt x="1" y="33"/>
                    </a:lnTo>
                    <a:lnTo>
                      <a:pt x="0" y="35"/>
                    </a:lnTo>
                    <a:lnTo>
                      <a:pt x="0" y="36"/>
                    </a:lnTo>
                    <a:lnTo>
                      <a:pt x="2" y="37"/>
                    </a:lnTo>
                    <a:lnTo>
                      <a:pt x="3" y="39"/>
                    </a:lnTo>
                    <a:lnTo>
                      <a:pt x="4" y="39"/>
                    </a:lnTo>
                    <a:lnTo>
                      <a:pt x="6" y="38"/>
                    </a:lnTo>
                    <a:lnTo>
                      <a:pt x="6" y="39"/>
                    </a:lnTo>
                    <a:lnTo>
                      <a:pt x="6" y="39"/>
                    </a:lnTo>
                    <a:lnTo>
                      <a:pt x="6" y="41"/>
                    </a:lnTo>
                    <a:lnTo>
                      <a:pt x="6" y="43"/>
                    </a:lnTo>
                    <a:lnTo>
                      <a:pt x="6" y="45"/>
                    </a:lnTo>
                    <a:lnTo>
                      <a:pt x="6" y="48"/>
                    </a:lnTo>
                    <a:lnTo>
                      <a:pt x="6" y="49"/>
                    </a:lnTo>
                    <a:lnTo>
                      <a:pt x="4" y="51"/>
                    </a:lnTo>
                    <a:lnTo>
                      <a:pt x="4" y="53"/>
                    </a:lnTo>
                    <a:lnTo>
                      <a:pt x="5" y="53"/>
                    </a:lnTo>
                    <a:lnTo>
                      <a:pt x="6" y="53"/>
                    </a:lnTo>
                    <a:lnTo>
                      <a:pt x="8" y="53"/>
                    </a:lnTo>
                    <a:lnTo>
                      <a:pt x="10" y="53"/>
                    </a:lnTo>
                    <a:lnTo>
                      <a:pt x="12" y="53"/>
                    </a:lnTo>
                    <a:lnTo>
                      <a:pt x="13" y="53"/>
                    </a:lnTo>
                    <a:lnTo>
                      <a:pt x="14" y="53"/>
                    </a:lnTo>
                    <a:lnTo>
                      <a:pt x="16" y="52"/>
                    </a:lnTo>
                    <a:lnTo>
                      <a:pt x="17" y="5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7" name="Freeform 135"/>
              <p:cNvSpPr>
                <a:spLocks/>
              </p:cNvSpPr>
              <p:nvPr/>
            </p:nvSpPr>
            <p:spPr bwMode="auto">
              <a:xfrm>
                <a:off x="1639" y="2279"/>
                <a:ext cx="153" cy="65"/>
              </a:xfrm>
              <a:custGeom>
                <a:avLst/>
                <a:gdLst>
                  <a:gd name="T0" fmla="*/ 83 w 153"/>
                  <a:gd name="T1" fmla="*/ 56 h 65"/>
                  <a:gd name="T2" fmla="*/ 75 w 153"/>
                  <a:gd name="T3" fmla="*/ 58 h 65"/>
                  <a:gd name="T4" fmla="*/ 69 w 153"/>
                  <a:gd name="T5" fmla="*/ 56 h 65"/>
                  <a:gd name="T6" fmla="*/ 61 w 153"/>
                  <a:gd name="T7" fmla="*/ 62 h 65"/>
                  <a:gd name="T8" fmla="*/ 51 w 153"/>
                  <a:gd name="T9" fmla="*/ 61 h 65"/>
                  <a:gd name="T10" fmla="*/ 43 w 153"/>
                  <a:gd name="T11" fmla="*/ 55 h 65"/>
                  <a:gd name="T12" fmla="*/ 37 w 153"/>
                  <a:gd name="T13" fmla="*/ 58 h 65"/>
                  <a:gd name="T14" fmla="*/ 29 w 153"/>
                  <a:gd name="T15" fmla="*/ 62 h 65"/>
                  <a:gd name="T16" fmla="*/ 25 w 153"/>
                  <a:gd name="T17" fmla="*/ 57 h 65"/>
                  <a:gd name="T18" fmla="*/ 21 w 153"/>
                  <a:gd name="T19" fmla="*/ 57 h 65"/>
                  <a:gd name="T20" fmla="*/ 16 w 153"/>
                  <a:gd name="T21" fmla="*/ 57 h 65"/>
                  <a:gd name="T22" fmla="*/ 12 w 153"/>
                  <a:gd name="T23" fmla="*/ 56 h 65"/>
                  <a:gd name="T24" fmla="*/ 18 w 153"/>
                  <a:gd name="T25" fmla="*/ 54 h 65"/>
                  <a:gd name="T26" fmla="*/ 10 w 153"/>
                  <a:gd name="T27" fmla="*/ 53 h 65"/>
                  <a:gd name="T28" fmla="*/ 10 w 153"/>
                  <a:gd name="T29" fmla="*/ 48 h 65"/>
                  <a:gd name="T30" fmla="*/ 8 w 153"/>
                  <a:gd name="T31" fmla="*/ 47 h 65"/>
                  <a:gd name="T32" fmla="*/ 6 w 153"/>
                  <a:gd name="T33" fmla="*/ 42 h 65"/>
                  <a:gd name="T34" fmla="*/ 2 w 153"/>
                  <a:gd name="T35" fmla="*/ 40 h 65"/>
                  <a:gd name="T36" fmla="*/ 3 w 153"/>
                  <a:gd name="T37" fmla="*/ 37 h 65"/>
                  <a:gd name="T38" fmla="*/ 8 w 153"/>
                  <a:gd name="T39" fmla="*/ 39 h 65"/>
                  <a:gd name="T40" fmla="*/ 7 w 153"/>
                  <a:gd name="T41" fmla="*/ 33 h 65"/>
                  <a:gd name="T42" fmla="*/ 7 w 153"/>
                  <a:gd name="T43" fmla="*/ 27 h 65"/>
                  <a:gd name="T44" fmla="*/ 1 w 153"/>
                  <a:gd name="T45" fmla="*/ 24 h 65"/>
                  <a:gd name="T46" fmla="*/ 5 w 153"/>
                  <a:gd name="T47" fmla="*/ 18 h 65"/>
                  <a:gd name="T48" fmla="*/ 14 w 153"/>
                  <a:gd name="T49" fmla="*/ 19 h 65"/>
                  <a:gd name="T50" fmla="*/ 17 w 153"/>
                  <a:gd name="T51" fmla="*/ 18 h 65"/>
                  <a:gd name="T52" fmla="*/ 23 w 153"/>
                  <a:gd name="T53" fmla="*/ 17 h 65"/>
                  <a:gd name="T54" fmla="*/ 29 w 153"/>
                  <a:gd name="T55" fmla="*/ 14 h 65"/>
                  <a:gd name="T56" fmla="*/ 25 w 153"/>
                  <a:gd name="T57" fmla="*/ 12 h 65"/>
                  <a:gd name="T58" fmla="*/ 27 w 153"/>
                  <a:gd name="T59" fmla="*/ 9 h 65"/>
                  <a:gd name="T60" fmla="*/ 38 w 153"/>
                  <a:gd name="T61" fmla="*/ 11 h 65"/>
                  <a:gd name="T62" fmla="*/ 47 w 153"/>
                  <a:gd name="T63" fmla="*/ 6 h 65"/>
                  <a:gd name="T64" fmla="*/ 59 w 153"/>
                  <a:gd name="T65" fmla="*/ 0 h 65"/>
                  <a:gd name="T66" fmla="*/ 73 w 153"/>
                  <a:gd name="T67" fmla="*/ 0 h 65"/>
                  <a:gd name="T68" fmla="*/ 79 w 153"/>
                  <a:gd name="T69" fmla="*/ 5 h 65"/>
                  <a:gd name="T70" fmla="*/ 93 w 153"/>
                  <a:gd name="T71" fmla="*/ 12 h 65"/>
                  <a:gd name="T72" fmla="*/ 103 w 153"/>
                  <a:gd name="T73" fmla="*/ 11 h 65"/>
                  <a:gd name="T74" fmla="*/ 125 w 153"/>
                  <a:gd name="T75" fmla="*/ 6 h 65"/>
                  <a:gd name="T76" fmla="*/ 132 w 153"/>
                  <a:gd name="T77" fmla="*/ 7 h 65"/>
                  <a:gd name="T78" fmla="*/ 137 w 153"/>
                  <a:gd name="T79" fmla="*/ 6 h 65"/>
                  <a:gd name="T80" fmla="*/ 143 w 153"/>
                  <a:gd name="T81" fmla="*/ 13 h 65"/>
                  <a:gd name="T82" fmla="*/ 147 w 153"/>
                  <a:gd name="T83" fmla="*/ 21 h 65"/>
                  <a:gd name="T84" fmla="*/ 149 w 153"/>
                  <a:gd name="T85" fmla="*/ 27 h 65"/>
                  <a:gd name="T86" fmla="*/ 149 w 153"/>
                  <a:gd name="T87" fmla="*/ 39 h 65"/>
                  <a:gd name="T88" fmla="*/ 153 w 153"/>
                  <a:gd name="T89" fmla="*/ 51 h 65"/>
                  <a:gd name="T90" fmla="*/ 141 w 153"/>
                  <a:gd name="T91" fmla="*/ 50 h 65"/>
                  <a:gd name="T92" fmla="*/ 132 w 153"/>
                  <a:gd name="T93" fmla="*/ 51 h 65"/>
                  <a:gd name="T94" fmla="*/ 122 w 153"/>
                  <a:gd name="T95" fmla="*/ 53 h 65"/>
                  <a:gd name="T96" fmla="*/ 115 w 153"/>
                  <a:gd name="T97" fmla="*/ 55 h 65"/>
                  <a:gd name="T98" fmla="*/ 101 w 153"/>
                  <a:gd name="T99" fmla="*/ 55 h 65"/>
                  <a:gd name="T100" fmla="*/ 93 w 153"/>
                  <a:gd name="T101" fmla="*/ 57 h 65"/>
                  <a:gd name="T102" fmla="*/ 89 w 153"/>
                  <a:gd name="T103" fmla="*/ 56 h 65"/>
                  <a:gd name="T104" fmla="*/ 86 w 153"/>
                  <a:gd name="T105" fmla="*/ 55 h 65"/>
                  <a:gd name="T106" fmla="*/ 86 w 153"/>
                  <a:gd name="T107" fmla="*/ 61 h 65"/>
                  <a:gd name="T108" fmla="*/ 83 w 153"/>
                  <a:gd name="T109" fmla="*/ 62 h 65"/>
                  <a:gd name="T110" fmla="*/ 81 w 153"/>
                  <a:gd name="T11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3" h="65">
                    <a:moveTo>
                      <a:pt x="81" y="63"/>
                    </a:moveTo>
                    <a:lnTo>
                      <a:pt x="80" y="61"/>
                    </a:lnTo>
                    <a:lnTo>
                      <a:pt x="81" y="59"/>
                    </a:lnTo>
                    <a:lnTo>
                      <a:pt x="82" y="57"/>
                    </a:lnTo>
                    <a:lnTo>
                      <a:pt x="83" y="56"/>
                    </a:lnTo>
                    <a:lnTo>
                      <a:pt x="81" y="55"/>
                    </a:lnTo>
                    <a:lnTo>
                      <a:pt x="79" y="56"/>
                    </a:lnTo>
                    <a:lnTo>
                      <a:pt x="78" y="57"/>
                    </a:lnTo>
                    <a:lnTo>
                      <a:pt x="77" y="58"/>
                    </a:lnTo>
                    <a:lnTo>
                      <a:pt x="75" y="58"/>
                    </a:lnTo>
                    <a:lnTo>
                      <a:pt x="73" y="57"/>
                    </a:lnTo>
                    <a:lnTo>
                      <a:pt x="72" y="56"/>
                    </a:lnTo>
                    <a:lnTo>
                      <a:pt x="71" y="55"/>
                    </a:lnTo>
                    <a:lnTo>
                      <a:pt x="70" y="55"/>
                    </a:lnTo>
                    <a:lnTo>
                      <a:pt x="69" y="56"/>
                    </a:lnTo>
                    <a:lnTo>
                      <a:pt x="66" y="59"/>
                    </a:lnTo>
                    <a:lnTo>
                      <a:pt x="65" y="60"/>
                    </a:lnTo>
                    <a:lnTo>
                      <a:pt x="64" y="61"/>
                    </a:lnTo>
                    <a:lnTo>
                      <a:pt x="63" y="61"/>
                    </a:lnTo>
                    <a:lnTo>
                      <a:pt x="61" y="62"/>
                    </a:lnTo>
                    <a:lnTo>
                      <a:pt x="59" y="62"/>
                    </a:lnTo>
                    <a:lnTo>
                      <a:pt x="57" y="63"/>
                    </a:lnTo>
                    <a:lnTo>
                      <a:pt x="55" y="63"/>
                    </a:lnTo>
                    <a:lnTo>
                      <a:pt x="53" y="63"/>
                    </a:lnTo>
                    <a:lnTo>
                      <a:pt x="51" y="61"/>
                    </a:lnTo>
                    <a:lnTo>
                      <a:pt x="50" y="60"/>
                    </a:lnTo>
                    <a:lnTo>
                      <a:pt x="49" y="59"/>
                    </a:lnTo>
                    <a:lnTo>
                      <a:pt x="48" y="58"/>
                    </a:lnTo>
                    <a:lnTo>
                      <a:pt x="44" y="56"/>
                    </a:lnTo>
                    <a:lnTo>
                      <a:pt x="43" y="55"/>
                    </a:lnTo>
                    <a:lnTo>
                      <a:pt x="40" y="55"/>
                    </a:lnTo>
                    <a:lnTo>
                      <a:pt x="39" y="55"/>
                    </a:lnTo>
                    <a:lnTo>
                      <a:pt x="37" y="55"/>
                    </a:lnTo>
                    <a:lnTo>
                      <a:pt x="37" y="56"/>
                    </a:lnTo>
                    <a:lnTo>
                      <a:pt x="37" y="58"/>
                    </a:lnTo>
                    <a:lnTo>
                      <a:pt x="36" y="59"/>
                    </a:lnTo>
                    <a:lnTo>
                      <a:pt x="36" y="61"/>
                    </a:lnTo>
                    <a:lnTo>
                      <a:pt x="33" y="61"/>
                    </a:lnTo>
                    <a:lnTo>
                      <a:pt x="31" y="62"/>
                    </a:lnTo>
                    <a:lnTo>
                      <a:pt x="29" y="62"/>
                    </a:lnTo>
                    <a:lnTo>
                      <a:pt x="28" y="61"/>
                    </a:lnTo>
                    <a:lnTo>
                      <a:pt x="27" y="61"/>
                    </a:lnTo>
                    <a:lnTo>
                      <a:pt x="25" y="59"/>
                    </a:lnTo>
                    <a:lnTo>
                      <a:pt x="25" y="57"/>
                    </a:lnTo>
                    <a:lnTo>
                      <a:pt x="25" y="57"/>
                    </a:lnTo>
                    <a:lnTo>
                      <a:pt x="23" y="56"/>
                    </a:lnTo>
                    <a:lnTo>
                      <a:pt x="23" y="57"/>
                    </a:lnTo>
                    <a:lnTo>
                      <a:pt x="23" y="57"/>
                    </a:lnTo>
                    <a:lnTo>
                      <a:pt x="23" y="57"/>
                    </a:lnTo>
                    <a:lnTo>
                      <a:pt x="21" y="57"/>
                    </a:lnTo>
                    <a:lnTo>
                      <a:pt x="21" y="55"/>
                    </a:lnTo>
                    <a:lnTo>
                      <a:pt x="20" y="55"/>
                    </a:lnTo>
                    <a:lnTo>
                      <a:pt x="18" y="55"/>
                    </a:lnTo>
                    <a:lnTo>
                      <a:pt x="18" y="57"/>
                    </a:lnTo>
                    <a:lnTo>
                      <a:pt x="16" y="57"/>
                    </a:lnTo>
                    <a:lnTo>
                      <a:pt x="16" y="57"/>
                    </a:lnTo>
                    <a:lnTo>
                      <a:pt x="17" y="56"/>
                    </a:lnTo>
                    <a:lnTo>
                      <a:pt x="16" y="56"/>
                    </a:lnTo>
                    <a:lnTo>
                      <a:pt x="11" y="57"/>
                    </a:lnTo>
                    <a:lnTo>
                      <a:pt x="12" y="56"/>
                    </a:lnTo>
                    <a:lnTo>
                      <a:pt x="13" y="55"/>
                    </a:lnTo>
                    <a:lnTo>
                      <a:pt x="15" y="55"/>
                    </a:lnTo>
                    <a:lnTo>
                      <a:pt x="17" y="55"/>
                    </a:lnTo>
                    <a:lnTo>
                      <a:pt x="17" y="54"/>
                    </a:lnTo>
                    <a:lnTo>
                      <a:pt x="18" y="54"/>
                    </a:lnTo>
                    <a:lnTo>
                      <a:pt x="18" y="53"/>
                    </a:lnTo>
                    <a:lnTo>
                      <a:pt x="17" y="53"/>
                    </a:lnTo>
                    <a:lnTo>
                      <a:pt x="14" y="53"/>
                    </a:lnTo>
                    <a:lnTo>
                      <a:pt x="11" y="53"/>
                    </a:lnTo>
                    <a:lnTo>
                      <a:pt x="10" y="53"/>
                    </a:lnTo>
                    <a:lnTo>
                      <a:pt x="12" y="51"/>
                    </a:lnTo>
                    <a:lnTo>
                      <a:pt x="11" y="50"/>
                    </a:lnTo>
                    <a:lnTo>
                      <a:pt x="11" y="49"/>
                    </a:lnTo>
                    <a:lnTo>
                      <a:pt x="9" y="49"/>
                    </a:lnTo>
                    <a:lnTo>
                      <a:pt x="10" y="48"/>
                    </a:lnTo>
                    <a:lnTo>
                      <a:pt x="11" y="48"/>
                    </a:lnTo>
                    <a:lnTo>
                      <a:pt x="11" y="47"/>
                    </a:lnTo>
                    <a:lnTo>
                      <a:pt x="10" y="47"/>
                    </a:lnTo>
                    <a:lnTo>
                      <a:pt x="9" y="47"/>
                    </a:lnTo>
                    <a:lnTo>
                      <a:pt x="8" y="47"/>
                    </a:lnTo>
                    <a:lnTo>
                      <a:pt x="9" y="46"/>
                    </a:lnTo>
                    <a:lnTo>
                      <a:pt x="9" y="45"/>
                    </a:lnTo>
                    <a:lnTo>
                      <a:pt x="9" y="43"/>
                    </a:lnTo>
                    <a:lnTo>
                      <a:pt x="8" y="43"/>
                    </a:lnTo>
                    <a:lnTo>
                      <a:pt x="6" y="42"/>
                    </a:lnTo>
                    <a:lnTo>
                      <a:pt x="5" y="41"/>
                    </a:lnTo>
                    <a:lnTo>
                      <a:pt x="3" y="41"/>
                    </a:lnTo>
                    <a:lnTo>
                      <a:pt x="3" y="41"/>
                    </a:lnTo>
                    <a:lnTo>
                      <a:pt x="2" y="40"/>
                    </a:lnTo>
                    <a:lnTo>
                      <a:pt x="2" y="40"/>
                    </a:lnTo>
                    <a:lnTo>
                      <a:pt x="3" y="39"/>
                    </a:lnTo>
                    <a:lnTo>
                      <a:pt x="3" y="38"/>
                    </a:lnTo>
                    <a:lnTo>
                      <a:pt x="3" y="37"/>
                    </a:lnTo>
                    <a:lnTo>
                      <a:pt x="3" y="36"/>
                    </a:lnTo>
                    <a:lnTo>
                      <a:pt x="3" y="37"/>
                    </a:lnTo>
                    <a:lnTo>
                      <a:pt x="5" y="39"/>
                    </a:lnTo>
                    <a:lnTo>
                      <a:pt x="5" y="39"/>
                    </a:lnTo>
                    <a:lnTo>
                      <a:pt x="7" y="39"/>
                    </a:lnTo>
                    <a:lnTo>
                      <a:pt x="9" y="39"/>
                    </a:lnTo>
                    <a:lnTo>
                      <a:pt x="8" y="39"/>
                    </a:lnTo>
                    <a:lnTo>
                      <a:pt x="7" y="38"/>
                    </a:lnTo>
                    <a:lnTo>
                      <a:pt x="6" y="37"/>
                    </a:lnTo>
                    <a:lnTo>
                      <a:pt x="6" y="35"/>
                    </a:lnTo>
                    <a:lnTo>
                      <a:pt x="7" y="35"/>
                    </a:lnTo>
                    <a:lnTo>
                      <a:pt x="7" y="33"/>
                    </a:lnTo>
                    <a:lnTo>
                      <a:pt x="6" y="33"/>
                    </a:lnTo>
                    <a:lnTo>
                      <a:pt x="6" y="32"/>
                    </a:lnTo>
                    <a:lnTo>
                      <a:pt x="5" y="31"/>
                    </a:lnTo>
                    <a:lnTo>
                      <a:pt x="5" y="29"/>
                    </a:lnTo>
                    <a:lnTo>
                      <a:pt x="7" y="27"/>
                    </a:lnTo>
                    <a:lnTo>
                      <a:pt x="6" y="27"/>
                    </a:lnTo>
                    <a:lnTo>
                      <a:pt x="4" y="27"/>
                    </a:lnTo>
                    <a:lnTo>
                      <a:pt x="1" y="27"/>
                    </a:lnTo>
                    <a:lnTo>
                      <a:pt x="0" y="27"/>
                    </a:lnTo>
                    <a:lnTo>
                      <a:pt x="1" y="24"/>
                    </a:lnTo>
                    <a:lnTo>
                      <a:pt x="1" y="22"/>
                    </a:lnTo>
                    <a:lnTo>
                      <a:pt x="2" y="22"/>
                    </a:lnTo>
                    <a:lnTo>
                      <a:pt x="3" y="21"/>
                    </a:lnTo>
                    <a:lnTo>
                      <a:pt x="5" y="19"/>
                    </a:lnTo>
                    <a:lnTo>
                      <a:pt x="5" y="18"/>
                    </a:lnTo>
                    <a:lnTo>
                      <a:pt x="7" y="18"/>
                    </a:lnTo>
                    <a:lnTo>
                      <a:pt x="9" y="17"/>
                    </a:lnTo>
                    <a:lnTo>
                      <a:pt x="11" y="18"/>
                    </a:lnTo>
                    <a:lnTo>
                      <a:pt x="12" y="19"/>
                    </a:lnTo>
                    <a:lnTo>
                      <a:pt x="14" y="19"/>
                    </a:lnTo>
                    <a:lnTo>
                      <a:pt x="13" y="17"/>
                    </a:lnTo>
                    <a:lnTo>
                      <a:pt x="15" y="17"/>
                    </a:lnTo>
                    <a:lnTo>
                      <a:pt x="15" y="17"/>
                    </a:lnTo>
                    <a:lnTo>
                      <a:pt x="15" y="18"/>
                    </a:lnTo>
                    <a:lnTo>
                      <a:pt x="17" y="18"/>
                    </a:lnTo>
                    <a:lnTo>
                      <a:pt x="18" y="18"/>
                    </a:lnTo>
                    <a:lnTo>
                      <a:pt x="23" y="18"/>
                    </a:lnTo>
                    <a:lnTo>
                      <a:pt x="24" y="18"/>
                    </a:lnTo>
                    <a:lnTo>
                      <a:pt x="24" y="17"/>
                    </a:lnTo>
                    <a:lnTo>
                      <a:pt x="23" y="17"/>
                    </a:lnTo>
                    <a:lnTo>
                      <a:pt x="23" y="16"/>
                    </a:lnTo>
                    <a:lnTo>
                      <a:pt x="24" y="15"/>
                    </a:lnTo>
                    <a:lnTo>
                      <a:pt x="31" y="15"/>
                    </a:lnTo>
                    <a:lnTo>
                      <a:pt x="31" y="14"/>
                    </a:lnTo>
                    <a:lnTo>
                      <a:pt x="29" y="14"/>
                    </a:lnTo>
                    <a:lnTo>
                      <a:pt x="29" y="14"/>
                    </a:lnTo>
                    <a:lnTo>
                      <a:pt x="27" y="14"/>
                    </a:lnTo>
                    <a:lnTo>
                      <a:pt x="26" y="13"/>
                    </a:lnTo>
                    <a:lnTo>
                      <a:pt x="25" y="13"/>
                    </a:lnTo>
                    <a:lnTo>
                      <a:pt x="25" y="12"/>
                    </a:lnTo>
                    <a:lnTo>
                      <a:pt x="24" y="11"/>
                    </a:lnTo>
                    <a:lnTo>
                      <a:pt x="25" y="11"/>
                    </a:lnTo>
                    <a:lnTo>
                      <a:pt x="25" y="9"/>
                    </a:lnTo>
                    <a:lnTo>
                      <a:pt x="26" y="9"/>
                    </a:lnTo>
                    <a:lnTo>
                      <a:pt x="27" y="9"/>
                    </a:lnTo>
                    <a:lnTo>
                      <a:pt x="29" y="10"/>
                    </a:lnTo>
                    <a:lnTo>
                      <a:pt x="35" y="10"/>
                    </a:lnTo>
                    <a:lnTo>
                      <a:pt x="36" y="11"/>
                    </a:lnTo>
                    <a:lnTo>
                      <a:pt x="37" y="11"/>
                    </a:lnTo>
                    <a:lnTo>
                      <a:pt x="38" y="11"/>
                    </a:lnTo>
                    <a:lnTo>
                      <a:pt x="41" y="11"/>
                    </a:lnTo>
                    <a:lnTo>
                      <a:pt x="43" y="10"/>
                    </a:lnTo>
                    <a:lnTo>
                      <a:pt x="44" y="9"/>
                    </a:lnTo>
                    <a:lnTo>
                      <a:pt x="46" y="7"/>
                    </a:lnTo>
                    <a:lnTo>
                      <a:pt x="47" y="6"/>
                    </a:lnTo>
                    <a:lnTo>
                      <a:pt x="50" y="5"/>
                    </a:lnTo>
                    <a:lnTo>
                      <a:pt x="51" y="4"/>
                    </a:lnTo>
                    <a:lnTo>
                      <a:pt x="53" y="2"/>
                    </a:lnTo>
                    <a:lnTo>
                      <a:pt x="57" y="1"/>
                    </a:lnTo>
                    <a:lnTo>
                      <a:pt x="59" y="0"/>
                    </a:lnTo>
                    <a:lnTo>
                      <a:pt x="62" y="0"/>
                    </a:lnTo>
                    <a:lnTo>
                      <a:pt x="65" y="1"/>
                    </a:lnTo>
                    <a:lnTo>
                      <a:pt x="71" y="1"/>
                    </a:lnTo>
                    <a:lnTo>
                      <a:pt x="73" y="0"/>
                    </a:lnTo>
                    <a:lnTo>
                      <a:pt x="73" y="0"/>
                    </a:lnTo>
                    <a:lnTo>
                      <a:pt x="75" y="0"/>
                    </a:lnTo>
                    <a:lnTo>
                      <a:pt x="75" y="1"/>
                    </a:lnTo>
                    <a:lnTo>
                      <a:pt x="75" y="3"/>
                    </a:lnTo>
                    <a:lnTo>
                      <a:pt x="77" y="4"/>
                    </a:lnTo>
                    <a:lnTo>
                      <a:pt x="79" y="5"/>
                    </a:lnTo>
                    <a:lnTo>
                      <a:pt x="81" y="4"/>
                    </a:lnTo>
                    <a:lnTo>
                      <a:pt x="83" y="5"/>
                    </a:lnTo>
                    <a:lnTo>
                      <a:pt x="83" y="9"/>
                    </a:lnTo>
                    <a:lnTo>
                      <a:pt x="88" y="9"/>
                    </a:lnTo>
                    <a:lnTo>
                      <a:pt x="93" y="12"/>
                    </a:lnTo>
                    <a:lnTo>
                      <a:pt x="94" y="11"/>
                    </a:lnTo>
                    <a:lnTo>
                      <a:pt x="95" y="11"/>
                    </a:lnTo>
                    <a:lnTo>
                      <a:pt x="98" y="13"/>
                    </a:lnTo>
                    <a:lnTo>
                      <a:pt x="101" y="12"/>
                    </a:lnTo>
                    <a:lnTo>
                      <a:pt x="103" y="11"/>
                    </a:lnTo>
                    <a:lnTo>
                      <a:pt x="108" y="11"/>
                    </a:lnTo>
                    <a:lnTo>
                      <a:pt x="113" y="12"/>
                    </a:lnTo>
                    <a:lnTo>
                      <a:pt x="116" y="11"/>
                    </a:lnTo>
                    <a:lnTo>
                      <a:pt x="122" y="7"/>
                    </a:lnTo>
                    <a:lnTo>
                      <a:pt x="125" y="6"/>
                    </a:lnTo>
                    <a:lnTo>
                      <a:pt x="125" y="5"/>
                    </a:lnTo>
                    <a:lnTo>
                      <a:pt x="126" y="6"/>
                    </a:lnTo>
                    <a:lnTo>
                      <a:pt x="127" y="6"/>
                    </a:lnTo>
                    <a:lnTo>
                      <a:pt x="129" y="5"/>
                    </a:lnTo>
                    <a:lnTo>
                      <a:pt x="132" y="7"/>
                    </a:lnTo>
                    <a:lnTo>
                      <a:pt x="133" y="7"/>
                    </a:lnTo>
                    <a:lnTo>
                      <a:pt x="134" y="5"/>
                    </a:lnTo>
                    <a:lnTo>
                      <a:pt x="135" y="5"/>
                    </a:lnTo>
                    <a:lnTo>
                      <a:pt x="136" y="5"/>
                    </a:lnTo>
                    <a:lnTo>
                      <a:pt x="137" y="6"/>
                    </a:lnTo>
                    <a:lnTo>
                      <a:pt x="139" y="9"/>
                    </a:lnTo>
                    <a:lnTo>
                      <a:pt x="139" y="9"/>
                    </a:lnTo>
                    <a:lnTo>
                      <a:pt x="141" y="10"/>
                    </a:lnTo>
                    <a:lnTo>
                      <a:pt x="142" y="11"/>
                    </a:lnTo>
                    <a:lnTo>
                      <a:pt x="143" y="13"/>
                    </a:lnTo>
                    <a:lnTo>
                      <a:pt x="143" y="16"/>
                    </a:lnTo>
                    <a:lnTo>
                      <a:pt x="143" y="18"/>
                    </a:lnTo>
                    <a:lnTo>
                      <a:pt x="145" y="20"/>
                    </a:lnTo>
                    <a:lnTo>
                      <a:pt x="146" y="20"/>
                    </a:lnTo>
                    <a:lnTo>
                      <a:pt x="147" y="21"/>
                    </a:lnTo>
                    <a:lnTo>
                      <a:pt x="149" y="23"/>
                    </a:lnTo>
                    <a:lnTo>
                      <a:pt x="150" y="23"/>
                    </a:lnTo>
                    <a:lnTo>
                      <a:pt x="151" y="24"/>
                    </a:lnTo>
                    <a:lnTo>
                      <a:pt x="149" y="27"/>
                    </a:lnTo>
                    <a:lnTo>
                      <a:pt x="149" y="27"/>
                    </a:lnTo>
                    <a:lnTo>
                      <a:pt x="147" y="29"/>
                    </a:lnTo>
                    <a:lnTo>
                      <a:pt x="147" y="30"/>
                    </a:lnTo>
                    <a:lnTo>
                      <a:pt x="148" y="33"/>
                    </a:lnTo>
                    <a:lnTo>
                      <a:pt x="149" y="37"/>
                    </a:lnTo>
                    <a:lnTo>
                      <a:pt x="149" y="39"/>
                    </a:lnTo>
                    <a:lnTo>
                      <a:pt x="149" y="41"/>
                    </a:lnTo>
                    <a:lnTo>
                      <a:pt x="148" y="45"/>
                    </a:lnTo>
                    <a:lnTo>
                      <a:pt x="151" y="46"/>
                    </a:lnTo>
                    <a:lnTo>
                      <a:pt x="152" y="48"/>
                    </a:lnTo>
                    <a:lnTo>
                      <a:pt x="153" y="51"/>
                    </a:lnTo>
                    <a:lnTo>
                      <a:pt x="151" y="52"/>
                    </a:lnTo>
                    <a:lnTo>
                      <a:pt x="149" y="51"/>
                    </a:lnTo>
                    <a:lnTo>
                      <a:pt x="147" y="50"/>
                    </a:lnTo>
                    <a:lnTo>
                      <a:pt x="145" y="50"/>
                    </a:lnTo>
                    <a:lnTo>
                      <a:pt x="141" y="50"/>
                    </a:lnTo>
                    <a:lnTo>
                      <a:pt x="137" y="49"/>
                    </a:lnTo>
                    <a:lnTo>
                      <a:pt x="134" y="52"/>
                    </a:lnTo>
                    <a:lnTo>
                      <a:pt x="133" y="52"/>
                    </a:lnTo>
                    <a:lnTo>
                      <a:pt x="132" y="51"/>
                    </a:lnTo>
                    <a:lnTo>
                      <a:pt x="132" y="51"/>
                    </a:lnTo>
                    <a:lnTo>
                      <a:pt x="132" y="51"/>
                    </a:lnTo>
                    <a:lnTo>
                      <a:pt x="131" y="50"/>
                    </a:lnTo>
                    <a:lnTo>
                      <a:pt x="130" y="51"/>
                    </a:lnTo>
                    <a:lnTo>
                      <a:pt x="127" y="52"/>
                    </a:lnTo>
                    <a:lnTo>
                      <a:pt x="122" y="53"/>
                    </a:lnTo>
                    <a:lnTo>
                      <a:pt x="121" y="52"/>
                    </a:lnTo>
                    <a:lnTo>
                      <a:pt x="119" y="52"/>
                    </a:lnTo>
                    <a:lnTo>
                      <a:pt x="117" y="53"/>
                    </a:lnTo>
                    <a:lnTo>
                      <a:pt x="115" y="54"/>
                    </a:lnTo>
                    <a:lnTo>
                      <a:pt x="115" y="55"/>
                    </a:lnTo>
                    <a:lnTo>
                      <a:pt x="113" y="55"/>
                    </a:lnTo>
                    <a:lnTo>
                      <a:pt x="112" y="55"/>
                    </a:lnTo>
                    <a:lnTo>
                      <a:pt x="107" y="57"/>
                    </a:lnTo>
                    <a:lnTo>
                      <a:pt x="103" y="56"/>
                    </a:lnTo>
                    <a:lnTo>
                      <a:pt x="101" y="55"/>
                    </a:lnTo>
                    <a:lnTo>
                      <a:pt x="100" y="54"/>
                    </a:lnTo>
                    <a:lnTo>
                      <a:pt x="98" y="55"/>
                    </a:lnTo>
                    <a:lnTo>
                      <a:pt x="97" y="55"/>
                    </a:lnTo>
                    <a:lnTo>
                      <a:pt x="95" y="56"/>
                    </a:lnTo>
                    <a:lnTo>
                      <a:pt x="93" y="57"/>
                    </a:lnTo>
                    <a:lnTo>
                      <a:pt x="93" y="57"/>
                    </a:lnTo>
                    <a:lnTo>
                      <a:pt x="91" y="57"/>
                    </a:lnTo>
                    <a:lnTo>
                      <a:pt x="89" y="57"/>
                    </a:lnTo>
                    <a:lnTo>
                      <a:pt x="89" y="57"/>
                    </a:lnTo>
                    <a:lnTo>
                      <a:pt x="89" y="56"/>
                    </a:lnTo>
                    <a:lnTo>
                      <a:pt x="89" y="56"/>
                    </a:lnTo>
                    <a:lnTo>
                      <a:pt x="89" y="56"/>
                    </a:lnTo>
                    <a:lnTo>
                      <a:pt x="89" y="55"/>
                    </a:lnTo>
                    <a:lnTo>
                      <a:pt x="87" y="55"/>
                    </a:lnTo>
                    <a:lnTo>
                      <a:pt x="86" y="55"/>
                    </a:lnTo>
                    <a:lnTo>
                      <a:pt x="85" y="57"/>
                    </a:lnTo>
                    <a:lnTo>
                      <a:pt x="85" y="57"/>
                    </a:lnTo>
                    <a:lnTo>
                      <a:pt x="85" y="57"/>
                    </a:lnTo>
                    <a:lnTo>
                      <a:pt x="85" y="59"/>
                    </a:lnTo>
                    <a:lnTo>
                      <a:pt x="86" y="61"/>
                    </a:lnTo>
                    <a:lnTo>
                      <a:pt x="86" y="61"/>
                    </a:lnTo>
                    <a:lnTo>
                      <a:pt x="86" y="61"/>
                    </a:lnTo>
                    <a:lnTo>
                      <a:pt x="85" y="61"/>
                    </a:lnTo>
                    <a:lnTo>
                      <a:pt x="84" y="61"/>
                    </a:lnTo>
                    <a:lnTo>
                      <a:pt x="83" y="62"/>
                    </a:lnTo>
                    <a:lnTo>
                      <a:pt x="83" y="63"/>
                    </a:lnTo>
                    <a:lnTo>
                      <a:pt x="83" y="64"/>
                    </a:lnTo>
                    <a:lnTo>
                      <a:pt x="82" y="64"/>
                    </a:lnTo>
                    <a:lnTo>
                      <a:pt x="82" y="65"/>
                    </a:lnTo>
                    <a:lnTo>
                      <a:pt x="81" y="65"/>
                    </a:lnTo>
                    <a:lnTo>
                      <a:pt x="81" y="64"/>
                    </a:lnTo>
                    <a:lnTo>
                      <a:pt x="80" y="64"/>
                    </a:lnTo>
                    <a:lnTo>
                      <a:pt x="81" y="6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8" name="Freeform 136"/>
              <p:cNvSpPr>
                <a:spLocks/>
              </p:cNvSpPr>
              <p:nvPr/>
            </p:nvSpPr>
            <p:spPr bwMode="auto">
              <a:xfrm>
                <a:off x="1806" y="2400"/>
                <a:ext cx="14" cy="14"/>
              </a:xfrm>
              <a:custGeom>
                <a:avLst/>
                <a:gdLst>
                  <a:gd name="T0" fmla="*/ 14 w 14"/>
                  <a:gd name="T1" fmla="*/ 14 h 14"/>
                  <a:gd name="T2" fmla="*/ 14 w 14"/>
                  <a:gd name="T3" fmla="*/ 12 h 14"/>
                  <a:gd name="T4" fmla="*/ 13 w 14"/>
                  <a:gd name="T5" fmla="*/ 12 h 14"/>
                  <a:gd name="T6" fmla="*/ 12 w 14"/>
                  <a:gd name="T7" fmla="*/ 11 h 14"/>
                  <a:gd name="T8" fmla="*/ 12 w 14"/>
                  <a:gd name="T9" fmla="*/ 8 h 14"/>
                  <a:gd name="T10" fmla="*/ 10 w 14"/>
                  <a:gd name="T11" fmla="*/ 7 h 14"/>
                  <a:gd name="T12" fmla="*/ 9 w 14"/>
                  <a:gd name="T13" fmla="*/ 7 h 14"/>
                  <a:gd name="T14" fmla="*/ 9 w 14"/>
                  <a:gd name="T15" fmla="*/ 6 h 14"/>
                  <a:gd name="T16" fmla="*/ 10 w 14"/>
                  <a:gd name="T17" fmla="*/ 6 h 14"/>
                  <a:gd name="T18" fmla="*/ 10 w 14"/>
                  <a:gd name="T19" fmla="*/ 6 h 14"/>
                  <a:gd name="T20" fmla="*/ 12 w 14"/>
                  <a:gd name="T21" fmla="*/ 5 h 14"/>
                  <a:gd name="T22" fmla="*/ 14 w 14"/>
                  <a:gd name="T23" fmla="*/ 4 h 14"/>
                  <a:gd name="T24" fmla="*/ 14 w 14"/>
                  <a:gd name="T25" fmla="*/ 4 h 14"/>
                  <a:gd name="T26" fmla="*/ 13 w 14"/>
                  <a:gd name="T27" fmla="*/ 3 h 14"/>
                  <a:gd name="T28" fmla="*/ 12 w 14"/>
                  <a:gd name="T29" fmla="*/ 2 h 14"/>
                  <a:gd name="T30" fmla="*/ 11 w 14"/>
                  <a:gd name="T31" fmla="*/ 1 h 14"/>
                  <a:gd name="T32" fmla="*/ 12 w 14"/>
                  <a:gd name="T33" fmla="*/ 1 h 14"/>
                  <a:gd name="T34" fmla="*/ 10 w 14"/>
                  <a:gd name="T35" fmla="*/ 0 h 14"/>
                  <a:gd name="T36" fmla="*/ 8 w 14"/>
                  <a:gd name="T37" fmla="*/ 0 h 14"/>
                  <a:gd name="T38" fmla="*/ 6 w 14"/>
                  <a:gd name="T39" fmla="*/ 1 h 14"/>
                  <a:gd name="T40" fmla="*/ 4 w 14"/>
                  <a:gd name="T41" fmla="*/ 4 h 14"/>
                  <a:gd name="T42" fmla="*/ 2 w 14"/>
                  <a:gd name="T43" fmla="*/ 7 h 14"/>
                  <a:gd name="T44" fmla="*/ 0 w 14"/>
                  <a:gd name="T45" fmla="*/ 9 h 14"/>
                  <a:gd name="T46" fmla="*/ 0 w 14"/>
                  <a:gd name="T47" fmla="*/ 10 h 14"/>
                  <a:gd name="T48" fmla="*/ 4 w 14"/>
                  <a:gd name="T49" fmla="*/ 10 h 14"/>
                  <a:gd name="T50" fmla="*/ 6 w 14"/>
                  <a:gd name="T51" fmla="*/ 11 h 14"/>
                  <a:gd name="T52" fmla="*/ 8 w 14"/>
                  <a:gd name="T53" fmla="*/ 12 h 14"/>
                  <a:gd name="T54" fmla="*/ 9 w 14"/>
                  <a:gd name="T55" fmla="*/ 14 h 14"/>
                  <a:gd name="T56" fmla="*/ 14 w 14"/>
                  <a:gd name="T5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 h="14">
                    <a:moveTo>
                      <a:pt x="14" y="14"/>
                    </a:moveTo>
                    <a:lnTo>
                      <a:pt x="14" y="12"/>
                    </a:lnTo>
                    <a:lnTo>
                      <a:pt x="13" y="12"/>
                    </a:lnTo>
                    <a:lnTo>
                      <a:pt x="12" y="11"/>
                    </a:lnTo>
                    <a:lnTo>
                      <a:pt x="12" y="8"/>
                    </a:lnTo>
                    <a:lnTo>
                      <a:pt x="10" y="7"/>
                    </a:lnTo>
                    <a:lnTo>
                      <a:pt x="9" y="7"/>
                    </a:lnTo>
                    <a:lnTo>
                      <a:pt x="9" y="6"/>
                    </a:lnTo>
                    <a:lnTo>
                      <a:pt x="10" y="6"/>
                    </a:lnTo>
                    <a:lnTo>
                      <a:pt x="10" y="6"/>
                    </a:lnTo>
                    <a:lnTo>
                      <a:pt x="12" y="5"/>
                    </a:lnTo>
                    <a:lnTo>
                      <a:pt x="14" y="4"/>
                    </a:lnTo>
                    <a:lnTo>
                      <a:pt x="14" y="4"/>
                    </a:lnTo>
                    <a:lnTo>
                      <a:pt x="13" y="3"/>
                    </a:lnTo>
                    <a:lnTo>
                      <a:pt x="12" y="2"/>
                    </a:lnTo>
                    <a:lnTo>
                      <a:pt x="11" y="1"/>
                    </a:lnTo>
                    <a:lnTo>
                      <a:pt x="12" y="1"/>
                    </a:lnTo>
                    <a:lnTo>
                      <a:pt x="10" y="0"/>
                    </a:lnTo>
                    <a:lnTo>
                      <a:pt x="8" y="0"/>
                    </a:lnTo>
                    <a:lnTo>
                      <a:pt x="6" y="1"/>
                    </a:lnTo>
                    <a:lnTo>
                      <a:pt x="4" y="4"/>
                    </a:lnTo>
                    <a:lnTo>
                      <a:pt x="2" y="7"/>
                    </a:lnTo>
                    <a:lnTo>
                      <a:pt x="0" y="9"/>
                    </a:lnTo>
                    <a:lnTo>
                      <a:pt x="0" y="10"/>
                    </a:lnTo>
                    <a:lnTo>
                      <a:pt x="4" y="10"/>
                    </a:lnTo>
                    <a:lnTo>
                      <a:pt x="6" y="11"/>
                    </a:lnTo>
                    <a:lnTo>
                      <a:pt x="8" y="12"/>
                    </a:lnTo>
                    <a:lnTo>
                      <a:pt x="9" y="14"/>
                    </a:lnTo>
                    <a:lnTo>
                      <a:pt x="14" y="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9" name="Freeform 137"/>
              <p:cNvSpPr>
                <a:spLocks/>
              </p:cNvSpPr>
              <p:nvPr/>
            </p:nvSpPr>
            <p:spPr bwMode="auto">
              <a:xfrm>
                <a:off x="1842" y="2437"/>
                <a:ext cx="43" cy="32"/>
              </a:xfrm>
              <a:custGeom>
                <a:avLst/>
                <a:gdLst>
                  <a:gd name="T0" fmla="*/ 32 w 43"/>
                  <a:gd name="T1" fmla="*/ 32 h 32"/>
                  <a:gd name="T2" fmla="*/ 6 w 43"/>
                  <a:gd name="T3" fmla="*/ 21 h 32"/>
                  <a:gd name="T4" fmla="*/ 0 w 43"/>
                  <a:gd name="T5" fmla="*/ 14 h 32"/>
                  <a:gd name="T6" fmla="*/ 2 w 43"/>
                  <a:gd name="T7" fmla="*/ 13 h 32"/>
                  <a:gd name="T8" fmla="*/ 3 w 43"/>
                  <a:gd name="T9" fmla="*/ 14 h 32"/>
                  <a:gd name="T10" fmla="*/ 2 w 43"/>
                  <a:gd name="T11" fmla="*/ 16 h 32"/>
                  <a:gd name="T12" fmla="*/ 4 w 43"/>
                  <a:gd name="T13" fmla="*/ 17 h 32"/>
                  <a:gd name="T14" fmla="*/ 5 w 43"/>
                  <a:gd name="T15" fmla="*/ 16 h 32"/>
                  <a:gd name="T16" fmla="*/ 6 w 43"/>
                  <a:gd name="T17" fmla="*/ 18 h 32"/>
                  <a:gd name="T18" fmla="*/ 10 w 43"/>
                  <a:gd name="T19" fmla="*/ 19 h 32"/>
                  <a:gd name="T20" fmla="*/ 12 w 43"/>
                  <a:gd name="T21" fmla="*/ 17 h 32"/>
                  <a:gd name="T22" fmla="*/ 16 w 43"/>
                  <a:gd name="T23" fmla="*/ 17 h 32"/>
                  <a:gd name="T24" fmla="*/ 18 w 43"/>
                  <a:gd name="T25" fmla="*/ 17 h 32"/>
                  <a:gd name="T26" fmla="*/ 24 w 43"/>
                  <a:gd name="T27" fmla="*/ 18 h 32"/>
                  <a:gd name="T28" fmla="*/ 25 w 43"/>
                  <a:gd name="T29" fmla="*/ 17 h 32"/>
                  <a:gd name="T30" fmla="*/ 27 w 43"/>
                  <a:gd name="T31" fmla="*/ 16 h 32"/>
                  <a:gd name="T32" fmla="*/ 28 w 43"/>
                  <a:gd name="T33" fmla="*/ 15 h 32"/>
                  <a:gd name="T34" fmla="*/ 28 w 43"/>
                  <a:gd name="T35" fmla="*/ 15 h 32"/>
                  <a:gd name="T36" fmla="*/ 28 w 43"/>
                  <a:gd name="T37" fmla="*/ 14 h 32"/>
                  <a:gd name="T38" fmla="*/ 29 w 43"/>
                  <a:gd name="T39" fmla="*/ 13 h 32"/>
                  <a:gd name="T40" fmla="*/ 30 w 43"/>
                  <a:gd name="T41" fmla="*/ 13 h 32"/>
                  <a:gd name="T42" fmla="*/ 30 w 43"/>
                  <a:gd name="T43" fmla="*/ 11 h 32"/>
                  <a:gd name="T44" fmla="*/ 32 w 43"/>
                  <a:gd name="T45" fmla="*/ 10 h 32"/>
                  <a:gd name="T46" fmla="*/ 33 w 43"/>
                  <a:gd name="T47" fmla="*/ 9 h 32"/>
                  <a:gd name="T48" fmla="*/ 34 w 43"/>
                  <a:gd name="T49" fmla="*/ 7 h 32"/>
                  <a:gd name="T50" fmla="*/ 36 w 43"/>
                  <a:gd name="T51" fmla="*/ 7 h 32"/>
                  <a:gd name="T52" fmla="*/ 36 w 43"/>
                  <a:gd name="T53" fmla="*/ 6 h 32"/>
                  <a:gd name="T54" fmla="*/ 36 w 43"/>
                  <a:gd name="T55" fmla="*/ 5 h 32"/>
                  <a:gd name="T56" fmla="*/ 37 w 43"/>
                  <a:gd name="T57" fmla="*/ 4 h 32"/>
                  <a:gd name="T58" fmla="*/ 40 w 43"/>
                  <a:gd name="T59" fmla="*/ 1 h 32"/>
                  <a:gd name="T60" fmla="*/ 41 w 43"/>
                  <a:gd name="T61" fmla="*/ 1 h 32"/>
                  <a:gd name="T62" fmla="*/ 41 w 43"/>
                  <a:gd name="T63" fmla="*/ 2 h 32"/>
                  <a:gd name="T64" fmla="*/ 41 w 43"/>
                  <a:gd name="T65" fmla="*/ 3 h 32"/>
                  <a:gd name="T66" fmla="*/ 42 w 43"/>
                  <a:gd name="T67" fmla="*/ 4 h 32"/>
                  <a:gd name="T68" fmla="*/ 42 w 43"/>
                  <a:gd name="T69" fmla="*/ 10 h 32"/>
                  <a:gd name="T70" fmla="*/ 38 w 43"/>
                  <a:gd name="T71" fmla="*/ 11 h 32"/>
                  <a:gd name="T72" fmla="*/ 36 w 43"/>
                  <a:gd name="T73" fmla="*/ 1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 h="32">
                    <a:moveTo>
                      <a:pt x="34" y="30"/>
                    </a:moveTo>
                    <a:lnTo>
                      <a:pt x="32" y="32"/>
                    </a:lnTo>
                    <a:lnTo>
                      <a:pt x="8" y="27"/>
                    </a:lnTo>
                    <a:lnTo>
                      <a:pt x="6" y="21"/>
                    </a:lnTo>
                    <a:lnTo>
                      <a:pt x="0" y="16"/>
                    </a:lnTo>
                    <a:lnTo>
                      <a:pt x="0" y="14"/>
                    </a:lnTo>
                    <a:lnTo>
                      <a:pt x="3" y="13"/>
                    </a:lnTo>
                    <a:lnTo>
                      <a:pt x="2" y="13"/>
                    </a:lnTo>
                    <a:lnTo>
                      <a:pt x="2" y="14"/>
                    </a:lnTo>
                    <a:lnTo>
                      <a:pt x="3" y="14"/>
                    </a:lnTo>
                    <a:lnTo>
                      <a:pt x="2" y="15"/>
                    </a:lnTo>
                    <a:lnTo>
                      <a:pt x="2" y="16"/>
                    </a:lnTo>
                    <a:lnTo>
                      <a:pt x="4" y="16"/>
                    </a:lnTo>
                    <a:lnTo>
                      <a:pt x="4" y="17"/>
                    </a:lnTo>
                    <a:lnTo>
                      <a:pt x="5" y="16"/>
                    </a:lnTo>
                    <a:lnTo>
                      <a:pt x="5" y="16"/>
                    </a:lnTo>
                    <a:lnTo>
                      <a:pt x="6" y="18"/>
                    </a:lnTo>
                    <a:lnTo>
                      <a:pt x="6" y="18"/>
                    </a:lnTo>
                    <a:lnTo>
                      <a:pt x="8" y="19"/>
                    </a:lnTo>
                    <a:lnTo>
                      <a:pt x="10" y="19"/>
                    </a:lnTo>
                    <a:lnTo>
                      <a:pt x="11" y="19"/>
                    </a:lnTo>
                    <a:lnTo>
                      <a:pt x="12" y="17"/>
                    </a:lnTo>
                    <a:lnTo>
                      <a:pt x="13" y="17"/>
                    </a:lnTo>
                    <a:lnTo>
                      <a:pt x="16" y="17"/>
                    </a:lnTo>
                    <a:lnTo>
                      <a:pt x="18" y="17"/>
                    </a:lnTo>
                    <a:lnTo>
                      <a:pt x="18" y="17"/>
                    </a:lnTo>
                    <a:lnTo>
                      <a:pt x="20" y="18"/>
                    </a:lnTo>
                    <a:lnTo>
                      <a:pt x="24" y="18"/>
                    </a:lnTo>
                    <a:lnTo>
                      <a:pt x="24" y="17"/>
                    </a:lnTo>
                    <a:lnTo>
                      <a:pt x="25" y="17"/>
                    </a:lnTo>
                    <a:lnTo>
                      <a:pt x="26" y="16"/>
                    </a:lnTo>
                    <a:lnTo>
                      <a:pt x="27" y="16"/>
                    </a:lnTo>
                    <a:lnTo>
                      <a:pt x="28" y="15"/>
                    </a:lnTo>
                    <a:lnTo>
                      <a:pt x="28" y="15"/>
                    </a:lnTo>
                    <a:lnTo>
                      <a:pt x="28" y="15"/>
                    </a:lnTo>
                    <a:lnTo>
                      <a:pt x="28" y="15"/>
                    </a:lnTo>
                    <a:lnTo>
                      <a:pt x="27" y="15"/>
                    </a:lnTo>
                    <a:lnTo>
                      <a:pt x="28" y="14"/>
                    </a:lnTo>
                    <a:lnTo>
                      <a:pt x="28" y="14"/>
                    </a:lnTo>
                    <a:lnTo>
                      <a:pt x="29" y="13"/>
                    </a:lnTo>
                    <a:lnTo>
                      <a:pt x="29" y="13"/>
                    </a:lnTo>
                    <a:lnTo>
                      <a:pt x="30" y="13"/>
                    </a:lnTo>
                    <a:lnTo>
                      <a:pt x="30" y="12"/>
                    </a:lnTo>
                    <a:lnTo>
                      <a:pt x="30" y="11"/>
                    </a:lnTo>
                    <a:lnTo>
                      <a:pt x="31" y="11"/>
                    </a:lnTo>
                    <a:lnTo>
                      <a:pt x="32" y="10"/>
                    </a:lnTo>
                    <a:lnTo>
                      <a:pt x="32" y="9"/>
                    </a:lnTo>
                    <a:lnTo>
                      <a:pt x="33" y="9"/>
                    </a:lnTo>
                    <a:lnTo>
                      <a:pt x="34" y="8"/>
                    </a:lnTo>
                    <a:lnTo>
                      <a:pt x="34" y="7"/>
                    </a:lnTo>
                    <a:lnTo>
                      <a:pt x="35" y="7"/>
                    </a:lnTo>
                    <a:lnTo>
                      <a:pt x="36" y="7"/>
                    </a:lnTo>
                    <a:lnTo>
                      <a:pt x="36" y="7"/>
                    </a:lnTo>
                    <a:lnTo>
                      <a:pt x="36" y="6"/>
                    </a:lnTo>
                    <a:lnTo>
                      <a:pt x="36" y="5"/>
                    </a:lnTo>
                    <a:lnTo>
                      <a:pt x="36" y="5"/>
                    </a:lnTo>
                    <a:lnTo>
                      <a:pt x="37" y="5"/>
                    </a:lnTo>
                    <a:lnTo>
                      <a:pt x="37" y="4"/>
                    </a:lnTo>
                    <a:lnTo>
                      <a:pt x="38" y="3"/>
                    </a:lnTo>
                    <a:lnTo>
                      <a:pt x="40" y="1"/>
                    </a:lnTo>
                    <a:lnTo>
                      <a:pt x="40" y="0"/>
                    </a:lnTo>
                    <a:lnTo>
                      <a:pt x="41" y="1"/>
                    </a:lnTo>
                    <a:lnTo>
                      <a:pt x="41" y="1"/>
                    </a:lnTo>
                    <a:lnTo>
                      <a:pt x="41" y="2"/>
                    </a:lnTo>
                    <a:lnTo>
                      <a:pt x="41" y="3"/>
                    </a:lnTo>
                    <a:lnTo>
                      <a:pt x="41" y="3"/>
                    </a:lnTo>
                    <a:lnTo>
                      <a:pt x="41" y="3"/>
                    </a:lnTo>
                    <a:lnTo>
                      <a:pt x="42" y="4"/>
                    </a:lnTo>
                    <a:lnTo>
                      <a:pt x="43" y="5"/>
                    </a:lnTo>
                    <a:lnTo>
                      <a:pt x="42" y="10"/>
                    </a:lnTo>
                    <a:lnTo>
                      <a:pt x="43" y="11"/>
                    </a:lnTo>
                    <a:lnTo>
                      <a:pt x="38" y="11"/>
                    </a:lnTo>
                    <a:lnTo>
                      <a:pt x="40" y="18"/>
                    </a:lnTo>
                    <a:lnTo>
                      <a:pt x="36" y="19"/>
                    </a:lnTo>
                    <a:lnTo>
                      <a:pt x="34" y="3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0" name="Freeform 138"/>
              <p:cNvSpPr>
                <a:spLocks/>
              </p:cNvSpPr>
              <p:nvPr/>
            </p:nvSpPr>
            <p:spPr bwMode="auto">
              <a:xfrm>
                <a:off x="1774" y="2500"/>
                <a:ext cx="84" cy="53"/>
              </a:xfrm>
              <a:custGeom>
                <a:avLst/>
                <a:gdLst>
                  <a:gd name="T0" fmla="*/ 82 w 84"/>
                  <a:gd name="T1" fmla="*/ 21 h 53"/>
                  <a:gd name="T2" fmla="*/ 79 w 84"/>
                  <a:gd name="T3" fmla="*/ 24 h 53"/>
                  <a:gd name="T4" fmla="*/ 78 w 84"/>
                  <a:gd name="T5" fmla="*/ 26 h 53"/>
                  <a:gd name="T6" fmla="*/ 78 w 84"/>
                  <a:gd name="T7" fmla="*/ 28 h 53"/>
                  <a:gd name="T8" fmla="*/ 77 w 84"/>
                  <a:gd name="T9" fmla="*/ 28 h 53"/>
                  <a:gd name="T10" fmla="*/ 75 w 84"/>
                  <a:gd name="T11" fmla="*/ 29 h 53"/>
                  <a:gd name="T12" fmla="*/ 72 w 84"/>
                  <a:gd name="T13" fmla="*/ 31 h 53"/>
                  <a:gd name="T14" fmla="*/ 68 w 84"/>
                  <a:gd name="T15" fmla="*/ 32 h 53"/>
                  <a:gd name="T16" fmla="*/ 64 w 84"/>
                  <a:gd name="T17" fmla="*/ 33 h 53"/>
                  <a:gd name="T18" fmla="*/ 60 w 84"/>
                  <a:gd name="T19" fmla="*/ 35 h 53"/>
                  <a:gd name="T20" fmla="*/ 56 w 84"/>
                  <a:gd name="T21" fmla="*/ 36 h 53"/>
                  <a:gd name="T22" fmla="*/ 52 w 84"/>
                  <a:gd name="T23" fmla="*/ 38 h 53"/>
                  <a:gd name="T24" fmla="*/ 51 w 84"/>
                  <a:gd name="T25" fmla="*/ 40 h 53"/>
                  <a:gd name="T26" fmla="*/ 48 w 84"/>
                  <a:gd name="T27" fmla="*/ 42 h 53"/>
                  <a:gd name="T28" fmla="*/ 48 w 84"/>
                  <a:gd name="T29" fmla="*/ 42 h 53"/>
                  <a:gd name="T30" fmla="*/ 42 w 84"/>
                  <a:gd name="T31" fmla="*/ 42 h 53"/>
                  <a:gd name="T32" fmla="*/ 40 w 84"/>
                  <a:gd name="T33" fmla="*/ 44 h 53"/>
                  <a:gd name="T34" fmla="*/ 36 w 84"/>
                  <a:gd name="T35" fmla="*/ 46 h 53"/>
                  <a:gd name="T36" fmla="*/ 32 w 84"/>
                  <a:gd name="T37" fmla="*/ 47 h 53"/>
                  <a:gd name="T38" fmla="*/ 28 w 84"/>
                  <a:gd name="T39" fmla="*/ 47 h 53"/>
                  <a:gd name="T40" fmla="*/ 25 w 84"/>
                  <a:gd name="T41" fmla="*/ 47 h 53"/>
                  <a:gd name="T42" fmla="*/ 22 w 84"/>
                  <a:gd name="T43" fmla="*/ 50 h 53"/>
                  <a:gd name="T44" fmla="*/ 18 w 84"/>
                  <a:gd name="T45" fmla="*/ 52 h 53"/>
                  <a:gd name="T46" fmla="*/ 12 w 84"/>
                  <a:gd name="T47" fmla="*/ 53 h 53"/>
                  <a:gd name="T48" fmla="*/ 10 w 84"/>
                  <a:gd name="T49" fmla="*/ 53 h 53"/>
                  <a:gd name="T50" fmla="*/ 6 w 84"/>
                  <a:gd name="T51" fmla="*/ 52 h 53"/>
                  <a:gd name="T52" fmla="*/ 4 w 84"/>
                  <a:gd name="T53" fmla="*/ 48 h 53"/>
                  <a:gd name="T54" fmla="*/ 4 w 84"/>
                  <a:gd name="T55" fmla="*/ 43 h 53"/>
                  <a:gd name="T56" fmla="*/ 3 w 84"/>
                  <a:gd name="T57" fmla="*/ 41 h 53"/>
                  <a:gd name="T58" fmla="*/ 2 w 84"/>
                  <a:gd name="T59" fmla="*/ 36 h 53"/>
                  <a:gd name="T60" fmla="*/ 1 w 84"/>
                  <a:gd name="T61" fmla="*/ 34 h 53"/>
                  <a:gd name="T62" fmla="*/ 0 w 84"/>
                  <a:gd name="T63" fmla="*/ 31 h 53"/>
                  <a:gd name="T64" fmla="*/ 0 w 84"/>
                  <a:gd name="T65" fmla="*/ 30 h 53"/>
                  <a:gd name="T66" fmla="*/ 0 w 84"/>
                  <a:gd name="T67" fmla="*/ 30 h 53"/>
                  <a:gd name="T68" fmla="*/ 0 w 84"/>
                  <a:gd name="T69" fmla="*/ 28 h 53"/>
                  <a:gd name="T70" fmla="*/ 0 w 84"/>
                  <a:gd name="T71" fmla="*/ 26 h 53"/>
                  <a:gd name="T72" fmla="*/ 0 w 84"/>
                  <a:gd name="T73" fmla="*/ 24 h 53"/>
                  <a:gd name="T74" fmla="*/ 0 w 84"/>
                  <a:gd name="T75" fmla="*/ 22 h 53"/>
                  <a:gd name="T76" fmla="*/ 2 w 84"/>
                  <a:gd name="T77" fmla="*/ 20 h 53"/>
                  <a:gd name="T78" fmla="*/ 4 w 84"/>
                  <a:gd name="T79" fmla="*/ 18 h 53"/>
                  <a:gd name="T80" fmla="*/ 5 w 84"/>
                  <a:gd name="T81" fmla="*/ 16 h 53"/>
                  <a:gd name="T82" fmla="*/ 9 w 84"/>
                  <a:gd name="T83" fmla="*/ 16 h 53"/>
                  <a:gd name="T84" fmla="*/ 30 w 84"/>
                  <a:gd name="T85" fmla="*/ 19 h 53"/>
                  <a:gd name="T86" fmla="*/ 50 w 84"/>
                  <a:gd name="T87" fmla="*/ 6 h 53"/>
                  <a:gd name="T88" fmla="*/ 84 w 84"/>
                  <a:gd name="T89" fmla="*/ 2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4" h="53">
                    <a:moveTo>
                      <a:pt x="84" y="20"/>
                    </a:moveTo>
                    <a:lnTo>
                      <a:pt x="82" y="21"/>
                    </a:lnTo>
                    <a:lnTo>
                      <a:pt x="80" y="22"/>
                    </a:lnTo>
                    <a:lnTo>
                      <a:pt x="79" y="24"/>
                    </a:lnTo>
                    <a:lnTo>
                      <a:pt x="78" y="26"/>
                    </a:lnTo>
                    <a:lnTo>
                      <a:pt x="78" y="26"/>
                    </a:lnTo>
                    <a:lnTo>
                      <a:pt x="78" y="28"/>
                    </a:lnTo>
                    <a:lnTo>
                      <a:pt x="78" y="28"/>
                    </a:lnTo>
                    <a:lnTo>
                      <a:pt x="78" y="28"/>
                    </a:lnTo>
                    <a:lnTo>
                      <a:pt x="77" y="28"/>
                    </a:lnTo>
                    <a:lnTo>
                      <a:pt x="76" y="28"/>
                    </a:lnTo>
                    <a:lnTo>
                      <a:pt x="75" y="29"/>
                    </a:lnTo>
                    <a:lnTo>
                      <a:pt x="73" y="30"/>
                    </a:lnTo>
                    <a:lnTo>
                      <a:pt x="72" y="31"/>
                    </a:lnTo>
                    <a:lnTo>
                      <a:pt x="70" y="32"/>
                    </a:lnTo>
                    <a:lnTo>
                      <a:pt x="68" y="32"/>
                    </a:lnTo>
                    <a:lnTo>
                      <a:pt x="66" y="32"/>
                    </a:lnTo>
                    <a:lnTo>
                      <a:pt x="64" y="33"/>
                    </a:lnTo>
                    <a:lnTo>
                      <a:pt x="63" y="34"/>
                    </a:lnTo>
                    <a:lnTo>
                      <a:pt x="60" y="35"/>
                    </a:lnTo>
                    <a:lnTo>
                      <a:pt x="58" y="35"/>
                    </a:lnTo>
                    <a:lnTo>
                      <a:pt x="56" y="36"/>
                    </a:lnTo>
                    <a:lnTo>
                      <a:pt x="54" y="37"/>
                    </a:lnTo>
                    <a:lnTo>
                      <a:pt x="52" y="38"/>
                    </a:lnTo>
                    <a:lnTo>
                      <a:pt x="52" y="38"/>
                    </a:lnTo>
                    <a:lnTo>
                      <a:pt x="51" y="40"/>
                    </a:lnTo>
                    <a:lnTo>
                      <a:pt x="49" y="41"/>
                    </a:lnTo>
                    <a:lnTo>
                      <a:pt x="48" y="42"/>
                    </a:lnTo>
                    <a:lnTo>
                      <a:pt x="48" y="42"/>
                    </a:lnTo>
                    <a:lnTo>
                      <a:pt x="48" y="42"/>
                    </a:lnTo>
                    <a:lnTo>
                      <a:pt x="44" y="42"/>
                    </a:lnTo>
                    <a:lnTo>
                      <a:pt x="42" y="42"/>
                    </a:lnTo>
                    <a:lnTo>
                      <a:pt x="40" y="44"/>
                    </a:lnTo>
                    <a:lnTo>
                      <a:pt x="40" y="44"/>
                    </a:lnTo>
                    <a:lnTo>
                      <a:pt x="37" y="46"/>
                    </a:lnTo>
                    <a:lnTo>
                      <a:pt x="36" y="46"/>
                    </a:lnTo>
                    <a:lnTo>
                      <a:pt x="33" y="47"/>
                    </a:lnTo>
                    <a:lnTo>
                      <a:pt x="32" y="47"/>
                    </a:lnTo>
                    <a:lnTo>
                      <a:pt x="30" y="46"/>
                    </a:lnTo>
                    <a:lnTo>
                      <a:pt x="28" y="47"/>
                    </a:lnTo>
                    <a:lnTo>
                      <a:pt x="27" y="47"/>
                    </a:lnTo>
                    <a:lnTo>
                      <a:pt x="25" y="47"/>
                    </a:lnTo>
                    <a:lnTo>
                      <a:pt x="24" y="48"/>
                    </a:lnTo>
                    <a:lnTo>
                      <a:pt x="22" y="50"/>
                    </a:lnTo>
                    <a:lnTo>
                      <a:pt x="20" y="51"/>
                    </a:lnTo>
                    <a:lnTo>
                      <a:pt x="18" y="52"/>
                    </a:lnTo>
                    <a:lnTo>
                      <a:pt x="14" y="52"/>
                    </a:lnTo>
                    <a:lnTo>
                      <a:pt x="12" y="53"/>
                    </a:lnTo>
                    <a:lnTo>
                      <a:pt x="11" y="53"/>
                    </a:lnTo>
                    <a:lnTo>
                      <a:pt x="10" y="53"/>
                    </a:lnTo>
                    <a:lnTo>
                      <a:pt x="8" y="52"/>
                    </a:lnTo>
                    <a:lnTo>
                      <a:pt x="6" y="52"/>
                    </a:lnTo>
                    <a:lnTo>
                      <a:pt x="6" y="50"/>
                    </a:lnTo>
                    <a:lnTo>
                      <a:pt x="4" y="48"/>
                    </a:lnTo>
                    <a:lnTo>
                      <a:pt x="4" y="44"/>
                    </a:lnTo>
                    <a:lnTo>
                      <a:pt x="4" y="43"/>
                    </a:lnTo>
                    <a:lnTo>
                      <a:pt x="3" y="42"/>
                    </a:lnTo>
                    <a:lnTo>
                      <a:pt x="3" y="41"/>
                    </a:lnTo>
                    <a:lnTo>
                      <a:pt x="2" y="39"/>
                    </a:lnTo>
                    <a:lnTo>
                      <a:pt x="2" y="36"/>
                    </a:lnTo>
                    <a:lnTo>
                      <a:pt x="2" y="35"/>
                    </a:lnTo>
                    <a:lnTo>
                      <a:pt x="1" y="34"/>
                    </a:lnTo>
                    <a:lnTo>
                      <a:pt x="1" y="33"/>
                    </a:lnTo>
                    <a:lnTo>
                      <a:pt x="0" y="31"/>
                    </a:lnTo>
                    <a:lnTo>
                      <a:pt x="0" y="31"/>
                    </a:lnTo>
                    <a:lnTo>
                      <a:pt x="0" y="30"/>
                    </a:lnTo>
                    <a:lnTo>
                      <a:pt x="0" y="30"/>
                    </a:lnTo>
                    <a:lnTo>
                      <a:pt x="0" y="30"/>
                    </a:lnTo>
                    <a:lnTo>
                      <a:pt x="0" y="30"/>
                    </a:lnTo>
                    <a:lnTo>
                      <a:pt x="0" y="28"/>
                    </a:lnTo>
                    <a:lnTo>
                      <a:pt x="0" y="27"/>
                    </a:lnTo>
                    <a:lnTo>
                      <a:pt x="0" y="26"/>
                    </a:lnTo>
                    <a:lnTo>
                      <a:pt x="0" y="26"/>
                    </a:lnTo>
                    <a:lnTo>
                      <a:pt x="0" y="24"/>
                    </a:lnTo>
                    <a:lnTo>
                      <a:pt x="0" y="22"/>
                    </a:lnTo>
                    <a:lnTo>
                      <a:pt x="0" y="22"/>
                    </a:lnTo>
                    <a:lnTo>
                      <a:pt x="2" y="21"/>
                    </a:lnTo>
                    <a:lnTo>
                      <a:pt x="2" y="20"/>
                    </a:lnTo>
                    <a:lnTo>
                      <a:pt x="2" y="19"/>
                    </a:lnTo>
                    <a:lnTo>
                      <a:pt x="4" y="18"/>
                    </a:lnTo>
                    <a:lnTo>
                      <a:pt x="5" y="18"/>
                    </a:lnTo>
                    <a:lnTo>
                      <a:pt x="5" y="16"/>
                    </a:lnTo>
                    <a:lnTo>
                      <a:pt x="6" y="16"/>
                    </a:lnTo>
                    <a:lnTo>
                      <a:pt x="9" y="16"/>
                    </a:lnTo>
                    <a:lnTo>
                      <a:pt x="14" y="14"/>
                    </a:lnTo>
                    <a:lnTo>
                      <a:pt x="30" y="19"/>
                    </a:lnTo>
                    <a:lnTo>
                      <a:pt x="30" y="28"/>
                    </a:lnTo>
                    <a:lnTo>
                      <a:pt x="50" y="6"/>
                    </a:lnTo>
                    <a:lnTo>
                      <a:pt x="76" y="0"/>
                    </a:lnTo>
                    <a:lnTo>
                      <a:pt x="84" y="2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1" name="Freeform 139"/>
              <p:cNvSpPr>
                <a:spLocks/>
              </p:cNvSpPr>
              <p:nvPr/>
            </p:nvSpPr>
            <p:spPr bwMode="auto">
              <a:xfrm>
                <a:off x="1922" y="2384"/>
                <a:ext cx="62" cy="74"/>
              </a:xfrm>
              <a:custGeom>
                <a:avLst/>
                <a:gdLst>
                  <a:gd name="T0" fmla="*/ 60 w 62"/>
                  <a:gd name="T1" fmla="*/ 0 h 74"/>
                  <a:gd name="T2" fmla="*/ 59 w 62"/>
                  <a:gd name="T3" fmla="*/ 0 h 74"/>
                  <a:gd name="T4" fmla="*/ 56 w 62"/>
                  <a:gd name="T5" fmla="*/ 2 h 74"/>
                  <a:gd name="T6" fmla="*/ 56 w 62"/>
                  <a:gd name="T7" fmla="*/ 4 h 74"/>
                  <a:gd name="T8" fmla="*/ 56 w 62"/>
                  <a:gd name="T9" fmla="*/ 4 h 74"/>
                  <a:gd name="T10" fmla="*/ 55 w 62"/>
                  <a:gd name="T11" fmla="*/ 5 h 74"/>
                  <a:gd name="T12" fmla="*/ 52 w 62"/>
                  <a:gd name="T13" fmla="*/ 6 h 74"/>
                  <a:gd name="T14" fmla="*/ 50 w 62"/>
                  <a:gd name="T15" fmla="*/ 5 h 74"/>
                  <a:gd name="T16" fmla="*/ 48 w 62"/>
                  <a:gd name="T17" fmla="*/ 5 h 74"/>
                  <a:gd name="T18" fmla="*/ 46 w 62"/>
                  <a:gd name="T19" fmla="*/ 8 h 74"/>
                  <a:gd name="T20" fmla="*/ 45 w 62"/>
                  <a:gd name="T21" fmla="*/ 11 h 74"/>
                  <a:gd name="T22" fmla="*/ 44 w 62"/>
                  <a:gd name="T23" fmla="*/ 16 h 74"/>
                  <a:gd name="T24" fmla="*/ 45 w 62"/>
                  <a:gd name="T25" fmla="*/ 17 h 74"/>
                  <a:gd name="T26" fmla="*/ 44 w 62"/>
                  <a:gd name="T27" fmla="*/ 19 h 74"/>
                  <a:gd name="T28" fmla="*/ 37 w 62"/>
                  <a:gd name="T29" fmla="*/ 20 h 74"/>
                  <a:gd name="T30" fmla="*/ 31 w 62"/>
                  <a:gd name="T31" fmla="*/ 21 h 74"/>
                  <a:gd name="T32" fmla="*/ 28 w 62"/>
                  <a:gd name="T33" fmla="*/ 21 h 74"/>
                  <a:gd name="T34" fmla="*/ 27 w 62"/>
                  <a:gd name="T35" fmla="*/ 22 h 74"/>
                  <a:gd name="T36" fmla="*/ 24 w 62"/>
                  <a:gd name="T37" fmla="*/ 22 h 74"/>
                  <a:gd name="T38" fmla="*/ 20 w 62"/>
                  <a:gd name="T39" fmla="*/ 22 h 74"/>
                  <a:gd name="T40" fmla="*/ 16 w 62"/>
                  <a:gd name="T41" fmla="*/ 22 h 74"/>
                  <a:gd name="T42" fmla="*/ 14 w 62"/>
                  <a:gd name="T43" fmla="*/ 22 h 74"/>
                  <a:gd name="T44" fmla="*/ 13 w 62"/>
                  <a:gd name="T45" fmla="*/ 22 h 74"/>
                  <a:gd name="T46" fmla="*/ 10 w 62"/>
                  <a:gd name="T47" fmla="*/ 21 h 74"/>
                  <a:gd name="T48" fmla="*/ 0 w 62"/>
                  <a:gd name="T49" fmla="*/ 19 h 74"/>
                  <a:gd name="T50" fmla="*/ 4 w 62"/>
                  <a:gd name="T51" fmla="*/ 22 h 74"/>
                  <a:gd name="T52" fmla="*/ 8 w 62"/>
                  <a:gd name="T53" fmla="*/ 30 h 74"/>
                  <a:gd name="T54" fmla="*/ 15 w 62"/>
                  <a:gd name="T55" fmla="*/ 33 h 74"/>
                  <a:gd name="T56" fmla="*/ 16 w 62"/>
                  <a:gd name="T57" fmla="*/ 38 h 74"/>
                  <a:gd name="T58" fmla="*/ 16 w 62"/>
                  <a:gd name="T59" fmla="*/ 42 h 74"/>
                  <a:gd name="T60" fmla="*/ 20 w 62"/>
                  <a:gd name="T61" fmla="*/ 44 h 74"/>
                  <a:gd name="T62" fmla="*/ 20 w 62"/>
                  <a:gd name="T63" fmla="*/ 46 h 74"/>
                  <a:gd name="T64" fmla="*/ 16 w 62"/>
                  <a:gd name="T65" fmla="*/ 48 h 74"/>
                  <a:gd name="T66" fmla="*/ 12 w 62"/>
                  <a:gd name="T67" fmla="*/ 50 h 74"/>
                  <a:gd name="T68" fmla="*/ 8 w 62"/>
                  <a:gd name="T69" fmla="*/ 53 h 74"/>
                  <a:gd name="T70" fmla="*/ 6 w 62"/>
                  <a:gd name="T71" fmla="*/ 59 h 74"/>
                  <a:gd name="T72" fmla="*/ 7 w 62"/>
                  <a:gd name="T73" fmla="*/ 62 h 74"/>
                  <a:gd name="T74" fmla="*/ 8 w 62"/>
                  <a:gd name="T75" fmla="*/ 62 h 74"/>
                  <a:gd name="T76" fmla="*/ 10 w 62"/>
                  <a:gd name="T77" fmla="*/ 61 h 74"/>
                  <a:gd name="T78" fmla="*/ 14 w 62"/>
                  <a:gd name="T79" fmla="*/ 60 h 74"/>
                  <a:gd name="T80" fmla="*/ 20 w 62"/>
                  <a:gd name="T81" fmla="*/ 61 h 74"/>
                  <a:gd name="T82" fmla="*/ 23 w 62"/>
                  <a:gd name="T83" fmla="*/ 60 h 74"/>
                  <a:gd name="T84" fmla="*/ 27 w 62"/>
                  <a:gd name="T85" fmla="*/ 60 h 74"/>
                  <a:gd name="T86" fmla="*/ 30 w 62"/>
                  <a:gd name="T87" fmla="*/ 60 h 74"/>
                  <a:gd name="T88" fmla="*/ 32 w 62"/>
                  <a:gd name="T89" fmla="*/ 60 h 74"/>
                  <a:gd name="T90" fmla="*/ 35 w 62"/>
                  <a:gd name="T91" fmla="*/ 60 h 74"/>
                  <a:gd name="T92" fmla="*/ 40 w 62"/>
                  <a:gd name="T93" fmla="*/ 60 h 74"/>
                  <a:gd name="T94" fmla="*/ 45 w 62"/>
                  <a:gd name="T95" fmla="*/ 59 h 74"/>
                  <a:gd name="T96" fmla="*/ 47 w 62"/>
                  <a:gd name="T97" fmla="*/ 60 h 74"/>
                  <a:gd name="T98" fmla="*/ 48 w 62"/>
                  <a:gd name="T99" fmla="*/ 64 h 74"/>
                  <a:gd name="T100" fmla="*/ 50 w 62"/>
                  <a:gd name="T101" fmla="*/ 66 h 74"/>
                  <a:gd name="T102" fmla="*/ 52 w 62"/>
                  <a:gd name="T103" fmla="*/ 66 h 74"/>
                  <a:gd name="T104" fmla="*/ 53 w 62"/>
                  <a:gd name="T105" fmla="*/ 70 h 74"/>
                  <a:gd name="T106" fmla="*/ 54 w 62"/>
                  <a:gd name="T107" fmla="*/ 72 h 74"/>
                  <a:gd name="T108" fmla="*/ 55 w 62"/>
                  <a:gd name="T109" fmla="*/ 73 h 74"/>
                  <a:gd name="T110" fmla="*/ 58 w 62"/>
                  <a:gd name="T111" fmla="*/ 74 h 74"/>
                  <a:gd name="T112" fmla="*/ 60 w 62"/>
                  <a:gd name="T113" fmla="*/ 73 h 74"/>
                  <a:gd name="T114" fmla="*/ 60 w 62"/>
                  <a:gd name="T115" fmla="*/ 72 h 74"/>
                  <a:gd name="T116" fmla="*/ 61 w 62"/>
                  <a:gd name="T117" fmla="*/ 72 h 74"/>
                  <a:gd name="T118" fmla="*/ 62 w 62"/>
                  <a:gd name="T119"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74">
                    <a:moveTo>
                      <a:pt x="62" y="1"/>
                    </a:moveTo>
                    <a:lnTo>
                      <a:pt x="60" y="0"/>
                    </a:lnTo>
                    <a:lnTo>
                      <a:pt x="60" y="0"/>
                    </a:lnTo>
                    <a:lnTo>
                      <a:pt x="59" y="0"/>
                    </a:lnTo>
                    <a:lnTo>
                      <a:pt x="58" y="1"/>
                    </a:lnTo>
                    <a:lnTo>
                      <a:pt x="56" y="2"/>
                    </a:lnTo>
                    <a:lnTo>
                      <a:pt x="55" y="3"/>
                    </a:lnTo>
                    <a:lnTo>
                      <a:pt x="56" y="4"/>
                    </a:lnTo>
                    <a:lnTo>
                      <a:pt x="56" y="4"/>
                    </a:lnTo>
                    <a:lnTo>
                      <a:pt x="56" y="4"/>
                    </a:lnTo>
                    <a:lnTo>
                      <a:pt x="56" y="4"/>
                    </a:lnTo>
                    <a:lnTo>
                      <a:pt x="55" y="5"/>
                    </a:lnTo>
                    <a:lnTo>
                      <a:pt x="54" y="5"/>
                    </a:lnTo>
                    <a:lnTo>
                      <a:pt x="52" y="6"/>
                    </a:lnTo>
                    <a:lnTo>
                      <a:pt x="50" y="5"/>
                    </a:lnTo>
                    <a:lnTo>
                      <a:pt x="50" y="5"/>
                    </a:lnTo>
                    <a:lnTo>
                      <a:pt x="50" y="4"/>
                    </a:lnTo>
                    <a:lnTo>
                      <a:pt x="48" y="5"/>
                    </a:lnTo>
                    <a:lnTo>
                      <a:pt x="48" y="6"/>
                    </a:lnTo>
                    <a:lnTo>
                      <a:pt x="46" y="8"/>
                    </a:lnTo>
                    <a:lnTo>
                      <a:pt x="46" y="9"/>
                    </a:lnTo>
                    <a:lnTo>
                      <a:pt x="45" y="11"/>
                    </a:lnTo>
                    <a:lnTo>
                      <a:pt x="45" y="13"/>
                    </a:lnTo>
                    <a:lnTo>
                      <a:pt x="44" y="16"/>
                    </a:lnTo>
                    <a:lnTo>
                      <a:pt x="44" y="16"/>
                    </a:lnTo>
                    <a:lnTo>
                      <a:pt x="45" y="17"/>
                    </a:lnTo>
                    <a:lnTo>
                      <a:pt x="45" y="18"/>
                    </a:lnTo>
                    <a:lnTo>
                      <a:pt x="44" y="19"/>
                    </a:lnTo>
                    <a:lnTo>
                      <a:pt x="40" y="19"/>
                    </a:lnTo>
                    <a:lnTo>
                      <a:pt x="37" y="20"/>
                    </a:lnTo>
                    <a:lnTo>
                      <a:pt x="34" y="21"/>
                    </a:lnTo>
                    <a:lnTo>
                      <a:pt x="31" y="21"/>
                    </a:lnTo>
                    <a:lnTo>
                      <a:pt x="29" y="21"/>
                    </a:lnTo>
                    <a:lnTo>
                      <a:pt x="28" y="21"/>
                    </a:lnTo>
                    <a:lnTo>
                      <a:pt x="28" y="22"/>
                    </a:lnTo>
                    <a:lnTo>
                      <a:pt x="27" y="22"/>
                    </a:lnTo>
                    <a:lnTo>
                      <a:pt x="26" y="22"/>
                    </a:lnTo>
                    <a:lnTo>
                      <a:pt x="24" y="22"/>
                    </a:lnTo>
                    <a:lnTo>
                      <a:pt x="22" y="22"/>
                    </a:lnTo>
                    <a:lnTo>
                      <a:pt x="20" y="22"/>
                    </a:lnTo>
                    <a:lnTo>
                      <a:pt x="18" y="22"/>
                    </a:lnTo>
                    <a:lnTo>
                      <a:pt x="16" y="22"/>
                    </a:lnTo>
                    <a:lnTo>
                      <a:pt x="15" y="22"/>
                    </a:lnTo>
                    <a:lnTo>
                      <a:pt x="14" y="22"/>
                    </a:lnTo>
                    <a:lnTo>
                      <a:pt x="14" y="22"/>
                    </a:lnTo>
                    <a:lnTo>
                      <a:pt x="13" y="22"/>
                    </a:lnTo>
                    <a:lnTo>
                      <a:pt x="12" y="22"/>
                    </a:lnTo>
                    <a:lnTo>
                      <a:pt x="10" y="21"/>
                    </a:lnTo>
                    <a:lnTo>
                      <a:pt x="1" y="18"/>
                    </a:lnTo>
                    <a:lnTo>
                      <a:pt x="0" y="19"/>
                    </a:lnTo>
                    <a:lnTo>
                      <a:pt x="2" y="21"/>
                    </a:lnTo>
                    <a:lnTo>
                      <a:pt x="4" y="22"/>
                    </a:lnTo>
                    <a:lnTo>
                      <a:pt x="6" y="29"/>
                    </a:lnTo>
                    <a:lnTo>
                      <a:pt x="8" y="30"/>
                    </a:lnTo>
                    <a:lnTo>
                      <a:pt x="11" y="32"/>
                    </a:lnTo>
                    <a:lnTo>
                      <a:pt x="15" y="33"/>
                    </a:lnTo>
                    <a:lnTo>
                      <a:pt x="16" y="34"/>
                    </a:lnTo>
                    <a:lnTo>
                      <a:pt x="16" y="38"/>
                    </a:lnTo>
                    <a:lnTo>
                      <a:pt x="16" y="40"/>
                    </a:lnTo>
                    <a:lnTo>
                      <a:pt x="16" y="42"/>
                    </a:lnTo>
                    <a:lnTo>
                      <a:pt x="19" y="43"/>
                    </a:lnTo>
                    <a:lnTo>
                      <a:pt x="20" y="44"/>
                    </a:lnTo>
                    <a:lnTo>
                      <a:pt x="20" y="45"/>
                    </a:lnTo>
                    <a:lnTo>
                      <a:pt x="20" y="46"/>
                    </a:lnTo>
                    <a:lnTo>
                      <a:pt x="18" y="48"/>
                    </a:lnTo>
                    <a:lnTo>
                      <a:pt x="16" y="48"/>
                    </a:lnTo>
                    <a:lnTo>
                      <a:pt x="14" y="49"/>
                    </a:lnTo>
                    <a:lnTo>
                      <a:pt x="12" y="50"/>
                    </a:lnTo>
                    <a:lnTo>
                      <a:pt x="10" y="51"/>
                    </a:lnTo>
                    <a:lnTo>
                      <a:pt x="8" y="53"/>
                    </a:lnTo>
                    <a:lnTo>
                      <a:pt x="7" y="58"/>
                    </a:lnTo>
                    <a:lnTo>
                      <a:pt x="6" y="59"/>
                    </a:lnTo>
                    <a:lnTo>
                      <a:pt x="6" y="62"/>
                    </a:lnTo>
                    <a:lnTo>
                      <a:pt x="7" y="62"/>
                    </a:lnTo>
                    <a:lnTo>
                      <a:pt x="7" y="62"/>
                    </a:lnTo>
                    <a:lnTo>
                      <a:pt x="8" y="62"/>
                    </a:lnTo>
                    <a:lnTo>
                      <a:pt x="9" y="62"/>
                    </a:lnTo>
                    <a:lnTo>
                      <a:pt x="10" y="61"/>
                    </a:lnTo>
                    <a:lnTo>
                      <a:pt x="12" y="62"/>
                    </a:lnTo>
                    <a:lnTo>
                      <a:pt x="14" y="60"/>
                    </a:lnTo>
                    <a:lnTo>
                      <a:pt x="15" y="60"/>
                    </a:lnTo>
                    <a:lnTo>
                      <a:pt x="20" y="61"/>
                    </a:lnTo>
                    <a:lnTo>
                      <a:pt x="22" y="61"/>
                    </a:lnTo>
                    <a:lnTo>
                      <a:pt x="23" y="60"/>
                    </a:lnTo>
                    <a:lnTo>
                      <a:pt x="24" y="60"/>
                    </a:lnTo>
                    <a:lnTo>
                      <a:pt x="27" y="60"/>
                    </a:lnTo>
                    <a:lnTo>
                      <a:pt x="28" y="60"/>
                    </a:lnTo>
                    <a:lnTo>
                      <a:pt x="30" y="60"/>
                    </a:lnTo>
                    <a:lnTo>
                      <a:pt x="30" y="62"/>
                    </a:lnTo>
                    <a:lnTo>
                      <a:pt x="32" y="60"/>
                    </a:lnTo>
                    <a:lnTo>
                      <a:pt x="34" y="60"/>
                    </a:lnTo>
                    <a:lnTo>
                      <a:pt x="35" y="60"/>
                    </a:lnTo>
                    <a:lnTo>
                      <a:pt x="38" y="60"/>
                    </a:lnTo>
                    <a:lnTo>
                      <a:pt x="40" y="60"/>
                    </a:lnTo>
                    <a:lnTo>
                      <a:pt x="44" y="59"/>
                    </a:lnTo>
                    <a:lnTo>
                      <a:pt x="45" y="59"/>
                    </a:lnTo>
                    <a:lnTo>
                      <a:pt x="46" y="60"/>
                    </a:lnTo>
                    <a:lnTo>
                      <a:pt x="47" y="60"/>
                    </a:lnTo>
                    <a:lnTo>
                      <a:pt x="48" y="61"/>
                    </a:lnTo>
                    <a:lnTo>
                      <a:pt x="48" y="64"/>
                    </a:lnTo>
                    <a:lnTo>
                      <a:pt x="49" y="65"/>
                    </a:lnTo>
                    <a:lnTo>
                      <a:pt x="50" y="66"/>
                    </a:lnTo>
                    <a:lnTo>
                      <a:pt x="51" y="66"/>
                    </a:lnTo>
                    <a:lnTo>
                      <a:pt x="52" y="66"/>
                    </a:lnTo>
                    <a:lnTo>
                      <a:pt x="52" y="69"/>
                    </a:lnTo>
                    <a:lnTo>
                      <a:pt x="53" y="70"/>
                    </a:lnTo>
                    <a:lnTo>
                      <a:pt x="54" y="71"/>
                    </a:lnTo>
                    <a:lnTo>
                      <a:pt x="54" y="72"/>
                    </a:lnTo>
                    <a:lnTo>
                      <a:pt x="54" y="73"/>
                    </a:lnTo>
                    <a:lnTo>
                      <a:pt x="55" y="73"/>
                    </a:lnTo>
                    <a:lnTo>
                      <a:pt x="56" y="73"/>
                    </a:lnTo>
                    <a:lnTo>
                      <a:pt x="58" y="74"/>
                    </a:lnTo>
                    <a:lnTo>
                      <a:pt x="59" y="74"/>
                    </a:lnTo>
                    <a:lnTo>
                      <a:pt x="60" y="73"/>
                    </a:lnTo>
                    <a:lnTo>
                      <a:pt x="60" y="73"/>
                    </a:lnTo>
                    <a:lnTo>
                      <a:pt x="60" y="72"/>
                    </a:lnTo>
                    <a:lnTo>
                      <a:pt x="60" y="72"/>
                    </a:lnTo>
                    <a:lnTo>
                      <a:pt x="61" y="72"/>
                    </a:lnTo>
                    <a:lnTo>
                      <a:pt x="62" y="72"/>
                    </a:lnTo>
                    <a:lnTo>
                      <a:pt x="62" y="72"/>
                    </a:lnTo>
                    <a:lnTo>
                      <a:pt x="6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2" name="Freeform 140"/>
              <p:cNvSpPr>
                <a:spLocks/>
              </p:cNvSpPr>
              <p:nvPr/>
            </p:nvSpPr>
            <p:spPr bwMode="auto">
              <a:xfrm>
                <a:off x="1650" y="1891"/>
                <a:ext cx="334" cy="397"/>
              </a:xfrm>
              <a:custGeom>
                <a:avLst/>
                <a:gdLst>
                  <a:gd name="T0" fmla="*/ 164 w 334"/>
                  <a:gd name="T1" fmla="*/ 25 h 397"/>
                  <a:gd name="T2" fmla="*/ 143 w 334"/>
                  <a:gd name="T3" fmla="*/ 15 h 397"/>
                  <a:gd name="T4" fmla="*/ 136 w 334"/>
                  <a:gd name="T5" fmla="*/ 8 h 397"/>
                  <a:gd name="T6" fmla="*/ 137 w 334"/>
                  <a:gd name="T7" fmla="*/ 41 h 397"/>
                  <a:gd name="T8" fmla="*/ 119 w 334"/>
                  <a:gd name="T9" fmla="*/ 36 h 397"/>
                  <a:gd name="T10" fmla="*/ 105 w 334"/>
                  <a:gd name="T11" fmla="*/ 63 h 397"/>
                  <a:gd name="T12" fmla="*/ 92 w 334"/>
                  <a:gd name="T13" fmla="*/ 68 h 397"/>
                  <a:gd name="T14" fmla="*/ 74 w 334"/>
                  <a:gd name="T15" fmla="*/ 65 h 397"/>
                  <a:gd name="T16" fmla="*/ 80 w 334"/>
                  <a:gd name="T17" fmla="*/ 86 h 397"/>
                  <a:gd name="T18" fmla="*/ 59 w 334"/>
                  <a:gd name="T19" fmla="*/ 73 h 397"/>
                  <a:gd name="T20" fmla="*/ 56 w 334"/>
                  <a:gd name="T21" fmla="*/ 41 h 397"/>
                  <a:gd name="T22" fmla="*/ 37 w 334"/>
                  <a:gd name="T23" fmla="*/ 22 h 397"/>
                  <a:gd name="T24" fmla="*/ 56 w 334"/>
                  <a:gd name="T25" fmla="*/ 29 h 397"/>
                  <a:gd name="T26" fmla="*/ 92 w 334"/>
                  <a:gd name="T27" fmla="*/ 42 h 397"/>
                  <a:gd name="T28" fmla="*/ 110 w 334"/>
                  <a:gd name="T29" fmla="*/ 10 h 397"/>
                  <a:gd name="T30" fmla="*/ 97 w 334"/>
                  <a:gd name="T31" fmla="*/ 0 h 397"/>
                  <a:gd name="T32" fmla="*/ 22 w 334"/>
                  <a:gd name="T33" fmla="*/ 48 h 397"/>
                  <a:gd name="T34" fmla="*/ 26 w 334"/>
                  <a:gd name="T35" fmla="*/ 80 h 397"/>
                  <a:gd name="T36" fmla="*/ 14 w 334"/>
                  <a:gd name="T37" fmla="*/ 131 h 397"/>
                  <a:gd name="T38" fmla="*/ 10 w 334"/>
                  <a:gd name="T39" fmla="*/ 147 h 397"/>
                  <a:gd name="T40" fmla="*/ 12 w 334"/>
                  <a:gd name="T41" fmla="*/ 153 h 397"/>
                  <a:gd name="T42" fmla="*/ 6 w 334"/>
                  <a:gd name="T43" fmla="*/ 163 h 397"/>
                  <a:gd name="T44" fmla="*/ 2 w 334"/>
                  <a:gd name="T45" fmla="*/ 181 h 397"/>
                  <a:gd name="T46" fmla="*/ 3 w 334"/>
                  <a:gd name="T47" fmla="*/ 194 h 397"/>
                  <a:gd name="T48" fmla="*/ 10 w 334"/>
                  <a:gd name="T49" fmla="*/ 212 h 397"/>
                  <a:gd name="T50" fmla="*/ 28 w 334"/>
                  <a:gd name="T51" fmla="*/ 218 h 397"/>
                  <a:gd name="T52" fmla="*/ 32 w 334"/>
                  <a:gd name="T53" fmla="*/ 238 h 397"/>
                  <a:gd name="T54" fmla="*/ 42 w 334"/>
                  <a:gd name="T55" fmla="*/ 251 h 397"/>
                  <a:gd name="T56" fmla="*/ 34 w 334"/>
                  <a:gd name="T57" fmla="*/ 260 h 397"/>
                  <a:gd name="T58" fmla="*/ 47 w 334"/>
                  <a:gd name="T59" fmla="*/ 264 h 397"/>
                  <a:gd name="T60" fmla="*/ 56 w 334"/>
                  <a:gd name="T61" fmla="*/ 278 h 397"/>
                  <a:gd name="T62" fmla="*/ 71 w 334"/>
                  <a:gd name="T63" fmla="*/ 288 h 397"/>
                  <a:gd name="T64" fmla="*/ 91 w 334"/>
                  <a:gd name="T65" fmla="*/ 294 h 397"/>
                  <a:gd name="T66" fmla="*/ 101 w 334"/>
                  <a:gd name="T67" fmla="*/ 307 h 397"/>
                  <a:gd name="T68" fmla="*/ 96 w 334"/>
                  <a:gd name="T69" fmla="*/ 322 h 397"/>
                  <a:gd name="T70" fmla="*/ 97 w 334"/>
                  <a:gd name="T71" fmla="*/ 329 h 397"/>
                  <a:gd name="T72" fmla="*/ 87 w 334"/>
                  <a:gd name="T73" fmla="*/ 338 h 397"/>
                  <a:gd name="T74" fmla="*/ 75 w 334"/>
                  <a:gd name="T75" fmla="*/ 352 h 397"/>
                  <a:gd name="T76" fmla="*/ 101 w 334"/>
                  <a:gd name="T77" fmla="*/ 372 h 397"/>
                  <a:gd name="T78" fmla="*/ 127 w 334"/>
                  <a:gd name="T79" fmla="*/ 376 h 397"/>
                  <a:gd name="T80" fmla="*/ 148 w 334"/>
                  <a:gd name="T81" fmla="*/ 382 h 397"/>
                  <a:gd name="T82" fmla="*/ 162 w 334"/>
                  <a:gd name="T83" fmla="*/ 397 h 397"/>
                  <a:gd name="T84" fmla="*/ 164 w 334"/>
                  <a:gd name="T85" fmla="*/ 373 h 397"/>
                  <a:gd name="T86" fmla="*/ 160 w 334"/>
                  <a:gd name="T87" fmla="*/ 354 h 397"/>
                  <a:gd name="T88" fmla="*/ 170 w 334"/>
                  <a:gd name="T89" fmla="*/ 344 h 397"/>
                  <a:gd name="T90" fmla="*/ 173 w 334"/>
                  <a:gd name="T91" fmla="*/ 334 h 397"/>
                  <a:gd name="T92" fmla="*/ 160 w 334"/>
                  <a:gd name="T93" fmla="*/ 318 h 397"/>
                  <a:gd name="T94" fmla="*/ 162 w 334"/>
                  <a:gd name="T95" fmla="*/ 290 h 397"/>
                  <a:gd name="T96" fmla="*/ 174 w 334"/>
                  <a:gd name="T97" fmla="*/ 286 h 397"/>
                  <a:gd name="T98" fmla="*/ 188 w 334"/>
                  <a:gd name="T99" fmla="*/ 275 h 397"/>
                  <a:gd name="T100" fmla="*/ 203 w 334"/>
                  <a:gd name="T101" fmla="*/ 272 h 397"/>
                  <a:gd name="T102" fmla="*/ 220 w 334"/>
                  <a:gd name="T103" fmla="*/ 284 h 397"/>
                  <a:gd name="T104" fmla="*/ 226 w 334"/>
                  <a:gd name="T105" fmla="*/ 285 h 397"/>
                  <a:gd name="T106" fmla="*/ 243 w 334"/>
                  <a:gd name="T107" fmla="*/ 281 h 397"/>
                  <a:gd name="T108" fmla="*/ 261 w 334"/>
                  <a:gd name="T109" fmla="*/ 288 h 397"/>
                  <a:gd name="T110" fmla="*/ 278 w 334"/>
                  <a:gd name="T111" fmla="*/ 276 h 397"/>
                  <a:gd name="T112" fmla="*/ 273 w 334"/>
                  <a:gd name="T113" fmla="*/ 265 h 397"/>
                  <a:gd name="T114" fmla="*/ 283 w 334"/>
                  <a:gd name="T115" fmla="*/ 254 h 397"/>
                  <a:gd name="T116" fmla="*/ 275 w 334"/>
                  <a:gd name="T117" fmla="*/ 244 h 397"/>
                  <a:gd name="T118" fmla="*/ 292 w 334"/>
                  <a:gd name="T119" fmla="*/ 240 h 397"/>
                  <a:gd name="T120" fmla="*/ 308 w 334"/>
                  <a:gd name="T121" fmla="*/ 234 h 397"/>
                  <a:gd name="T122" fmla="*/ 332 w 334"/>
                  <a:gd name="T123" fmla="*/ 226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4" h="397">
                    <a:moveTo>
                      <a:pt x="185" y="0"/>
                    </a:moveTo>
                    <a:lnTo>
                      <a:pt x="175" y="6"/>
                    </a:lnTo>
                    <a:lnTo>
                      <a:pt x="174" y="6"/>
                    </a:lnTo>
                    <a:lnTo>
                      <a:pt x="174" y="9"/>
                    </a:lnTo>
                    <a:lnTo>
                      <a:pt x="174" y="9"/>
                    </a:lnTo>
                    <a:lnTo>
                      <a:pt x="173" y="10"/>
                    </a:lnTo>
                    <a:lnTo>
                      <a:pt x="170" y="11"/>
                    </a:lnTo>
                    <a:lnTo>
                      <a:pt x="168" y="11"/>
                    </a:lnTo>
                    <a:lnTo>
                      <a:pt x="168" y="11"/>
                    </a:lnTo>
                    <a:lnTo>
                      <a:pt x="166" y="13"/>
                    </a:lnTo>
                    <a:lnTo>
                      <a:pt x="166" y="18"/>
                    </a:lnTo>
                    <a:lnTo>
                      <a:pt x="165" y="19"/>
                    </a:lnTo>
                    <a:lnTo>
                      <a:pt x="165" y="23"/>
                    </a:lnTo>
                    <a:lnTo>
                      <a:pt x="164" y="25"/>
                    </a:lnTo>
                    <a:lnTo>
                      <a:pt x="162" y="27"/>
                    </a:lnTo>
                    <a:lnTo>
                      <a:pt x="160" y="26"/>
                    </a:lnTo>
                    <a:lnTo>
                      <a:pt x="157" y="27"/>
                    </a:lnTo>
                    <a:lnTo>
                      <a:pt x="156" y="31"/>
                    </a:lnTo>
                    <a:lnTo>
                      <a:pt x="156" y="29"/>
                    </a:lnTo>
                    <a:lnTo>
                      <a:pt x="155" y="26"/>
                    </a:lnTo>
                    <a:lnTo>
                      <a:pt x="154" y="27"/>
                    </a:lnTo>
                    <a:lnTo>
                      <a:pt x="152" y="27"/>
                    </a:lnTo>
                    <a:lnTo>
                      <a:pt x="151" y="27"/>
                    </a:lnTo>
                    <a:lnTo>
                      <a:pt x="149" y="23"/>
                    </a:lnTo>
                    <a:lnTo>
                      <a:pt x="148" y="22"/>
                    </a:lnTo>
                    <a:lnTo>
                      <a:pt x="145" y="18"/>
                    </a:lnTo>
                    <a:lnTo>
                      <a:pt x="144" y="17"/>
                    </a:lnTo>
                    <a:lnTo>
                      <a:pt x="143" y="15"/>
                    </a:lnTo>
                    <a:lnTo>
                      <a:pt x="143" y="12"/>
                    </a:lnTo>
                    <a:lnTo>
                      <a:pt x="144" y="12"/>
                    </a:lnTo>
                    <a:lnTo>
                      <a:pt x="146" y="11"/>
                    </a:lnTo>
                    <a:lnTo>
                      <a:pt x="146" y="9"/>
                    </a:lnTo>
                    <a:lnTo>
                      <a:pt x="148" y="8"/>
                    </a:lnTo>
                    <a:lnTo>
                      <a:pt x="156" y="6"/>
                    </a:lnTo>
                    <a:lnTo>
                      <a:pt x="155" y="4"/>
                    </a:lnTo>
                    <a:lnTo>
                      <a:pt x="155" y="1"/>
                    </a:lnTo>
                    <a:lnTo>
                      <a:pt x="155" y="0"/>
                    </a:lnTo>
                    <a:lnTo>
                      <a:pt x="136" y="0"/>
                    </a:lnTo>
                    <a:lnTo>
                      <a:pt x="136" y="0"/>
                    </a:lnTo>
                    <a:lnTo>
                      <a:pt x="136" y="2"/>
                    </a:lnTo>
                    <a:lnTo>
                      <a:pt x="136" y="5"/>
                    </a:lnTo>
                    <a:lnTo>
                      <a:pt x="136" y="8"/>
                    </a:lnTo>
                    <a:lnTo>
                      <a:pt x="134" y="15"/>
                    </a:lnTo>
                    <a:lnTo>
                      <a:pt x="134" y="17"/>
                    </a:lnTo>
                    <a:lnTo>
                      <a:pt x="134" y="19"/>
                    </a:lnTo>
                    <a:lnTo>
                      <a:pt x="134" y="20"/>
                    </a:lnTo>
                    <a:lnTo>
                      <a:pt x="136" y="20"/>
                    </a:lnTo>
                    <a:lnTo>
                      <a:pt x="138" y="21"/>
                    </a:lnTo>
                    <a:lnTo>
                      <a:pt x="139" y="24"/>
                    </a:lnTo>
                    <a:lnTo>
                      <a:pt x="139" y="26"/>
                    </a:lnTo>
                    <a:lnTo>
                      <a:pt x="138" y="28"/>
                    </a:lnTo>
                    <a:lnTo>
                      <a:pt x="139" y="29"/>
                    </a:lnTo>
                    <a:lnTo>
                      <a:pt x="138" y="32"/>
                    </a:lnTo>
                    <a:lnTo>
                      <a:pt x="137" y="35"/>
                    </a:lnTo>
                    <a:lnTo>
                      <a:pt x="136" y="38"/>
                    </a:lnTo>
                    <a:lnTo>
                      <a:pt x="137" y="41"/>
                    </a:lnTo>
                    <a:lnTo>
                      <a:pt x="136" y="46"/>
                    </a:lnTo>
                    <a:lnTo>
                      <a:pt x="135" y="44"/>
                    </a:lnTo>
                    <a:lnTo>
                      <a:pt x="134" y="42"/>
                    </a:lnTo>
                    <a:lnTo>
                      <a:pt x="133" y="41"/>
                    </a:lnTo>
                    <a:lnTo>
                      <a:pt x="132" y="41"/>
                    </a:lnTo>
                    <a:lnTo>
                      <a:pt x="130" y="43"/>
                    </a:lnTo>
                    <a:lnTo>
                      <a:pt x="131" y="41"/>
                    </a:lnTo>
                    <a:lnTo>
                      <a:pt x="132" y="39"/>
                    </a:lnTo>
                    <a:lnTo>
                      <a:pt x="129" y="37"/>
                    </a:lnTo>
                    <a:lnTo>
                      <a:pt x="128" y="36"/>
                    </a:lnTo>
                    <a:lnTo>
                      <a:pt x="124" y="36"/>
                    </a:lnTo>
                    <a:lnTo>
                      <a:pt x="121" y="33"/>
                    </a:lnTo>
                    <a:lnTo>
                      <a:pt x="120" y="35"/>
                    </a:lnTo>
                    <a:lnTo>
                      <a:pt x="119" y="36"/>
                    </a:lnTo>
                    <a:lnTo>
                      <a:pt x="117" y="39"/>
                    </a:lnTo>
                    <a:lnTo>
                      <a:pt x="116" y="41"/>
                    </a:lnTo>
                    <a:lnTo>
                      <a:pt x="114" y="43"/>
                    </a:lnTo>
                    <a:lnTo>
                      <a:pt x="110" y="44"/>
                    </a:lnTo>
                    <a:lnTo>
                      <a:pt x="109" y="44"/>
                    </a:lnTo>
                    <a:lnTo>
                      <a:pt x="107" y="45"/>
                    </a:lnTo>
                    <a:lnTo>
                      <a:pt x="106" y="48"/>
                    </a:lnTo>
                    <a:lnTo>
                      <a:pt x="104" y="49"/>
                    </a:lnTo>
                    <a:lnTo>
                      <a:pt x="103" y="51"/>
                    </a:lnTo>
                    <a:lnTo>
                      <a:pt x="101" y="51"/>
                    </a:lnTo>
                    <a:lnTo>
                      <a:pt x="101" y="53"/>
                    </a:lnTo>
                    <a:lnTo>
                      <a:pt x="102" y="57"/>
                    </a:lnTo>
                    <a:lnTo>
                      <a:pt x="103" y="61"/>
                    </a:lnTo>
                    <a:lnTo>
                      <a:pt x="105" y="63"/>
                    </a:lnTo>
                    <a:lnTo>
                      <a:pt x="106" y="65"/>
                    </a:lnTo>
                    <a:lnTo>
                      <a:pt x="108" y="70"/>
                    </a:lnTo>
                    <a:lnTo>
                      <a:pt x="108" y="71"/>
                    </a:lnTo>
                    <a:lnTo>
                      <a:pt x="110" y="73"/>
                    </a:lnTo>
                    <a:lnTo>
                      <a:pt x="110" y="74"/>
                    </a:lnTo>
                    <a:lnTo>
                      <a:pt x="107" y="72"/>
                    </a:lnTo>
                    <a:lnTo>
                      <a:pt x="106" y="73"/>
                    </a:lnTo>
                    <a:lnTo>
                      <a:pt x="102" y="71"/>
                    </a:lnTo>
                    <a:lnTo>
                      <a:pt x="102" y="72"/>
                    </a:lnTo>
                    <a:lnTo>
                      <a:pt x="102" y="72"/>
                    </a:lnTo>
                    <a:lnTo>
                      <a:pt x="100" y="72"/>
                    </a:lnTo>
                    <a:lnTo>
                      <a:pt x="97" y="71"/>
                    </a:lnTo>
                    <a:lnTo>
                      <a:pt x="94" y="69"/>
                    </a:lnTo>
                    <a:lnTo>
                      <a:pt x="92" y="68"/>
                    </a:lnTo>
                    <a:lnTo>
                      <a:pt x="90" y="67"/>
                    </a:lnTo>
                    <a:lnTo>
                      <a:pt x="88" y="69"/>
                    </a:lnTo>
                    <a:lnTo>
                      <a:pt x="87" y="71"/>
                    </a:lnTo>
                    <a:lnTo>
                      <a:pt x="86" y="68"/>
                    </a:lnTo>
                    <a:lnTo>
                      <a:pt x="89" y="67"/>
                    </a:lnTo>
                    <a:lnTo>
                      <a:pt x="87" y="66"/>
                    </a:lnTo>
                    <a:lnTo>
                      <a:pt x="84" y="65"/>
                    </a:lnTo>
                    <a:lnTo>
                      <a:pt x="84" y="63"/>
                    </a:lnTo>
                    <a:lnTo>
                      <a:pt x="82" y="62"/>
                    </a:lnTo>
                    <a:lnTo>
                      <a:pt x="79" y="61"/>
                    </a:lnTo>
                    <a:lnTo>
                      <a:pt x="77" y="60"/>
                    </a:lnTo>
                    <a:lnTo>
                      <a:pt x="77" y="63"/>
                    </a:lnTo>
                    <a:lnTo>
                      <a:pt x="76" y="65"/>
                    </a:lnTo>
                    <a:lnTo>
                      <a:pt x="74" y="65"/>
                    </a:lnTo>
                    <a:lnTo>
                      <a:pt x="74" y="67"/>
                    </a:lnTo>
                    <a:lnTo>
                      <a:pt x="75" y="69"/>
                    </a:lnTo>
                    <a:lnTo>
                      <a:pt x="76" y="70"/>
                    </a:lnTo>
                    <a:lnTo>
                      <a:pt x="78" y="73"/>
                    </a:lnTo>
                    <a:lnTo>
                      <a:pt x="80" y="76"/>
                    </a:lnTo>
                    <a:lnTo>
                      <a:pt x="85" y="74"/>
                    </a:lnTo>
                    <a:lnTo>
                      <a:pt x="86" y="77"/>
                    </a:lnTo>
                    <a:lnTo>
                      <a:pt x="87" y="84"/>
                    </a:lnTo>
                    <a:lnTo>
                      <a:pt x="88" y="85"/>
                    </a:lnTo>
                    <a:lnTo>
                      <a:pt x="85" y="84"/>
                    </a:lnTo>
                    <a:lnTo>
                      <a:pt x="83" y="85"/>
                    </a:lnTo>
                    <a:lnTo>
                      <a:pt x="82" y="86"/>
                    </a:lnTo>
                    <a:lnTo>
                      <a:pt x="82" y="87"/>
                    </a:lnTo>
                    <a:lnTo>
                      <a:pt x="80" y="86"/>
                    </a:lnTo>
                    <a:lnTo>
                      <a:pt x="79" y="86"/>
                    </a:lnTo>
                    <a:lnTo>
                      <a:pt x="74" y="83"/>
                    </a:lnTo>
                    <a:lnTo>
                      <a:pt x="72" y="82"/>
                    </a:lnTo>
                    <a:lnTo>
                      <a:pt x="71" y="81"/>
                    </a:lnTo>
                    <a:lnTo>
                      <a:pt x="70" y="80"/>
                    </a:lnTo>
                    <a:lnTo>
                      <a:pt x="69" y="78"/>
                    </a:lnTo>
                    <a:lnTo>
                      <a:pt x="68" y="77"/>
                    </a:lnTo>
                    <a:lnTo>
                      <a:pt x="66" y="76"/>
                    </a:lnTo>
                    <a:lnTo>
                      <a:pt x="66" y="77"/>
                    </a:lnTo>
                    <a:lnTo>
                      <a:pt x="64" y="77"/>
                    </a:lnTo>
                    <a:lnTo>
                      <a:pt x="62" y="75"/>
                    </a:lnTo>
                    <a:lnTo>
                      <a:pt x="60" y="73"/>
                    </a:lnTo>
                    <a:lnTo>
                      <a:pt x="58" y="74"/>
                    </a:lnTo>
                    <a:lnTo>
                      <a:pt x="59" y="73"/>
                    </a:lnTo>
                    <a:lnTo>
                      <a:pt x="60" y="71"/>
                    </a:lnTo>
                    <a:lnTo>
                      <a:pt x="60" y="69"/>
                    </a:lnTo>
                    <a:lnTo>
                      <a:pt x="60" y="66"/>
                    </a:lnTo>
                    <a:lnTo>
                      <a:pt x="59" y="65"/>
                    </a:lnTo>
                    <a:lnTo>
                      <a:pt x="59" y="63"/>
                    </a:lnTo>
                    <a:lnTo>
                      <a:pt x="56" y="57"/>
                    </a:lnTo>
                    <a:lnTo>
                      <a:pt x="57" y="56"/>
                    </a:lnTo>
                    <a:lnTo>
                      <a:pt x="59" y="55"/>
                    </a:lnTo>
                    <a:lnTo>
                      <a:pt x="60" y="52"/>
                    </a:lnTo>
                    <a:lnTo>
                      <a:pt x="60" y="48"/>
                    </a:lnTo>
                    <a:lnTo>
                      <a:pt x="60" y="47"/>
                    </a:lnTo>
                    <a:lnTo>
                      <a:pt x="58" y="45"/>
                    </a:lnTo>
                    <a:lnTo>
                      <a:pt x="58" y="42"/>
                    </a:lnTo>
                    <a:lnTo>
                      <a:pt x="56" y="41"/>
                    </a:lnTo>
                    <a:lnTo>
                      <a:pt x="54" y="41"/>
                    </a:lnTo>
                    <a:lnTo>
                      <a:pt x="54" y="39"/>
                    </a:lnTo>
                    <a:lnTo>
                      <a:pt x="52" y="39"/>
                    </a:lnTo>
                    <a:lnTo>
                      <a:pt x="50" y="38"/>
                    </a:lnTo>
                    <a:lnTo>
                      <a:pt x="50" y="37"/>
                    </a:lnTo>
                    <a:lnTo>
                      <a:pt x="50" y="35"/>
                    </a:lnTo>
                    <a:lnTo>
                      <a:pt x="50" y="35"/>
                    </a:lnTo>
                    <a:lnTo>
                      <a:pt x="47" y="35"/>
                    </a:lnTo>
                    <a:lnTo>
                      <a:pt x="42" y="30"/>
                    </a:lnTo>
                    <a:lnTo>
                      <a:pt x="43" y="29"/>
                    </a:lnTo>
                    <a:lnTo>
                      <a:pt x="41" y="27"/>
                    </a:lnTo>
                    <a:lnTo>
                      <a:pt x="40" y="25"/>
                    </a:lnTo>
                    <a:lnTo>
                      <a:pt x="39" y="23"/>
                    </a:lnTo>
                    <a:lnTo>
                      <a:pt x="37" y="22"/>
                    </a:lnTo>
                    <a:lnTo>
                      <a:pt x="38" y="21"/>
                    </a:lnTo>
                    <a:lnTo>
                      <a:pt x="41" y="21"/>
                    </a:lnTo>
                    <a:lnTo>
                      <a:pt x="44" y="22"/>
                    </a:lnTo>
                    <a:lnTo>
                      <a:pt x="44" y="24"/>
                    </a:lnTo>
                    <a:lnTo>
                      <a:pt x="45" y="26"/>
                    </a:lnTo>
                    <a:lnTo>
                      <a:pt x="50" y="29"/>
                    </a:lnTo>
                    <a:lnTo>
                      <a:pt x="50" y="29"/>
                    </a:lnTo>
                    <a:lnTo>
                      <a:pt x="50" y="27"/>
                    </a:lnTo>
                    <a:lnTo>
                      <a:pt x="52" y="29"/>
                    </a:lnTo>
                    <a:lnTo>
                      <a:pt x="53" y="31"/>
                    </a:lnTo>
                    <a:lnTo>
                      <a:pt x="54" y="29"/>
                    </a:lnTo>
                    <a:lnTo>
                      <a:pt x="55" y="30"/>
                    </a:lnTo>
                    <a:lnTo>
                      <a:pt x="56" y="29"/>
                    </a:lnTo>
                    <a:lnTo>
                      <a:pt x="56" y="29"/>
                    </a:lnTo>
                    <a:lnTo>
                      <a:pt x="56" y="31"/>
                    </a:lnTo>
                    <a:lnTo>
                      <a:pt x="57" y="33"/>
                    </a:lnTo>
                    <a:lnTo>
                      <a:pt x="60" y="32"/>
                    </a:lnTo>
                    <a:lnTo>
                      <a:pt x="62" y="33"/>
                    </a:lnTo>
                    <a:lnTo>
                      <a:pt x="63" y="34"/>
                    </a:lnTo>
                    <a:lnTo>
                      <a:pt x="65" y="34"/>
                    </a:lnTo>
                    <a:lnTo>
                      <a:pt x="66" y="35"/>
                    </a:lnTo>
                    <a:lnTo>
                      <a:pt x="71" y="37"/>
                    </a:lnTo>
                    <a:lnTo>
                      <a:pt x="73" y="38"/>
                    </a:lnTo>
                    <a:lnTo>
                      <a:pt x="78" y="38"/>
                    </a:lnTo>
                    <a:lnTo>
                      <a:pt x="81" y="40"/>
                    </a:lnTo>
                    <a:lnTo>
                      <a:pt x="82" y="41"/>
                    </a:lnTo>
                    <a:lnTo>
                      <a:pt x="86" y="42"/>
                    </a:lnTo>
                    <a:lnTo>
                      <a:pt x="92" y="42"/>
                    </a:lnTo>
                    <a:lnTo>
                      <a:pt x="94" y="41"/>
                    </a:lnTo>
                    <a:lnTo>
                      <a:pt x="96" y="41"/>
                    </a:lnTo>
                    <a:lnTo>
                      <a:pt x="103" y="38"/>
                    </a:lnTo>
                    <a:lnTo>
                      <a:pt x="104" y="37"/>
                    </a:lnTo>
                    <a:lnTo>
                      <a:pt x="106" y="36"/>
                    </a:lnTo>
                    <a:lnTo>
                      <a:pt x="108" y="33"/>
                    </a:lnTo>
                    <a:lnTo>
                      <a:pt x="112" y="27"/>
                    </a:lnTo>
                    <a:lnTo>
                      <a:pt x="113" y="24"/>
                    </a:lnTo>
                    <a:lnTo>
                      <a:pt x="114" y="21"/>
                    </a:lnTo>
                    <a:lnTo>
                      <a:pt x="112" y="19"/>
                    </a:lnTo>
                    <a:lnTo>
                      <a:pt x="112" y="19"/>
                    </a:lnTo>
                    <a:lnTo>
                      <a:pt x="112" y="15"/>
                    </a:lnTo>
                    <a:lnTo>
                      <a:pt x="111" y="13"/>
                    </a:lnTo>
                    <a:lnTo>
                      <a:pt x="110" y="10"/>
                    </a:lnTo>
                    <a:lnTo>
                      <a:pt x="109" y="8"/>
                    </a:lnTo>
                    <a:lnTo>
                      <a:pt x="107" y="7"/>
                    </a:lnTo>
                    <a:lnTo>
                      <a:pt x="106" y="8"/>
                    </a:lnTo>
                    <a:lnTo>
                      <a:pt x="105" y="7"/>
                    </a:lnTo>
                    <a:lnTo>
                      <a:pt x="105" y="5"/>
                    </a:lnTo>
                    <a:lnTo>
                      <a:pt x="104" y="5"/>
                    </a:lnTo>
                    <a:lnTo>
                      <a:pt x="103" y="2"/>
                    </a:lnTo>
                    <a:lnTo>
                      <a:pt x="102" y="1"/>
                    </a:lnTo>
                    <a:lnTo>
                      <a:pt x="102" y="0"/>
                    </a:lnTo>
                    <a:lnTo>
                      <a:pt x="101" y="0"/>
                    </a:lnTo>
                    <a:lnTo>
                      <a:pt x="100" y="0"/>
                    </a:lnTo>
                    <a:lnTo>
                      <a:pt x="101" y="1"/>
                    </a:lnTo>
                    <a:lnTo>
                      <a:pt x="100" y="2"/>
                    </a:lnTo>
                    <a:lnTo>
                      <a:pt x="97" y="0"/>
                    </a:lnTo>
                    <a:lnTo>
                      <a:pt x="16" y="0"/>
                    </a:lnTo>
                    <a:lnTo>
                      <a:pt x="18" y="5"/>
                    </a:lnTo>
                    <a:lnTo>
                      <a:pt x="20" y="8"/>
                    </a:lnTo>
                    <a:lnTo>
                      <a:pt x="20" y="11"/>
                    </a:lnTo>
                    <a:lnTo>
                      <a:pt x="18" y="17"/>
                    </a:lnTo>
                    <a:lnTo>
                      <a:pt x="15" y="23"/>
                    </a:lnTo>
                    <a:lnTo>
                      <a:pt x="14" y="25"/>
                    </a:lnTo>
                    <a:lnTo>
                      <a:pt x="14" y="28"/>
                    </a:lnTo>
                    <a:lnTo>
                      <a:pt x="16" y="31"/>
                    </a:lnTo>
                    <a:lnTo>
                      <a:pt x="17" y="33"/>
                    </a:lnTo>
                    <a:lnTo>
                      <a:pt x="17" y="36"/>
                    </a:lnTo>
                    <a:lnTo>
                      <a:pt x="20" y="40"/>
                    </a:lnTo>
                    <a:lnTo>
                      <a:pt x="21" y="45"/>
                    </a:lnTo>
                    <a:lnTo>
                      <a:pt x="22" y="48"/>
                    </a:lnTo>
                    <a:lnTo>
                      <a:pt x="22" y="50"/>
                    </a:lnTo>
                    <a:lnTo>
                      <a:pt x="20" y="52"/>
                    </a:lnTo>
                    <a:lnTo>
                      <a:pt x="19" y="55"/>
                    </a:lnTo>
                    <a:lnTo>
                      <a:pt x="18" y="57"/>
                    </a:lnTo>
                    <a:lnTo>
                      <a:pt x="19" y="59"/>
                    </a:lnTo>
                    <a:lnTo>
                      <a:pt x="19" y="62"/>
                    </a:lnTo>
                    <a:lnTo>
                      <a:pt x="18" y="63"/>
                    </a:lnTo>
                    <a:lnTo>
                      <a:pt x="18" y="67"/>
                    </a:lnTo>
                    <a:lnTo>
                      <a:pt x="21" y="67"/>
                    </a:lnTo>
                    <a:lnTo>
                      <a:pt x="22" y="70"/>
                    </a:lnTo>
                    <a:lnTo>
                      <a:pt x="22" y="73"/>
                    </a:lnTo>
                    <a:lnTo>
                      <a:pt x="23" y="75"/>
                    </a:lnTo>
                    <a:lnTo>
                      <a:pt x="26" y="77"/>
                    </a:lnTo>
                    <a:lnTo>
                      <a:pt x="26" y="80"/>
                    </a:lnTo>
                    <a:lnTo>
                      <a:pt x="24" y="83"/>
                    </a:lnTo>
                    <a:lnTo>
                      <a:pt x="23" y="86"/>
                    </a:lnTo>
                    <a:lnTo>
                      <a:pt x="22" y="88"/>
                    </a:lnTo>
                    <a:lnTo>
                      <a:pt x="24" y="90"/>
                    </a:lnTo>
                    <a:lnTo>
                      <a:pt x="24" y="92"/>
                    </a:lnTo>
                    <a:lnTo>
                      <a:pt x="29" y="96"/>
                    </a:lnTo>
                    <a:lnTo>
                      <a:pt x="30" y="98"/>
                    </a:lnTo>
                    <a:lnTo>
                      <a:pt x="31" y="101"/>
                    </a:lnTo>
                    <a:lnTo>
                      <a:pt x="32" y="100"/>
                    </a:lnTo>
                    <a:lnTo>
                      <a:pt x="32" y="106"/>
                    </a:lnTo>
                    <a:lnTo>
                      <a:pt x="29" y="112"/>
                    </a:lnTo>
                    <a:lnTo>
                      <a:pt x="28" y="114"/>
                    </a:lnTo>
                    <a:lnTo>
                      <a:pt x="20" y="125"/>
                    </a:lnTo>
                    <a:lnTo>
                      <a:pt x="14" y="131"/>
                    </a:lnTo>
                    <a:lnTo>
                      <a:pt x="6" y="138"/>
                    </a:lnTo>
                    <a:lnTo>
                      <a:pt x="1" y="142"/>
                    </a:lnTo>
                    <a:lnTo>
                      <a:pt x="5" y="143"/>
                    </a:lnTo>
                    <a:lnTo>
                      <a:pt x="6" y="141"/>
                    </a:lnTo>
                    <a:lnTo>
                      <a:pt x="9" y="140"/>
                    </a:lnTo>
                    <a:lnTo>
                      <a:pt x="9" y="141"/>
                    </a:lnTo>
                    <a:lnTo>
                      <a:pt x="9" y="142"/>
                    </a:lnTo>
                    <a:lnTo>
                      <a:pt x="9" y="144"/>
                    </a:lnTo>
                    <a:lnTo>
                      <a:pt x="8" y="143"/>
                    </a:lnTo>
                    <a:lnTo>
                      <a:pt x="8" y="143"/>
                    </a:lnTo>
                    <a:lnTo>
                      <a:pt x="8" y="145"/>
                    </a:lnTo>
                    <a:lnTo>
                      <a:pt x="8" y="146"/>
                    </a:lnTo>
                    <a:lnTo>
                      <a:pt x="9" y="146"/>
                    </a:lnTo>
                    <a:lnTo>
                      <a:pt x="10" y="147"/>
                    </a:lnTo>
                    <a:lnTo>
                      <a:pt x="13" y="149"/>
                    </a:lnTo>
                    <a:lnTo>
                      <a:pt x="14" y="149"/>
                    </a:lnTo>
                    <a:lnTo>
                      <a:pt x="17" y="148"/>
                    </a:lnTo>
                    <a:lnTo>
                      <a:pt x="19" y="149"/>
                    </a:lnTo>
                    <a:lnTo>
                      <a:pt x="20" y="150"/>
                    </a:lnTo>
                    <a:lnTo>
                      <a:pt x="20" y="152"/>
                    </a:lnTo>
                    <a:lnTo>
                      <a:pt x="21" y="152"/>
                    </a:lnTo>
                    <a:lnTo>
                      <a:pt x="22" y="152"/>
                    </a:lnTo>
                    <a:lnTo>
                      <a:pt x="22" y="153"/>
                    </a:lnTo>
                    <a:lnTo>
                      <a:pt x="21" y="154"/>
                    </a:lnTo>
                    <a:lnTo>
                      <a:pt x="20" y="154"/>
                    </a:lnTo>
                    <a:lnTo>
                      <a:pt x="16" y="152"/>
                    </a:lnTo>
                    <a:lnTo>
                      <a:pt x="13" y="152"/>
                    </a:lnTo>
                    <a:lnTo>
                      <a:pt x="12" y="153"/>
                    </a:lnTo>
                    <a:lnTo>
                      <a:pt x="12" y="154"/>
                    </a:lnTo>
                    <a:lnTo>
                      <a:pt x="10" y="156"/>
                    </a:lnTo>
                    <a:lnTo>
                      <a:pt x="9" y="154"/>
                    </a:lnTo>
                    <a:lnTo>
                      <a:pt x="8" y="155"/>
                    </a:lnTo>
                    <a:lnTo>
                      <a:pt x="7" y="156"/>
                    </a:lnTo>
                    <a:lnTo>
                      <a:pt x="6" y="157"/>
                    </a:lnTo>
                    <a:lnTo>
                      <a:pt x="6" y="156"/>
                    </a:lnTo>
                    <a:lnTo>
                      <a:pt x="4" y="156"/>
                    </a:lnTo>
                    <a:lnTo>
                      <a:pt x="4" y="157"/>
                    </a:lnTo>
                    <a:lnTo>
                      <a:pt x="4" y="159"/>
                    </a:lnTo>
                    <a:lnTo>
                      <a:pt x="5" y="160"/>
                    </a:lnTo>
                    <a:lnTo>
                      <a:pt x="6" y="160"/>
                    </a:lnTo>
                    <a:lnTo>
                      <a:pt x="6" y="162"/>
                    </a:lnTo>
                    <a:lnTo>
                      <a:pt x="6" y="163"/>
                    </a:lnTo>
                    <a:lnTo>
                      <a:pt x="4" y="164"/>
                    </a:lnTo>
                    <a:lnTo>
                      <a:pt x="3" y="166"/>
                    </a:lnTo>
                    <a:lnTo>
                      <a:pt x="2" y="168"/>
                    </a:lnTo>
                    <a:lnTo>
                      <a:pt x="2" y="170"/>
                    </a:lnTo>
                    <a:lnTo>
                      <a:pt x="2" y="173"/>
                    </a:lnTo>
                    <a:lnTo>
                      <a:pt x="2" y="174"/>
                    </a:lnTo>
                    <a:lnTo>
                      <a:pt x="3" y="175"/>
                    </a:lnTo>
                    <a:lnTo>
                      <a:pt x="3" y="176"/>
                    </a:lnTo>
                    <a:lnTo>
                      <a:pt x="2" y="177"/>
                    </a:lnTo>
                    <a:lnTo>
                      <a:pt x="1" y="178"/>
                    </a:lnTo>
                    <a:lnTo>
                      <a:pt x="0" y="179"/>
                    </a:lnTo>
                    <a:lnTo>
                      <a:pt x="0" y="180"/>
                    </a:lnTo>
                    <a:lnTo>
                      <a:pt x="0" y="181"/>
                    </a:lnTo>
                    <a:lnTo>
                      <a:pt x="2" y="181"/>
                    </a:lnTo>
                    <a:lnTo>
                      <a:pt x="4" y="181"/>
                    </a:lnTo>
                    <a:lnTo>
                      <a:pt x="5" y="184"/>
                    </a:lnTo>
                    <a:lnTo>
                      <a:pt x="5" y="186"/>
                    </a:lnTo>
                    <a:lnTo>
                      <a:pt x="4" y="186"/>
                    </a:lnTo>
                    <a:lnTo>
                      <a:pt x="2" y="184"/>
                    </a:lnTo>
                    <a:lnTo>
                      <a:pt x="1" y="183"/>
                    </a:lnTo>
                    <a:lnTo>
                      <a:pt x="1" y="185"/>
                    </a:lnTo>
                    <a:lnTo>
                      <a:pt x="0" y="186"/>
                    </a:lnTo>
                    <a:lnTo>
                      <a:pt x="0" y="188"/>
                    </a:lnTo>
                    <a:lnTo>
                      <a:pt x="0" y="190"/>
                    </a:lnTo>
                    <a:lnTo>
                      <a:pt x="1" y="191"/>
                    </a:lnTo>
                    <a:lnTo>
                      <a:pt x="1" y="192"/>
                    </a:lnTo>
                    <a:lnTo>
                      <a:pt x="2" y="192"/>
                    </a:lnTo>
                    <a:lnTo>
                      <a:pt x="3" y="194"/>
                    </a:lnTo>
                    <a:lnTo>
                      <a:pt x="3" y="194"/>
                    </a:lnTo>
                    <a:lnTo>
                      <a:pt x="2" y="198"/>
                    </a:lnTo>
                    <a:lnTo>
                      <a:pt x="2" y="199"/>
                    </a:lnTo>
                    <a:lnTo>
                      <a:pt x="3" y="200"/>
                    </a:lnTo>
                    <a:lnTo>
                      <a:pt x="4" y="200"/>
                    </a:lnTo>
                    <a:lnTo>
                      <a:pt x="4" y="202"/>
                    </a:lnTo>
                    <a:lnTo>
                      <a:pt x="6" y="205"/>
                    </a:lnTo>
                    <a:lnTo>
                      <a:pt x="6" y="206"/>
                    </a:lnTo>
                    <a:lnTo>
                      <a:pt x="7" y="207"/>
                    </a:lnTo>
                    <a:lnTo>
                      <a:pt x="7" y="210"/>
                    </a:lnTo>
                    <a:lnTo>
                      <a:pt x="6" y="211"/>
                    </a:lnTo>
                    <a:lnTo>
                      <a:pt x="7" y="212"/>
                    </a:lnTo>
                    <a:lnTo>
                      <a:pt x="10" y="212"/>
                    </a:lnTo>
                    <a:lnTo>
                      <a:pt x="10" y="212"/>
                    </a:lnTo>
                    <a:lnTo>
                      <a:pt x="11" y="213"/>
                    </a:lnTo>
                    <a:lnTo>
                      <a:pt x="14" y="212"/>
                    </a:lnTo>
                    <a:lnTo>
                      <a:pt x="15" y="213"/>
                    </a:lnTo>
                    <a:lnTo>
                      <a:pt x="16" y="214"/>
                    </a:lnTo>
                    <a:lnTo>
                      <a:pt x="16" y="217"/>
                    </a:lnTo>
                    <a:lnTo>
                      <a:pt x="18" y="216"/>
                    </a:lnTo>
                    <a:lnTo>
                      <a:pt x="20" y="216"/>
                    </a:lnTo>
                    <a:lnTo>
                      <a:pt x="20" y="215"/>
                    </a:lnTo>
                    <a:lnTo>
                      <a:pt x="23" y="215"/>
                    </a:lnTo>
                    <a:lnTo>
                      <a:pt x="24" y="215"/>
                    </a:lnTo>
                    <a:lnTo>
                      <a:pt x="25" y="216"/>
                    </a:lnTo>
                    <a:lnTo>
                      <a:pt x="26" y="216"/>
                    </a:lnTo>
                    <a:lnTo>
                      <a:pt x="27" y="218"/>
                    </a:lnTo>
                    <a:lnTo>
                      <a:pt x="28" y="218"/>
                    </a:lnTo>
                    <a:lnTo>
                      <a:pt x="28" y="220"/>
                    </a:lnTo>
                    <a:lnTo>
                      <a:pt x="28" y="222"/>
                    </a:lnTo>
                    <a:lnTo>
                      <a:pt x="28" y="223"/>
                    </a:lnTo>
                    <a:lnTo>
                      <a:pt x="29" y="224"/>
                    </a:lnTo>
                    <a:lnTo>
                      <a:pt x="29" y="225"/>
                    </a:lnTo>
                    <a:lnTo>
                      <a:pt x="29" y="226"/>
                    </a:lnTo>
                    <a:lnTo>
                      <a:pt x="29" y="227"/>
                    </a:lnTo>
                    <a:lnTo>
                      <a:pt x="28" y="228"/>
                    </a:lnTo>
                    <a:lnTo>
                      <a:pt x="28" y="229"/>
                    </a:lnTo>
                    <a:lnTo>
                      <a:pt x="28" y="230"/>
                    </a:lnTo>
                    <a:lnTo>
                      <a:pt x="30" y="232"/>
                    </a:lnTo>
                    <a:lnTo>
                      <a:pt x="30" y="234"/>
                    </a:lnTo>
                    <a:lnTo>
                      <a:pt x="32" y="238"/>
                    </a:lnTo>
                    <a:lnTo>
                      <a:pt x="32" y="238"/>
                    </a:lnTo>
                    <a:lnTo>
                      <a:pt x="35" y="240"/>
                    </a:lnTo>
                    <a:lnTo>
                      <a:pt x="36" y="240"/>
                    </a:lnTo>
                    <a:lnTo>
                      <a:pt x="36" y="242"/>
                    </a:lnTo>
                    <a:lnTo>
                      <a:pt x="36" y="243"/>
                    </a:lnTo>
                    <a:lnTo>
                      <a:pt x="36" y="244"/>
                    </a:lnTo>
                    <a:lnTo>
                      <a:pt x="40" y="244"/>
                    </a:lnTo>
                    <a:lnTo>
                      <a:pt x="40" y="244"/>
                    </a:lnTo>
                    <a:lnTo>
                      <a:pt x="42" y="245"/>
                    </a:lnTo>
                    <a:lnTo>
                      <a:pt x="41" y="246"/>
                    </a:lnTo>
                    <a:lnTo>
                      <a:pt x="42" y="247"/>
                    </a:lnTo>
                    <a:lnTo>
                      <a:pt x="44" y="247"/>
                    </a:lnTo>
                    <a:lnTo>
                      <a:pt x="44" y="249"/>
                    </a:lnTo>
                    <a:lnTo>
                      <a:pt x="42" y="250"/>
                    </a:lnTo>
                    <a:lnTo>
                      <a:pt x="42" y="251"/>
                    </a:lnTo>
                    <a:lnTo>
                      <a:pt x="40" y="252"/>
                    </a:lnTo>
                    <a:lnTo>
                      <a:pt x="39" y="253"/>
                    </a:lnTo>
                    <a:lnTo>
                      <a:pt x="36" y="252"/>
                    </a:lnTo>
                    <a:lnTo>
                      <a:pt x="35" y="251"/>
                    </a:lnTo>
                    <a:lnTo>
                      <a:pt x="34" y="251"/>
                    </a:lnTo>
                    <a:lnTo>
                      <a:pt x="32" y="252"/>
                    </a:lnTo>
                    <a:lnTo>
                      <a:pt x="32" y="253"/>
                    </a:lnTo>
                    <a:lnTo>
                      <a:pt x="31" y="253"/>
                    </a:lnTo>
                    <a:lnTo>
                      <a:pt x="31" y="254"/>
                    </a:lnTo>
                    <a:lnTo>
                      <a:pt x="33" y="256"/>
                    </a:lnTo>
                    <a:lnTo>
                      <a:pt x="34" y="257"/>
                    </a:lnTo>
                    <a:lnTo>
                      <a:pt x="33" y="258"/>
                    </a:lnTo>
                    <a:lnTo>
                      <a:pt x="34" y="259"/>
                    </a:lnTo>
                    <a:lnTo>
                      <a:pt x="34" y="260"/>
                    </a:lnTo>
                    <a:lnTo>
                      <a:pt x="34" y="261"/>
                    </a:lnTo>
                    <a:lnTo>
                      <a:pt x="35" y="262"/>
                    </a:lnTo>
                    <a:lnTo>
                      <a:pt x="35" y="263"/>
                    </a:lnTo>
                    <a:lnTo>
                      <a:pt x="36" y="266"/>
                    </a:lnTo>
                    <a:lnTo>
                      <a:pt x="36" y="266"/>
                    </a:lnTo>
                    <a:lnTo>
                      <a:pt x="36" y="267"/>
                    </a:lnTo>
                    <a:lnTo>
                      <a:pt x="38" y="268"/>
                    </a:lnTo>
                    <a:lnTo>
                      <a:pt x="39" y="267"/>
                    </a:lnTo>
                    <a:lnTo>
                      <a:pt x="40" y="266"/>
                    </a:lnTo>
                    <a:lnTo>
                      <a:pt x="40" y="265"/>
                    </a:lnTo>
                    <a:lnTo>
                      <a:pt x="41" y="264"/>
                    </a:lnTo>
                    <a:lnTo>
                      <a:pt x="43" y="264"/>
                    </a:lnTo>
                    <a:lnTo>
                      <a:pt x="44" y="264"/>
                    </a:lnTo>
                    <a:lnTo>
                      <a:pt x="47" y="264"/>
                    </a:lnTo>
                    <a:lnTo>
                      <a:pt x="49" y="264"/>
                    </a:lnTo>
                    <a:lnTo>
                      <a:pt x="52" y="264"/>
                    </a:lnTo>
                    <a:lnTo>
                      <a:pt x="54" y="265"/>
                    </a:lnTo>
                    <a:lnTo>
                      <a:pt x="54" y="266"/>
                    </a:lnTo>
                    <a:lnTo>
                      <a:pt x="54" y="268"/>
                    </a:lnTo>
                    <a:lnTo>
                      <a:pt x="56" y="269"/>
                    </a:lnTo>
                    <a:lnTo>
                      <a:pt x="57" y="270"/>
                    </a:lnTo>
                    <a:lnTo>
                      <a:pt x="57" y="272"/>
                    </a:lnTo>
                    <a:lnTo>
                      <a:pt x="56" y="272"/>
                    </a:lnTo>
                    <a:lnTo>
                      <a:pt x="54" y="272"/>
                    </a:lnTo>
                    <a:lnTo>
                      <a:pt x="55" y="274"/>
                    </a:lnTo>
                    <a:lnTo>
                      <a:pt x="55" y="274"/>
                    </a:lnTo>
                    <a:lnTo>
                      <a:pt x="56" y="277"/>
                    </a:lnTo>
                    <a:lnTo>
                      <a:pt x="56" y="278"/>
                    </a:lnTo>
                    <a:lnTo>
                      <a:pt x="58" y="278"/>
                    </a:lnTo>
                    <a:lnTo>
                      <a:pt x="60" y="279"/>
                    </a:lnTo>
                    <a:lnTo>
                      <a:pt x="61" y="278"/>
                    </a:lnTo>
                    <a:lnTo>
                      <a:pt x="62" y="278"/>
                    </a:lnTo>
                    <a:lnTo>
                      <a:pt x="63" y="280"/>
                    </a:lnTo>
                    <a:lnTo>
                      <a:pt x="64" y="281"/>
                    </a:lnTo>
                    <a:lnTo>
                      <a:pt x="66" y="285"/>
                    </a:lnTo>
                    <a:lnTo>
                      <a:pt x="65" y="286"/>
                    </a:lnTo>
                    <a:lnTo>
                      <a:pt x="66" y="288"/>
                    </a:lnTo>
                    <a:lnTo>
                      <a:pt x="66" y="288"/>
                    </a:lnTo>
                    <a:lnTo>
                      <a:pt x="68" y="289"/>
                    </a:lnTo>
                    <a:lnTo>
                      <a:pt x="68" y="288"/>
                    </a:lnTo>
                    <a:lnTo>
                      <a:pt x="70" y="288"/>
                    </a:lnTo>
                    <a:lnTo>
                      <a:pt x="71" y="288"/>
                    </a:lnTo>
                    <a:lnTo>
                      <a:pt x="72" y="290"/>
                    </a:lnTo>
                    <a:lnTo>
                      <a:pt x="74" y="290"/>
                    </a:lnTo>
                    <a:lnTo>
                      <a:pt x="75" y="290"/>
                    </a:lnTo>
                    <a:lnTo>
                      <a:pt x="78" y="289"/>
                    </a:lnTo>
                    <a:lnTo>
                      <a:pt x="81" y="288"/>
                    </a:lnTo>
                    <a:lnTo>
                      <a:pt x="82" y="288"/>
                    </a:lnTo>
                    <a:lnTo>
                      <a:pt x="82" y="290"/>
                    </a:lnTo>
                    <a:lnTo>
                      <a:pt x="84" y="293"/>
                    </a:lnTo>
                    <a:lnTo>
                      <a:pt x="86" y="294"/>
                    </a:lnTo>
                    <a:lnTo>
                      <a:pt x="87" y="294"/>
                    </a:lnTo>
                    <a:lnTo>
                      <a:pt x="88" y="293"/>
                    </a:lnTo>
                    <a:lnTo>
                      <a:pt x="89" y="294"/>
                    </a:lnTo>
                    <a:lnTo>
                      <a:pt x="90" y="294"/>
                    </a:lnTo>
                    <a:lnTo>
                      <a:pt x="91" y="294"/>
                    </a:lnTo>
                    <a:lnTo>
                      <a:pt x="92" y="295"/>
                    </a:lnTo>
                    <a:lnTo>
                      <a:pt x="93" y="296"/>
                    </a:lnTo>
                    <a:lnTo>
                      <a:pt x="95" y="296"/>
                    </a:lnTo>
                    <a:lnTo>
                      <a:pt x="97" y="297"/>
                    </a:lnTo>
                    <a:lnTo>
                      <a:pt x="98" y="297"/>
                    </a:lnTo>
                    <a:lnTo>
                      <a:pt x="100" y="299"/>
                    </a:lnTo>
                    <a:lnTo>
                      <a:pt x="102" y="299"/>
                    </a:lnTo>
                    <a:lnTo>
                      <a:pt x="102" y="299"/>
                    </a:lnTo>
                    <a:lnTo>
                      <a:pt x="104" y="300"/>
                    </a:lnTo>
                    <a:lnTo>
                      <a:pt x="102" y="300"/>
                    </a:lnTo>
                    <a:lnTo>
                      <a:pt x="104" y="304"/>
                    </a:lnTo>
                    <a:lnTo>
                      <a:pt x="102" y="306"/>
                    </a:lnTo>
                    <a:lnTo>
                      <a:pt x="100" y="306"/>
                    </a:lnTo>
                    <a:lnTo>
                      <a:pt x="101" y="307"/>
                    </a:lnTo>
                    <a:lnTo>
                      <a:pt x="102" y="308"/>
                    </a:lnTo>
                    <a:lnTo>
                      <a:pt x="103" y="308"/>
                    </a:lnTo>
                    <a:lnTo>
                      <a:pt x="100" y="309"/>
                    </a:lnTo>
                    <a:lnTo>
                      <a:pt x="100" y="310"/>
                    </a:lnTo>
                    <a:lnTo>
                      <a:pt x="100" y="312"/>
                    </a:lnTo>
                    <a:lnTo>
                      <a:pt x="100" y="312"/>
                    </a:lnTo>
                    <a:lnTo>
                      <a:pt x="101" y="314"/>
                    </a:lnTo>
                    <a:lnTo>
                      <a:pt x="100" y="315"/>
                    </a:lnTo>
                    <a:lnTo>
                      <a:pt x="102" y="315"/>
                    </a:lnTo>
                    <a:lnTo>
                      <a:pt x="101" y="318"/>
                    </a:lnTo>
                    <a:lnTo>
                      <a:pt x="100" y="321"/>
                    </a:lnTo>
                    <a:lnTo>
                      <a:pt x="99" y="322"/>
                    </a:lnTo>
                    <a:lnTo>
                      <a:pt x="96" y="321"/>
                    </a:lnTo>
                    <a:lnTo>
                      <a:pt x="96" y="322"/>
                    </a:lnTo>
                    <a:lnTo>
                      <a:pt x="93" y="320"/>
                    </a:lnTo>
                    <a:lnTo>
                      <a:pt x="92" y="321"/>
                    </a:lnTo>
                    <a:lnTo>
                      <a:pt x="91" y="323"/>
                    </a:lnTo>
                    <a:lnTo>
                      <a:pt x="89" y="324"/>
                    </a:lnTo>
                    <a:lnTo>
                      <a:pt x="88" y="326"/>
                    </a:lnTo>
                    <a:lnTo>
                      <a:pt x="88" y="327"/>
                    </a:lnTo>
                    <a:lnTo>
                      <a:pt x="88" y="330"/>
                    </a:lnTo>
                    <a:lnTo>
                      <a:pt x="90" y="329"/>
                    </a:lnTo>
                    <a:lnTo>
                      <a:pt x="92" y="329"/>
                    </a:lnTo>
                    <a:lnTo>
                      <a:pt x="92" y="328"/>
                    </a:lnTo>
                    <a:lnTo>
                      <a:pt x="94" y="328"/>
                    </a:lnTo>
                    <a:lnTo>
                      <a:pt x="96" y="328"/>
                    </a:lnTo>
                    <a:lnTo>
                      <a:pt x="96" y="329"/>
                    </a:lnTo>
                    <a:lnTo>
                      <a:pt x="97" y="329"/>
                    </a:lnTo>
                    <a:lnTo>
                      <a:pt x="97" y="330"/>
                    </a:lnTo>
                    <a:lnTo>
                      <a:pt x="97" y="330"/>
                    </a:lnTo>
                    <a:lnTo>
                      <a:pt x="96" y="330"/>
                    </a:lnTo>
                    <a:lnTo>
                      <a:pt x="94" y="331"/>
                    </a:lnTo>
                    <a:lnTo>
                      <a:pt x="91" y="332"/>
                    </a:lnTo>
                    <a:lnTo>
                      <a:pt x="90" y="333"/>
                    </a:lnTo>
                    <a:lnTo>
                      <a:pt x="90" y="334"/>
                    </a:lnTo>
                    <a:lnTo>
                      <a:pt x="90" y="335"/>
                    </a:lnTo>
                    <a:lnTo>
                      <a:pt x="90" y="335"/>
                    </a:lnTo>
                    <a:lnTo>
                      <a:pt x="88" y="334"/>
                    </a:lnTo>
                    <a:lnTo>
                      <a:pt x="84" y="335"/>
                    </a:lnTo>
                    <a:lnTo>
                      <a:pt x="84" y="336"/>
                    </a:lnTo>
                    <a:lnTo>
                      <a:pt x="85" y="338"/>
                    </a:lnTo>
                    <a:lnTo>
                      <a:pt x="87" y="338"/>
                    </a:lnTo>
                    <a:lnTo>
                      <a:pt x="88" y="340"/>
                    </a:lnTo>
                    <a:lnTo>
                      <a:pt x="90" y="342"/>
                    </a:lnTo>
                    <a:lnTo>
                      <a:pt x="90" y="342"/>
                    </a:lnTo>
                    <a:lnTo>
                      <a:pt x="88" y="342"/>
                    </a:lnTo>
                    <a:lnTo>
                      <a:pt x="86" y="343"/>
                    </a:lnTo>
                    <a:lnTo>
                      <a:pt x="86" y="343"/>
                    </a:lnTo>
                    <a:lnTo>
                      <a:pt x="84" y="346"/>
                    </a:lnTo>
                    <a:lnTo>
                      <a:pt x="82" y="348"/>
                    </a:lnTo>
                    <a:lnTo>
                      <a:pt x="81" y="350"/>
                    </a:lnTo>
                    <a:lnTo>
                      <a:pt x="79" y="350"/>
                    </a:lnTo>
                    <a:lnTo>
                      <a:pt x="77" y="350"/>
                    </a:lnTo>
                    <a:lnTo>
                      <a:pt x="76" y="351"/>
                    </a:lnTo>
                    <a:lnTo>
                      <a:pt x="76" y="352"/>
                    </a:lnTo>
                    <a:lnTo>
                      <a:pt x="75" y="352"/>
                    </a:lnTo>
                    <a:lnTo>
                      <a:pt x="77" y="353"/>
                    </a:lnTo>
                    <a:lnTo>
                      <a:pt x="78" y="354"/>
                    </a:lnTo>
                    <a:lnTo>
                      <a:pt x="80" y="357"/>
                    </a:lnTo>
                    <a:lnTo>
                      <a:pt x="81" y="358"/>
                    </a:lnTo>
                    <a:lnTo>
                      <a:pt x="82" y="358"/>
                    </a:lnTo>
                    <a:lnTo>
                      <a:pt x="83" y="358"/>
                    </a:lnTo>
                    <a:lnTo>
                      <a:pt x="84" y="359"/>
                    </a:lnTo>
                    <a:lnTo>
                      <a:pt x="86" y="361"/>
                    </a:lnTo>
                    <a:lnTo>
                      <a:pt x="92" y="364"/>
                    </a:lnTo>
                    <a:lnTo>
                      <a:pt x="96" y="366"/>
                    </a:lnTo>
                    <a:lnTo>
                      <a:pt x="97" y="368"/>
                    </a:lnTo>
                    <a:lnTo>
                      <a:pt x="98" y="370"/>
                    </a:lnTo>
                    <a:lnTo>
                      <a:pt x="100" y="370"/>
                    </a:lnTo>
                    <a:lnTo>
                      <a:pt x="101" y="372"/>
                    </a:lnTo>
                    <a:lnTo>
                      <a:pt x="104" y="371"/>
                    </a:lnTo>
                    <a:lnTo>
                      <a:pt x="105" y="371"/>
                    </a:lnTo>
                    <a:lnTo>
                      <a:pt x="106" y="371"/>
                    </a:lnTo>
                    <a:lnTo>
                      <a:pt x="107" y="371"/>
                    </a:lnTo>
                    <a:lnTo>
                      <a:pt x="110" y="372"/>
                    </a:lnTo>
                    <a:lnTo>
                      <a:pt x="110" y="372"/>
                    </a:lnTo>
                    <a:lnTo>
                      <a:pt x="112" y="373"/>
                    </a:lnTo>
                    <a:lnTo>
                      <a:pt x="116" y="374"/>
                    </a:lnTo>
                    <a:lnTo>
                      <a:pt x="117" y="374"/>
                    </a:lnTo>
                    <a:lnTo>
                      <a:pt x="121" y="374"/>
                    </a:lnTo>
                    <a:lnTo>
                      <a:pt x="123" y="375"/>
                    </a:lnTo>
                    <a:lnTo>
                      <a:pt x="126" y="375"/>
                    </a:lnTo>
                    <a:lnTo>
                      <a:pt x="127" y="376"/>
                    </a:lnTo>
                    <a:lnTo>
                      <a:pt x="127" y="376"/>
                    </a:lnTo>
                    <a:lnTo>
                      <a:pt x="133" y="380"/>
                    </a:lnTo>
                    <a:lnTo>
                      <a:pt x="134" y="381"/>
                    </a:lnTo>
                    <a:lnTo>
                      <a:pt x="134" y="382"/>
                    </a:lnTo>
                    <a:lnTo>
                      <a:pt x="136" y="381"/>
                    </a:lnTo>
                    <a:lnTo>
                      <a:pt x="136" y="380"/>
                    </a:lnTo>
                    <a:lnTo>
                      <a:pt x="139" y="380"/>
                    </a:lnTo>
                    <a:lnTo>
                      <a:pt x="140" y="380"/>
                    </a:lnTo>
                    <a:lnTo>
                      <a:pt x="141" y="380"/>
                    </a:lnTo>
                    <a:lnTo>
                      <a:pt x="142" y="380"/>
                    </a:lnTo>
                    <a:lnTo>
                      <a:pt x="144" y="380"/>
                    </a:lnTo>
                    <a:lnTo>
                      <a:pt x="145" y="382"/>
                    </a:lnTo>
                    <a:lnTo>
                      <a:pt x="146" y="382"/>
                    </a:lnTo>
                    <a:lnTo>
                      <a:pt x="148" y="382"/>
                    </a:lnTo>
                    <a:lnTo>
                      <a:pt x="148" y="382"/>
                    </a:lnTo>
                    <a:lnTo>
                      <a:pt x="149" y="384"/>
                    </a:lnTo>
                    <a:lnTo>
                      <a:pt x="148" y="386"/>
                    </a:lnTo>
                    <a:lnTo>
                      <a:pt x="150" y="387"/>
                    </a:lnTo>
                    <a:lnTo>
                      <a:pt x="152" y="388"/>
                    </a:lnTo>
                    <a:lnTo>
                      <a:pt x="154" y="389"/>
                    </a:lnTo>
                    <a:lnTo>
                      <a:pt x="154" y="389"/>
                    </a:lnTo>
                    <a:lnTo>
                      <a:pt x="156" y="390"/>
                    </a:lnTo>
                    <a:lnTo>
                      <a:pt x="157" y="390"/>
                    </a:lnTo>
                    <a:lnTo>
                      <a:pt x="158" y="392"/>
                    </a:lnTo>
                    <a:lnTo>
                      <a:pt x="159" y="393"/>
                    </a:lnTo>
                    <a:lnTo>
                      <a:pt x="160" y="393"/>
                    </a:lnTo>
                    <a:lnTo>
                      <a:pt x="161" y="395"/>
                    </a:lnTo>
                    <a:lnTo>
                      <a:pt x="162" y="397"/>
                    </a:lnTo>
                    <a:lnTo>
                      <a:pt x="162" y="397"/>
                    </a:lnTo>
                    <a:lnTo>
                      <a:pt x="165" y="397"/>
                    </a:lnTo>
                    <a:lnTo>
                      <a:pt x="166" y="397"/>
                    </a:lnTo>
                    <a:lnTo>
                      <a:pt x="167" y="396"/>
                    </a:lnTo>
                    <a:lnTo>
                      <a:pt x="168" y="394"/>
                    </a:lnTo>
                    <a:lnTo>
                      <a:pt x="169" y="393"/>
                    </a:lnTo>
                    <a:lnTo>
                      <a:pt x="170" y="393"/>
                    </a:lnTo>
                    <a:lnTo>
                      <a:pt x="170" y="391"/>
                    </a:lnTo>
                    <a:lnTo>
                      <a:pt x="171" y="390"/>
                    </a:lnTo>
                    <a:lnTo>
                      <a:pt x="170" y="389"/>
                    </a:lnTo>
                    <a:lnTo>
                      <a:pt x="168" y="385"/>
                    </a:lnTo>
                    <a:lnTo>
                      <a:pt x="165" y="380"/>
                    </a:lnTo>
                    <a:lnTo>
                      <a:pt x="164" y="378"/>
                    </a:lnTo>
                    <a:lnTo>
                      <a:pt x="164" y="376"/>
                    </a:lnTo>
                    <a:lnTo>
                      <a:pt x="164" y="373"/>
                    </a:lnTo>
                    <a:lnTo>
                      <a:pt x="164" y="369"/>
                    </a:lnTo>
                    <a:lnTo>
                      <a:pt x="164" y="367"/>
                    </a:lnTo>
                    <a:lnTo>
                      <a:pt x="163" y="370"/>
                    </a:lnTo>
                    <a:lnTo>
                      <a:pt x="162" y="370"/>
                    </a:lnTo>
                    <a:lnTo>
                      <a:pt x="162" y="367"/>
                    </a:lnTo>
                    <a:lnTo>
                      <a:pt x="160" y="364"/>
                    </a:lnTo>
                    <a:lnTo>
                      <a:pt x="159" y="362"/>
                    </a:lnTo>
                    <a:lnTo>
                      <a:pt x="157" y="362"/>
                    </a:lnTo>
                    <a:lnTo>
                      <a:pt x="156" y="360"/>
                    </a:lnTo>
                    <a:lnTo>
                      <a:pt x="158" y="358"/>
                    </a:lnTo>
                    <a:lnTo>
                      <a:pt x="158" y="356"/>
                    </a:lnTo>
                    <a:lnTo>
                      <a:pt x="159" y="354"/>
                    </a:lnTo>
                    <a:lnTo>
                      <a:pt x="160" y="354"/>
                    </a:lnTo>
                    <a:lnTo>
                      <a:pt x="160" y="354"/>
                    </a:lnTo>
                    <a:lnTo>
                      <a:pt x="160" y="352"/>
                    </a:lnTo>
                    <a:lnTo>
                      <a:pt x="162" y="351"/>
                    </a:lnTo>
                    <a:lnTo>
                      <a:pt x="162" y="346"/>
                    </a:lnTo>
                    <a:lnTo>
                      <a:pt x="164" y="346"/>
                    </a:lnTo>
                    <a:lnTo>
                      <a:pt x="164" y="343"/>
                    </a:lnTo>
                    <a:lnTo>
                      <a:pt x="164" y="342"/>
                    </a:lnTo>
                    <a:lnTo>
                      <a:pt x="163" y="339"/>
                    </a:lnTo>
                    <a:lnTo>
                      <a:pt x="165" y="340"/>
                    </a:lnTo>
                    <a:lnTo>
                      <a:pt x="166" y="340"/>
                    </a:lnTo>
                    <a:lnTo>
                      <a:pt x="166" y="341"/>
                    </a:lnTo>
                    <a:lnTo>
                      <a:pt x="167" y="342"/>
                    </a:lnTo>
                    <a:lnTo>
                      <a:pt x="168" y="345"/>
                    </a:lnTo>
                    <a:lnTo>
                      <a:pt x="169" y="345"/>
                    </a:lnTo>
                    <a:lnTo>
                      <a:pt x="170" y="344"/>
                    </a:lnTo>
                    <a:lnTo>
                      <a:pt x="170" y="344"/>
                    </a:lnTo>
                    <a:lnTo>
                      <a:pt x="172" y="340"/>
                    </a:lnTo>
                    <a:lnTo>
                      <a:pt x="173" y="340"/>
                    </a:lnTo>
                    <a:lnTo>
                      <a:pt x="172" y="339"/>
                    </a:lnTo>
                    <a:lnTo>
                      <a:pt x="172" y="338"/>
                    </a:lnTo>
                    <a:lnTo>
                      <a:pt x="170" y="338"/>
                    </a:lnTo>
                    <a:lnTo>
                      <a:pt x="169" y="338"/>
                    </a:lnTo>
                    <a:lnTo>
                      <a:pt x="168" y="338"/>
                    </a:lnTo>
                    <a:lnTo>
                      <a:pt x="168" y="336"/>
                    </a:lnTo>
                    <a:lnTo>
                      <a:pt x="169" y="336"/>
                    </a:lnTo>
                    <a:lnTo>
                      <a:pt x="169" y="334"/>
                    </a:lnTo>
                    <a:lnTo>
                      <a:pt x="170" y="334"/>
                    </a:lnTo>
                    <a:lnTo>
                      <a:pt x="171" y="335"/>
                    </a:lnTo>
                    <a:lnTo>
                      <a:pt x="173" y="334"/>
                    </a:lnTo>
                    <a:lnTo>
                      <a:pt x="172" y="326"/>
                    </a:lnTo>
                    <a:lnTo>
                      <a:pt x="171" y="326"/>
                    </a:lnTo>
                    <a:lnTo>
                      <a:pt x="170" y="324"/>
                    </a:lnTo>
                    <a:lnTo>
                      <a:pt x="170" y="324"/>
                    </a:lnTo>
                    <a:lnTo>
                      <a:pt x="169" y="322"/>
                    </a:lnTo>
                    <a:lnTo>
                      <a:pt x="168" y="322"/>
                    </a:lnTo>
                    <a:lnTo>
                      <a:pt x="167" y="322"/>
                    </a:lnTo>
                    <a:lnTo>
                      <a:pt x="164" y="322"/>
                    </a:lnTo>
                    <a:lnTo>
                      <a:pt x="162" y="321"/>
                    </a:lnTo>
                    <a:lnTo>
                      <a:pt x="162" y="322"/>
                    </a:lnTo>
                    <a:lnTo>
                      <a:pt x="160" y="321"/>
                    </a:lnTo>
                    <a:lnTo>
                      <a:pt x="160" y="320"/>
                    </a:lnTo>
                    <a:lnTo>
                      <a:pt x="160" y="318"/>
                    </a:lnTo>
                    <a:lnTo>
                      <a:pt x="160" y="318"/>
                    </a:lnTo>
                    <a:lnTo>
                      <a:pt x="160" y="316"/>
                    </a:lnTo>
                    <a:lnTo>
                      <a:pt x="160" y="316"/>
                    </a:lnTo>
                    <a:lnTo>
                      <a:pt x="156" y="314"/>
                    </a:lnTo>
                    <a:lnTo>
                      <a:pt x="157" y="308"/>
                    </a:lnTo>
                    <a:lnTo>
                      <a:pt x="159" y="306"/>
                    </a:lnTo>
                    <a:lnTo>
                      <a:pt x="160" y="305"/>
                    </a:lnTo>
                    <a:lnTo>
                      <a:pt x="160" y="304"/>
                    </a:lnTo>
                    <a:lnTo>
                      <a:pt x="158" y="302"/>
                    </a:lnTo>
                    <a:lnTo>
                      <a:pt x="159" y="296"/>
                    </a:lnTo>
                    <a:lnTo>
                      <a:pt x="161" y="294"/>
                    </a:lnTo>
                    <a:lnTo>
                      <a:pt x="162" y="294"/>
                    </a:lnTo>
                    <a:lnTo>
                      <a:pt x="162" y="292"/>
                    </a:lnTo>
                    <a:lnTo>
                      <a:pt x="162" y="291"/>
                    </a:lnTo>
                    <a:lnTo>
                      <a:pt x="162" y="290"/>
                    </a:lnTo>
                    <a:lnTo>
                      <a:pt x="162" y="289"/>
                    </a:lnTo>
                    <a:lnTo>
                      <a:pt x="164" y="288"/>
                    </a:lnTo>
                    <a:lnTo>
                      <a:pt x="164" y="288"/>
                    </a:lnTo>
                    <a:lnTo>
                      <a:pt x="165" y="290"/>
                    </a:lnTo>
                    <a:lnTo>
                      <a:pt x="167" y="291"/>
                    </a:lnTo>
                    <a:lnTo>
                      <a:pt x="170" y="297"/>
                    </a:lnTo>
                    <a:lnTo>
                      <a:pt x="170" y="297"/>
                    </a:lnTo>
                    <a:lnTo>
                      <a:pt x="174" y="294"/>
                    </a:lnTo>
                    <a:lnTo>
                      <a:pt x="174" y="293"/>
                    </a:lnTo>
                    <a:lnTo>
                      <a:pt x="174" y="292"/>
                    </a:lnTo>
                    <a:lnTo>
                      <a:pt x="173" y="288"/>
                    </a:lnTo>
                    <a:lnTo>
                      <a:pt x="172" y="286"/>
                    </a:lnTo>
                    <a:lnTo>
                      <a:pt x="173" y="286"/>
                    </a:lnTo>
                    <a:lnTo>
                      <a:pt x="174" y="286"/>
                    </a:lnTo>
                    <a:lnTo>
                      <a:pt x="177" y="284"/>
                    </a:lnTo>
                    <a:lnTo>
                      <a:pt x="178" y="284"/>
                    </a:lnTo>
                    <a:lnTo>
                      <a:pt x="179" y="282"/>
                    </a:lnTo>
                    <a:lnTo>
                      <a:pt x="179" y="281"/>
                    </a:lnTo>
                    <a:lnTo>
                      <a:pt x="179" y="280"/>
                    </a:lnTo>
                    <a:lnTo>
                      <a:pt x="180" y="280"/>
                    </a:lnTo>
                    <a:lnTo>
                      <a:pt x="181" y="280"/>
                    </a:lnTo>
                    <a:lnTo>
                      <a:pt x="182" y="280"/>
                    </a:lnTo>
                    <a:lnTo>
                      <a:pt x="183" y="278"/>
                    </a:lnTo>
                    <a:lnTo>
                      <a:pt x="184" y="278"/>
                    </a:lnTo>
                    <a:lnTo>
                      <a:pt x="186" y="278"/>
                    </a:lnTo>
                    <a:lnTo>
                      <a:pt x="186" y="277"/>
                    </a:lnTo>
                    <a:lnTo>
                      <a:pt x="187" y="276"/>
                    </a:lnTo>
                    <a:lnTo>
                      <a:pt x="188" y="275"/>
                    </a:lnTo>
                    <a:lnTo>
                      <a:pt x="188" y="274"/>
                    </a:lnTo>
                    <a:lnTo>
                      <a:pt x="189" y="273"/>
                    </a:lnTo>
                    <a:lnTo>
                      <a:pt x="192" y="272"/>
                    </a:lnTo>
                    <a:lnTo>
                      <a:pt x="194" y="272"/>
                    </a:lnTo>
                    <a:lnTo>
                      <a:pt x="194" y="274"/>
                    </a:lnTo>
                    <a:lnTo>
                      <a:pt x="194" y="275"/>
                    </a:lnTo>
                    <a:lnTo>
                      <a:pt x="197" y="274"/>
                    </a:lnTo>
                    <a:lnTo>
                      <a:pt x="198" y="275"/>
                    </a:lnTo>
                    <a:lnTo>
                      <a:pt x="198" y="274"/>
                    </a:lnTo>
                    <a:lnTo>
                      <a:pt x="198" y="273"/>
                    </a:lnTo>
                    <a:lnTo>
                      <a:pt x="200" y="272"/>
                    </a:lnTo>
                    <a:lnTo>
                      <a:pt x="200" y="272"/>
                    </a:lnTo>
                    <a:lnTo>
                      <a:pt x="202" y="272"/>
                    </a:lnTo>
                    <a:lnTo>
                      <a:pt x="203" y="272"/>
                    </a:lnTo>
                    <a:lnTo>
                      <a:pt x="204" y="274"/>
                    </a:lnTo>
                    <a:lnTo>
                      <a:pt x="204" y="275"/>
                    </a:lnTo>
                    <a:lnTo>
                      <a:pt x="206" y="274"/>
                    </a:lnTo>
                    <a:lnTo>
                      <a:pt x="207" y="274"/>
                    </a:lnTo>
                    <a:lnTo>
                      <a:pt x="208" y="275"/>
                    </a:lnTo>
                    <a:lnTo>
                      <a:pt x="210" y="274"/>
                    </a:lnTo>
                    <a:lnTo>
                      <a:pt x="212" y="274"/>
                    </a:lnTo>
                    <a:lnTo>
                      <a:pt x="212" y="275"/>
                    </a:lnTo>
                    <a:lnTo>
                      <a:pt x="213" y="276"/>
                    </a:lnTo>
                    <a:lnTo>
                      <a:pt x="214" y="278"/>
                    </a:lnTo>
                    <a:lnTo>
                      <a:pt x="217" y="280"/>
                    </a:lnTo>
                    <a:lnTo>
                      <a:pt x="218" y="281"/>
                    </a:lnTo>
                    <a:lnTo>
                      <a:pt x="218" y="282"/>
                    </a:lnTo>
                    <a:lnTo>
                      <a:pt x="220" y="284"/>
                    </a:lnTo>
                    <a:lnTo>
                      <a:pt x="220" y="285"/>
                    </a:lnTo>
                    <a:lnTo>
                      <a:pt x="220" y="286"/>
                    </a:lnTo>
                    <a:lnTo>
                      <a:pt x="221" y="287"/>
                    </a:lnTo>
                    <a:lnTo>
                      <a:pt x="222" y="287"/>
                    </a:lnTo>
                    <a:lnTo>
                      <a:pt x="222" y="286"/>
                    </a:lnTo>
                    <a:lnTo>
                      <a:pt x="222" y="284"/>
                    </a:lnTo>
                    <a:lnTo>
                      <a:pt x="222" y="283"/>
                    </a:lnTo>
                    <a:lnTo>
                      <a:pt x="221" y="282"/>
                    </a:lnTo>
                    <a:lnTo>
                      <a:pt x="222" y="281"/>
                    </a:lnTo>
                    <a:lnTo>
                      <a:pt x="223" y="281"/>
                    </a:lnTo>
                    <a:lnTo>
                      <a:pt x="224" y="282"/>
                    </a:lnTo>
                    <a:lnTo>
                      <a:pt x="224" y="283"/>
                    </a:lnTo>
                    <a:lnTo>
                      <a:pt x="225" y="284"/>
                    </a:lnTo>
                    <a:lnTo>
                      <a:pt x="226" y="285"/>
                    </a:lnTo>
                    <a:lnTo>
                      <a:pt x="228" y="286"/>
                    </a:lnTo>
                    <a:lnTo>
                      <a:pt x="230" y="287"/>
                    </a:lnTo>
                    <a:lnTo>
                      <a:pt x="232" y="287"/>
                    </a:lnTo>
                    <a:lnTo>
                      <a:pt x="234" y="284"/>
                    </a:lnTo>
                    <a:lnTo>
                      <a:pt x="234" y="283"/>
                    </a:lnTo>
                    <a:lnTo>
                      <a:pt x="235" y="283"/>
                    </a:lnTo>
                    <a:lnTo>
                      <a:pt x="236" y="282"/>
                    </a:lnTo>
                    <a:lnTo>
                      <a:pt x="238" y="282"/>
                    </a:lnTo>
                    <a:lnTo>
                      <a:pt x="238" y="282"/>
                    </a:lnTo>
                    <a:lnTo>
                      <a:pt x="238" y="281"/>
                    </a:lnTo>
                    <a:lnTo>
                      <a:pt x="240" y="281"/>
                    </a:lnTo>
                    <a:lnTo>
                      <a:pt x="241" y="281"/>
                    </a:lnTo>
                    <a:lnTo>
                      <a:pt x="242" y="280"/>
                    </a:lnTo>
                    <a:lnTo>
                      <a:pt x="243" y="281"/>
                    </a:lnTo>
                    <a:lnTo>
                      <a:pt x="245" y="283"/>
                    </a:lnTo>
                    <a:lnTo>
                      <a:pt x="247" y="282"/>
                    </a:lnTo>
                    <a:lnTo>
                      <a:pt x="248" y="280"/>
                    </a:lnTo>
                    <a:lnTo>
                      <a:pt x="250" y="280"/>
                    </a:lnTo>
                    <a:lnTo>
                      <a:pt x="251" y="280"/>
                    </a:lnTo>
                    <a:lnTo>
                      <a:pt x="253" y="281"/>
                    </a:lnTo>
                    <a:lnTo>
                      <a:pt x="254" y="282"/>
                    </a:lnTo>
                    <a:lnTo>
                      <a:pt x="254" y="284"/>
                    </a:lnTo>
                    <a:lnTo>
                      <a:pt x="255" y="285"/>
                    </a:lnTo>
                    <a:lnTo>
                      <a:pt x="256" y="286"/>
                    </a:lnTo>
                    <a:lnTo>
                      <a:pt x="258" y="286"/>
                    </a:lnTo>
                    <a:lnTo>
                      <a:pt x="260" y="286"/>
                    </a:lnTo>
                    <a:lnTo>
                      <a:pt x="260" y="286"/>
                    </a:lnTo>
                    <a:lnTo>
                      <a:pt x="261" y="288"/>
                    </a:lnTo>
                    <a:lnTo>
                      <a:pt x="263" y="288"/>
                    </a:lnTo>
                    <a:lnTo>
                      <a:pt x="264" y="287"/>
                    </a:lnTo>
                    <a:lnTo>
                      <a:pt x="265" y="285"/>
                    </a:lnTo>
                    <a:lnTo>
                      <a:pt x="266" y="284"/>
                    </a:lnTo>
                    <a:lnTo>
                      <a:pt x="267" y="284"/>
                    </a:lnTo>
                    <a:lnTo>
                      <a:pt x="268" y="286"/>
                    </a:lnTo>
                    <a:lnTo>
                      <a:pt x="271" y="286"/>
                    </a:lnTo>
                    <a:lnTo>
                      <a:pt x="273" y="286"/>
                    </a:lnTo>
                    <a:lnTo>
                      <a:pt x="274" y="285"/>
                    </a:lnTo>
                    <a:lnTo>
                      <a:pt x="276" y="284"/>
                    </a:lnTo>
                    <a:lnTo>
                      <a:pt x="278" y="278"/>
                    </a:lnTo>
                    <a:lnTo>
                      <a:pt x="279" y="278"/>
                    </a:lnTo>
                    <a:lnTo>
                      <a:pt x="278" y="276"/>
                    </a:lnTo>
                    <a:lnTo>
                      <a:pt x="278" y="276"/>
                    </a:lnTo>
                    <a:lnTo>
                      <a:pt x="276" y="276"/>
                    </a:lnTo>
                    <a:lnTo>
                      <a:pt x="274" y="276"/>
                    </a:lnTo>
                    <a:lnTo>
                      <a:pt x="272" y="274"/>
                    </a:lnTo>
                    <a:lnTo>
                      <a:pt x="272" y="274"/>
                    </a:lnTo>
                    <a:lnTo>
                      <a:pt x="270" y="273"/>
                    </a:lnTo>
                    <a:lnTo>
                      <a:pt x="268" y="273"/>
                    </a:lnTo>
                    <a:lnTo>
                      <a:pt x="268" y="272"/>
                    </a:lnTo>
                    <a:lnTo>
                      <a:pt x="268" y="270"/>
                    </a:lnTo>
                    <a:lnTo>
                      <a:pt x="266" y="270"/>
                    </a:lnTo>
                    <a:lnTo>
                      <a:pt x="266" y="269"/>
                    </a:lnTo>
                    <a:lnTo>
                      <a:pt x="266" y="268"/>
                    </a:lnTo>
                    <a:lnTo>
                      <a:pt x="268" y="267"/>
                    </a:lnTo>
                    <a:lnTo>
                      <a:pt x="271" y="266"/>
                    </a:lnTo>
                    <a:lnTo>
                      <a:pt x="273" y="265"/>
                    </a:lnTo>
                    <a:lnTo>
                      <a:pt x="274" y="264"/>
                    </a:lnTo>
                    <a:lnTo>
                      <a:pt x="274" y="262"/>
                    </a:lnTo>
                    <a:lnTo>
                      <a:pt x="271" y="258"/>
                    </a:lnTo>
                    <a:lnTo>
                      <a:pt x="272" y="258"/>
                    </a:lnTo>
                    <a:lnTo>
                      <a:pt x="273" y="257"/>
                    </a:lnTo>
                    <a:lnTo>
                      <a:pt x="273" y="256"/>
                    </a:lnTo>
                    <a:lnTo>
                      <a:pt x="274" y="255"/>
                    </a:lnTo>
                    <a:lnTo>
                      <a:pt x="276" y="255"/>
                    </a:lnTo>
                    <a:lnTo>
                      <a:pt x="276" y="256"/>
                    </a:lnTo>
                    <a:lnTo>
                      <a:pt x="278" y="255"/>
                    </a:lnTo>
                    <a:lnTo>
                      <a:pt x="279" y="256"/>
                    </a:lnTo>
                    <a:lnTo>
                      <a:pt x="281" y="256"/>
                    </a:lnTo>
                    <a:lnTo>
                      <a:pt x="282" y="255"/>
                    </a:lnTo>
                    <a:lnTo>
                      <a:pt x="283" y="254"/>
                    </a:lnTo>
                    <a:lnTo>
                      <a:pt x="282" y="253"/>
                    </a:lnTo>
                    <a:lnTo>
                      <a:pt x="280" y="252"/>
                    </a:lnTo>
                    <a:lnTo>
                      <a:pt x="276" y="251"/>
                    </a:lnTo>
                    <a:lnTo>
                      <a:pt x="275" y="250"/>
                    </a:lnTo>
                    <a:lnTo>
                      <a:pt x="275" y="249"/>
                    </a:lnTo>
                    <a:lnTo>
                      <a:pt x="276" y="249"/>
                    </a:lnTo>
                    <a:lnTo>
                      <a:pt x="277" y="248"/>
                    </a:lnTo>
                    <a:lnTo>
                      <a:pt x="278" y="248"/>
                    </a:lnTo>
                    <a:lnTo>
                      <a:pt x="277" y="246"/>
                    </a:lnTo>
                    <a:lnTo>
                      <a:pt x="276" y="247"/>
                    </a:lnTo>
                    <a:lnTo>
                      <a:pt x="274" y="247"/>
                    </a:lnTo>
                    <a:lnTo>
                      <a:pt x="274" y="246"/>
                    </a:lnTo>
                    <a:lnTo>
                      <a:pt x="274" y="245"/>
                    </a:lnTo>
                    <a:lnTo>
                      <a:pt x="275" y="244"/>
                    </a:lnTo>
                    <a:lnTo>
                      <a:pt x="273" y="242"/>
                    </a:lnTo>
                    <a:lnTo>
                      <a:pt x="276" y="242"/>
                    </a:lnTo>
                    <a:lnTo>
                      <a:pt x="276" y="241"/>
                    </a:lnTo>
                    <a:lnTo>
                      <a:pt x="278" y="241"/>
                    </a:lnTo>
                    <a:lnTo>
                      <a:pt x="278" y="242"/>
                    </a:lnTo>
                    <a:lnTo>
                      <a:pt x="279" y="242"/>
                    </a:lnTo>
                    <a:lnTo>
                      <a:pt x="280" y="242"/>
                    </a:lnTo>
                    <a:lnTo>
                      <a:pt x="282" y="242"/>
                    </a:lnTo>
                    <a:lnTo>
                      <a:pt x="285" y="242"/>
                    </a:lnTo>
                    <a:lnTo>
                      <a:pt x="286" y="243"/>
                    </a:lnTo>
                    <a:lnTo>
                      <a:pt x="288" y="241"/>
                    </a:lnTo>
                    <a:lnTo>
                      <a:pt x="288" y="240"/>
                    </a:lnTo>
                    <a:lnTo>
                      <a:pt x="291" y="240"/>
                    </a:lnTo>
                    <a:lnTo>
                      <a:pt x="292" y="240"/>
                    </a:lnTo>
                    <a:lnTo>
                      <a:pt x="293" y="240"/>
                    </a:lnTo>
                    <a:lnTo>
                      <a:pt x="295" y="238"/>
                    </a:lnTo>
                    <a:lnTo>
                      <a:pt x="296" y="238"/>
                    </a:lnTo>
                    <a:lnTo>
                      <a:pt x="297" y="239"/>
                    </a:lnTo>
                    <a:lnTo>
                      <a:pt x="298" y="239"/>
                    </a:lnTo>
                    <a:lnTo>
                      <a:pt x="299" y="238"/>
                    </a:lnTo>
                    <a:lnTo>
                      <a:pt x="301" y="238"/>
                    </a:lnTo>
                    <a:lnTo>
                      <a:pt x="302" y="237"/>
                    </a:lnTo>
                    <a:lnTo>
                      <a:pt x="303" y="236"/>
                    </a:lnTo>
                    <a:lnTo>
                      <a:pt x="304" y="236"/>
                    </a:lnTo>
                    <a:lnTo>
                      <a:pt x="306" y="236"/>
                    </a:lnTo>
                    <a:lnTo>
                      <a:pt x="307" y="236"/>
                    </a:lnTo>
                    <a:lnTo>
                      <a:pt x="308" y="236"/>
                    </a:lnTo>
                    <a:lnTo>
                      <a:pt x="308" y="234"/>
                    </a:lnTo>
                    <a:lnTo>
                      <a:pt x="308" y="233"/>
                    </a:lnTo>
                    <a:lnTo>
                      <a:pt x="309" y="232"/>
                    </a:lnTo>
                    <a:lnTo>
                      <a:pt x="310" y="232"/>
                    </a:lnTo>
                    <a:lnTo>
                      <a:pt x="312" y="233"/>
                    </a:lnTo>
                    <a:lnTo>
                      <a:pt x="314" y="232"/>
                    </a:lnTo>
                    <a:lnTo>
                      <a:pt x="314" y="232"/>
                    </a:lnTo>
                    <a:lnTo>
                      <a:pt x="320" y="230"/>
                    </a:lnTo>
                    <a:lnTo>
                      <a:pt x="324" y="230"/>
                    </a:lnTo>
                    <a:lnTo>
                      <a:pt x="328" y="229"/>
                    </a:lnTo>
                    <a:lnTo>
                      <a:pt x="330" y="228"/>
                    </a:lnTo>
                    <a:lnTo>
                      <a:pt x="331" y="228"/>
                    </a:lnTo>
                    <a:lnTo>
                      <a:pt x="332" y="228"/>
                    </a:lnTo>
                    <a:lnTo>
                      <a:pt x="333" y="227"/>
                    </a:lnTo>
                    <a:lnTo>
                      <a:pt x="332" y="226"/>
                    </a:lnTo>
                    <a:lnTo>
                      <a:pt x="332" y="224"/>
                    </a:lnTo>
                    <a:lnTo>
                      <a:pt x="334" y="224"/>
                    </a:lnTo>
                    <a:lnTo>
                      <a:pt x="334" y="224"/>
                    </a:lnTo>
                    <a:lnTo>
                      <a:pt x="334" y="0"/>
                    </a:lnTo>
                    <a:lnTo>
                      <a:pt x="18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3" name="Freeform 141"/>
              <p:cNvSpPr>
                <a:spLocks/>
              </p:cNvSpPr>
              <p:nvPr/>
            </p:nvSpPr>
            <p:spPr bwMode="auto">
              <a:xfrm>
                <a:off x="1854" y="2271"/>
                <a:ext cx="116" cy="79"/>
              </a:xfrm>
              <a:custGeom>
                <a:avLst/>
                <a:gdLst>
                  <a:gd name="T0" fmla="*/ 37 w 116"/>
                  <a:gd name="T1" fmla="*/ 14 h 79"/>
                  <a:gd name="T2" fmla="*/ 38 w 116"/>
                  <a:gd name="T3" fmla="*/ 8 h 79"/>
                  <a:gd name="T4" fmla="*/ 43 w 116"/>
                  <a:gd name="T5" fmla="*/ 6 h 79"/>
                  <a:gd name="T6" fmla="*/ 46 w 116"/>
                  <a:gd name="T7" fmla="*/ 3 h 79"/>
                  <a:gd name="T8" fmla="*/ 48 w 116"/>
                  <a:gd name="T9" fmla="*/ 2 h 79"/>
                  <a:gd name="T10" fmla="*/ 50 w 116"/>
                  <a:gd name="T11" fmla="*/ 0 h 79"/>
                  <a:gd name="T12" fmla="*/ 56 w 116"/>
                  <a:gd name="T13" fmla="*/ 5 h 79"/>
                  <a:gd name="T14" fmla="*/ 61 w 116"/>
                  <a:gd name="T15" fmla="*/ 6 h 79"/>
                  <a:gd name="T16" fmla="*/ 63 w 116"/>
                  <a:gd name="T17" fmla="*/ 10 h 79"/>
                  <a:gd name="T18" fmla="*/ 62 w 116"/>
                  <a:gd name="T19" fmla="*/ 15 h 79"/>
                  <a:gd name="T20" fmla="*/ 68 w 116"/>
                  <a:gd name="T21" fmla="*/ 17 h 79"/>
                  <a:gd name="T22" fmla="*/ 74 w 116"/>
                  <a:gd name="T23" fmla="*/ 15 h 79"/>
                  <a:gd name="T24" fmla="*/ 78 w 116"/>
                  <a:gd name="T25" fmla="*/ 20 h 79"/>
                  <a:gd name="T26" fmla="*/ 80 w 116"/>
                  <a:gd name="T27" fmla="*/ 25 h 79"/>
                  <a:gd name="T28" fmla="*/ 83 w 116"/>
                  <a:gd name="T29" fmla="*/ 32 h 79"/>
                  <a:gd name="T30" fmla="*/ 97 w 116"/>
                  <a:gd name="T31" fmla="*/ 41 h 79"/>
                  <a:gd name="T32" fmla="*/ 106 w 116"/>
                  <a:gd name="T33" fmla="*/ 49 h 79"/>
                  <a:gd name="T34" fmla="*/ 113 w 116"/>
                  <a:gd name="T35" fmla="*/ 49 h 79"/>
                  <a:gd name="T36" fmla="*/ 115 w 116"/>
                  <a:gd name="T37" fmla="*/ 53 h 79"/>
                  <a:gd name="T38" fmla="*/ 114 w 116"/>
                  <a:gd name="T39" fmla="*/ 58 h 79"/>
                  <a:gd name="T40" fmla="*/ 108 w 116"/>
                  <a:gd name="T41" fmla="*/ 56 h 79"/>
                  <a:gd name="T42" fmla="*/ 106 w 116"/>
                  <a:gd name="T43" fmla="*/ 58 h 79"/>
                  <a:gd name="T44" fmla="*/ 103 w 116"/>
                  <a:gd name="T45" fmla="*/ 59 h 79"/>
                  <a:gd name="T46" fmla="*/ 100 w 116"/>
                  <a:gd name="T47" fmla="*/ 61 h 79"/>
                  <a:gd name="T48" fmla="*/ 98 w 116"/>
                  <a:gd name="T49" fmla="*/ 67 h 79"/>
                  <a:gd name="T50" fmla="*/ 95 w 116"/>
                  <a:gd name="T51" fmla="*/ 70 h 79"/>
                  <a:gd name="T52" fmla="*/ 89 w 116"/>
                  <a:gd name="T53" fmla="*/ 73 h 79"/>
                  <a:gd name="T54" fmla="*/ 88 w 116"/>
                  <a:gd name="T55" fmla="*/ 75 h 79"/>
                  <a:gd name="T56" fmla="*/ 86 w 116"/>
                  <a:gd name="T57" fmla="*/ 78 h 79"/>
                  <a:gd name="T58" fmla="*/ 80 w 116"/>
                  <a:gd name="T59" fmla="*/ 79 h 79"/>
                  <a:gd name="T60" fmla="*/ 77 w 116"/>
                  <a:gd name="T61" fmla="*/ 77 h 79"/>
                  <a:gd name="T62" fmla="*/ 72 w 116"/>
                  <a:gd name="T63" fmla="*/ 76 h 79"/>
                  <a:gd name="T64" fmla="*/ 71 w 116"/>
                  <a:gd name="T65" fmla="*/ 66 h 79"/>
                  <a:gd name="T66" fmla="*/ 61 w 116"/>
                  <a:gd name="T67" fmla="*/ 61 h 79"/>
                  <a:gd name="T68" fmla="*/ 55 w 116"/>
                  <a:gd name="T69" fmla="*/ 55 h 79"/>
                  <a:gd name="T70" fmla="*/ 48 w 116"/>
                  <a:gd name="T71" fmla="*/ 54 h 79"/>
                  <a:gd name="T72" fmla="*/ 38 w 116"/>
                  <a:gd name="T73" fmla="*/ 48 h 79"/>
                  <a:gd name="T74" fmla="*/ 31 w 116"/>
                  <a:gd name="T75" fmla="*/ 50 h 79"/>
                  <a:gd name="T76" fmla="*/ 24 w 116"/>
                  <a:gd name="T77" fmla="*/ 50 h 79"/>
                  <a:gd name="T78" fmla="*/ 12 w 116"/>
                  <a:gd name="T79" fmla="*/ 57 h 79"/>
                  <a:gd name="T80" fmla="*/ 10 w 116"/>
                  <a:gd name="T81" fmla="*/ 46 h 79"/>
                  <a:gd name="T82" fmla="*/ 10 w 116"/>
                  <a:gd name="T83" fmla="*/ 39 h 79"/>
                  <a:gd name="T84" fmla="*/ 10 w 116"/>
                  <a:gd name="T85" fmla="*/ 35 h 79"/>
                  <a:gd name="T86" fmla="*/ 7 w 116"/>
                  <a:gd name="T87" fmla="*/ 32 h 79"/>
                  <a:gd name="T88" fmla="*/ 10 w 116"/>
                  <a:gd name="T89" fmla="*/ 31 h 79"/>
                  <a:gd name="T90" fmla="*/ 3 w 116"/>
                  <a:gd name="T91" fmla="*/ 31 h 79"/>
                  <a:gd name="T92" fmla="*/ 3 w 116"/>
                  <a:gd name="T93" fmla="*/ 22 h 79"/>
                  <a:gd name="T94" fmla="*/ 8 w 116"/>
                  <a:gd name="T95" fmla="*/ 22 h 79"/>
                  <a:gd name="T96" fmla="*/ 16 w 116"/>
                  <a:gd name="T97" fmla="*/ 23 h 79"/>
                  <a:gd name="T98" fmla="*/ 18 w 116"/>
                  <a:gd name="T99" fmla="*/ 19 h 79"/>
                  <a:gd name="T100" fmla="*/ 10 w 116"/>
                  <a:gd name="T101" fmla="*/ 8 h 79"/>
                  <a:gd name="T102" fmla="*/ 3 w 116"/>
                  <a:gd name="T103" fmla="*/ 10 h 79"/>
                  <a:gd name="T104" fmla="*/ 2 w 116"/>
                  <a:gd name="T105" fmla="*/ 17 h 79"/>
                  <a:gd name="T106" fmla="*/ 4 w 116"/>
                  <a:gd name="T107" fmla="*/ 6 h 79"/>
                  <a:gd name="T108" fmla="*/ 14 w 116"/>
                  <a:gd name="T109" fmla="*/ 4 h 79"/>
                  <a:gd name="T110" fmla="*/ 18 w 116"/>
                  <a:gd name="T111" fmla="*/ 8 h 79"/>
                  <a:gd name="T112" fmla="*/ 22 w 116"/>
                  <a:gd name="T113" fmla="*/ 1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 h="79">
                    <a:moveTo>
                      <a:pt x="28" y="16"/>
                    </a:moveTo>
                    <a:lnTo>
                      <a:pt x="36" y="17"/>
                    </a:lnTo>
                    <a:lnTo>
                      <a:pt x="38" y="16"/>
                    </a:lnTo>
                    <a:lnTo>
                      <a:pt x="37" y="14"/>
                    </a:lnTo>
                    <a:lnTo>
                      <a:pt x="37" y="13"/>
                    </a:lnTo>
                    <a:lnTo>
                      <a:pt x="36" y="10"/>
                    </a:lnTo>
                    <a:lnTo>
                      <a:pt x="37" y="9"/>
                    </a:lnTo>
                    <a:lnTo>
                      <a:pt x="38" y="8"/>
                    </a:lnTo>
                    <a:lnTo>
                      <a:pt x="38" y="8"/>
                    </a:lnTo>
                    <a:lnTo>
                      <a:pt x="39" y="6"/>
                    </a:lnTo>
                    <a:lnTo>
                      <a:pt x="40" y="6"/>
                    </a:lnTo>
                    <a:lnTo>
                      <a:pt x="43" y="6"/>
                    </a:lnTo>
                    <a:lnTo>
                      <a:pt x="44" y="6"/>
                    </a:lnTo>
                    <a:lnTo>
                      <a:pt x="44" y="4"/>
                    </a:lnTo>
                    <a:lnTo>
                      <a:pt x="44" y="4"/>
                    </a:lnTo>
                    <a:lnTo>
                      <a:pt x="46" y="3"/>
                    </a:lnTo>
                    <a:lnTo>
                      <a:pt x="47" y="4"/>
                    </a:lnTo>
                    <a:lnTo>
                      <a:pt x="48" y="4"/>
                    </a:lnTo>
                    <a:lnTo>
                      <a:pt x="48" y="4"/>
                    </a:lnTo>
                    <a:lnTo>
                      <a:pt x="48" y="2"/>
                    </a:lnTo>
                    <a:lnTo>
                      <a:pt x="46" y="2"/>
                    </a:lnTo>
                    <a:lnTo>
                      <a:pt x="48" y="1"/>
                    </a:lnTo>
                    <a:lnTo>
                      <a:pt x="48" y="1"/>
                    </a:lnTo>
                    <a:lnTo>
                      <a:pt x="50" y="0"/>
                    </a:lnTo>
                    <a:lnTo>
                      <a:pt x="50" y="0"/>
                    </a:lnTo>
                    <a:lnTo>
                      <a:pt x="53" y="2"/>
                    </a:lnTo>
                    <a:lnTo>
                      <a:pt x="55" y="4"/>
                    </a:lnTo>
                    <a:lnTo>
                      <a:pt x="56" y="5"/>
                    </a:lnTo>
                    <a:lnTo>
                      <a:pt x="57" y="5"/>
                    </a:lnTo>
                    <a:lnTo>
                      <a:pt x="58" y="5"/>
                    </a:lnTo>
                    <a:lnTo>
                      <a:pt x="60" y="6"/>
                    </a:lnTo>
                    <a:lnTo>
                      <a:pt x="61" y="6"/>
                    </a:lnTo>
                    <a:lnTo>
                      <a:pt x="61" y="8"/>
                    </a:lnTo>
                    <a:lnTo>
                      <a:pt x="61" y="9"/>
                    </a:lnTo>
                    <a:lnTo>
                      <a:pt x="62" y="10"/>
                    </a:lnTo>
                    <a:lnTo>
                      <a:pt x="63" y="10"/>
                    </a:lnTo>
                    <a:lnTo>
                      <a:pt x="62" y="10"/>
                    </a:lnTo>
                    <a:lnTo>
                      <a:pt x="62" y="12"/>
                    </a:lnTo>
                    <a:lnTo>
                      <a:pt x="62" y="13"/>
                    </a:lnTo>
                    <a:lnTo>
                      <a:pt x="62" y="15"/>
                    </a:lnTo>
                    <a:lnTo>
                      <a:pt x="62" y="15"/>
                    </a:lnTo>
                    <a:lnTo>
                      <a:pt x="64" y="17"/>
                    </a:lnTo>
                    <a:lnTo>
                      <a:pt x="67" y="17"/>
                    </a:lnTo>
                    <a:lnTo>
                      <a:pt x="68" y="17"/>
                    </a:lnTo>
                    <a:lnTo>
                      <a:pt x="72" y="18"/>
                    </a:lnTo>
                    <a:lnTo>
                      <a:pt x="73" y="17"/>
                    </a:lnTo>
                    <a:lnTo>
                      <a:pt x="73" y="16"/>
                    </a:lnTo>
                    <a:lnTo>
                      <a:pt x="74" y="15"/>
                    </a:lnTo>
                    <a:lnTo>
                      <a:pt x="75" y="16"/>
                    </a:lnTo>
                    <a:lnTo>
                      <a:pt x="77" y="18"/>
                    </a:lnTo>
                    <a:lnTo>
                      <a:pt x="78" y="19"/>
                    </a:lnTo>
                    <a:lnTo>
                      <a:pt x="78" y="20"/>
                    </a:lnTo>
                    <a:lnTo>
                      <a:pt x="78" y="23"/>
                    </a:lnTo>
                    <a:lnTo>
                      <a:pt x="79" y="23"/>
                    </a:lnTo>
                    <a:lnTo>
                      <a:pt x="80" y="24"/>
                    </a:lnTo>
                    <a:lnTo>
                      <a:pt x="80" y="25"/>
                    </a:lnTo>
                    <a:lnTo>
                      <a:pt x="81" y="27"/>
                    </a:lnTo>
                    <a:lnTo>
                      <a:pt x="81" y="29"/>
                    </a:lnTo>
                    <a:lnTo>
                      <a:pt x="82" y="31"/>
                    </a:lnTo>
                    <a:lnTo>
                      <a:pt x="83" y="32"/>
                    </a:lnTo>
                    <a:lnTo>
                      <a:pt x="90" y="36"/>
                    </a:lnTo>
                    <a:lnTo>
                      <a:pt x="93" y="40"/>
                    </a:lnTo>
                    <a:lnTo>
                      <a:pt x="94" y="41"/>
                    </a:lnTo>
                    <a:lnTo>
                      <a:pt x="97" y="41"/>
                    </a:lnTo>
                    <a:lnTo>
                      <a:pt x="99" y="42"/>
                    </a:lnTo>
                    <a:lnTo>
                      <a:pt x="102" y="44"/>
                    </a:lnTo>
                    <a:lnTo>
                      <a:pt x="105" y="48"/>
                    </a:lnTo>
                    <a:lnTo>
                      <a:pt x="106" y="49"/>
                    </a:lnTo>
                    <a:lnTo>
                      <a:pt x="107" y="49"/>
                    </a:lnTo>
                    <a:lnTo>
                      <a:pt x="108" y="48"/>
                    </a:lnTo>
                    <a:lnTo>
                      <a:pt x="110" y="48"/>
                    </a:lnTo>
                    <a:lnTo>
                      <a:pt x="113" y="49"/>
                    </a:lnTo>
                    <a:lnTo>
                      <a:pt x="114" y="50"/>
                    </a:lnTo>
                    <a:lnTo>
                      <a:pt x="114" y="51"/>
                    </a:lnTo>
                    <a:lnTo>
                      <a:pt x="116" y="51"/>
                    </a:lnTo>
                    <a:lnTo>
                      <a:pt x="115" y="53"/>
                    </a:lnTo>
                    <a:lnTo>
                      <a:pt x="114" y="53"/>
                    </a:lnTo>
                    <a:lnTo>
                      <a:pt x="114" y="56"/>
                    </a:lnTo>
                    <a:lnTo>
                      <a:pt x="114" y="57"/>
                    </a:lnTo>
                    <a:lnTo>
                      <a:pt x="114" y="58"/>
                    </a:lnTo>
                    <a:lnTo>
                      <a:pt x="114" y="58"/>
                    </a:lnTo>
                    <a:lnTo>
                      <a:pt x="112" y="58"/>
                    </a:lnTo>
                    <a:lnTo>
                      <a:pt x="111" y="57"/>
                    </a:lnTo>
                    <a:lnTo>
                      <a:pt x="108" y="56"/>
                    </a:lnTo>
                    <a:lnTo>
                      <a:pt x="108" y="56"/>
                    </a:lnTo>
                    <a:lnTo>
                      <a:pt x="107" y="56"/>
                    </a:lnTo>
                    <a:lnTo>
                      <a:pt x="107" y="57"/>
                    </a:lnTo>
                    <a:lnTo>
                      <a:pt x="106" y="58"/>
                    </a:lnTo>
                    <a:lnTo>
                      <a:pt x="106" y="59"/>
                    </a:lnTo>
                    <a:lnTo>
                      <a:pt x="106" y="59"/>
                    </a:lnTo>
                    <a:lnTo>
                      <a:pt x="104" y="59"/>
                    </a:lnTo>
                    <a:lnTo>
                      <a:pt x="103" y="59"/>
                    </a:lnTo>
                    <a:lnTo>
                      <a:pt x="102" y="59"/>
                    </a:lnTo>
                    <a:lnTo>
                      <a:pt x="101" y="60"/>
                    </a:lnTo>
                    <a:lnTo>
                      <a:pt x="100" y="60"/>
                    </a:lnTo>
                    <a:lnTo>
                      <a:pt x="100" y="61"/>
                    </a:lnTo>
                    <a:lnTo>
                      <a:pt x="100" y="61"/>
                    </a:lnTo>
                    <a:lnTo>
                      <a:pt x="99" y="64"/>
                    </a:lnTo>
                    <a:lnTo>
                      <a:pt x="99" y="65"/>
                    </a:lnTo>
                    <a:lnTo>
                      <a:pt x="98" y="67"/>
                    </a:lnTo>
                    <a:lnTo>
                      <a:pt x="98" y="68"/>
                    </a:lnTo>
                    <a:lnTo>
                      <a:pt x="98" y="69"/>
                    </a:lnTo>
                    <a:lnTo>
                      <a:pt x="96" y="70"/>
                    </a:lnTo>
                    <a:lnTo>
                      <a:pt x="95" y="70"/>
                    </a:lnTo>
                    <a:lnTo>
                      <a:pt x="94" y="71"/>
                    </a:lnTo>
                    <a:lnTo>
                      <a:pt x="93" y="71"/>
                    </a:lnTo>
                    <a:lnTo>
                      <a:pt x="92" y="72"/>
                    </a:lnTo>
                    <a:lnTo>
                      <a:pt x="89" y="73"/>
                    </a:lnTo>
                    <a:lnTo>
                      <a:pt x="88" y="73"/>
                    </a:lnTo>
                    <a:lnTo>
                      <a:pt x="87" y="73"/>
                    </a:lnTo>
                    <a:lnTo>
                      <a:pt x="87" y="74"/>
                    </a:lnTo>
                    <a:lnTo>
                      <a:pt x="88" y="75"/>
                    </a:lnTo>
                    <a:lnTo>
                      <a:pt x="88" y="75"/>
                    </a:lnTo>
                    <a:lnTo>
                      <a:pt x="87" y="75"/>
                    </a:lnTo>
                    <a:lnTo>
                      <a:pt x="86" y="77"/>
                    </a:lnTo>
                    <a:lnTo>
                      <a:pt x="86" y="78"/>
                    </a:lnTo>
                    <a:lnTo>
                      <a:pt x="84" y="78"/>
                    </a:lnTo>
                    <a:lnTo>
                      <a:pt x="84" y="79"/>
                    </a:lnTo>
                    <a:lnTo>
                      <a:pt x="82" y="79"/>
                    </a:lnTo>
                    <a:lnTo>
                      <a:pt x="80" y="79"/>
                    </a:lnTo>
                    <a:lnTo>
                      <a:pt x="80" y="79"/>
                    </a:lnTo>
                    <a:lnTo>
                      <a:pt x="79" y="79"/>
                    </a:lnTo>
                    <a:lnTo>
                      <a:pt x="78" y="78"/>
                    </a:lnTo>
                    <a:lnTo>
                      <a:pt x="77" y="77"/>
                    </a:lnTo>
                    <a:lnTo>
                      <a:pt x="75" y="77"/>
                    </a:lnTo>
                    <a:lnTo>
                      <a:pt x="74" y="77"/>
                    </a:lnTo>
                    <a:lnTo>
                      <a:pt x="73" y="77"/>
                    </a:lnTo>
                    <a:lnTo>
                      <a:pt x="72" y="76"/>
                    </a:lnTo>
                    <a:lnTo>
                      <a:pt x="72" y="75"/>
                    </a:lnTo>
                    <a:lnTo>
                      <a:pt x="72" y="73"/>
                    </a:lnTo>
                    <a:lnTo>
                      <a:pt x="71" y="71"/>
                    </a:lnTo>
                    <a:lnTo>
                      <a:pt x="71" y="66"/>
                    </a:lnTo>
                    <a:lnTo>
                      <a:pt x="70" y="65"/>
                    </a:lnTo>
                    <a:lnTo>
                      <a:pt x="67" y="65"/>
                    </a:lnTo>
                    <a:lnTo>
                      <a:pt x="64" y="64"/>
                    </a:lnTo>
                    <a:lnTo>
                      <a:pt x="61" y="61"/>
                    </a:lnTo>
                    <a:lnTo>
                      <a:pt x="58" y="60"/>
                    </a:lnTo>
                    <a:lnTo>
                      <a:pt x="57" y="59"/>
                    </a:lnTo>
                    <a:lnTo>
                      <a:pt x="57" y="57"/>
                    </a:lnTo>
                    <a:lnTo>
                      <a:pt x="55" y="55"/>
                    </a:lnTo>
                    <a:lnTo>
                      <a:pt x="54" y="55"/>
                    </a:lnTo>
                    <a:lnTo>
                      <a:pt x="52" y="54"/>
                    </a:lnTo>
                    <a:lnTo>
                      <a:pt x="50" y="55"/>
                    </a:lnTo>
                    <a:lnTo>
                      <a:pt x="48" y="54"/>
                    </a:lnTo>
                    <a:lnTo>
                      <a:pt x="46" y="53"/>
                    </a:lnTo>
                    <a:lnTo>
                      <a:pt x="41" y="51"/>
                    </a:lnTo>
                    <a:lnTo>
                      <a:pt x="40" y="50"/>
                    </a:lnTo>
                    <a:lnTo>
                      <a:pt x="38" y="48"/>
                    </a:lnTo>
                    <a:lnTo>
                      <a:pt x="34" y="47"/>
                    </a:lnTo>
                    <a:lnTo>
                      <a:pt x="32" y="48"/>
                    </a:lnTo>
                    <a:lnTo>
                      <a:pt x="32" y="49"/>
                    </a:lnTo>
                    <a:lnTo>
                      <a:pt x="31" y="50"/>
                    </a:lnTo>
                    <a:lnTo>
                      <a:pt x="29" y="50"/>
                    </a:lnTo>
                    <a:lnTo>
                      <a:pt x="28" y="49"/>
                    </a:lnTo>
                    <a:lnTo>
                      <a:pt x="26" y="49"/>
                    </a:lnTo>
                    <a:lnTo>
                      <a:pt x="24" y="50"/>
                    </a:lnTo>
                    <a:lnTo>
                      <a:pt x="22" y="52"/>
                    </a:lnTo>
                    <a:lnTo>
                      <a:pt x="16" y="56"/>
                    </a:lnTo>
                    <a:lnTo>
                      <a:pt x="14" y="57"/>
                    </a:lnTo>
                    <a:lnTo>
                      <a:pt x="12" y="57"/>
                    </a:lnTo>
                    <a:lnTo>
                      <a:pt x="12" y="57"/>
                    </a:lnTo>
                    <a:lnTo>
                      <a:pt x="12" y="56"/>
                    </a:lnTo>
                    <a:lnTo>
                      <a:pt x="11" y="50"/>
                    </a:lnTo>
                    <a:lnTo>
                      <a:pt x="10" y="46"/>
                    </a:lnTo>
                    <a:lnTo>
                      <a:pt x="11" y="43"/>
                    </a:lnTo>
                    <a:lnTo>
                      <a:pt x="12" y="41"/>
                    </a:lnTo>
                    <a:lnTo>
                      <a:pt x="11" y="40"/>
                    </a:lnTo>
                    <a:lnTo>
                      <a:pt x="10" y="39"/>
                    </a:lnTo>
                    <a:lnTo>
                      <a:pt x="8" y="37"/>
                    </a:lnTo>
                    <a:lnTo>
                      <a:pt x="7" y="37"/>
                    </a:lnTo>
                    <a:lnTo>
                      <a:pt x="7" y="37"/>
                    </a:lnTo>
                    <a:lnTo>
                      <a:pt x="10" y="35"/>
                    </a:lnTo>
                    <a:lnTo>
                      <a:pt x="11" y="35"/>
                    </a:lnTo>
                    <a:lnTo>
                      <a:pt x="10" y="34"/>
                    </a:lnTo>
                    <a:lnTo>
                      <a:pt x="8" y="33"/>
                    </a:lnTo>
                    <a:lnTo>
                      <a:pt x="7" y="32"/>
                    </a:lnTo>
                    <a:lnTo>
                      <a:pt x="9" y="31"/>
                    </a:lnTo>
                    <a:lnTo>
                      <a:pt x="10" y="31"/>
                    </a:lnTo>
                    <a:lnTo>
                      <a:pt x="11" y="32"/>
                    </a:lnTo>
                    <a:lnTo>
                      <a:pt x="10" y="31"/>
                    </a:lnTo>
                    <a:lnTo>
                      <a:pt x="7" y="29"/>
                    </a:lnTo>
                    <a:lnTo>
                      <a:pt x="5" y="30"/>
                    </a:lnTo>
                    <a:lnTo>
                      <a:pt x="4" y="31"/>
                    </a:lnTo>
                    <a:lnTo>
                      <a:pt x="3" y="31"/>
                    </a:lnTo>
                    <a:lnTo>
                      <a:pt x="2" y="27"/>
                    </a:lnTo>
                    <a:lnTo>
                      <a:pt x="2" y="25"/>
                    </a:lnTo>
                    <a:lnTo>
                      <a:pt x="3" y="23"/>
                    </a:lnTo>
                    <a:lnTo>
                      <a:pt x="3" y="22"/>
                    </a:lnTo>
                    <a:lnTo>
                      <a:pt x="3" y="19"/>
                    </a:lnTo>
                    <a:lnTo>
                      <a:pt x="4" y="21"/>
                    </a:lnTo>
                    <a:lnTo>
                      <a:pt x="4" y="22"/>
                    </a:lnTo>
                    <a:lnTo>
                      <a:pt x="8" y="22"/>
                    </a:lnTo>
                    <a:lnTo>
                      <a:pt x="10" y="23"/>
                    </a:lnTo>
                    <a:lnTo>
                      <a:pt x="12" y="23"/>
                    </a:lnTo>
                    <a:lnTo>
                      <a:pt x="14" y="23"/>
                    </a:lnTo>
                    <a:lnTo>
                      <a:pt x="16" y="23"/>
                    </a:lnTo>
                    <a:lnTo>
                      <a:pt x="14" y="23"/>
                    </a:lnTo>
                    <a:lnTo>
                      <a:pt x="14" y="22"/>
                    </a:lnTo>
                    <a:lnTo>
                      <a:pt x="16" y="21"/>
                    </a:lnTo>
                    <a:lnTo>
                      <a:pt x="18" y="19"/>
                    </a:lnTo>
                    <a:lnTo>
                      <a:pt x="15" y="16"/>
                    </a:lnTo>
                    <a:lnTo>
                      <a:pt x="12" y="13"/>
                    </a:lnTo>
                    <a:lnTo>
                      <a:pt x="12" y="10"/>
                    </a:lnTo>
                    <a:lnTo>
                      <a:pt x="10" y="8"/>
                    </a:lnTo>
                    <a:lnTo>
                      <a:pt x="10" y="8"/>
                    </a:lnTo>
                    <a:lnTo>
                      <a:pt x="8" y="8"/>
                    </a:lnTo>
                    <a:lnTo>
                      <a:pt x="6" y="8"/>
                    </a:lnTo>
                    <a:lnTo>
                      <a:pt x="3" y="10"/>
                    </a:lnTo>
                    <a:lnTo>
                      <a:pt x="2" y="12"/>
                    </a:lnTo>
                    <a:lnTo>
                      <a:pt x="2" y="13"/>
                    </a:lnTo>
                    <a:lnTo>
                      <a:pt x="2" y="13"/>
                    </a:lnTo>
                    <a:lnTo>
                      <a:pt x="2" y="17"/>
                    </a:lnTo>
                    <a:lnTo>
                      <a:pt x="2" y="17"/>
                    </a:lnTo>
                    <a:lnTo>
                      <a:pt x="0" y="13"/>
                    </a:lnTo>
                    <a:lnTo>
                      <a:pt x="0" y="10"/>
                    </a:lnTo>
                    <a:lnTo>
                      <a:pt x="4" y="6"/>
                    </a:lnTo>
                    <a:lnTo>
                      <a:pt x="8" y="5"/>
                    </a:lnTo>
                    <a:lnTo>
                      <a:pt x="11" y="4"/>
                    </a:lnTo>
                    <a:lnTo>
                      <a:pt x="12" y="4"/>
                    </a:lnTo>
                    <a:lnTo>
                      <a:pt x="14" y="4"/>
                    </a:lnTo>
                    <a:lnTo>
                      <a:pt x="14" y="4"/>
                    </a:lnTo>
                    <a:lnTo>
                      <a:pt x="16" y="6"/>
                    </a:lnTo>
                    <a:lnTo>
                      <a:pt x="18" y="6"/>
                    </a:lnTo>
                    <a:lnTo>
                      <a:pt x="18" y="8"/>
                    </a:lnTo>
                    <a:lnTo>
                      <a:pt x="20" y="10"/>
                    </a:lnTo>
                    <a:lnTo>
                      <a:pt x="20" y="10"/>
                    </a:lnTo>
                    <a:lnTo>
                      <a:pt x="21" y="12"/>
                    </a:lnTo>
                    <a:lnTo>
                      <a:pt x="22" y="15"/>
                    </a:lnTo>
                    <a:lnTo>
                      <a:pt x="24" y="17"/>
                    </a:lnTo>
                    <a:lnTo>
                      <a:pt x="26" y="17"/>
                    </a:lnTo>
                    <a:lnTo>
                      <a:pt x="28" y="1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4" name="Freeform 142"/>
              <p:cNvSpPr>
                <a:spLocks/>
              </p:cNvSpPr>
              <p:nvPr/>
            </p:nvSpPr>
            <p:spPr bwMode="auto">
              <a:xfrm>
                <a:off x="1283" y="2519"/>
                <a:ext cx="51" cy="36"/>
              </a:xfrm>
              <a:custGeom>
                <a:avLst/>
                <a:gdLst>
                  <a:gd name="T0" fmla="*/ 7 w 51"/>
                  <a:gd name="T1" fmla="*/ 23 h 36"/>
                  <a:gd name="T2" fmla="*/ 4 w 51"/>
                  <a:gd name="T3" fmla="*/ 19 h 36"/>
                  <a:gd name="T4" fmla="*/ 1 w 51"/>
                  <a:gd name="T5" fmla="*/ 17 h 36"/>
                  <a:gd name="T6" fmla="*/ 0 w 51"/>
                  <a:gd name="T7" fmla="*/ 15 h 36"/>
                  <a:gd name="T8" fmla="*/ 5 w 51"/>
                  <a:gd name="T9" fmla="*/ 13 h 36"/>
                  <a:gd name="T10" fmla="*/ 8 w 51"/>
                  <a:gd name="T11" fmla="*/ 5 h 36"/>
                  <a:gd name="T12" fmla="*/ 10 w 51"/>
                  <a:gd name="T13" fmla="*/ 1 h 36"/>
                  <a:gd name="T14" fmla="*/ 13 w 51"/>
                  <a:gd name="T15" fmla="*/ 1 h 36"/>
                  <a:gd name="T16" fmla="*/ 18 w 51"/>
                  <a:gd name="T17" fmla="*/ 1 h 36"/>
                  <a:gd name="T18" fmla="*/ 20 w 51"/>
                  <a:gd name="T19" fmla="*/ 0 h 36"/>
                  <a:gd name="T20" fmla="*/ 25 w 51"/>
                  <a:gd name="T21" fmla="*/ 0 h 36"/>
                  <a:gd name="T22" fmla="*/ 27 w 51"/>
                  <a:gd name="T23" fmla="*/ 1 h 36"/>
                  <a:gd name="T24" fmla="*/ 31 w 51"/>
                  <a:gd name="T25" fmla="*/ 4 h 36"/>
                  <a:gd name="T26" fmla="*/ 33 w 51"/>
                  <a:gd name="T27" fmla="*/ 4 h 36"/>
                  <a:gd name="T28" fmla="*/ 35 w 51"/>
                  <a:gd name="T29" fmla="*/ 8 h 36"/>
                  <a:gd name="T30" fmla="*/ 37 w 51"/>
                  <a:gd name="T31" fmla="*/ 10 h 36"/>
                  <a:gd name="T32" fmla="*/ 38 w 51"/>
                  <a:gd name="T33" fmla="*/ 11 h 36"/>
                  <a:gd name="T34" fmla="*/ 39 w 51"/>
                  <a:gd name="T35" fmla="*/ 12 h 36"/>
                  <a:gd name="T36" fmla="*/ 41 w 51"/>
                  <a:gd name="T37" fmla="*/ 13 h 36"/>
                  <a:gd name="T38" fmla="*/ 43 w 51"/>
                  <a:gd name="T39" fmla="*/ 15 h 36"/>
                  <a:gd name="T40" fmla="*/ 44 w 51"/>
                  <a:gd name="T41" fmla="*/ 18 h 36"/>
                  <a:gd name="T42" fmla="*/ 45 w 51"/>
                  <a:gd name="T43" fmla="*/ 19 h 36"/>
                  <a:gd name="T44" fmla="*/ 46 w 51"/>
                  <a:gd name="T45" fmla="*/ 23 h 36"/>
                  <a:gd name="T46" fmla="*/ 47 w 51"/>
                  <a:gd name="T47" fmla="*/ 27 h 36"/>
                  <a:gd name="T48" fmla="*/ 48 w 51"/>
                  <a:gd name="T49" fmla="*/ 27 h 36"/>
                  <a:gd name="T50" fmla="*/ 49 w 51"/>
                  <a:gd name="T51" fmla="*/ 29 h 36"/>
                  <a:gd name="T52" fmla="*/ 51 w 51"/>
                  <a:gd name="T53" fmla="*/ 31 h 36"/>
                  <a:gd name="T54" fmla="*/ 51 w 51"/>
                  <a:gd name="T55" fmla="*/ 33 h 36"/>
                  <a:gd name="T56" fmla="*/ 51 w 51"/>
                  <a:gd name="T57" fmla="*/ 35 h 36"/>
                  <a:gd name="T58" fmla="*/ 48 w 51"/>
                  <a:gd name="T59" fmla="*/ 35 h 36"/>
                  <a:gd name="T60" fmla="*/ 43 w 51"/>
                  <a:gd name="T61" fmla="*/ 36 h 36"/>
                  <a:gd name="T62" fmla="*/ 40 w 51"/>
                  <a:gd name="T63" fmla="*/ 35 h 36"/>
                  <a:gd name="T64" fmla="*/ 38 w 51"/>
                  <a:gd name="T65" fmla="*/ 35 h 36"/>
                  <a:gd name="T66" fmla="*/ 35 w 51"/>
                  <a:gd name="T67" fmla="*/ 33 h 36"/>
                  <a:gd name="T68" fmla="*/ 24 w 51"/>
                  <a:gd name="T69" fmla="*/ 33 h 36"/>
                  <a:gd name="T70" fmla="*/ 17 w 51"/>
                  <a:gd name="T71" fmla="*/ 35 h 36"/>
                  <a:gd name="T72" fmla="*/ 9 w 51"/>
                  <a:gd name="T73" fmla="*/ 36 h 36"/>
                  <a:gd name="T74" fmla="*/ 6 w 51"/>
                  <a:gd name="T75" fmla="*/ 35 h 36"/>
                  <a:gd name="T76" fmla="*/ 7 w 51"/>
                  <a:gd name="T77" fmla="*/ 29 h 36"/>
                  <a:gd name="T78" fmla="*/ 15 w 51"/>
                  <a:gd name="T79" fmla="*/ 27 h 36"/>
                  <a:gd name="T80" fmla="*/ 19 w 51"/>
                  <a:gd name="T81" fmla="*/ 27 h 36"/>
                  <a:gd name="T82" fmla="*/ 21 w 51"/>
                  <a:gd name="T83" fmla="*/ 27 h 36"/>
                  <a:gd name="T84" fmla="*/ 26 w 51"/>
                  <a:gd name="T85" fmla="*/ 29 h 36"/>
                  <a:gd name="T86" fmla="*/ 30 w 51"/>
                  <a:gd name="T87" fmla="*/ 28 h 36"/>
                  <a:gd name="T88" fmla="*/ 31 w 51"/>
                  <a:gd name="T89" fmla="*/ 26 h 36"/>
                  <a:gd name="T90" fmla="*/ 29 w 51"/>
                  <a:gd name="T91" fmla="*/ 26 h 36"/>
                  <a:gd name="T92" fmla="*/ 25 w 51"/>
                  <a:gd name="T93" fmla="*/ 25 h 36"/>
                  <a:gd name="T94" fmla="*/ 21 w 51"/>
                  <a:gd name="T95" fmla="*/ 24 h 36"/>
                  <a:gd name="T96" fmla="*/ 18 w 51"/>
                  <a:gd name="T9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 h="36">
                    <a:moveTo>
                      <a:pt x="8" y="25"/>
                    </a:moveTo>
                    <a:lnTo>
                      <a:pt x="8" y="25"/>
                    </a:lnTo>
                    <a:lnTo>
                      <a:pt x="7" y="25"/>
                    </a:lnTo>
                    <a:lnTo>
                      <a:pt x="7" y="23"/>
                    </a:lnTo>
                    <a:lnTo>
                      <a:pt x="6" y="21"/>
                    </a:lnTo>
                    <a:lnTo>
                      <a:pt x="6" y="21"/>
                    </a:lnTo>
                    <a:lnTo>
                      <a:pt x="5" y="20"/>
                    </a:lnTo>
                    <a:lnTo>
                      <a:pt x="4" y="19"/>
                    </a:lnTo>
                    <a:lnTo>
                      <a:pt x="3" y="17"/>
                    </a:lnTo>
                    <a:lnTo>
                      <a:pt x="2" y="16"/>
                    </a:lnTo>
                    <a:lnTo>
                      <a:pt x="1" y="16"/>
                    </a:lnTo>
                    <a:lnTo>
                      <a:pt x="1" y="17"/>
                    </a:lnTo>
                    <a:lnTo>
                      <a:pt x="1" y="17"/>
                    </a:lnTo>
                    <a:lnTo>
                      <a:pt x="0" y="16"/>
                    </a:lnTo>
                    <a:lnTo>
                      <a:pt x="0" y="16"/>
                    </a:lnTo>
                    <a:lnTo>
                      <a:pt x="0" y="15"/>
                    </a:lnTo>
                    <a:lnTo>
                      <a:pt x="1" y="15"/>
                    </a:lnTo>
                    <a:lnTo>
                      <a:pt x="3" y="15"/>
                    </a:lnTo>
                    <a:lnTo>
                      <a:pt x="5" y="13"/>
                    </a:lnTo>
                    <a:lnTo>
                      <a:pt x="5" y="13"/>
                    </a:lnTo>
                    <a:lnTo>
                      <a:pt x="6" y="11"/>
                    </a:lnTo>
                    <a:lnTo>
                      <a:pt x="8" y="8"/>
                    </a:lnTo>
                    <a:lnTo>
                      <a:pt x="8" y="7"/>
                    </a:lnTo>
                    <a:lnTo>
                      <a:pt x="8" y="5"/>
                    </a:lnTo>
                    <a:lnTo>
                      <a:pt x="9" y="5"/>
                    </a:lnTo>
                    <a:lnTo>
                      <a:pt x="9" y="4"/>
                    </a:lnTo>
                    <a:lnTo>
                      <a:pt x="9" y="3"/>
                    </a:lnTo>
                    <a:lnTo>
                      <a:pt x="10" y="1"/>
                    </a:lnTo>
                    <a:lnTo>
                      <a:pt x="11" y="1"/>
                    </a:lnTo>
                    <a:lnTo>
                      <a:pt x="11" y="1"/>
                    </a:lnTo>
                    <a:lnTo>
                      <a:pt x="13" y="1"/>
                    </a:lnTo>
                    <a:lnTo>
                      <a:pt x="13" y="1"/>
                    </a:lnTo>
                    <a:lnTo>
                      <a:pt x="15" y="1"/>
                    </a:lnTo>
                    <a:lnTo>
                      <a:pt x="16" y="1"/>
                    </a:lnTo>
                    <a:lnTo>
                      <a:pt x="17" y="1"/>
                    </a:lnTo>
                    <a:lnTo>
                      <a:pt x="18" y="1"/>
                    </a:lnTo>
                    <a:lnTo>
                      <a:pt x="19" y="1"/>
                    </a:lnTo>
                    <a:lnTo>
                      <a:pt x="20" y="1"/>
                    </a:lnTo>
                    <a:lnTo>
                      <a:pt x="20" y="0"/>
                    </a:lnTo>
                    <a:lnTo>
                      <a:pt x="20" y="0"/>
                    </a:lnTo>
                    <a:lnTo>
                      <a:pt x="21" y="0"/>
                    </a:lnTo>
                    <a:lnTo>
                      <a:pt x="21" y="0"/>
                    </a:lnTo>
                    <a:lnTo>
                      <a:pt x="23" y="0"/>
                    </a:lnTo>
                    <a:lnTo>
                      <a:pt x="25" y="0"/>
                    </a:lnTo>
                    <a:lnTo>
                      <a:pt x="25" y="0"/>
                    </a:lnTo>
                    <a:lnTo>
                      <a:pt x="26" y="0"/>
                    </a:lnTo>
                    <a:lnTo>
                      <a:pt x="26" y="1"/>
                    </a:lnTo>
                    <a:lnTo>
                      <a:pt x="27" y="1"/>
                    </a:lnTo>
                    <a:lnTo>
                      <a:pt x="29" y="2"/>
                    </a:lnTo>
                    <a:lnTo>
                      <a:pt x="29" y="3"/>
                    </a:lnTo>
                    <a:lnTo>
                      <a:pt x="30" y="4"/>
                    </a:lnTo>
                    <a:lnTo>
                      <a:pt x="31" y="4"/>
                    </a:lnTo>
                    <a:lnTo>
                      <a:pt x="31" y="4"/>
                    </a:lnTo>
                    <a:lnTo>
                      <a:pt x="31" y="5"/>
                    </a:lnTo>
                    <a:lnTo>
                      <a:pt x="32" y="5"/>
                    </a:lnTo>
                    <a:lnTo>
                      <a:pt x="33" y="4"/>
                    </a:lnTo>
                    <a:lnTo>
                      <a:pt x="33" y="4"/>
                    </a:lnTo>
                    <a:lnTo>
                      <a:pt x="35" y="6"/>
                    </a:lnTo>
                    <a:lnTo>
                      <a:pt x="35" y="8"/>
                    </a:lnTo>
                    <a:lnTo>
                      <a:pt x="35" y="8"/>
                    </a:lnTo>
                    <a:lnTo>
                      <a:pt x="36" y="9"/>
                    </a:lnTo>
                    <a:lnTo>
                      <a:pt x="37" y="9"/>
                    </a:lnTo>
                    <a:lnTo>
                      <a:pt x="37" y="9"/>
                    </a:lnTo>
                    <a:lnTo>
                      <a:pt x="37" y="10"/>
                    </a:lnTo>
                    <a:lnTo>
                      <a:pt x="37" y="9"/>
                    </a:lnTo>
                    <a:lnTo>
                      <a:pt x="37" y="9"/>
                    </a:lnTo>
                    <a:lnTo>
                      <a:pt x="38" y="11"/>
                    </a:lnTo>
                    <a:lnTo>
                      <a:pt x="38" y="11"/>
                    </a:lnTo>
                    <a:lnTo>
                      <a:pt x="39" y="11"/>
                    </a:lnTo>
                    <a:lnTo>
                      <a:pt x="38" y="11"/>
                    </a:lnTo>
                    <a:lnTo>
                      <a:pt x="38" y="11"/>
                    </a:lnTo>
                    <a:lnTo>
                      <a:pt x="39" y="12"/>
                    </a:lnTo>
                    <a:lnTo>
                      <a:pt x="39" y="13"/>
                    </a:lnTo>
                    <a:lnTo>
                      <a:pt x="40" y="13"/>
                    </a:lnTo>
                    <a:lnTo>
                      <a:pt x="40" y="13"/>
                    </a:lnTo>
                    <a:lnTo>
                      <a:pt x="41" y="13"/>
                    </a:lnTo>
                    <a:lnTo>
                      <a:pt x="41" y="13"/>
                    </a:lnTo>
                    <a:lnTo>
                      <a:pt x="42" y="15"/>
                    </a:lnTo>
                    <a:lnTo>
                      <a:pt x="42" y="15"/>
                    </a:lnTo>
                    <a:lnTo>
                      <a:pt x="43" y="15"/>
                    </a:lnTo>
                    <a:lnTo>
                      <a:pt x="44" y="16"/>
                    </a:lnTo>
                    <a:lnTo>
                      <a:pt x="45" y="16"/>
                    </a:lnTo>
                    <a:lnTo>
                      <a:pt x="45" y="17"/>
                    </a:lnTo>
                    <a:lnTo>
                      <a:pt x="44" y="18"/>
                    </a:lnTo>
                    <a:lnTo>
                      <a:pt x="44" y="19"/>
                    </a:lnTo>
                    <a:lnTo>
                      <a:pt x="45" y="19"/>
                    </a:lnTo>
                    <a:lnTo>
                      <a:pt x="45" y="19"/>
                    </a:lnTo>
                    <a:lnTo>
                      <a:pt x="45" y="19"/>
                    </a:lnTo>
                    <a:lnTo>
                      <a:pt x="45" y="20"/>
                    </a:lnTo>
                    <a:lnTo>
                      <a:pt x="45" y="21"/>
                    </a:lnTo>
                    <a:lnTo>
                      <a:pt x="45" y="22"/>
                    </a:lnTo>
                    <a:lnTo>
                      <a:pt x="46" y="23"/>
                    </a:lnTo>
                    <a:lnTo>
                      <a:pt x="46" y="23"/>
                    </a:lnTo>
                    <a:lnTo>
                      <a:pt x="45" y="25"/>
                    </a:lnTo>
                    <a:lnTo>
                      <a:pt x="45" y="25"/>
                    </a:lnTo>
                    <a:lnTo>
                      <a:pt x="47" y="27"/>
                    </a:lnTo>
                    <a:lnTo>
                      <a:pt x="47" y="27"/>
                    </a:lnTo>
                    <a:lnTo>
                      <a:pt x="47" y="27"/>
                    </a:lnTo>
                    <a:lnTo>
                      <a:pt x="47" y="27"/>
                    </a:lnTo>
                    <a:lnTo>
                      <a:pt x="48" y="27"/>
                    </a:lnTo>
                    <a:lnTo>
                      <a:pt x="49" y="27"/>
                    </a:lnTo>
                    <a:lnTo>
                      <a:pt x="49" y="28"/>
                    </a:lnTo>
                    <a:lnTo>
                      <a:pt x="49" y="28"/>
                    </a:lnTo>
                    <a:lnTo>
                      <a:pt x="49" y="29"/>
                    </a:lnTo>
                    <a:lnTo>
                      <a:pt x="50" y="29"/>
                    </a:lnTo>
                    <a:lnTo>
                      <a:pt x="50" y="30"/>
                    </a:lnTo>
                    <a:lnTo>
                      <a:pt x="51" y="31"/>
                    </a:lnTo>
                    <a:lnTo>
                      <a:pt x="51" y="31"/>
                    </a:lnTo>
                    <a:lnTo>
                      <a:pt x="51" y="31"/>
                    </a:lnTo>
                    <a:lnTo>
                      <a:pt x="51" y="31"/>
                    </a:lnTo>
                    <a:lnTo>
                      <a:pt x="51" y="32"/>
                    </a:lnTo>
                    <a:lnTo>
                      <a:pt x="51" y="33"/>
                    </a:lnTo>
                    <a:lnTo>
                      <a:pt x="51" y="33"/>
                    </a:lnTo>
                    <a:lnTo>
                      <a:pt x="51" y="34"/>
                    </a:lnTo>
                    <a:lnTo>
                      <a:pt x="51" y="35"/>
                    </a:lnTo>
                    <a:lnTo>
                      <a:pt x="51" y="35"/>
                    </a:lnTo>
                    <a:lnTo>
                      <a:pt x="51" y="35"/>
                    </a:lnTo>
                    <a:lnTo>
                      <a:pt x="49" y="35"/>
                    </a:lnTo>
                    <a:lnTo>
                      <a:pt x="48" y="35"/>
                    </a:lnTo>
                    <a:lnTo>
                      <a:pt x="48" y="35"/>
                    </a:lnTo>
                    <a:lnTo>
                      <a:pt x="46" y="35"/>
                    </a:lnTo>
                    <a:lnTo>
                      <a:pt x="46" y="35"/>
                    </a:lnTo>
                    <a:lnTo>
                      <a:pt x="45" y="35"/>
                    </a:lnTo>
                    <a:lnTo>
                      <a:pt x="43" y="36"/>
                    </a:lnTo>
                    <a:lnTo>
                      <a:pt x="43" y="36"/>
                    </a:lnTo>
                    <a:lnTo>
                      <a:pt x="42" y="35"/>
                    </a:lnTo>
                    <a:lnTo>
                      <a:pt x="41" y="36"/>
                    </a:lnTo>
                    <a:lnTo>
                      <a:pt x="40" y="35"/>
                    </a:lnTo>
                    <a:lnTo>
                      <a:pt x="39" y="35"/>
                    </a:lnTo>
                    <a:lnTo>
                      <a:pt x="38" y="35"/>
                    </a:lnTo>
                    <a:lnTo>
                      <a:pt x="38" y="35"/>
                    </a:lnTo>
                    <a:lnTo>
                      <a:pt x="38" y="35"/>
                    </a:lnTo>
                    <a:lnTo>
                      <a:pt x="37" y="35"/>
                    </a:lnTo>
                    <a:lnTo>
                      <a:pt x="37" y="34"/>
                    </a:lnTo>
                    <a:lnTo>
                      <a:pt x="37" y="33"/>
                    </a:lnTo>
                    <a:lnTo>
                      <a:pt x="35" y="33"/>
                    </a:lnTo>
                    <a:lnTo>
                      <a:pt x="34" y="33"/>
                    </a:lnTo>
                    <a:lnTo>
                      <a:pt x="33" y="33"/>
                    </a:lnTo>
                    <a:lnTo>
                      <a:pt x="31" y="33"/>
                    </a:lnTo>
                    <a:lnTo>
                      <a:pt x="24" y="33"/>
                    </a:lnTo>
                    <a:lnTo>
                      <a:pt x="23" y="33"/>
                    </a:lnTo>
                    <a:lnTo>
                      <a:pt x="20" y="33"/>
                    </a:lnTo>
                    <a:lnTo>
                      <a:pt x="18" y="34"/>
                    </a:lnTo>
                    <a:lnTo>
                      <a:pt x="17" y="35"/>
                    </a:lnTo>
                    <a:lnTo>
                      <a:pt x="15" y="35"/>
                    </a:lnTo>
                    <a:lnTo>
                      <a:pt x="11" y="35"/>
                    </a:lnTo>
                    <a:lnTo>
                      <a:pt x="10" y="35"/>
                    </a:lnTo>
                    <a:lnTo>
                      <a:pt x="9" y="36"/>
                    </a:lnTo>
                    <a:lnTo>
                      <a:pt x="7" y="36"/>
                    </a:lnTo>
                    <a:lnTo>
                      <a:pt x="7" y="36"/>
                    </a:lnTo>
                    <a:lnTo>
                      <a:pt x="7" y="35"/>
                    </a:lnTo>
                    <a:lnTo>
                      <a:pt x="6" y="35"/>
                    </a:lnTo>
                    <a:lnTo>
                      <a:pt x="7" y="35"/>
                    </a:lnTo>
                    <a:lnTo>
                      <a:pt x="6" y="35"/>
                    </a:lnTo>
                    <a:lnTo>
                      <a:pt x="7" y="30"/>
                    </a:lnTo>
                    <a:lnTo>
                      <a:pt x="7" y="29"/>
                    </a:lnTo>
                    <a:lnTo>
                      <a:pt x="13" y="29"/>
                    </a:lnTo>
                    <a:lnTo>
                      <a:pt x="14" y="29"/>
                    </a:lnTo>
                    <a:lnTo>
                      <a:pt x="14" y="29"/>
                    </a:lnTo>
                    <a:lnTo>
                      <a:pt x="15" y="27"/>
                    </a:lnTo>
                    <a:lnTo>
                      <a:pt x="15" y="27"/>
                    </a:lnTo>
                    <a:lnTo>
                      <a:pt x="16" y="27"/>
                    </a:lnTo>
                    <a:lnTo>
                      <a:pt x="17" y="27"/>
                    </a:lnTo>
                    <a:lnTo>
                      <a:pt x="19" y="27"/>
                    </a:lnTo>
                    <a:lnTo>
                      <a:pt x="19" y="26"/>
                    </a:lnTo>
                    <a:lnTo>
                      <a:pt x="20" y="26"/>
                    </a:lnTo>
                    <a:lnTo>
                      <a:pt x="21" y="26"/>
                    </a:lnTo>
                    <a:lnTo>
                      <a:pt x="21" y="27"/>
                    </a:lnTo>
                    <a:lnTo>
                      <a:pt x="23" y="27"/>
                    </a:lnTo>
                    <a:lnTo>
                      <a:pt x="24" y="28"/>
                    </a:lnTo>
                    <a:lnTo>
                      <a:pt x="25" y="28"/>
                    </a:lnTo>
                    <a:lnTo>
                      <a:pt x="26" y="29"/>
                    </a:lnTo>
                    <a:lnTo>
                      <a:pt x="27" y="29"/>
                    </a:lnTo>
                    <a:lnTo>
                      <a:pt x="27" y="29"/>
                    </a:lnTo>
                    <a:lnTo>
                      <a:pt x="29" y="28"/>
                    </a:lnTo>
                    <a:lnTo>
                      <a:pt x="30" y="28"/>
                    </a:lnTo>
                    <a:lnTo>
                      <a:pt x="31" y="27"/>
                    </a:lnTo>
                    <a:lnTo>
                      <a:pt x="31" y="27"/>
                    </a:lnTo>
                    <a:lnTo>
                      <a:pt x="31" y="26"/>
                    </a:lnTo>
                    <a:lnTo>
                      <a:pt x="31" y="26"/>
                    </a:lnTo>
                    <a:lnTo>
                      <a:pt x="30" y="26"/>
                    </a:lnTo>
                    <a:lnTo>
                      <a:pt x="29" y="26"/>
                    </a:lnTo>
                    <a:lnTo>
                      <a:pt x="29" y="26"/>
                    </a:lnTo>
                    <a:lnTo>
                      <a:pt x="29" y="26"/>
                    </a:lnTo>
                    <a:lnTo>
                      <a:pt x="27" y="27"/>
                    </a:lnTo>
                    <a:lnTo>
                      <a:pt x="26" y="27"/>
                    </a:lnTo>
                    <a:lnTo>
                      <a:pt x="25" y="26"/>
                    </a:lnTo>
                    <a:lnTo>
                      <a:pt x="25" y="25"/>
                    </a:lnTo>
                    <a:lnTo>
                      <a:pt x="24" y="25"/>
                    </a:lnTo>
                    <a:lnTo>
                      <a:pt x="23" y="25"/>
                    </a:lnTo>
                    <a:lnTo>
                      <a:pt x="21" y="24"/>
                    </a:lnTo>
                    <a:lnTo>
                      <a:pt x="21" y="24"/>
                    </a:lnTo>
                    <a:lnTo>
                      <a:pt x="20" y="23"/>
                    </a:lnTo>
                    <a:lnTo>
                      <a:pt x="19" y="24"/>
                    </a:lnTo>
                    <a:lnTo>
                      <a:pt x="19" y="24"/>
                    </a:lnTo>
                    <a:lnTo>
                      <a:pt x="18" y="24"/>
                    </a:lnTo>
                    <a:lnTo>
                      <a:pt x="17" y="25"/>
                    </a:lnTo>
                    <a:lnTo>
                      <a:pt x="17" y="25"/>
                    </a:lnTo>
                    <a:lnTo>
                      <a:pt x="8" y="2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5" name="Freeform 143"/>
              <p:cNvSpPr>
                <a:spLocks/>
              </p:cNvSpPr>
              <p:nvPr/>
            </p:nvSpPr>
            <p:spPr bwMode="auto">
              <a:xfrm>
                <a:off x="590" y="2402"/>
                <a:ext cx="128" cy="135"/>
              </a:xfrm>
              <a:custGeom>
                <a:avLst/>
                <a:gdLst>
                  <a:gd name="T0" fmla="*/ 120 w 128"/>
                  <a:gd name="T1" fmla="*/ 76 h 135"/>
                  <a:gd name="T2" fmla="*/ 112 w 128"/>
                  <a:gd name="T3" fmla="*/ 75 h 135"/>
                  <a:gd name="T4" fmla="*/ 104 w 128"/>
                  <a:gd name="T5" fmla="*/ 77 h 135"/>
                  <a:gd name="T6" fmla="*/ 98 w 128"/>
                  <a:gd name="T7" fmla="*/ 81 h 135"/>
                  <a:gd name="T8" fmla="*/ 96 w 128"/>
                  <a:gd name="T9" fmla="*/ 91 h 135"/>
                  <a:gd name="T10" fmla="*/ 91 w 128"/>
                  <a:gd name="T11" fmla="*/ 97 h 135"/>
                  <a:gd name="T12" fmla="*/ 86 w 128"/>
                  <a:gd name="T13" fmla="*/ 102 h 135"/>
                  <a:gd name="T14" fmla="*/ 82 w 128"/>
                  <a:gd name="T15" fmla="*/ 100 h 135"/>
                  <a:gd name="T16" fmla="*/ 76 w 128"/>
                  <a:gd name="T17" fmla="*/ 102 h 135"/>
                  <a:gd name="T18" fmla="*/ 66 w 128"/>
                  <a:gd name="T19" fmla="*/ 104 h 135"/>
                  <a:gd name="T20" fmla="*/ 61 w 128"/>
                  <a:gd name="T21" fmla="*/ 100 h 135"/>
                  <a:gd name="T22" fmla="*/ 55 w 128"/>
                  <a:gd name="T23" fmla="*/ 98 h 135"/>
                  <a:gd name="T24" fmla="*/ 52 w 128"/>
                  <a:gd name="T25" fmla="*/ 96 h 135"/>
                  <a:gd name="T26" fmla="*/ 49 w 128"/>
                  <a:gd name="T27" fmla="*/ 89 h 135"/>
                  <a:gd name="T28" fmla="*/ 45 w 128"/>
                  <a:gd name="T29" fmla="*/ 84 h 135"/>
                  <a:gd name="T30" fmla="*/ 44 w 128"/>
                  <a:gd name="T31" fmla="*/ 77 h 135"/>
                  <a:gd name="T32" fmla="*/ 40 w 128"/>
                  <a:gd name="T33" fmla="*/ 70 h 135"/>
                  <a:gd name="T34" fmla="*/ 40 w 128"/>
                  <a:gd name="T35" fmla="*/ 57 h 135"/>
                  <a:gd name="T36" fmla="*/ 39 w 128"/>
                  <a:gd name="T37" fmla="*/ 49 h 135"/>
                  <a:gd name="T38" fmla="*/ 40 w 128"/>
                  <a:gd name="T39" fmla="*/ 45 h 135"/>
                  <a:gd name="T40" fmla="*/ 43 w 128"/>
                  <a:gd name="T41" fmla="*/ 42 h 135"/>
                  <a:gd name="T42" fmla="*/ 44 w 128"/>
                  <a:gd name="T43" fmla="*/ 38 h 135"/>
                  <a:gd name="T44" fmla="*/ 44 w 128"/>
                  <a:gd name="T45" fmla="*/ 40 h 135"/>
                  <a:gd name="T46" fmla="*/ 42 w 128"/>
                  <a:gd name="T47" fmla="*/ 37 h 135"/>
                  <a:gd name="T48" fmla="*/ 30 w 128"/>
                  <a:gd name="T49" fmla="*/ 34 h 135"/>
                  <a:gd name="T50" fmla="*/ 21 w 128"/>
                  <a:gd name="T51" fmla="*/ 20 h 135"/>
                  <a:gd name="T52" fmla="*/ 12 w 128"/>
                  <a:gd name="T53" fmla="*/ 6 h 135"/>
                  <a:gd name="T54" fmla="*/ 1 w 128"/>
                  <a:gd name="T55" fmla="*/ 1 h 135"/>
                  <a:gd name="T56" fmla="*/ 2 w 128"/>
                  <a:gd name="T57" fmla="*/ 106 h 135"/>
                  <a:gd name="T58" fmla="*/ 6 w 128"/>
                  <a:gd name="T59" fmla="*/ 107 h 135"/>
                  <a:gd name="T60" fmla="*/ 9 w 128"/>
                  <a:gd name="T61" fmla="*/ 110 h 135"/>
                  <a:gd name="T62" fmla="*/ 13 w 128"/>
                  <a:gd name="T63" fmla="*/ 112 h 135"/>
                  <a:gd name="T64" fmla="*/ 15 w 128"/>
                  <a:gd name="T65" fmla="*/ 114 h 135"/>
                  <a:gd name="T66" fmla="*/ 22 w 128"/>
                  <a:gd name="T67" fmla="*/ 115 h 135"/>
                  <a:gd name="T68" fmla="*/ 30 w 128"/>
                  <a:gd name="T69" fmla="*/ 119 h 135"/>
                  <a:gd name="T70" fmla="*/ 37 w 128"/>
                  <a:gd name="T71" fmla="*/ 122 h 135"/>
                  <a:gd name="T72" fmla="*/ 41 w 128"/>
                  <a:gd name="T73" fmla="*/ 124 h 135"/>
                  <a:gd name="T74" fmla="*/ 48 w 128"/>
                  <a:gd name="T75" fmla="*/ 126 h 135"/>
                  <a:gd name="T76" fmla="*/ 54 w 128"/>
                  <a:gd name="T77" fmla="*/ 126 h 135"/>
                  <a:gd name="T78" fmla="*/ 60 w 128"/>
                  <a:gd name="T79" fmla="*/ 122 h 135"/>
                  <a:gd name="T80" fmla="*/ 66 w 128"/>
                  <a:gd name="T81" fmla="*/ 122 h 135"/>
                  <a:gd name="T82" fmla="*/ 77 w 128"/>
                  <a:gd name="T83" fmla="*/ 129 h 135"/>
                  <a:gd name="T84" fmla="*/ 84 w 128"/>
                  <a:gd name="T85" fmla="*/ 134 h 135"/>
                  <a:gd name="T86" fmla="*/ 84 w 128"/>
                  <a:gd name="T87" fmla="*/ 130 h 135"/>
                  <a:gd name="T88" fmla="*/ 86 w 128"/>
                  <a:gd name="T89" fmla="*/ 128 h 135"/>
                  <a:gd name="T90" fmla="*/ 98 w 128"/>
                  <a:gd name="T91" fmla="*/ 122 h 135"/>
                  <a:gd name="T92" fmla="*/ 96 w 128"/>
                  <a:gd name="T93" fmla="*/ 118 h 135"/>
                  <a:gd name="T94" fmla="*/ 90 w 128"/>
                  <a:gd name="T95" fmla="*/ 111 h 135"/>
                  <a:gd name="T96" fmla="*/ 110 w 128"/>
                  <a:gd name="T97" fmla="*/ 106 h 135"/>
                  <a:gd name="T98" fmla="*/ 115 w 128"/>
                  <a:gd name="T99" fmla="*/ 102 h 135"/>
                  <a:gd name="T100" fmla="*/ 117 w 128"/>
                  <a:gd name="T101" fmla="*/ 101 h 135"/>
                  <a:gd name="T102" fmla="*/ 119 w 128"/>
                  <a:gd name="T103" fmla="*/ 106 h 135"/>
                  <a:gd name="T104" fmla="*/ 122 w 128"/>
                  <a:gd name="T105" fmla="*/ 96 h 135"/>
                  <a:gd name="T106" fmla="*/ 122 w 128"/>
                  <a:gd name="T107" fmla="*/ 93 h 135"/>
                  <a:gd name="T108" fmla="*/ 122 w 128"/>
                  <a:gd name="T109" fmla="*/ 88 h 135"/>
                  <a:gd name="T110" fmla="*/ 127 w 128"/>
                  <a:gd name="T111" fmla="*/ 81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 h="135">
                    <a:moveTo>
                      <a:pt x="127" y="76"/>
                    </a:moveTo>
                    <a:lnTo>
                      <a:pt x="126" y="76"/>
                    </a:lnTo>
                    <a:lnTo>
                      <a:pt x="122" y="75"/>
                    </a:lnTo>
                    <a:lnTo>
                      <a:pt x="120" y="76"/>
                    </a:lnTo>
                    <a:lnTo>
                      <a:pt x="120" y="75"/>
                    </a:lnTo>
                    <a:lnTo>
                      <a:pt x="117" y="74"/>
                    </a:lnTo>
                    <a:lnTo>
                      <a:pt x="116" y="74"/>
                    </a:lnTo>
                    <a:lnTo>
                      <a:pt x="112" y="75"/>
                    </a:lnTo>
                    <a:lnTo>
                      <a:pt x="111" y="76"/>
                    </a:lnTo>
                    <a:lnTo>
                      <a:pt x="107" y="76"/>
                    </a:lnTo>
                    <a:lnTo>
                      <a:pt x="105" y="76"/>
                    </a:lnTo>
                    <a:lnTo>
                      <a:pt x="104" y="77"/>
                    </a:lnTo>
                    <a:lnTo>
                      <a:pt x="102" y="78"/>
                    </a:lnTo>
                    <a:lnTo>
                      <a:pt x="100" y="78"/>
                    </a:lnTo>
                    <a:lnTo>
                      <a:pt x="99" y="79"/>
                    </a:lnTo>
                    <a:lnTo>
                      <a:pt x="98" y="81"/>
                    </a:lnTo>
                    <a:lnTo>
                      <a:pt x="98" y="85"/>
                    </a:lnTo>
                    <a:lnTo>
                      <a:pt x="98" y="88"/>
                    </a:lnTo>
                    <a:lnTo>
                      <a:pt x="97" y="90"/>
                    </a:lnTo>
                    <a:lnTo>
                      <a:pt x="96" y="91"/>
                    </a:lnTo>
                    <a:lnTo>
                      <a:pt x="96" y="93"/>
                    </a:lnTo>
                    <a:lnTo>
                      <a:pt x="95" y="94"/>
                    </a:lnTo>
                    <a:lnTo>
                      <a:pt x="93" y="96"/>
                    </a:lnTo>
                    <a:lnTo>
                      <a:pt x="91" y="97"/>
                    </a:lnTo>
                    <a:lnTo>
                      <a:pt x="92" y="100"/>
                    </a:lnTo>
                    <a:lnTo>
                      <a:pt x="89" y="102"/>
                    </a:lnTo>
                    <a:lnTo>
                      <a:pt x="88" y="102"/>
                    </a:lnTo>
                    <a:lnTo>
                      <a:pt x="86" y="102"/>
                    </a:lnTo>
                    <a:lnTo>
                      <a:pt x="86" y="101"/>
                    </a:lnTo>
                    <a:lnTo>
                      <a:pt x="86" y="100"/>
                    </a:lnTo>
                    <a:lnTo>
                      <a:pt x="85" y="100"/>
                    </a:lnTo>
                    <a:lnTo>
                      <a:pt x="82" y="100"/>
                    </a:lnTo>
                    <a:lnTo>
                      <a:pt x="81" y="100"/>
                    </a:lnTo>
                    <a:lnTo>
                      <a:pt x="80" y="100"/>
                    </a:lnTo>
                    <a:lnTo>
                      <a:pt x="78" y="101"/>
                    </a:lnTo>
                    <a:lnTo>
                      <a:pt x="76" y="102"/>
                    </a:lnTo>
                    <a:lnTo>
                      <a:pt x="75" y="102"/>
                    </a:lnTo>
                    <a:lnTo>
                      <a:pt x="71" y="102"/>
                    </a:lnTo>
                    <a:lnTo>
                      <a:pt x="68" y="104"/>
                    </a:lnTo>
                    <a:lnTo>
                      <a:pt x="66" y="104"/>
                    </a:lnTo>
                    <a:lnTo>
                      <a:pt x="64" y="103"/>
                    </a:lnTo>
                    <a:lnTo>
                      <a:pt x="62" y="100"/>
                    </a:lnTo>
                    <a:lnTo>
                      <a:pt x="61" y="100"/>
                    </a:lnTo>
                    <a:lnTo>
                      <a:pt x="61" y="100"/>
                    </a:lnTo>
                    <a:lnTo>
                      <a:pt x="59" y="100"/>
                    </a:lnTo>
                    <a:lnTo>
                      <a:pt x="57" y="100"/>
                    </a:lnTo>
                    <a:lnTo>
                      <a:pt x="56" y="99"/>
                    </a:lnTo>
                    <a:lnTo>
                      <a:pt x="55" y="98"/>
                    </a:lnTo>
                    <a:lnTo>
                      <a:pt x="54" y="98"/>
                    </a:lnTo>
                    <a:lnTo>
                      <a:pt x="54" y="97"/>
                    </a:lnTo>
                    <a:lnTo>
                      <a:pt x="53" y="96"/>
                    </a:lnTo>
                    <a:lnTo>
                      <a:pt x="52" y="96"/>
                    </a:lnTo>
                    <a:lnTo>
                      <a:pt x="52" y="96"/>
                    </a:lnTo>
                    <a:lnTo>
                      <a:pt x="52" y="96"/>
                    </a:lnTo>
                    <a:lnTo>
                      <a:pt x="52" y="94"/>
                    </a:lnTo>
                    <a:lnTo>
                      <a:pt x="49" y="89"/>
                    </a:lnTo>
                    <a:lnTo>
                      <a:pt x="48" y="88"/>
                    </a:lnTo>
                    <a:lnTo>
                      <a:pt x="48" y="87"/>
                    </a:lnTo>
                    <a:lnTo>
                      <a:pt x="46" y="85"/>
                    </a:lnTo>
                    <a:lnTo>
                      <a:pt x="45" y="84"/>
                    </a:lnTo>
                    <a:lnTo>
                      <a:pt x="43" y="80"/>
                    </a:lnTo>
                    <a:lnTo>
                      <a:pt x="42" y="79"/>
                    </a:lnTo>
                    <a:lnTo>
                      <a:pt x="43" y="78"/>
                    </a:lnTo>
                    <a:lnTo>
                      <a:pt x="44" y="77"/>
                    </a:lnTo>
                    <a:lnTo>
                      <a:pt x="44" y="76"/>
                    </a:lnTo>
                    <a:lnTo>
                      <a:pt x="43" y="76"/>
                    </a:lnTo>
                    <a:lnTo>
                      <a:pt x="40" y="72"/>
                    </a:lnTo>
                    <a:lnTo>
                      <a:pt x="40" y="70"/>
                    </a:lnTo>
                    <a:lnTo>
                      <a:pt x="40" y="68"/>
                    </a:lnTo>
                    <a:lnTo>
                      <a:pt x="40" y="64"/>
                    </a:lnTo>
                    <a:lnTo>
                      <a:pt x="40" y="59"/>
                    </a:lnTo>
                    <a:lnTo>
                      <a:pt x="40" y="57"/>
                    </a:lnTo>
                    <a:lnTo>
                      <a:pt x="40" y="56"/>
                    </a:lnTo>
                    <a:lnTo>
                      <a:pt x="39" y="55"/>
                    </a:lnTo>
                    <a:lnTo>
                      <a:pt x="39" y="52"/>
                    </a:lnTo>
                    <a:lnTo>
                      <a:pt x="39" y="49"/>
                    </a:lnTo>
                    <a:lnTo>
                      <a:pt x="38" y="48"/>
                    </a:lnTo>
                    <a:lnTo>
                      <a:pt x="38" y="48"/>
                    </a:lnTo>
                    <a:lnTo>
                      <a:pt x="39" y="46"/>
                    </a:lnTo>
                    <a:lnTo>
                      <a:pt x="40" y="45"/>
                    </a:lnTo>
                    <a:lnTo>
                      <a:pt x="40" y="43"/>
                    </a:lnTo>
                    <a:lnTo>
                      <a:pt x="40" y="42"/>
                    </a:lnTo>
                    <a:lnTo>
                      <a:pt x="41" y="42"/>
                    </a:lnTo>
                    <a:lnTo>
                      <a:pt x="43" y="42"/>
                    </a:lnTo>
                    <a:lnTo>
                      <a:pt x="43" y="42"/>
                    </a:lnTo>
                    <a:lnTo>
                      <a:pt x="44" y="40"/>
                    </a:lnTo>
                    <a:lnTo>
                      <a:pt x="44" y="40"/>
                    </a:lnTo>
                    <a:lnTo>
                      <a:pt x="44" y="38"/>
                    </a:lnTo>
                    <a:lnTo>
                      <a:pt x="44" y="38"/>
                    </a:lnTo>
                    <a:lnTo>
                      <a:pt x="44" y="39"/>
                    </a:lnTo>
                    <a:lnTo>
                      <a:pt x="44" y="40"/>
                    </a:lnTo>
                    <a:lnTo>
                      <a:pt x="44" y="40"/>
                    </a:lnTo>
                    <a:lnTo>
                      <a:pt x="43" y="40"/>
                    </a:lnTo>
                    <a:lnTo>
                      <a:pt x="44" y="39"/>
                    </a:lnTo>
                    <a:lnTo>
                      <a:pt x="44" y="37"/>
                    </a:lnTo>
                    <a:lnTo>
                      <a:pt x="42" y="37"/>
                    </a:lnTo>
                    <a:lnTo>
                      <a:pt x="39" y="36"/>
                    </a:lnTo>
                    <a:lnTo>
                      <a:pt x="35" y="35"/>
                    </a:lnTo>
                    <a:lnTo>
                      <a:pt x="33" y="34"/>
                    </a:lnTo>
                    <a:lnTo>
                      <a:pt x="30" y="34"/>
                    </a:lnTo>
                    <a:lnTo>
                      <a:pt x="28" y="32"/>
                    </a:lnTo>
                    <a:lnTo>
                      <a:pt x="26" y="28"/>
                    </a:lnTo>
                    <a:lnTo>
                      <a:pt x="24" y="21"/>
                    </a:lnTo>
                    <a:lnTo>
                      <a:pt x="21" y="20"/>
                    </a:lnTo>
                    <a:lnTo>
                      <a:pt x="20" y="16"/>
                    </a:lnTo>
                    <a:lnTo>
                      <a:pt x="17" y="14"/>
                    </a:lnTo>
                    <a:lnTo>
                      <a:pt x="14" y="7"/>
                    </a:lnTo>
                    <a:lnTo>
                      <a:pt x="12" y="6"/>
                    </a:lnTo>
                    <a:lnTo>
                      <a:pt x="12" y="4"/>
                    </a:lnTo>
                    <a:lnTo>
                      <a:pt x="9" y="2"/>
                    </a:lnTo>
                    <a:lnTo>
                      <a:pt x="8" y="1"/>
                    </a:lnTo>
                    <a:lnTo>
                      <a:pt x="1" y="1"/>
                    </a:lnTo>
                    <a:lnTo>
                      <a:pt x="0" y="0"/>
                    </a:lnTo>
                    <a:lnTo>
                      <a:pt x="0" y="0"/>
                    </a:lnTo>
                    <a:lnTo>
                      <a:pt x="0" y="106"/>
                    </a:lnTo>
                    <a:lnTo>
                      <a:pt x="2" y="106"/>
                    </a:lnTo>
                    <a:lnTo>
                      <a:pt x="3" y="107"/>
                    </a:lnTo>
                    <a:lnTo>
                      <a:pt x="4" y="107"/>
                    </a:lnTo>
                    <a:lnTo>
                      <a:pt x="5" y="106"/>
                    </a:lnTo>
                    <a:lnTo>
                      <a:pt x="6" y="107"/>
                    </a:lnTo>
                    <a:lnTo>
                      <a:pt x="8" y="108"/>
                    </a:lnTo>
                    <a:lnTo>
                      <a:pt x="8" y="109"/>
                    </a:lnTo>
                    <a:lnTo>
                      <a:pt x="8" y="110"/>
                    </a:lnTo>
                    <a:lnTo>
                      <a:pt x="9" y="110"/>
                    </a:lnTo>
                    <a:lnTo>
                      <a:pt x="10" y="110"/>
                    </a:lnTo>
                    <a:lnTo>
                      <a:pt x="10" y="110"/>
                    </a:lnTo>
                    <a:lnTo>
                      <a:pt x="12" y="111"/>
                    </a:lnTo>
                    <a:lnTo>
                      <a:pt x="13" y="112"/>
                    </a:lnTo>
                    <a:lnTo>
                      <a:pt x="13" y="112"/>
                    </a:lnTo>
                    <a:lnTo>
                      <a:pt x="14" y="113"/>
                    </a:lnTo>
                    <a:lnTo>
                      <a:pt x="14" y="113"/>
                    </a:lnTo>
                    <a:lnTo>
                      <a:pt x="15" y="114"/>
                    </a:lnTo>
                    <a:lnTo>
                      <a:pt x="16" y="114"/>
                    </a:lnTo>
                    <a:lnTo>
                      <a:pt x="18" y="114"/>
                    </a:lnTo>
                    <a:lnTo>
                      <a:pt x="19" y="114"/>
                    </a:lnTo>
                    <a:lnTo>
                      <a:pt x="22" y="115"/>
                    </a:lnTo>
                    <a:lnTo>
                      <a:pt x="23" y="116"/>
                    </a:lnTo>
                    <a:lnTo>
                      <a:pt x="24" y="117"/>
                    </a:lnTo>
                    <a:lnTo>
                      <a:pt x="28" y="118"/>
                    </a:lnTo>
                    <a:lnTo>
                      <a:pt x="30" y="119"/>
                    </a:lnTo>
                    <a:lnTo>
                      <a:pt x="32" y="118"/>
                    </a:lnTo>
                    <a:lnTo>
                      <a:pt x="33" y="120"/>
                    </a:lnTo>
                    <a:lnTo>
                      <a:pt x="36" y="122"/>
                    </a:lnTo>
                    <a:lnTo>
                      <a:pt x="37" y="122"/>
                    </a:lnTo>
                    <a:lnTo>
                      <a:pt x="38" y="122"/>
                    </a:lnTo>
                    <a:lnTo>
                      <a:pt x="38" y="123"/>
                    </a:lnTo>
                    <a:lnTo>
                      <a:pt x="40" y="123"/>
                    </a:lnTo>
                    <a:lnTo>
                      <a:pt x="41" y="124"/>
                    </a:lnTo>
                    <a:lnTo>
                      <a:pt x="45" y="124"/>
                    </a:lnTo>
                    <a:lnTo>
                      <a:pt x="47" y="125"/>
                    </a:lnTo>
                    <a:lnTo>
                      <a:pt x="48" y="126"/>
                    </a:lnTo>
                    <a:lnTo>
                      <a:pt x="48" y="126"/>
                    </a:lnTo>
                    <a:lnTo>
                      <a:pt x="49" y="126"/>
                    </a:lnTo>
                    <a:lnTo>
                      <a:pt x="52" y="126"/>
                    </a:lnTo>
                    <a:lnTo>
                      <a:pt x="52" y="126"/>
                    </a:lnTo>
                    <a:lnTo>
                      <a:pt x="54" y="126"/>
                    </a:lnTo>
                    <a:lnTo>
                      <a:pt x="54" y="125"/>
                    </a:lnTo>
                    <a:lnTo>
                      <a:pt x="56" y="124"/>
                    </a:lnTo>
                    <a:lnTo>
                      <a:pt x="57" y="124"/>
                    </a:lnTo>
                    <a:lnTo>
                      <a:pt x="60" y="122"/>
                    </a:lnTo>
                    <a:lnTo>
                      <a:pt x="61" y="122"/>
                    </a:lnTo>
                    <a:lnTo>
                      <a:pt x="62" y="121"/>
                    </a:lnTo>
                    <a:lnTo>
                      <a:pt x="64" y="121"/>
                    </a:lnTo>
                    <a:lnTo>
                      <a:pt x="66" y="122"/>
                    </a:lnTo>
                    <a:lnTo>
                      <a:pt x="70" y="123"/>
                    </a:lnTo>
                    <a:lnTo>
                      <a:pt x="73" y="125"/>
                    </a:lnTo>
                    <a:lnTo>
                      <a:pt x="76" y="128"/>
                    </a:lnTo>
                    <a:lnTo>
                      <a:pt x="77" y="129"/>
                    </a:lnTo>
                    <a:lnTo>
                      <a:pt x="80" y="132"/>
                    </a:lnTo>
                    <a:lnTo>
                      <a:pt x="81" y="133"/>
                    </a:lnTo>
                    <a:lnTo>
                      <a:pt x="84" y="135"/>
                    </a:lnTo>
                    <a:lnTo>
                      <a:pt x="84" y="134"/>
                    </a:lnTo>
                    <a:lnTo>
                      <a:pt x="84" y="132"/>
                    </a:lnTo>
                    <a:lnTo>
                      <a:pt x="85" y="132"/>
                    </a:lnTo>
                    <a:lnTo>
                      <a:pt x="85" y="132"/>
                    </a:lnTo>
                    <a:lnTo>
                      <a:pt x="84" y="130"/>
                    </a:lnTo>
                    <a:lnTo>
                      <a:pt x="85" y="130"/>
                    </a:lnTo>
                    <a:lnTo>
                      <a:pt x="85" y="130"/>
                    </a:lnTo>
                    <a:lnTo>
                      <a:pt x="86" y="128"/>
                    </a:lnTo>
                    <a:lnTo>
                      <a:pt x="86" y="128"/>
                    </a:lnTo>
                    <a:lnTo>
                      <a:pt x="90" y="122"/>
                    </a:lnTo>
                    <a:lnTo>
                      <a:pt x="94" y="122"/>
                    </a:lnTo>
                    <a:lnTo>
                      <a:pt x="98" y="122"/>
                    </a:lnTo>
                    <a:lnTo>
                      <a:pt x="98" y="122"/>
                    </a:lnTo>
                    <a:lnTo>
                      <a:pt x="98" y="122"/>
                    </a:lnTo>
                    <a:lnTo>
                      <a:pt x="98" y="120"/>
                    </a:lnTo>
                    <a:lnTo>
                      <a:pt x="98" y="118"/>
                    </a:lnTo>
                    <a:lnTo>
                      <a:pt x="96" y="118"/>
                    </a:lnTo>
                    <a:lnTo>
                      <a:pt x="96" y="116"/>
                    </a:lnTo>
                    <a:lnTo>
                      <a:pt x="93" y="114"/>
                    </a:lnTo>
                    <a:lnTo>
                      <a:pt x="90" y="111"/>
                    </a:lnTo>
                    <a:lnTo>
                      <a:pt x="90" y="111"/>
                    </a:lnTo>
                    <a:lnTo>
                      <a:pt x="94" y="111"/>
                    </a:lnTo>
                    <a:lnTo>
                      <a:pt x="94" y="107"/>
                    </a:lnTo>
                    <a:lnTo>
                      <a:pt x="108" y="107"/>
                    </a:lnTo>
                    <a:lnTo>
                      <a:pt x="110" y="106"/>
                    </a:lnTo>
                    <a:lnTo>
                      <a:pt x="111" y="106"/>
                    </a:lnTo>
                    <a:lnTo>
                      <a:pt x="114" y="102"/>
                    </a:lnTo>
                    <a:lnTo>
                      <a:pt x="114" y="102"/>
                    </a:lnTo>
                    <a:lnTo>
                      <a:pt x="115" y="102"/>
                    </a:lnTo>
                    <a:lnTo>
                      <a:pt x="115" y="101"/>
                    </a:lnTo>
                    <a:lnTo>
                      <a:pt x="117" y="98"/>
                    </a:lnTo>
                    <a:lnTo>
                      <a:pt x="118" y="99"/>
                    </a:lnTo>
                    <a:lnTo>
                      <a:pt x="117" y="101"/>
                    </a:lnTo>
                    <a:lnTo>
                      <a:pt x="118" y="102"/>
                    </a:lnTo>
                    <a:lnTo>
                      <a:pt x="118" y="102"/>
                    </a:lnTo>
                    <a:lnTo>
                      <a:pt x="118" y="104"/>
                    </a:lnTo>
                    <a:lnTo>
                      <a:pt x="119" y="106"/>
                    </a:lnTo>
                    <a:lnTo>
                      <a:pt x="119" y="105"/>
                    </a:lnTo>
                    <a:lnTo>
                      <a:pt x="120" y="102"/>
                    </a:lnTo>
                    <a:lnTo>
                      <a:pt x="120" y="100"/>
                    </a:lnTo>
                    <a:lnTo>
                      <a:pt x="122" y="96"/>
                    </a:lnTo>
                    <a:lnTo>
                      <a:pt x="122" y="95"/>
                    </a:lnTo>
                    <a:lnTo>
                      <a:pt x="122" y="94"/>
                    </a:lnTo>
                    <a:lnTo>
                      <a:pt x="121" y="94"/>
                    </a:lnTo>
                    <a:lnTo>
                      <a:pt x="122" y="93"/>
                    </a:lnTo>
                    <a:lnTo>
                      <a:pt x="122" y="92"/>
                    </a:lnTo>
                    <a:lnTo>
                      <a:pt x="121" y="91"/>
                    </a:lnTo>
                    <a:lnTo>
                      <a:pt x="122" y="90"/>
                    </a:lnTo>
                    <a:lnTo>
                      <a:pt x="122" y="88"/>
                    </a:lnTo>
                    <a:lnTo>
                      <a:pt x="122" y="87"/>
                    </a:lnTo>
                    <a:lnTo>
                      <a:pt x="124" y="84"/>
                    </a:lnTo>
                    <a:lnTo>
                      <a:pt x="125" y="83"/>
                    </a:lnTo>
                    <a:lnTo>
                      <a:pt x="127" y="81"/>
                    </a:lnTo>
                    <a:lnTo>
                      <a:pt x="128" y="80"/>
                    </a:lnTo>
                    <a:lnTo>
                      <a:pt x="128" y="78"/>
                    </a:lnTo>
                    <a:lnTo>
                      <a:pt x="127" y="7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6" name="Freeform 144"/>
              <p:cNvSpPr>
                <a:spLocks/>
              </p:cNvSpPr>
              <p:nvPr/>
            </p:nvSpPr>
            <p:spPr bwMode="auto">
              <a:xfrm>
                <a:off x="782" y="2555"/>
                <a:ext cx="98" cy="136"/>
              </a:xfrm>
              <a:custGeom>
                <a:avLst/>
                <a:gdLst>
                  <a:gd name="T0" fmla="*/ 60 w 98"/>
                  <a:gd name="T1" fmla="*/ 0 h 136"/>
                  <a:gd name="T2" fmla="*/ 56 w 98"/>
                  <a:gd name="T3" fmla="*/ 2 h 136"/>
                  <a:gd name="T4" fmla="*/ 46 w 98"/>
                  <a:gd name="T5" fmla="*/ 9 h 136"/>
                  <a:gd name="T6" fmla="*/ 38 w 98"/>
                  <a:gd name="T7" fmla="*/ 9 h 136"/>
                  <a:gd name="T8" fmla="*/ 36 w 98"/>
                  <a:gd name="T9" fmla="*/ 12 h 136"/>
                  <a:gd name="T10" fmla="*/ 28 w 98"/>
                  <a:gd name="T11" fmla="*/ 15 h 136"/>
                  <a:gd name="T12" fmla="*/ 24 w 98"/>
                  <a:gd name="T13" fmla="*/ 25 h 136"/>
                  <a:gd name="T14" fmla="*/ 17 w 98"/>
                  <a:gd name="T15" fmla="*/ 31 h 136"/>
                  <a:gd name="T16" fmla="*/ 16 w 98"/>
                  <a:gd name="T17" fmla="*/ 36 h 136"/>
                  <a:gd name="T18" fmla="*/ 13 w 98"/>
                  <a:gd name="T19" fmla="*/ 33 h 136"/>
                  <a:gd name="T20" fmla="*/ 14 w 98"/>
                  <a:gd name="T21" fmla="*/ 37 h 136"/>
                  <a:gd name="T22" fmla="*/ 9 w 98"/>
                  <a:gd name="T23" fmla="*/ 42 h 136"/>
                  <a:gd name="T24" fmla="*/ 12 w 98"/>
                  <a:gd name="T25" fmla="*/ 48 h 136"/>
                  <a:gd name="T26" fmla="*/ 12 w 98"/>
                  <a:gd name="T27" fmla="*/ 56 h 136"/>
                  <a:gd name="T28" fmla="*/ 12 w 98"/>
                  <a:gd name="T29" fmla="*/ 69 h 136"/>
                  <a:gd name="T30" fmla="*/ 16 w 98"/>
                  <a:gd name="T31" fmla="*/ 70 h 136"/>
                  <a:gd name="T32" fmla="*/ 10 w 98"/>
                  <a:gd name="T33" fmla="*/ 80 h 136"/>
                  <a:gd name="T34" fmla="*/ 3 w 98"/>
                  <a:gd name="T35" fmla="*/ 84 h 136"/>
                  <a:gd name="T36" fmla="*/ 0 w 98"/>
                  <a:gd name="T37" fmla="*/ 89 h 136"/>
                  <a:gd name="T38" fmla="*/ 6 w 98"/>
                  <a:gd name="T39" fmla="*/ 94 h 136"/>
                  <a:gd name="T40" fmla="*/ 16 w 98"/>
                  <a:gd name="T41" fmla="*/ 100 h 136"/>
                  <a:gd name="T42" fmla="*/ 23 w 98"/>
                  <a:gd name="T43" fmla="*/ 99 h 136"/>
                  <a:gd name="T44" fmla="*/ 30 w 98"/>
                  <a:gd name="T45" fmla="*/ 102 h 136"/>
                  <a:gd name="T46" fmla="*/ 35 w 98"/>
                  <a:gd name="T47" fmla="*/ 105 h 136"/>
                  <a:gd name="T48" fmla="*/ 40 w 98"/>
                  <a:gd name="T49" fmla="*/ 111 h 136"/>
                  <a:gd name="T50" fmla="*/ 44 w 98"/>
                  <a:gd name="T51" fmla="*/ 116 h 136"/>
                  <a:gd name="T52" fmla="*/ 47 w 98"/>
                  <a:gd name="T53" fmla="*/ 121 h 136"/>
                  <a:gd name="T54" fmla="*/ 54 w 98"/>
                  <a:gd name="T55" fmla="*/ 122 h 136"/>
                  <a:gd name="T56" fmla="*/ 58 w 98"/>
                  <a:gd name="T57" fmla="*/ 120 h 136"/>
                  <a:gd name="T58" fmla="*/ 64 w 98"/>
                  <a:gd name="T59" fmla="*/ 120 h 136"/>
                  <a:gd name="T60" fmla="*/ 72 w 98"/>
                  <a:gd name="T61" fmla="*/ 125 h 136"/>
                  <a:gd name="T62" fmla="*/ 68 w 98"/>
                  <a:gd name="T63" fmla="*/ 133 h 136"/>
                  <a:gd name="T64" fmla="*/ 73 w 98"/>
                  <a:gd name="T65" fmla="*/ 136 h 136"/>
                  <a:gd name="T66" fmla="*/ 75 w 98"/>
                  <a:gd name="T67" fmla="*/ 128 h 136"/>
                  <a:gd name="T68" fmla="*/ 78 w 98"/>
                  <a:gd name="T69" fmla="*/ 112 h 136"/>
                  <a:gd name="T70" fmla="*/ 72 w 98"/>
                  <a:gd name="T71" fmla="*/ 98 h 136"/>
                  <a:gd name="T72" fmla="*/ 79 w 98"/>
                  <a:gd name="T73" fmla="*/ 97 h 136"/>
                  <a:gd name="T74" fmla="*/ 77 w 98"/>
                  <a:gd name="T75" fmla="*/ 94 h 136"/>
                  <a:gd name="T76" fmla="*/ 74 w 98"/>
                  <a:gd name="T77" fmla="*/ 92 h 136"/>
                  <a:gd name="T78" fmla="*/ 88 w 98"/>
                  <a:gd name="T79" fmla="*/ 86 h 136"/>
                  <a:gd name="T80" fmla="*/ 94 w 98"/>
                  <a:gd name="T81" fmla="*/ 86 h 136"/>
                  <a:gd name="T82" fmla="*/ 98 w 98"/>
                  <a:gd name="T83" fmla="*/ 90 h 136"/>
                  <a:gd name="T84" fmla="*/ 93 w 98"/>
                  <a:gd name="T85" fmla="*/ 77 h 136"/>
                  <a:gd name="T86" fmla="*/ 95 w 98"/>
                  <a:gd name="T87" fmla="*/ 74 h 136"/>
                  <a:gd name="T88" fmla="*/ 91 w 98"/>
                  <a:gd name="T89" fmla="*/ 68 h 136"/>
                  <a:gd name="T90" fmla="*/ 91 w 98"/>
                  <a:gd name="T91" fmla="*/ 60 h 136"/>
                  <a:gd name="T92" fmla="*/ 94 w 98"/>
                  <a:gd name="T93" fmla="*/ 52 h 136"/>
                  <a:gd name="T94" fmla="*/ 86 w 98"/>
                  <a:gd name="T95" fmla="*/ 52 h 136"/>
                  <a:gd name="T96" fmla="*/ 80 w 98"/>
                  <a:gd name="T97" fmla="*/ 52 h 136"/>
                  <a:gd name="T98" fmla="*/ 73 w 98"/>
                  <a:gd name="T99" fmla="*/ 46 h 136"/>
                  <a:gd name="T100" fmla="*/ 66 w 98"/>
                  <a:gd name="T101" fmla="*/ 44 h 136"/>
                  <a:gd name="T102" fmla="*/ 56 w 98"/>
                  <a:gd name="T103" fmla="*/ 42 h 136"/>
                  <a:gd name="T104" fmla="*/ 52 w 98"/>
                  <a:gd name="T105" fmla="*/ 33 h 136"/>
                  <a:gd name="T106" fmla="*/ 50 w 98"/>
                  <a:gd name="T107" fmla="*/ 27 h 136"/>
                  <a:gd name="T108" fmla="*/ 56 w 98"/>
                  <a:gd name="T109" fmla="*/ 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136">
                    <a:moveTo>
                      <a:pt x="62" y="5"/>
                    </a:moveTo>
                    <a:lnTo>
                      <a:pt x="63" y="4"/>
                    </a:lnTo>
                    <a:lnTo>
                      <a:pt x="64" y="3"/>
                    </a:lnTo>
                    <a:lnTo>
                      <a:pt x="64" y="2"/>
                    </a:lnTo>
                    <a:lnTo>
                      <a:pt x="62" y="1"/>
                    </a:lnTo>
                    <a:lnTo>
                      <a:pt x="60" y="0"/>
                    </a:lnTo>
                    <a:lnTo>
                      <a:pt x="58" y="1"/>
                    </a:lnTo>
                    <a:lnTo>
                      <a:pt x="58" y="1"/>
                    </a:lnTo>
                    <a:lnTo>
                      <a:pt x="58" y="1"/>
                    </a:lnTo>
                    <a:lnTo>
                      <a:pt x="58" y="2"/>
                    </a:lnTo>
                    <a:lnTo>
                      <a:pt x="57" y="2"/>
                    </a:lnTo>
                    <a:lnTo>
                      <a:pt x="56" y="2"/>
                    </a:lnTo>
                    <a:lnTo>
                      <a:pt x="56" y="2"/>
                    </a:lnTo>
                    <a:lnTo>
                      <a:pt x="56" y="3"/>
                    </a:lnTo>
                    <a:lnTo>
                      <a:pt x="55" y="4"/>
                    </a:lnTo>
                    <a:lnTo>
                      <a:pt x="54" y="5"/>
                    </a:lnTo>
                    <a:lnTo>
                      <a:pt x="50" y="6"/>
                    </a:lnTo>
                    <a:lnTo>
                      <a:pt x="46" y="9"/>
                    </a:lnTo>
                    <a:lnTo>
                      <a:pt x="46" y="9"/>
                    </a:lnTo>
                    <a:lnTo>
                      <a:pt x="43" y="9"/>
                    </a:lnTo>
                    <a:lnTo>
                      <a:pt x="42" y="9"/>
                    </a:lnTo>
                    <a:lnTo>
                      <a:pt x="40" y="9"/>
                    </a:lnTo>
                    <a:lnTo>
                      <a:pt x="39" y="9"/>
                    </a:lnTo>
                    <a:lnTo>
                      <a:pt x="38" y="9"/>
                    </a:lnTo>
                    <a:lnTo>
                      <a:pt x="38" y="10"/>
                    </a:lnTo>
                    <a:lnTo>
                      <a:pt x="38" y="12"/>
                    </a:lnTo>
                    <a:lnTo>
                      <a:pt x="37" y="13"/>
                    </a:lnTo>
                    <a:lnTo>
                      <a:pt x="36" y="13"/>
                    </a:lnTo>
                    <a:lnTo>
                      <a:pt x="36" y="13"/>
                    </a:lnTo>
                    <a:lnTo>
                      <a:pt x="36" y="12"/>
                    </a:lnTo>
                    <a:lnTo>
                      <a:pt x="36" y="12"/>
                    </a:lnTo>
                    <a:lnTo>
                      <a:pt x="34" y="12"/>
                    </a:lnTo>
                    <a:lnTo>
                      <a:pt x="32" y="11"/>
                    </a:lnTo>
                    <a:lnTo>
                      <a:pt x="32" y="12"/>
                    </a:lnTo>
                    <a:lnTo>
                      <a:pt x="29" y="14"/>
                    </a:lnTo>
                    <a:lnTo>
                      <a:pt x="28" y="15"/>
                    </a:lnTo>
                    <a:lnTo>
                      <a:pt x="27" y="15"/>
                    </a:lnTo>
                    <a:lnTo>
                      <a:pt x="27" y="19"/>
                    </a:lnTo>
                    <a:lnTo>
                      <a:pt x="26" y="21"/>
                    </a:lnTo>
                    <a:lnTo>
                      <a:pt x="26" y="23"/>
                    </a:lnTo>
                    <a:lnTo>
                      <a:pt x="26" y="25"/>
                    </a:lnTo>
                    <a:lnTo>
                      <a:pt x="24" y="25"/>
                    </a:lnTo>
                    <a:lnTo>
                      <a:pt x="23" y="25"/>
                    </a:lnTo>
                    <a:lnTo>
                      <a:pt x="22" y="28"/>
                    </a:lnTo>
                    <a:lnTo>
                      <a:pt x="21" y="28"/>
                    </a:lnTo>
                    <a:lnTo>
                      <a:pt x="20" y="29"/>
                    </a:lnTo>
                    <a:lnTo>
                      <a:pt x="17" y="31"/>
                    </a:lnTo>
                    <a:lnTo>
                      <a:pt x="17" y="31"/>
                    </a:lnTo>
                    <a:lnTo>
                      <a:pt x="17" y="32"/>
                    </a:lnTo>
                    <a:lnTo>
                      <a:pt x="18" y="32"/>
                    </a:lnTo>
                    <a:lnTo>
                      <a:pt x="18" y="35"/>
                    </a:lnTo>
                    <a:lnTo>
                      <a:pt x="18" y="36"/>
                    </a:lnTo>
                    <a:lnTo>
                      <a:pt x="17" y="36"/>
                    </a:lnTo>
                    <a:lnTo>
                      <a:pt x="16" y="36"/>
                    </a:lnTo>
                    <a:lnTo>
                      <a:pt x="15" y="34"/>
                    </a:lnTo>
                    <a:lnTo>
                      <a:pt x="12" y="31"/>
                    </a:lnTo>
                    <a:lnTo>
                      <a:pt x="12" y="31"/>
                    </a:lnTo>
                    <a:lnTo>
                      <a:pt x="12" y="33"/>
                    </a:lnTo>
                    <a:lnTo>
                      <a:pt x="12" y="33"/>
                    </a:lnTo>
                    <a:lnTo>
                      <a:pt x="13" y="33"/>
                    </a:lnTo>
                    <a:lnTo>
                      <a:pt x="14" y="35"/>
                    </a:lnTo>
                    <a:lnTo>
                      <a:pt x="14" y="35"/>
                    </a:lnTo>
                    <a:lnTo>
                      <a:pt x="14" y="35"/>
                    </a:lnTo>
                    <a:lnTo>
                      <a:pt x="14" y="36"/>
                    </a:lnTo>
                    <a:lnTo>
                      <a:pt x="14" y="36"/>
                    </a:lnTo>
                    <a:lnTo>
                      <a:pt x="14" y="37"/>
                    </a:lnTo>
                    <a:lnTo>
                      <a:pt x="12" y="40"/>
                    </a:lnTo>
                    <a:lnTo>
                      <a:pt x="12" y="40"/>
                    </a:lnTo>
                    <a:lnTo>
                      <a:pt x="10" y="39"/>
                    </a:lnTo>
                    <a:lnTo>
                      <a:pt x="10" y="40"/>
                    </a:lnTo>
                    <a:lnTo>
                      <a:pt x="10" y="40"/>
                    </a:lnTo>
                    <a:lnTo>
                      <a:pt x="9" y="42"/>
                    </a:lnTo>
                    <a:lnTo>
                      <a:pt x="9" y="42"/>
                    </a:lnTo>
                    <a:lnTo>
                      <a:pt x="8" y="42"/>
                    </a:lnTo>
                    <a:lnTo>
                      <a:pt x="9" y="43"/>
                    </a:lnTo>
                    <a:lnTo>
                      <a:pt x="10" y="46"/>
                    </a:lnTo>
                    <a:lnTo>
                      <a:pt x="10" y="46"/>
                    </a:lnTo>
                    <a:lnTo>
                      <a:pt x="12" y="48"/>
                    </a:lnTo>
                    <a:lnTo>
                      <a:pt x="12" y="49"/>
                    </a:lnTo>
                    <a:lnTo>
                      <a:pt x="13" y="49"/>
                    </a:lnTo>
                    <a:lnTo>
                      <a:pt x="12" y="52"/>
                    </a:lnTo>
                    <a:lnTo>
                      <a:pt x="13" y="55"/>
                    </a:lnTo>
                    <a:lnTo>
                      <a:pt x="13" y="56"/>
                    </a:lnTo>
                    <a:lnTo>
                      <a:pt x="12" y="56"/>
                    </a:lnTo>
                    <a:lnTo>
                      <a:pt x="12" y="58"/>
                    </a:lnTo>
                    <a:lnTo>
                      <a:pt x="12" y="62"/>
                    </a:lnTo>
                    <a:lnTo>
                      <a:pt x="13" y="64"/>
                    </a:lnTo>
                    <a:lnTo>
                      <a:pt x="13" y="66"/>
                    </a:lnTo>
                    <a:lnTo>
                      <a:pt x="12" y="68"/>
                    </a:lnTo>
                    <a:lnTo>
                      <a:pt x="12" y="69"/>
                    </a:lnTo>
                    <a:lnTo>
                      <a:pt x="12" y="70"/>
                    </a:lnTo>
                    <a:lnTo>
                      <a:pt x="14" y="70"/>
                    </a:lnTo>
                    <a:lnTo>
                      <a:pt x="14" y="70"/>
                    </a:lnTo>
                    <a:lnTo>
                      <a:pt x="15" y="70"/>
                    </a:lnTo>
                    <a:lnTo>
                      <a:pt x="16" y="70"/>
                    </a:lnTo>
                    <a:lnTo>
                      <a:pt x="16" y="70"/>
                    </a:lnTo>
                    <a:lnTo>
                      <a:pt x="16" y="71"/>
                    </a:lnTo>
                    <a:lnTo>
                      <a:pt x="16" y="72"/>
                    </a:lnTo>
                    <a:lnTo>
                      <a:pt x="14" y="73"/>
                    </a:lnTo>
                    <a:lnTo>
                      <a:pt x="12" y="76"/>
                    </a:lnTo>
                    <a:lnTo>
                      <a:pt x="11" y="79"/>
                    </a:lnTo>
                    <a:lnTo>
                      <a:pt x="10" y="80"/>
                    </a:lnTo>
                    <a:lnTo>
                      <a:pt x="10" y="80"/>
                    </a:lnTo>
                    <a:lnTo>
                      <a:pt x="8" y="80"/>
                    </a:lnTo>
                    <a:lnTo>
                      <a:pt x="6" y="80"/>
                    </a:lnTo>
                    <a:lnTo>
                      <a:pt x="5" y="80"/>
                    </a:lnTo>
                    <a:lnTo>
                      <a:pt x="4" y="82"/>
                    </a:lnTo>
                    <a:lnTo>
                      <a:pt x="3" y="84"/>
                    </a:lnTo>
                    <a:lnTo>
                      <a:pt x="2" y="85"/>
                    </a:lnTo>
                    <a:lnTo>
                      <a:pt x="3" y="86"/>
                    </a:lnTo>
                    <a:lnTo>
                      <a:pt x="3" y="87"/>
                    </a:lnTo>
                    <a:lnTo>
                      <a:pt x="1" y="87"/>
                    </a:lnTo>
                    <a:lnTo>
                      <a:pt x="0" y="88"/>
                    </a:lnTo>
                    <a:lnTo>
                      <a:pt x="0" y="89"/>
                    </a:lnTo>
                    <a:lnTo>
                      <a:pt x="0" y="90"/>
                    </a:lnTo>
                    <a:lnTo>
                      <a:pt x="0" y="90"/>
                    </a:lnTo>
                    <a:lnTo>
                      <a:pt x="1" y="91"/>
                    </a:lnTo>
                    <a:lnTo>
                      <a:pt x="1" y="91"/>
                    </a:lnTo>
                    <a:lnTo>
                      <a:pt x="2" y="92"/>
                    </a:lnTo>
                    <a:lnTo>
                      <a:pt x="6" y="94"/>
                    </a:lnTo>
                    <a:lnTo>
                      <a:pt x="11" y="96"/>
                    </a:lnTo>
                    <a:lnTo>
                      <a:pt x="12" y="97"/>
                    </a:lnTo>
                    <a:lnTo>
                      <a:pt x="13" y="98"/>
                    </a:lnTo>
                    <a:lnTo>
                      <a:pt x="14" y="100"/>
                    </a:lnTo>
                    <a:lnTo>
                      <a:pt x="14" y="100"/>
                    </a:lnTo>
                    <a:lnTo>
                      <a:pt x="16" y="100"/>
                    </a:lnTo>
                    <a:lnTo>
                      <a:pt x="17" y="100"/>
                    </a:lnTo>
                    <a:lnTo>
                      <a:pt x="18" y="100"/>
                    </a:lnTo>
                    <a:lnTo>
                      <a:pt x="20" y="100"/>
                    </a:lnTo>
                    <a:lnTo>
                      <a:pt x="22" y="100"/>
                    </a:lnTo>
                    <a:lnTo>
                      <a:pt x="22" y="100"/>
                    </a:lnTo>
                    <a:lnTo>
                      <a:pt x="23" y="99"/>
                    </a:lnTo>
                    <a:lnTo>
                      <a:pt x="24" y="99"/>
                    </a:lnTo>
                    <a:lnTo>
                      <a:pt x="25" y="100"/>
                    </a:lnTo>
                    <a:lnTo>
                      <a:pt x="26" y="100"/>
                    </a:lnTo>
                    <a:lnTo>
                      <a:pt x="26" y="100"/>
                    </a:lnTo>
                    <a:lnTo>
                      <a:pt x="29" y="102"/>
                    </a:lnTo>
                    <a:lnTo>
                      <a:pt x="30" y="102"/>
                    </a:lnTo>
                    <a:lnTo>
                      <a:pt x="30" y="102"/>
                    </a:lnTo>
                    <a:lnTo>
                      <a:pt x="32" y="103"/>
                    </a:lnTo>
                    <a:lnTo>
                      <a:pt x="33" y="103"/>
                    </a:lnTo>
                    <a:lnTo>
                      <a:pt x="34" y="104"/>
                    </a:lnTo>
                    <a:lnTo>
                      <a:pt x="34" y="105"/>
                    </a:lnTo>
                    <a:lnTo>
                      <a:pt x="35" y="105"/>
                    </a:lnTo>
                    <a:lnTo>
                      <a:pt x="37" y="106"/>
                    </a:lnTo>
                    <a:lnTo>
                      <a:pt x="38" y="108"/>
                    </a:lnTo>
                    <a:lnTo>
                      <a:pt x="38" y="109"/>
                    </a:lnTo>
                    <a:lnTo>
                      <a:pt x="39" y="110"/>
                    </a:lnTo>
                    <a:lnTo>
                      <a:pt x="40" y="110"/>
                    </a:lnTo>
                    <a:lnTo>
                      <a:pt x="40" y="111"/>
                    </a:lnTo>
                    <a:lnTo>
                      <a:pt x="41" y="111"/>
                    </a:lnTo>
                    <a:lnTo>
                      <a:pt x="42" y="111"/>
                    </a:lnTo>
                    <a:lnTo>
                      <a:pt x="43" y="112"/>
                    </a:lnTo>
                    <a:lnTo>
                      <a:pt x="44" y="112"/>
                    </a:lnTo>
                    <a:lnTo>
                      <a:pt x="44" y="114"/>
                    </a:lnTo>
                    <a:lnTo>
                      <a:pt x="44" y="116"/>
                    </a:lnTo>
                    <a:lnTo>
                      <a:pt x="44" y="116"/>
                    </a:lnTo>
                    <a:lnTo>
                      <a:pt x="45" y="116"/>
                    </a:lnTo>
                    <a:lnTo>
                      <a:pt x="46" y="116"/>
                    </a:lnTo>
                    <a:lnTo>
                      <a:pt x="47" y="117"/>
                    </a:lnTo>
                    <a:lnTo>
                      <a:pt x="47" y="120"/>
                    </a:lnTo>
                    <a:lnTo>
                      <a:pt x="47" y="121"/>
                    </a:lnTo>
                    <a:lnTo>
                      <a:pt x="48" y="122"/>
                    </a:lnTo>
                    <a:lnTo>
                      <a:pt x="50" y="122"/>
                    </a:lnTo>
                    <a:lnTo>
                      <a:pt x="50" y="122"/>
                    </a:lnTo>
                    <a:lnTo>
                      <a:pt x="52" y="122"/>
                    </a:lnTo>
                    <a:lnTo>
                      <a:pt x="54" y="122"/>
                    </a:lnTo>
                    <a:lnTo>
                      <a:pt x="54" y="122"/>
                    </a:lnTo>
                    <a:lnTo>
                      <a:pt x="55" y="122"/>
                    </a:lnTo>
                    <a:lnTo>
                      <a:pt x="56" y="122"/>
                    </a:lnTo>
                    <a:lnTo>
                      <a:pt x="56" y="121"/>
                    </a:lnTo>
                    <a:lnTo>
                      <a:pt x="56" y="121"/>
                    </a:lnTo>
                    <a:lnTo>
                      <a:pt x="57" y="120"/>
                    </a:lnTo>
                    <a:lnTo>
                      <a:pt x="58" y="120"/>
                    </a:lnTo>
                    <a:lnTo>
                      <a:pt x="59" y="120"/>
                    </a:lnTo>
                    <a:lnTo>
                      <a:pt x="60" y="120"/>
                    </a:lnTo>
                    <a:lnTo>
                      <a:pt x="61" y="121"/>
                    </a:lnTo>
                    <a:lnTo>
                      <a:pt x="62" y="121"/>
                    </a:lnTo>
                    <a:lnTo>
                      <a:pt x="63" y="121"/>
                    </a:lnTo>
                    <a:lnTo>
                      <a:pt x="64" y="120"/>
                    </a:lnTo>
                    <a:lnTo>
                      <a:pt x="65" y="120"/>
                    </a:lnTo>
                    <a:lnTo>
                      <a:pt x="66" y="120"/>
                    </a:lnTo>
                    <a:lnTo>
                      <a:pt x="68" y="121"/>
                    </a:lnTo>
                    <a:lnTo>
                      <a:pt x="71" y="123"/>
                    </a:lnTo>
                    <a:lnTo>
                      <a:pt x="72" y="124"/>
                    </a:lnTo>
                    <a:lnTo>
                      <a:pt x="72" y="125"/>
                    </a:lnTo>
                    <a:lnTo>
                      <a:pt x="72" y="126"/>
                    </a:lnTo>
                    <a:lnTo>
                      <a:pt x="71" y="128"/>
                    </a:lnTo>
                    <a:lnTo>
                      <a:pt x="69" y="129"/>
                    </a:lnTo>
                    <a:lnTo>
                      <a:pt x="68" y="131"/>
                    </a:lnTo>
                    <a:lnTo>
                      <a:pt x="68" y="132"/>
                    </a:lnTo>
                    <a:lnTo>
                      <a:pt x="68" y="133"/>
                    </a:lnTo>
                    <a:lnTo>
                      <a:pt x="69" y="133"/>
                    </a:lnTo>
                    <a:lnTo>
                      <a:pt x="70" y="133"/>
                    </a:lnTo>
                    <a:lnTo>
                      <a:pt x="70" y="133"/>
                    </a:lnTo>
                    <a:lnTo>
                      <a:pt x="71" y="134"/>
                    </a:lnTo>
                    <a:lnTo>
                      <a:pt x="72" y="135"/>
                    </a:lnTo>
                    <a:lnTo>
                      <a:pt x="73" y="136"/>
                    </a:lnTo>
                    <a:lnTo>
                      <a:pt x="74" y="134"/>
                    </a:lnTo>
                    <a:lnTo>
                      <a:pt x="74" y="134"/>
                    </a:lnTo>
                    <a:lnTo>
                      <a:pt x="74" y="131"/>
                    </a:lnTo>
                    <a:lnTo>
                      <a:pt x="74" y="130"/>
                    </a:lnTo>
                    <a:lnTo>
                      <a:pt x="74" y="130"/>
                    </a:lnTo>
                    <a:lnTo>
                      <a:pt x="75" y="128"/>
                    </a:lnTo>
                    <a:lnTo>
                      <a:pt x="75" y="126"/>
                    </a:lnTo>
                    <a:lnTo>
                      <a:pt x="76" y="124"/>
                    </a:lnTo>
                    <a:lnTo>
                      <a:pt x="76" y="124"/>
                    </a:lnTo>
                    <a:lnTo>
                      <a:pt x="78" y="114"/>
                    </a:lnTo>
                    <a:lnTo>
                      <a:pt x="78" y="113"/>
                    </a:lnTo>
                    <a:lnTo>
                      <a:pt x="78" y="112"/>
                    </a:lnTo>
                    <a:lnTo>
                      <a:pt x="77" y="108"/>
                    </a:lnTo>
                    <a:lnTo>
                      <a:pt x="76" y="106"/>
                    </a:lnTo>
                    <a:lnTo>
                      <a:pt x="75" y="106"/>
                    </a:lnTo>
                    <a:lnTo>
                      <a:pt x="73" y="104"/>
                    </a:lnTo>
                    <a:lnTo>
                      <a:pt x="72" y="103"/>
                    </a:lnTo>
                    <a:lnTo>
                      <a:pt x="72" y="98"/>
                    </a:lnTo>
                    <a:lnTo>
                      <a:pt x="73" y="97"/>
                    </a:lnTo>
                    <a:lnTo>
                      <a:pt x="76" y="97"/>
                    </a:lnTo>
                    <a:lnTo>
                      <a:pt x="77" y="96"/>
                    </a:lnTo>
                    <a:lnTo>
                      <a:pt x="78" y="96"/>
                    </a:lnTo>
                    <a:lnTo>
                      <a:pt x="79" y="97"/>
                    </a:lnTo>
                    <a:lnTo>
                      <a:pt x="79" y="97"/>
                    </a:lnTo>
                    <a:lnTo>
                      <a:pt x="80" y="97"/>
                    </a:lnTo>
                    <a:lnTo>
                      <a:pt x="80" y="97"/>
                    </a:lnTo>
                    <a:lnTo>
                      <a:pt x="79" y="96"/>
                    </a:lnTo>
                    <a:lnTo>
                      <a:pt x="79" y="94"/>
                    </a:lnTo>
                    <a:lnTo>
                      <a:pt x="78" y="93"/>
                    </a:lnTo>
                    <a:lnTo>
                      <a:pt x="77" y="94"/>
                    </a:lnTo>
                    <a:lnTo>
                      <a:pt x="76" y="94"/>
                    </a:lnTo>
                    <a:lnTo>
                      <a:pt x="76" y="94"/>
                    </a:lnTo>
                    <a:lnTo>
                      <a:pt x="75" y="93"/>
                    </a:lnTo>
                    <a:lnTo>
                      <a:pt x="74" y="93"/>
                    </a:lnTo>
                    <a:lnTo>
                      <a:pt x="74" y="92"/>
                    </a:lnTo>
                    <a:lnTo>
                      <a:pt x="74" y="92"/>
                    </a:lnTo>
                    <a:lnTo>
                      <a:pt x="74" y="88"/>
                    </a:lnTo>
                    <a:lnTo>
                      <a:pt x="74" y="88"/>
                    </a:lnTo>
                    <a:lnTo>
                      <a:pt x="86" y="88"/>
                    </a:lnTo>
                    <a:lnTo>
                      <a:pt x="87" y="88"/>
                    </a:lnTo>
                    <a:lnTo>
                      <a:pt x="87" y="86"/>
                    </a:lnTo>
                    <a:lnTo>
                      <a:pt x="88" y="86"/>
                    </a:lnTo>
                    <a:lnTo>
                      <a:pt x="88" y="86"/>
                    </a:lnTo>
                    <a:lnTo>
                      <a:pt x="88" y="86"/>
                    </a:lnTo>
                    <a:lnTo>
                      <a:pt x="89" y="87"/>
                    </a:lnTo>
                    <a:lnTo>
                      <a:pt x="90" y="87"/>
                    </a:lnTo>
                    <a:lnTo>
                      <a:pt x="92" y="86"/>
                    </a:lnTo>
                    <a:lnTo>
                      <a:pt x="94" y="86"/>
                    </a:lnTo>
                    <a:lnTo>
                      <a:pt x="94" y="86"/>
                    </a:lnTo>
                    <a:lnTo>
                      <a:pt x="96" y="88"/>
                    </a:lnTo>
                    <a:lnTo>
                      <a:pt x="97" y="92"/>
                    </a:lnTo>
                    <a:lnTo>
                      <a:pt x="98" y="92"/>
                    </a:lnTo>
                    <a:lnTo>
                      <a:pt x="98" y="91"/>
                    </a:lnTo>
                    <a:lnTo>
                      <a:pt x="98" y="90"/>
                    </a:lnTo>
                    <a:lnTo>
                      <a:pt x="97" y="88"/>
                    </a:lnTo>
                    <a:lnTo>
                      <a:pt x="95" y="83"/>
                    </a:lnTo>
                    <a:lnTo>
                      <a:pt x="94" y="81"/>
                    </a:lnTo>
                    <a:lnTo>
                      <a:pt x="91" y="79"/>
                    </a:lnTo>
                    <a:lnTo>
                      <a:pt x="91" y="78"/>
                    </a:lnTo>
                    <a:lnTo>
                      <a:pt x="93" y="77"/>
                    </a:lnTo>
                    <a:lnTo>
                      <a:pt x="94" y="76"/>
                    </a:lnTo>
                    <a:lnTo>
                      <a:pt x="94" y="76"/>
                    </a:lnTo>
                    <a:lnTo>
                      <a:pt x="94" y="75"/>
                    </a:lnTo>
                    <a:lnTo>
                      <a:pt x="95" y="75"/>
                    </a:lnTo>
                    <a:lnTo>
                      <a:pt x="95" y="74"/>
                    </a:lnTo>
                    <a:lnTo>
                      <a:pt x="95" y="74"/>
                    </a:lnTo>
                    <a:lnTo>
                      <a:pt x="94" y="73"/>
                    </a:lnTo>
                    <a:lnTo>
                      <a:pt x="94" y="72"/>
                    </a:lnTo>
                    <a:lnTo>
                      <a:pt x="93" y="70"/>
                    </a:lnTo>
                    <a:lnTo>
                      <a:pt x="92" y="70"/>
                    </a:lnTo>
                    <a:lnTo>
                      <a:pt x="92" y="69"/>
                    </a:lnTo>
                    <a:lnTo>
                      <a:pt x="91" y="68"/>
                    </a:lnTo>
                    <a:lnTo>
                      <a:pt x="91" y="66"/>
                    </a:lnTo>
                    <a:lnTo>
                      <a:pt x="91" y="65"/>
                    </a:lnTo>
                    <a:lnTo>
                      <a:pt x="90" y="64"/>
                    </a:lnTo>
                    <a:lnTo>
                      <a:pt x="90" y="62"/>
                    </a:lnTo>
                    <a:lnTo>
                      <a:pt x="91" y="62"/>
                    </a:lnTo>
                    <a:lnTo>
                      <a:pt x="91" y="60"/>
                    </a:lnTo>
                    <a:lnTo>
                      <a:pt x="91" y="58"/>
                    </a:lnTo>
                    <a:lnTo>
                      <a:pt x="92" y="57"/>
                    </a:lnTo>
                    <a:lnTo>
                      <a:pt x="92" y="55"/>
                    </a:lnTo>
                    <a:lnTo>
                      <a:pt x="93" y="54"/>
                    </a:lnTo>
                    <a:lnTo>
                      <a:pt x="94" y="53"/>
                    </a:lnTo>
                    <a:lnTo>
                      <a:pt x="94" y="52"/>
                    </a:lnTo>
                    <a:lnTo>
                      <a:pt x="94" y="51"/>
                    </a:lnTo>
                    <a:lnTo>
                      <a:pt x="93" y="51"/>
                    </a:lnTo>
                    <a:lnTo>
                      <a:pt x="92" y="51"/>
                    </a:lnTo>
                    <a:lnTo>
                      <a:pt x="91" y="51"/>
                    </a:lnTo>
                    <a:lnTo>
                      <a:pt x="88" y="52"/>
                    </a:lnTo>
                    <a:lnTo>
                      <a:pt x="86" y="52"/>
                    </a:lnTo>
                    <a:lnTo>
                      <a:pt x="86" y="52"/>
                    </a:lnTo>
                    <a:lnTo>
                      <a:pt x="84" y="52"/>
                    </a:lnTo>
                    <a:lnTo>
                      <a:pt x="84" y="52"/>
                    </a:lnTo>
                    <a:lnTo>
                      <a:pt x="83" y="52"/>
                    </a:lnTo>
                    <a:lnTo>
                      <a:pt x="82" y="52"/>
                    </a:lnTo>
                    <a:lnTo>
                      <a:pt x="80" y="52"/>
                    </a:lnTo>
                    <a:lnTo>
                      <a:pt x="80" y="52"/>
                    </a:lnTo>
                    <a:lnTo>
                      <a:pt x="80" y="52"/>
                    </a:lnTo>
                    <a:lnTo>
                      <a:pt x="78" y="52"/>
                    </a:lnTo>
                    <a:lnTo>
                      <a:pt x="78" y="52"/>
                    </a:lnTo>
                    <a:lnTo>
                      <a:pt x="78" y="52"/>
                    </a:lnTo>
                    <a:lnTo>
                      <a:pt x="73" y="46"/>
                    </a:lnTo>
                    <a:lnTo>
                      <a:pt x="73" y="46"/>
                    </a:lnTo>
                    <a:lnTo>
                      <a:pt x="72" y="45"/>
                    </a:lnTo>
                    <a:lnTo>
                      <a:pt x="71" y="45"/>
                    </a:lnTo>
                    <a:lnTo>
                      <a:pt x="70" y="44"/>
                    </a:lnTo>
                    <a:lnTo>
                      <a:pt x="68" y="44"/>
                    </a:lnTo>
                    <a:lnTo>
                      <a:pt x="66" y="44"/>
                    </a:lnTo>
                    <a:lnTo>
                      <a:pt x="63" y="44"/>
                    </a:lnTo>
                    <a:lnTo>
                      <a:pt x="62" y="45"/>
                    </a:lnTo>
                    <a:lnTo>
                      <a:pt x="60" y="44"/>
                    </a:lnTo>
                    <a:lnTo>
                      <a:pt x="57" y="44"/>
                    </a:lnTo>
                    <a:lnTo>
                      <a:pt x="56" y="42"/>
                    </a:lnTo>
                    <a:lnTo>
                      <a:pt x="56" y="42"/>
                    </a:lnTo>
                    <a:lnTo>
                      <a:pt x="54" y="41"/>
                    </a:lnTo>
                    <a:lnTo>
                      <a:pt x="54" y="41"/>
                    </a:lnTo>
                    <a:lnTo>
                      <a:pt x="54" y="35"/>
                    </a:lnTo>
                    <a:lnTo>
                      <a:pt x="54" y="35"/>
                    </a:lnTo>
                    <a:lnTo>
                      <a:pt x="53" y="33"/>
                    </a:lnTo>
                    <a:lnTo>
                      <a:pt x="52" y="33"/>
                    </a:lnTo>
                    <a:lnTo>
                      <a:pt x="52" y="33"/>
                    </a:lnTo>
                    <a:lnTo>
                      <a:pt x="51" y="31"/>
                    </a:lnTo>
                    <a:lnTo>
                      <a:pt x="50" y="31"/>
                    </a:lnTo>
                    <a:lnTo>
                      <a:pt x="50" y="28"/>
                    </a:lnTo>
                    <a:lnTo>
                      <a:pt x="50" y="27"/>
                    </a:lnTo>
                    <a:lnTo>
                      <a:pt x="50" y="27"/>
                    </a:lnTo>
                    <a:lnTo>
                      <a:pt x="46" y="27"/>
                    </a:lnTo>
                    <a:lnTo>
                      <a:pt x="47" y="25"/>
                    </a:lnTo>
                    <a:lnTo>
                      <a:pt x="48" y="23"/>
                    </a:lnTo>
                    <a:lnTo>
                      <a:pt x="50" y="16"/>
                    </a:lnTo>
                    <a:lnTo>
                      <a:pt x="52" y="13"/>
                    </a:lnTo>
                    <a:lnTo>
                      <a:pt x="56" y="9"/>
                    </a:lnTo>
                    <a:lnTo>
                      <a:pt x="56" y="8"/>
                    </a:lnTo>
                    <a:lnTo>
                      <a:pt x="57" y="7"/>
                    </a:lnTo>
                    <a:lnTo>
                      <a:pt x="58" y="6"/>
                    </a:lnTo>
                    <a:lnTo>
                      <a:pt x="60" y="5"/>
                    </a:lnTo>
                    <a:lnTo>
                      <a:pt x="62"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7" name="Freeform 145"/>
              <p:cNvSpPr>
                <a:spLocks/>
              </p:cNvSpPr>
              <p:nvPr/>
            </p:nvSpPr>
            <p:spPr bwMode="auto">
              <a:xfrm>
                <a:off x="858" y="2735"/>
                <a:ext cx="98" cy="93"/>
              </a:xfrm>
              <a:custGeom>
                <a:avLst/>
                <a:gdLst>
                  <a:gd name="T0" fmla="*/ 2 w 98"/>
                  <a:gd name="T1" fmla="*/ 68 h 93"/>
                  <a:gd name="T2" fmla="*/ 4 w 98"/>
                  <a:gd name="T3" fmla="*/ 72 h 93"/>
                  <a:gd name="T4" fmla="*/ 6 w 98"/>
                  <a:gd name="T5" fmla="*/ 78 h 93"/>
                  <a:gd name="T6" fmla="*/ 9 w 98"/>
                  <a:gd name="T7" fmla="*/ 82 h 93"/>
                  <a:gd name="T8" fmla="*/ 8 w 98"/>
                  <a:gd name="T9" fmla="*/ 85 h 93"/>
                  <a:gd name="T10" fmla="*/ 7 w 98"/>
                  <a:gd name="T11" fmla="*/ 86 h 93"/>
                  <a:gd name="T12" fmla="*/ 6 w 98"/>
                  <a:gd name="T13" fmla="*/ 89 h 93"/>
                  <a:gd name="T14" fmla="*/ 8 w 98"/>
                  <a:gd name="T15" fmla="*/ 92 h 93"/>
                  <a:gd name="T16" fmla="*/ 60 w 98"/>
                  <a:gd name="T17" fmla="*/ 93 h 93"/>
                  <a:gd name="T18" fmla="*/ 63 w 98"/>
                  <a:gd name="T19" fmla="*/ 86 h 93"/>
                  <a:gd name="T20" fmla="*/ 74 w 98"/>
                  <a:gd name="T21" fmla="*/ 82 h 93"/>
                  <a:gd name="T22" fmla="*/ 80 w 98"/>
                  <a:gd name="T23" fmla="*/ 80 h 93"/>
                  <a:gd name="T24" fmla="*/ 90 w 98"/>
                  <a:gd name="T25" fmla="*/ 82 h 93"/>
                  <a:gd name="T26" fmla="*/ 93 w 98"/>
                  <a:gd name="T27" fmla="*/ 87 h 93"/>
                  <a:gd name="T28" fmla="*/ 96 w 98"/>
                  <a:gd name="T29" fmla="*/ 88 h 93"/>
                  <a:gd name="T30" fmla="*/ 95 w 98"/>
                  <a:gd name="T31" fmla="*/ 85 h 93"/>
                  <a:gd name="T32" fmla="*/ 96 w 98"/>
                  <a:gd name="T33" fmla="*/ 81 h 93"/>
                  <a:gd name="T34" fmla="*/ 98 w 98"/>
                  <a:gd name="T35" fmla="*/ 74 h 93"/>
                  <a:gd name="T36" fmla="*/ 96 w 98"/>
                  <a:gd name="T37" fmla="*/ 67 h 93"/>
                  <a:gd name="T38" fmla="*/ 92 w 98"/>
                  <a:gd name="T39" fmla="*/ 63 h 93"/>
                  <a:gd name="T40" fmla="*/ 92 w 98"/>
                  <a:gd name="T41" fmla="*/ 58 h 93"/>
                  <a:gd name="T42" fmla="*/ 91 w 98"/>
                  <a:gd name="T43" fmla="*/ 56 h 93"/>
                  <a:gd name="T44" fmla="*/ 83 w 98"/>
                  <a:gd name="T45" fmla="*/ 55 h 93"/>
                  <a:gd name="T46" fmla="*/ 78 w 98"/>
                  <a:gd name="T47" fmla="*/ 55 h 93"/>
                  <a:gd name="T48" fmla="*/ 74 w 98"/>
                  <a:gd name="T49" fmla="*/ 47 h 93"/>
                  <a:gd name="T50" fmla="*/ 76 w 98"/>
                  <a:gd name="T51" fmla="*/ 46 h 93"/>
                  <a:gd name="T52" fmla="*/ 76 w 98"/>
                  <a:gd name="T53" fmla="*/ 41 h 93"/>
                  <a:gd name="T54" fmla="*/ 74 w 98"/>
                  <a:gd name="T55" fmla="*/ 36 h 93"/>
                  <a:gd name="T56" fmla="*/ 69 w 98"/>
                  <a:gd name="T57" fmla="*/ 32 h 93"/>
                  <a:gd name="T58" fmla="*/ 65 w 98"/>
                  <a:gd name="T59" fmla="*/ 32 h 93"/>
                  <a:gd name="T60" fmla="*/ 60 w 98"/>
                  <a:gd name="T61" fmla="*/ 29 h 93"/>
                  <a:gd name="T62" fmla="*/ 52 w 98"/>
                  <a:gd name="T63" fmla="*/ 26 h 93"/>
                  <a:gd name="T64" fmla="*/ 49 w 98"/>
                  <a:gd name="T65" fmla="*/ 24 h 93"/>
                  <a:gd name="T66" fmla="*/ 42 w 98"/>
                  <a:gd name="T67" fmla="*/ 22 h 93"/>
                  <a:gd name="T68" fmla="*/ 35 w 98"/>
                  <a:gd name="T69" fmla="*/ 17 h 93"/>
                  <a:gd name="T70" fmla="*/ 35 w 98"/>
                  <a:gd name="T71" fmla="*/ 12 h 93"/>
                  <a:gd name="T72" fmla="*/ 36 w 98"/>
                  <a:gd name="T73" fmla="*/ 4 h 93"/>
                  <a:gd name="T74" fmla="*/ 34 w 98"/>
                  <a:gd name="T75" fmla="*/ 0 h 93"/>
                  <a:gd name="T76" fmla="*/ 26 w 98"/>
                  <a:gd name="T77" fmla="*/ 0 h 93"/>
                  <a:gd name="T78" fmla="*/ 20 w 98"/>
                  <a:gd name="T79" fmla="*/ 5 h 93"/>
                  <a:gd name="T80" fmla="*/ 12 w 98"/>
                  <a:gd name="T81" fmla="*/ 10 h 93"/>
                  <a:gd name="T82" fmla="*/ 4 w 98"/>
                  <a:gd name="T83" fmla="*/ 11 h 93"/>
                  <a:gd name="T84" fmla="*/ 0 w 98"/>
                  <a:gd name="T85" fmla="*/ 10 h 93"/>
                  <a:gd name="T86" fmla="*/ 7 w 98"/>
                  <a:gd name="T87" fmla="*/ 23 h 93"/>
                  <a:gd name="T88" fmla="*/ 5 w 98"/>
                  <a:gd name="T89" fmla="*/ 26 h 93"/>
                  <a:gd name="T90" fmla="*/ 4 w 98"/>
                  <a:gd name="T91" fmla="*/ 34 h 93"/>
                  <a:gd name="T92" fmla="*/ 4 w 98"/>
                  <a:gd name="T93" fmla="*/ 40 h 93"/>
                  <a:gd name="T94" fmla="*/ 2 w 98"/>
                  <a:gd name="T95" fmla="*/ 42 h 93"/>
                  <a:gd name="T96" fmla="*/ 4 w 98"/>
                  <a:gd name="T97" fmla="*/ 46 h 93"/>
                  <a:gd name="T98" fmla="*/ 2 w 98"/>
                  <a:gd name="T99" fmla="*/ 49 h 93"/>
                  <a:gd name="T100" fmla="*/ 2 w 98"/>
                  <a:gd name="T101" fmla="*/ 53 h 93"/>
                  <a:gd name="T102" fmla="*/ 4 w 98"/>
                  <a:gd name="T103" fmla="*/ 54 h 93"/>
                  <a:gd name="T104" fmla="*/ 5 w 98"/>
                  <a:gd name="T105" fmla="*/ 57 h 93"/>
                  <a:gd name="T106" fmla="*/ 0 w 98"/>
                  <a:gd name="T107" fmla="*/ 64 h 93"/>
                  <a:gd name="T108" fmla="*/ 0 w 98"/>
                  <a:gd name="T109" fmla="*/ 6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3">
                    <a:moveTo>
                      <a:pt x="0" y="66"/>
                    </a:moveTo>
                    <a:lnTo>
                      <a:pt x="0" y="66"/>
                    </a:lnTo>
                    <a:lnTo>
                      <a:pt x="2" y="68"/>
                    </a:lnTo>
                    <a:lnTo>
                      <a:pt x="3" y="68"/>
                    </a:lnTo>
                    <a:lnTo>
                      <a:pt x="4" y="70"/>
                    </a:lnTo>
                    <a:lnTo>
                      <a:pt x="4" y="72"/>
                    </a:lnTo>
                    <a:lnTo>
                      <a:pt x="4" y="76"/>
                    </a:lnTo>
                    <a:lnTo>
                      <a:pt x="5" y="78"/>
                    </a:lnTo>
                    <a:lnTo>
                      <a:pt x="6" y="78"/>
                    </a:lnTo>
                    <a:lnTo>
                      <a:pt x="8" y="80"/>
                    </a:lnTo>
                    <a:lnTo>
                      <a:pt x="8" y="81"/>
                    </a:lnTo>
                    <a:lnTo>
                      <a:pt x="9" y="82"/>
                    </a:lnTo>
                    <a:lnTo>
                      <a:pt x="8" y="83"/>
                    </a:lnTo>
                    <a:lnTo>
                      <a:pt x="8" y="84"/>
                    </a:lnTo>
                    <a:lnTo>
                      <a:pt x="8" y="85"/>
                    </a:lnTo>
                    <a:lnTo>
                      <a:pt x="8" y="86"/>
                    </a:lnTo>
                    <a:lnTo>
                      <a:pt x="8" y="86"/>
                    </a:lnTo>
                    <a:lnTo>
                      <a:pt x="7" y="86"/>
                    </a:lnTo>
                    <a:lnTo>
                      <a:pt x="7" y="86"/>
                    </a:lnTo>
                    <a:lnTo>
                      <a:pt x="6" y="88"/>
                    </a:lnTo>
                    <a:lnTo>
                      <a:pt x="6" y="89"/>
                    </a:lnTo>
                    <a:lnTo>
                      <a:pt x="8" y="90"/>
                    </a:lnTo>
                    <a:lnTo>
                      <a:pt x="8" y="90"/>
                    </a:lnTo>
                    <a:lnTo>
                      <a:pt x="8" y="92"/>
                    </a:lnTo>
                    <a:lnTo>
                      <a:pt x="8" y="92"/>
                    </a:lnTo>
                    <a:lnTo>
                      <a:pt x="8" y="93"/>
                    </a:lnTo>
                    <a:lnTo>
                      <a:pt x="60" y="93"/>
                    </a:lnTo>
                    <a:lnTo>
                      <a:pt x="61" y="90"/>
                    </a:lnTo>
                    <a:lnTo>
                      <a:pt x="62" y="88"/>
                    </a:lnTo>
                    <a:lnTo>
                      <a:pt x="63" y="86"/>
                    </a:lnTo>
                    <a:lnTo>
                      <a:pt x="63" y="85"/>
                    </a:lnTo>
                    <a:lnTo>
                      <a:pt x="66" y="84"/>
                    </a:lnTo>
                    <a:lnTo>
                      <a:pt x="74" y="82"/>
                    </a:lnTo>
                    <a:lnTo>
                      <a:pt x="74" y="82"/>
                    </a:lnTo>
                    <a:lnTo>
                      <a:pt x="79" y="80"/>
                    </a:lnTo>
                    <a:lnTo>
                      <a:pt x="80" y="80"/>
                    </a:lnTo>
                    <a:lnTo>
                      <a:pt x="86" y="80"/>
                    </a:lnTo>
                    <a:lnTo>
                      <a:pt x="88" y="81"/>
                    </a:lnTo>
                    <a:lnTo>
                      <a:pt x="90" y="82"/>
                    </a:lnTo>
                    <a:lnTo>
                      <a:pt x="91" y="84"/>
                    </a:lnTo>
                    <a:lnTo>
                      <a:pt x="93" y="86"/>
                    </a:lnTo>
                    <a:lnTo>
                      <a:pt x="93" y="87"/>
                    </a:lnTo>
                    <a:lnTo>
                      <a:pt x="94" y="88"/>
                    </a:lnTo>
                    <a:lnTo>
                      <a:pt x="94" y="88"/>
                    </a:lnTo>
                    <a:lnTo>
                      <a:pt x="96" y="88"/>
                    </a:lnTo>
                    <a:lnTo>
                      <a:pt x="96" y="87"/>
                    </a:lnTo>
                    <a:lnTo>
                      <a:pt x="96" y="86"/>
                    </a:lnTo>
                    <a:lnTo>
                      <a:pt x="95" y="85"/>
                    </a:lnTo>
                    <a:lnTo>
                      <a:pt x="95" y="84"/>
                    </a:lnTo>
                    <a:lnTo>
                      <a:pt x="96" y="83"/>
                    </a:lnTo>
                    <a:lnTo>
                      <a:pt x="96" y="81"/>
                    </a:lnTo>
                    <a:lnTo>
                      <a:pt x="97" y="80"/>
                    </a:lnTo>
                    <a:lnTo>
                      <a:pt x="97" y="79"/>
                    </a:lnTo>
                    <a:lnTo>
                      <a:pt x="98" y="74"/>
                    </a:lnTo>
                    <a:lnTo>
                      <a:pt x="98" y="71"/>
                    </a:lnTo>
                    <a:lnTo>
                      <a:pt x="97" y="70"/>
                    </a:lnTo>
                    <a:lnTo>
                      <a:pt x="96" y="67"/>
                    </a:lnTo>
                    <a:lnTo>
                      <a:pt x="95" y="64"/>
                    </a:lnTo>
                    <a:lnTo>
                      <a:pt x="94" y="64"/>
                    </a:lnTo>
                    <a:lnTo>
                      <a:pt x="92" y="63"/>
                    </a:lnTo>
                    <a:lnTo>
                      <a:pt x="91" y="60"/>
                    </a:lnTo>
                    <a:lnTo>
                      <a:pt x="91" y="60"/>
                    </a:lnTo>
                    <a:lnTo>
                      <a:pt x="92" y="58"/>
                    </a:lnTo>
                    <a:lnTo>
                      <a:pt x="92" y="57"/>
                    </a:lnTo>
                    <a:lnTo>
                      <a:pt x="92" y="56"/>
                    </a:lnTo>
                    <a:lnTo>
                      <a:pt x="91" y="56"/>
                    </a:lnTo>
                    <a:lnTo>
                      <a:pt x="90" y="56"/>
                    </a:lnTo>
                    <a:lnTo>
                      <a:pt x="84" y="56"/>
                    </a:lnTo>
                    <a:lnTo>
                      <a:pt x="83" y="55"/>
                    </a:lnTo>
                    <a:lnTo>
                      <a:pt x="81" y="55"/>
                    </a:lnTo>
                    <a:lnTo>
                      <a:pt x="80" y="55"/>
                    </a:lnTo>
                    <a:lnTo>
                      <a:pt x="78" y="55"/>
                    </a:lnTo>
                    <a:lnTo>
                      <a:pt x="76" y="53"/>
                    </a:lnTo>
                    <a:lnTo>
                      <a:pt x="76" y="50"/>
                    </a:lnTo>
                    <a:lnTo>
                      <a:pt x="74" y="47"/>
                    </a:lnTo>
                    <a:lnTo>
                      <a:pt x="74" y="46"/>
                    </a:lnTo>
                    <a:lnTo>
                      <a:pt x="74" y="46"/>
                    </a:lnTo>
                    <a:lnTo>
                      <a:pt x="76" y="46"/>
                    </a:lnTo>
                    <a:lnTo>
                      <a:pt x="76" y="43"/>
                    </a:lnTo>
                    <a:lnTo>
                      <a:pt x="76" y="42"/>
                    </a:lnTo>
                    <a:lnTo>
                      <a:pt x="76" y="41"/>
                    </a:lnTo>
                    <a:lnTo>
                      <a:pt x="75" y="40"/>
                    </a:lnTo>
                    <a:lnTo>
                      <a:pt x="75" y="38"/>
                    </a:lnTo>
                    <a:lnTo>
                      <a:pt x="74" y="36"/>
                    </a:lnTo>
                    <a:lnTo>
                      <a:pt x="73" y="34"/>
                    </a:lnTo>
                    <a:lnTo>
                      <a:pt x="72" y="33"/>
                    </a:lnTo>
                    <a:lnTo>
                      <a:pt x="69" y="32"/>
                    </a:lnTo>
                    <a:lnTo>
                      <a:pt x="67" y="31"/>
                    </a:lnTo>
                    <a:lnTo>
                      <a:pt x="66" y="31"/>
                    </a:lnTo>
                    <a:lnTo>
                      <a:pt x="65" y="32"/>
                    </a:lnTo>
                    <a:lnTo>
                      <a:pt x="64" y="32"/>
                    </a:lnTo>
                    <a:lnTo>
                      <a:pt x="63" y="31"/>
                    </a:lnTo>
                    <a:lnTo>
                      <a:pt x="60" y="29"/>
                    </a:lnTo>
                    <a:lnTo>
                      <a:pt x="55" y="27"/>
                    </a:lnTo>
                    <a:lnTo>
                      <a:pt x="54" y="27"/>
                    </a:lnTo>
                    <a:lnTo>
                      <a:pt x="52" y="26"/>
                    </a:lnTo>
                    <a:lnTo>
                      <a:pt x="52" y="25"/>
                    </a:lnTo>
                    <a:lnTo>
                      <a:pt x="51" y="24"/>
                    </a:lnTo>
                    <a:lnTo>
                      <a:pt x="49" y="24"/>
                    </a:lnTo>
                    <a:lnTo>
                      <a:pt x="46" y="24"/>
                    </a:lnTo>
                    <a:lnTo>
                      <a:pt x="44" y="23"/>
                    </a:lnTo>
                    <a:lnTo>
                      <a:pt x="42" y="22"/>
                    </a:lnTo>
                    <a:lnTo>
                      <a:pt x="38" y="20"/>
                    </a:lnTo>
                    <a:lnTo>
                      <a:pt x="36" y="18"/>
                    </a:lnTo>
                    <a:lnTo>
                      <a:pt x="35" y="17"/>
                    </a:lnTo>
                    <a:lnTo>
                      <a:pt x="34" y="13"/>
                    </a:lnTo>
                    <a:lnTo>
                      <a:pt x="34" y="12"/>
                    </a:lnTo>
                    <a:lnTo>
                      <a:pt x="35" y="12"/>
                    </a:lnTo>
                    <a:lnTo>
                      <a:pt x="36" y="10"/>
                    </a:lnTo>
                    <a:lnTo>
                      <a:pt x="36" y="9"/>
                    </a:lnTo>
                    <a:lnTo>
                      <a:pt x="36" y="4"/>
                    </a:lnTo>
                    <a:lnTo>
                      <a:pt x="35" y="2"/>
                    </a:lnTo>
                    <a:lnTo>
                      <a:pt x="34" y="1"/>
                    </a:lnTo>
                    <a:lnTo>
                      <a:pt x="34" y="0"/>
                    </a:lnTo>
                    <a:lnTo>
                      <a:pt x="31" y="0"/>
                    </a:lnTo>
                    <a:lnTo>
                      <a:pt x="27" y="0"/>
                    </a:lnTo>
                    <a:lnTo>
                      <a:pt x="26" y="0"/>
                    </a:lnTo>
                    <a:lnTo>
                      <a:pt x="24" y="1"/>
                    </a:lnTo>
                    <a:lnTo>
                      <a:pt x="23" y="2"/>
                    </a:lnTo>
                    <a:lnTo>
                      <a:pt x="20" y="5"/>
                    </a:lnTo>
                    <a:lnTo>
                      <a:pt x="17" y="8"/>
                    </a:lnTo>
                    <a:lnTo>
                      <a:pt x="16" y="9"/>
                    </a:lnTo>
                    <a:lnTo>
                      <a:pt x="12" y="10"/>
                    </a:lnTo>
                    <a:lnTo>
                      <a:pt x="11" y="11"/>
                    </a:lnTo>
                    <a:lnTo>
                      <a:pt x="10" y="12"/>
                    </a:lnTo>
                    <a:lnTo>
                      <a:pt x="4" y="11"/>
                    </a:lnTo>
                    <a:lnTo>
                      <a:pt x="1" y="10"/>
                    </a:lnTo>
                    <a:lnTo>
                      <a:pt x="0" y="10"/>
                    </a:lnTo>
                    <a:lnTo>
                      <a:pt x="0" y="10"/>
                    </a:lnTo>
                    <a:lnTo>
                      <a:pt x="4" y="19"/>
                    </a:lnTo>
                    <a:lnTo>
                      <a:pt x="7" y="23"/>
                    </a:lnTo>
                    <a:lnTo>
                      <a:pt x="7" y="23"/>
                    </a:lnTo>
                    <a:lnTo>
                      <a:pt x="6" y="24"/>
                    </a:lnTo>
                    <a:lnTo>
                      <a:pt x="6" y="25"/>
                    </a:lnTo>
                    <a:lnTo>
                      <a:pt x="5" y="26"/>
                    </a:lnTo>
                    <a:lnTo>
                      <a:pt x="5" y="30"/>
                    </a:lnTo>
                    <a:lnTo>
                      <a:pt x="4" y="33"/>
                    </a:lnTo>
                    <a:lnTo>
                      <a:pt x="4" y="34"/>
                    </a:lnTo>
                    <a:lnTo>
                      <a:pt x="5" y="37"/>
                    </a:lnTo>
                    <a:lnTo>
                      <a:pt x="5" y="40"/>
                    </a:lnTo>
                    <a:lnTo>
                      <a:pt x="4" y="40"/>
                    </a:lnTo>
                    <a:lnTo>
                      <a:pt x="2" y="41"/>
                    </a:lnTo>
                    <a:lnTo>
                      <a:pt x="2" y="42"/>
                    </a:lnTo>
                    <a:lnTo>
                      <a:pt x="2" y="42"/>
                    </a:lnTo>
                    <a:lnTo>
                      <a:pt x="4" y="44"/>
                    </a:lnTo>
                    <a:lnTo>
                      <a:pt x="4" y="45"/>
                    </a:lnTo>
                    <a:lnTo>
                      <a:pt x="4" y="46"/>
                    </a:lnTo>
                    <a:lnTo>
                      <a:pt x="4" y="47"/>
                    </a:lnTo>
                    <a:lnTo>
                      <a:pt x="2" y="48"/>
                    </a:lnTo>
                    <a:lnTo>
                      <a:pt x="2" y="49"/>
                    </a:lnTo>
                    <a:lnTo>
                      <a:pt x="2" y="51"/>
                    </a:lnTo>
                    <a:lnTo>
                      <a:pt x="2" y="52"/>
                    </a:lnTo>
                    <a:lnTo>
                      <a:pt x="2" y="53"/>
                    </a:lnTo>
                    <a:lnTo>
                      <a:pt x="2" y="53"/>
                    </a:lnTo>
                    <a:lnTo>
                      <a:pt x="3" y="54"/>
                    </a:lnTo>
                    <a:lnTo>
                      <a:pt x="4" y="54"/>
                    </a:lnTo>
                    <a:lnTo>
                      <a:pt x="4" y="55"/>
                    </a:lnTo>
                    <a:lnTo>
                      <a:pt x="5" y="56"/>
                    </a:lnTo>
                    <a:lnTo>
                      <a:pt x="5" y="57"/>
                    </a:lnTo>
                    <a:lnTo>
                      <a:pt x="3" y="60"/>
                    </a:lnTo>
                    <a:lnTo>
                      <a:pt x="1" y="61"/>
                    </a:lnTo>
                    <a:lnTo>
                      <a:pt x="0" y="64"/>
                    </a:lnTo>
                    <a:lnTo>
                      <a:pt x="0" y="65"/>
                    </a:lnTo>
                    <a:lnTo>
                      <a:pt x="0" y="65"/>
                    </a:lnTo>
                    <a:lnTo>
                      <a:pt x="0" y="6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8" name="Freeform 146"/>
              <p:cNvSpPr>
                <a:spLocks/>
              </p:cNvSpPr>
              <p:nvPr/>
            </p:nvSpPr>
            <p:spPr bwMode="auto">
              <a:xfrm>
                <a:off x="926" y="2588"/>
                <a:ext cx="40" cy="58"/>
              </a:xfrm>
              <a:custGeom>
                <a:avLst/>
                <a:gdLst>
                  <a:gd name="T0" fmla="*/ 14 w 40"/>
                  <a:gd name="T1" fmla="*/ 0 h 58"/>
                  <a:gd name="T2" fmla="*/ 22 w 40"/>
                  <a:gd name="T3" fmla="*/ 7 h 58"/>
                  <a:gd name="T4" fmla="*/ 23 w 40"/>
                  <a:gd name="T5" fmla="*/ 13 h 58"/>
                  <a:gd name="T6" fmla="*/ 26 w 40"/>
                  <a:gd name="T7" fmla="*/ 13 h 58"/>
                  <a:gd name="T8" fmla="*/ 29 w 40"/>
                  <a:gd name="T9" fmla="*/ 15 h 58"/>
                  <a:gd name="T10" fmla="*/ 32 w 40"/>
                  <a:gd name="T11" fmla="*/ 17 h 58"/>
                  <a:gd name="T12" fmla="*/ 35 w 40"/>
                  <a:gd name="T13" fmla="*/ 21 h 58"/>
                  <a:gd name="T14" fmla="*/ 32 w 40"/>
                  <a:gd name="T15" fmla="*/ 25 h 58"/>
                  <a:gd name="T16" fmla="*/ 33 w 40"/>
                  <a:gd name="T17" fmla="*/ 25 h 58"/>
                  <a:gd name="T18" fmla="*/ 32 w 40"/>
                  <a:gd name="T19" fmla="*/ 28 h 58"/>
                  <a:gd name="T20" fmla="*/ 28 w 40"/>
                  <a:gd name="T21" fmla="*/ 29 h 58"/>
                  <a:gd name="T22" fmla="*/ 28 w 40"/>
                  <a:gd name="T23" fmla="*/ 29 h 58"/>
                  <a:gd name="T24" fmla="*/ 26 w 40"/>
                  <a:gd name="T25" fmla="*/ 35 h 58"/>
                  <a:gd name="T26" fmla="*/ 28 w 40"/>
                  <a:gd name="T27" fmla="*/ 39 h 58"/>
                  <a:gd name="T28" fmla="*/ 30 w 40"/>
                  <a:gd name="T29" fmla="*/ 41 h 58"/>
                  <a:gd name="T30" fmla="*/ 32 w 40"/>
                  <a:gd name="T31" fmla="*/ 41 h 58"/>
                  <a:gd name="T32" fmla="*/ 34 w 40"/>
                  <a:gd name="T33" fmla="*/ 44 h 58"/>
                  <a:gd name="T34" fmla="*/ 35 w 40"/>
                  <a:gd name="T35" fmla="*/ 47 h 58"/>
                  <a:gd name="T36" fmla="*/ 40 w 40"/>
                  <a:gd name="T37" fmla="*/ 53 h 58"/>
                  <a:gd name="T38" fmla="*/ 38 w 40"/>
                  <a:gd name="T39" fmla="*/ 53 h 58"/>
                  <a:gd name="T40" fmla="*/ 35 w 40"/>
                  <a:gd name="T41" fmla="*/ 53 h 58"/>
                  <a:gd name="T42" fmla="*/ 32 w 40"/>
                  <a:gd name="T43" fmla="*/ 53 h 58"/>
                  <a:gd name="T44" fmla="*/ 28 w 40"/>
                  <a:gd name="T45" fmla="*/ 55 h 58"/>
                  <a:gd name="T46" fmla="*/ 24 w 40"/>
                  <a:gd name="T47" fmla="*/ 57 h 58"/>
                  <a:gd name="T48" fmla="*/ 20 w 40"/>
                  <a:gd name="T49" fmla="*/ 58 h 58"/>
                  <a:gd name="T50" fmla="*/ 16 w 40"/>
                  <a:gd name="T51" fmla="*/ 56 h 58"/>
                  <a:gd name="T52" fmla="*/ 14 w 40"/>
                  <a:gd name="T53" fmla="*/ 54 h 58"/>
                  <a:gd name="T54" fmla="*/ 14 w 40"/>
                  <a:gd name="T55" fmla="*/ 50 h 58"/>
                  <a:gd name="T56" fmla="*/ 12 w 40"/>
                  <a:gd name="T57" fmla="*/ 43 h 58"/>
                  <a:gd name="T58" fmla="*/ 13 w 40"/>
                  <a:gd name="T59" fmla="*/ 39 h 58"/>
                  <a:gd name="T60" fmla="*/ 14 w 40"/>
                  <a:gd name="T61" fmla="*/ 36 h 58"/>
                  <a:gd name="T62" fmla="*/ 12 w 40"/>
                  <a:gd name="T63" fmla="*/ 32 h 58"/>
                  <a:gd name="T64" fmla="*/ 11 w 40"/>
                  <a:gd name="T65" fmla="*/ 29 h 58"/>
                  <a:gd name="T66" fmla="*/ 10 w 40"/>
                  <a:gd name="T67" fmla="*/ 27 h 58"/>
                  <a:gd name="T68" fmla="*/ 6 w 40"/>
                  <a:gd name="T69" fmla="*/ 27 h 58"/>
                  <a:gd name="T70" fmla="*/ 4 w 40"/>
                  <a:gd name="T71" fmla="*/ 25 h 58"/>
                  <a:gd name="T72" fmla="*/ 0 w 40"/>
                  <a:gd name="T73" fmla="*/ 20 h 58"/>
                  <a:gd name="T74" fmla="*/ 0 w 40"/>
                  <a:gd name="T75" fmla="*/ 19 h 58"/>
                  <a:gd name="T76" fmla="*/ 2 w 40"/>
                  <a:gd name="T77" fmla="*/ 15 h 58"/>
                  <a:gd name="T78" fmla="*/ 6 w 40"/>
                  <a:gd name="T79" fmla="*/ 12 h 58"/>
                  <a:gd name="T80" fmla="*/ 6 w 40"/>
                  <a:gd name="T81" fmla="*/ 11 h 58"/>
                  <a:gd name="T82" fmla="*/ 4 w 40"/>
                  <a:gd name="T83" fmla="*/ 9 h 58"/>
                  <a:gd name="T84" fmla="*/ 4 w 40"/>
                  <a:gd name="T85" fmla="*/ 6 h 58"/>
                  <a:gd name="T86" fmla="*/ 7 w 40"/>
                  <a:gd name="T87" fmla="*/ 4 h 58"/>
                  <a:gd name="T88" fmla="*/ 11 w 40"/>
                  <a:gd name="T89" fmla="*/ 2 h 58"/>
                  <a:gd name="T90" fmla="*/ 12 w 40"/>
                  <a:gd name="T91"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 h="58">
                    <a:moveTo>
                      <a:pt x="12" y="1"/>
                    </a:moveTo>
                    <a:lnTo>
                      <a:pt x="13" y="1"/>
                    </a:lnTo>
                    <a:lnTo>
                      <a:pt x="14" y="0"/>
                    </a:lnTo>
                    <a:lnTo>
                      <a:pt x="14" y="1"/>
                    </a:lnTo>
                    <a:lnTo>
                      <a:pt x="16" y="2"/>
                    </a:lnTo>
                    <a:lnTo>
                      <a:pt x="22" y="7"/>
                    </a:lnTo>
                    <a:lnTo>
                      <a:pt x="22" y="9"/>
                    </a:lnTo>
                    <a:lnTo>
                      <a:pt x="23" y="10"/>
                    </a:lnTo>
                    <a:lnTo>
                      <a:pt x="23" y="13"/>
                    </a:lnTo>
                    <a:lnTo>
                      <a:pt x="24" y="13"/>
                    </a:lnTo>
                    <a:lnTo>
                      <a:pt x="24" y="13"/>
                    </a:lnTo>
                    <a:lnTo>
                      <a:pt x="26" y="13"/>
                    </a:lnTo>
                    <a:lnTo>
                      <a:pt x="27" y="13"/>
                    </a:lnTo>
                    <a:lnTo>
                      <a:pt x="28" y="14"/>
                    </a:lnTo>
                    <a:lnTo>
                      <a:pt x="29" y="15"/>
                    </a:lnTo>
                    <a:lnTo>
                      <a:pt x="30" y="15"/>
                    </a:lnTo>
                    <a:lnTo>
                      <a:pt x="30" y="16"/>
                    </a:lnTo>
                    <a:lnTo>
                      <a:pt x="32" y="17"/>
                    </a:lnTo>
                    <a:lnTo>
                      <a:pt x="33" y="19"/>
                    </a:lnTo>
                    <a:lnTo>
                      <a:pt x="34" y="21"/>
                    </a:lnTo>
                    <a:lnTo>
                      <a:pt x="35" y="21"/>
                    </a:lnTo>
                    <a:lnTo>
                      <a:pt x="34" y="22"/>
                    </a:lnTo>
                    <a:lnTo>
                      <a:pt x="34" y="23"/>
                    </a:lnTo>
                    <a:lnTo>
                      <a:pt x="32" y="25"/>
                    </a:lnTo>
                    <a:lnTo>
                      <a:pt x="32" y="25"/>
                    </a:lnTo>
                    <a:lnTo>
                      <a:pt x="33" y="25"/>
                    </a:lnTo>
                    <a:lnTo>
                      <a:pt x="33" y="25"/>
                    </a:lnTo>
                    <a:lnTo>
                      <a:pt x="33" y="27"/>
                    </a:lnTo>
                    <a:lnTo>
                      <a:pt x="32" y="27"/>
                    </a:lnTo>
                    <a:lnTo>
                      <a:pt x="32" y="28"/>
                    </a:lnTo>
                    <a:lnTo>
                      <a:pt x="31" y="28"/>
                    </a:lnTo>
                    <a:lnTo>
                      <a:pt x="30" y="28"/>
                    </a:lnTo>
                    <a:lnTo>
                      <a:pt x="28" y="29"/>
                    </a:lnTo>
                    <a:lnTo>
                      <a:pt x="28" y="29"/>
                    </a:lnTo>
                    <a:lnTo>
                      <a:pt x="28" y="29"/>
                    </a:lnTo>
                    <a:lnTo>
                      <a:pt x="28" y="29"/>
                    </a:lnTo>
                    <a:lnTo>
                      <a:pt x="28" y="32"/>
                    </a:lnTo>
                    <a:lnTo>
                      <a:pt x="27" y="33"/>
                    </a:lnTo>
                    <a:lnTo>
                      <a:pt x="26" y="35"/>
                    </a:lnTo>
                    <a:lnTo>
                      <a:pt x="26" y="35"/>
                    </a:lnTo>
                    <a:lnTo>
                      <a:pt x="27" y="37"/>
                    </a:lnTo>
                    <a:lnTo>
                      <a:pt x="28" y="39"/>
                    </a:lnTo>
                    <a:lnTo>
                      <a:pt x="29" y="39"/>
                    </a:lnTo>
                    <a:lnTo>
                      <a:pt x="30" y="40"/>
                    </a:lnTo>
                    <a:lnTo>
                      <a:pt x="30" y="41"/>
                    </a:lnTo>
                    <a:lnTo>
                      <a:pt x="30" y="41"/>
                    </a:lnTo>
                    <a:lnTo>
                      <a:pt x="31" y="41"/>
                    </a:lnTo>
                    <a:lnTo>
                      <a:pt x="32" y="41"/>
                    </a:lnTo>
                    <a:lnTo>
                      <a:pt x="33" y="42"/>
                    </a:lnTo>
                    <a:lnTo>
                      <a:pt x="33" y="43"/>
                    </a:lnTo>
                    <a:lnTo>
                      <a:pt x="34" y="44"/>
                    </a:lnTo>
                    <a:lnTo>
                      <a:pt x="34" y="45"/>
                    </a:lnTo>
                    <a:lnTo>
                      <a:pt x="35" y="46"/>
                    </a:lnTo>
                    <a:lnTo>
                      <a:pt x="35" y="47"/>
                    </a:lnTo>
                    <a:lnTo>
                      <a:pt x="36" y="49"/>
                    </a:lnTo>
                    <a:lnTo>
                      <a:pt x="38" y="51"/>
                    </a:lnTo>
                    <a:lnTo>
                      <a:pt x="40" y="53"/>
                    </a:lnTo>
                    <a:lnTo>
                      <a:pt x="40" y="53"/>
                    </a:lnTo>
                    <a:lnTo>
                      <a:pt x="40" y="53"/>
                    </a:lnTo>
                    <a:lnTo>
                      <a:pt x="38" y="53"/>
                    </a:lnTo>
                    <a:lnTo>
                      <a:pt x="36" y="53"/>
                    </a:lnTo>
                    <a:lnTo>
                      <a:pt x="35" y="53"/>
                    </a:lnTo>
                    <a:lnTo>
                      <a:pt x="35" y="53"/>
                    </a:lnTo>
                    <a:lnTo>
                      <a:pt x="34" y="53"/>
                    </a:lnTo>
                    <a:lnTo>
                      <a:pt x="34" y="53"/>
                    </a:lnTo>
                    <a:lnTo>
                      <a:pt x="32" y="53"/>
                    </a:lnTo>
                    <a:lnTo>
                      <a:pt x="31" y="55"/>
                    </a:lnTo>
                    <a:lnTo>
                      <a:pt x="29" y="55"/>
                    </a:lnTo>
                    <a:lnTo>
                      <a:pt x="28" y="55"/>
                    </a:lnTo>
                    <a:lnTo>
                      <a:pt x="27" y="56"/>
                    </a:lnTo>
                    <a:lnTo>
                      <a:pt x="25" y="56"/>
                    </a:lnTo>
                    <a:lnTo>
                      <a:pt x="24" y="57"/>
                    </a:lnTo>
                    <a:lnTo>
                      <a:pt x="23" y="58"/>
                    </a:lnTo>
                    <a:lnTo>
                      <a:pt x="22" y="58"/>
                    </a:lnTo>
                    <a:lnTo>
                      <a:pt x="20" y="58"/>
                    </a:lnTo>
                    <a:lnTo>
                      <a:pt x="19" y="58"/>
                    </a:lnTo>
                    <a:lnTo>
                      <a:pt x="16" y="57"/>
                    </a:lnTo>
                    <a:lnTo>
                      <a:pt x="16" y="56"/>
                    </a:lnTo>
                    <a:lnTo>
                      <a:pt x="15" y="55"/>
                    </a:lnTo>
                    <a:lnTo>
                      <a:pt x="14" y="55"/>
                    </a:lnTo>
                    <a:lnTo>
                      <a:pt x="14" y="54"/>
                    </a:lnTo>
                    <a:lnTo>
                      <a:pt x="14" y="53"/>
                    </a:lnTo>
                    <a:lnTo>
                      <a:pt x="14" y="51"/>
                    </a:lnTo>
                    <a:lnTo>
                      <a:pt x="14" y="50"/>
                    </a:lnTo>
                    <a:lnTo>
                      <a:pt x="12" y="49"/>
                    </a:lnTo>
                    <a:lnTo>
                      <a:pt x="12" y="48"/>
                    </a:lnTo>
                    <a:lnTo>
                      <a:pt x="12" y="43"/>
                    </a:lnTo>
                    <a:lnTo>
                      <a:pt x="13" y="42"/>
                    </a:lnTo>
                    <a:lnTo>
                      <a:pt x="13" y="41"/>
                    </a:lnTo>
                    <a:lnTo>
                      <a:pt x="13" y="39"/>
                    </a:lnTo>
                    <a:lnTo>
                      <a:pt x="14" y="37"/>
                    </a:lnTo>
                    <a:lnTo>
                      <a:pt x="15" y="37"/>
                    </a:lnTo>
                    <a:lnTo>
                      <a:pt x="14" y="36"/>
                    </a:lnTo>
                    <a:lnTo>
                      <a:pt x="14" y="35"/>
                    </a:lnTo>
                    <a:lnTo>
                      <a:pt x="14" y="33"/>
                    </a:lnTo>
                    <a:lnTo>
                      <a:pt x="12" y="32"/>
                    </a:lnTo>
                    <a:lnTo>
                      <a:pt x="12" y="32"/>
                    </a:lnTo>
                    <a:lnTo>
                      <a:pt x="10" y="31"/>
                    </a:lnTo>
                    <a:lnTo>
                      <a:pt x="11" y="29"/>
                    </a:lnTo>
                    <a:lnTo>
                      <a:pt x="11" y="29"/>
                    </a:lnTo>
                    <a:lnTo>
                      <a:pt x="11" y="27"/>
                    </a:lnTo>
                    <a:lnTo>
                      <a:pt x="10" y="27"/>
                    </a:lnTo>
                    <a:lnTo>
                      <a:pt x="9" y="26"/>
                    </a:lnTo>
                    <a:lnTo>
                      <a:pt x="7" y="27"/>
                    </a:lnTo>
                    <a:lnTo>
                      <a:pt x="6" y="27"/>
                    </a:lnTo>
                    <a:lnTo>
                      <a:pt x="6" y="26"/>
                    </a:lnTo>
                    <a:lnTo>
                      <a:pt x="5" y="26"/>
                    </a:lnTo>
                    <a:lnTo>
                      <a:pt x="4" y="25"/>
                    </a:lnTo>
                    <a:lnTo>
                      <a:pt x="4" y="24"/>
                    </a:lnTo>
                    <a:lnTo>
                      <a:pt x="2" y="22"/>
                    </a:lnTo>
                    <a:lnTo>
                      <a:pt x="0" y="20"/>
                    </a:lnTo>
                    <a:lnTo>
                      <a:pt x="0" y="19"/>
                    </a:lnTo>
                    <a:lnTo>
                      <a:pt x="0" y="19"/>
                    </a:lnTo>
                    <a:lnTo>
                      <a:pt x="0" y="19"/>
                    </a:lnTo>
                    <a:lnTo>
                      <a:pt x="2" y="17"/>
                    </a:lnTo>
                    <a:lnTo>
                      <a:pt x="2" y="17"/>
                    </a:lnTo>
                    <a:lnTo>
                      <a:pt x="2" y="15"/>
                    </a:lnTo>
                    <a:lnTo>
                      <a:pt x="2" y="14"/>
                    </a:lnTo>
                    <a:lnTo>
                      <a:pt x="4" y="13"/>
                    </a:lnTo>
                    <a:lnTo>
                      <a:pt x="6" y="12"/>
                    </a:lnTo>
                    <a:lnTo>
                      <a:pt x="7" y="11"/>
                    </a:lnTo>
                    <a:lnTo>
                      <a:pt x="6" y="11"/>
                    </a:lnTo>
                    <a:lnTo>
                      <a:pt x="6" y="11"/>
                    </a:lnTo>
                    <a:lnTo>
                      <a:pt x="5" y="11"/>
                    </a:lnTo>
                    <a:lnTo>
                      <a:pt x="4" y="11"/>
                    </a:lnTo>
                    <a:lnTo>
                      <a:pt x="4" y="9"/>
                    </a:lnTo>
                    <a:lnTo>
                      <a:pt x="4" y="7"/>
                    </a:lnTo>
                    <a:lnTo>
                      <a:pt x="4" y="7"/>
                    </a:lnTo>
                    <a:lnTo>
                      <a:pt x="4" y="6"/>
                    </a:lnTo>
                    <a:lnTo>
                      <a:pt x="6" y="6"/>
                    </a:lnTo>
                    <a:lnTo>
                      <a:pt x="6" y="5"/>
                    </a:lnTo>
                    <a:lnTo>
                      <a:pt x="7" y="4"/>
                    </a:lnTo>
                    <a:lnTo>
                      <a:pt x="10" y="4"/>
                    </a:lnTo>
                    <a:lnTo>
                      <a:pt x="10" y="3"/>
                    </a:lnTo>
                    <a:lnTo>
                      <a:pt x="11" y="2"/>
                    </a:lnTo>
                    <a:lnTo>
                      <a:pt x="12" y="2"/>
                    </a:lnTo>
                    <a:lnTo>
                      <a:pt x="12" y="2"/>
                    </a:lnTo>
                    <a:lnTo>
                      <a:pt x="1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9" name="Freeform 147"/>
              <p:cNvSpPr>
                <a:spLocks/>
              </p:cNvSpPr>
              <p:nvPr/>
            </p:nvSpPr>
            <p:spPr bwMode="auto">
              <a:xfrm>
                <a:off x="982" y="2611"/>
                <a:ext cx="24" cy="30"/>
              </a:xfrm>
              <a:custGeom>
                <a:avLst/>
                <a:gdLst>
                  <a:gd name="T0" fmla="*/ 0 w 24"/>
                  <a:gd name="T1" fmla="*/ 27 h 30"/>
                  <a:gd name="T2" fmla="*/ 2 w 24"/>
                  <a:gd name="T3" fmla="*/ 25 h 30"/>
                  <a:gd name="T4" fmla="*/ 2 w 24"/>
                  <a:gd name="T5" fmla="*/ 24 h 30"/>
                  <a:gd name="T6" fmla="*/ 3 w 24"/>
                  <a:gd name="T7" fmla="*/ 22 h 30"/>
                  <a:gd name="T8" fmla="*/ 4 w 24"/>
                  <a:gd name="T9" fmla="*/ 18 h 30"/>
                  <a:gd name="T10" fmla="*/ 4 w 24"/>
                  <a:gd name="T11" fmla="*/ 16 h 30"/>
                  <a:gd name="T12" fmla="*/ 3 w 24"/>
                  <a:gd name="T13" fmla="*/ 15 h 30"/>
                  <a:gd name="T14" fmla="*/ 3 w 24"/>
                  <a:gd name="T15" fmla="*/ 15 h 30"/>
                  <a:gd name="T16" fmla="*/ 3 w 24"/>
                  <a:gd name="T17" fmla="*/ 14 h 30"/>
                  <a:gd name="T18" fmla="*/ 2 w 24"/>
                  <a:gd name="T19" fmla="*/ 12 h 30"/>
                  <a:gd name="T20" fmla="*/ 1 w 24"/>
                  <a:gd name="T21" fmla="*/ 11 h 30"/>
                  <a:gd name="T22" fmla="*/ 1 w 24"/>
                  <a:gd name="T23" fmla="*/ 8 h 30"/>
                  <a:gd name="T24" fmla="*/ 1 w 24"/>
                  <a:gd name="T25" fmla="*/ 5 h 30"/>
                  <a:gd name="T26" fmla="*/ 2 w 24"/>
                  <a:gd name="T27" fmla="*/ 4 h 30"/>
                  <a:gd name="T28" fmla="*/ 2 w 24"/>
                  <a:gd name="T29" fmla="*/ 2 h 30"/>
                  <a:gd name="T30" fmla="*/ 3 w 24"/>
                  <a:gd name="T31" fmla="*/ 2 h 30"/>
                  <a:gd name="T32" fmla="*/ 3 w 24"/>
                  <a:gd name="T33" fmla="*/ 1 h 30"/>
                  <a:gd name="T34" fmla="*/ 4 w 24"/>
                  <a:gd name="T35" fmla="*/ 1 h 30"/>
                  <a:gd name="T36" fmla="*/ 4 w 24"/>
                  <a:gd name="T37" fmla="*/ 0 h 30"/>
                  <a:gd name="T38" fmla="*/ 5 w 24"/>
                  <a:gd name="T39" fmla="*/ 0 h 30"/>
                  <a:gd name="T40" fmla="*/ 6 w 24"/>
                  <a:gd name="T41" fmla="*/ 0 h 30"/>
                  <a:gd name="T42" fmla="*/ 8 w 24"/>
                  <a:gd name="T43" fmla="*/ 1 h 30"/>
                  <a:gd name="T44" fmla="*/ 10 w 24"/>
                  <a:gd name="T45" fmla="*/ 2 h 30"/>
                  <a:gd name="T46" fmla="*/ 12 w 24"/>
                  <a:gd name="T47" fmla="*/ 3 h 30"/>
                  <a:gd name="T48" fmla="*/ 13 w 24"/>
                  <a:gd name="T49" fmla="*/ 3 h 30"/>
                  <a:gd name="T50" fmla="*/ 15 w 24"/>
                  <a:gd name="T51" fmla="*/ 4 h 30"/>
                  <a:gd name="T52" fmla="*/ 17 w 24"/>
                  <a:gd name="T53" fmla="*/ 6 h 30"/>
                  <a:gd name="T54" fmla="*/ 18 w 24"/>
                  <a:gd name="T55" fmla="*/ 6 h 30"/>
                  <a:gd name="T56" fmla="*/ 20 w 24"/>
                  <a:gd name="T57" fmla="*/ 8 h 30"/>
                  <a:gd name="T58" fmla="*/ 20 w 24"/>
                  <a:gd name="T59" fmla="*/ 8 h 30"/>
                  <a:gd name="T60" fmla="*/ 22 w 24"/>
                  <a:gd name="T61" fmla="*/ 10 h 30"/>
                  <a:gd name="T62" fmla="*/ 24 w 24"/>
                  <a:gd name="T63" fmla="*/ 11 h 30"/>
                  <a:gd name="T64" fmla="*/ 24 w 24"/>
                  <a:gd name="T65" fmla="*/ 13 h 30"/>
                  <a:gd name="T66" fmla="*/ 24 w 24"/>
                  <a:gd name="T67" fmla="*/ 13 h 30"/>
                  <a:gd name="T68" fmla="*/ 22 w 24"/>
                  <a:gd name="T69" fmla="*/ 14 h 30"/>
                  <a:gd name="T70" fmla="*/ 21 w 24"/>
                  <a:gd name="T71" fmla="*/ 16 h 30"/>
                  <a:gd name="T72" fmla="*/ 20 w 24"/>
                  <a:gd name="T73" fmla="*/ 18 h 30"/>
                  <a:gd name="T74" fmla="*/ 18 w 24"/>
                  <a:gd name="T75" fmla="*/ 20 h 30"/>
                  <a:gd name="T76" fmla="*/ 18 w 24"/>
                  <a:gd name="T77" fmla="*/ 21 h 30"/>
                  <a:gd name="T78" fmla="*/ 16 w 24"/>
                  <a:gd name="T79" fmla="*/ 24 h 30"/>
                  <a:gd name="T80" fmla="*/ 12 w 24"/>
                  <a:gd name="T81" fmla="*/ 28 h 30"/>
                  <a:gd name="T82" fmla="*/ 12 w 24"/>
                  <a:gd name="T83" fmla="*/ 28 h 30"/>
                  <a:gd name="T84" fmla="*/ 11 w 24"/>
                  <a:gd name="T85" fmla="*/ 29 h 30"/>
                  <a:gd name="T86" fmla="*/ 10 w 24"/>
                  <a:gd name="T87" fmla="*/ 29 h 30"/>
                  <a:gd name="T88" fmla="*/ 8 w 24"/>
                  <a:gd name="T89" fmla="*/ 28 h 30"/>
                  <a:gd name="T90" fmla="*/ 8 w 24"/>
                  <a:gd name="T91" fmla="*/ 28 h 30"/>
                  <a:gd name="T92" fmla="*/ 7 w 24"/>
                  <a:gd name="T93" fmla="*/ 28 h 30"/>
                  <a:gd name="T94" fmla="*/ 4 w 24"/>
                  <a:gd name="T95" fmla="*/ 30 h 30"/>
                  <a:gd name="T96" fmla="*/ 4 w 24"/>
                  <a:gd name="T97" fmla="*/ 30 h 30"/>
                  <a:gd name="T98" fmla="*/ 3 w 24"/>
                  <a:gd name="T99" fmla="*/ 30 h 30"/>
                  <a:gd name="T100" fmla="*/ 2 w 24"/>
                  <a:gd name="T101" fmla="*/ 28 h 30"/>
                  <a:gd name="T102" fmla="*/ 0 w 24"/>
                  <a:gd name="T103"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 h="30">
                    <a:moveTo>
                      <a:pt x="0" y="27"/>
                    </a:moveTo>
                    <a:lnTo>
                      <a:pt x="2" y="25"/>
                    </a:lnTo>
                    <a:lnTo>
                      <a:pt x="2" y="24"/>
                    </a:lnTo>
                    <a:lnTo>
                      <a:pt x="3" y="22"/>
                    </a:lnTo>
                    <a:lnTo>
                      <a:pt x="4" y="18"/>
                    </a:lnTo>
                    <a:lnTo>
                      <a:pt x="4" y="16"/>
                    </a:lnTo>
                    <a:lnTo>
                      <a:pt x="3" y="15"/>
                    </a:lnTo>
                    <a:lnTo>
                      <a:pt x="3" y="15"/>
                    </a:lnTo>
                    <a:lnTo>
                      <a:pt x="3" y="14"/>
                    </a:lnTo>
                    <a:lnTo>
                      <a:pt x="2" y="12"/>
                    </a:lnTo>
                    <a:lnTo>
                      <a:pt x="1" y="11"/>
                    </a:lnTo>
                    <a:lnTo>
                      <a:pt x="1" y="8"/>
                    </a:lnTo>
                    <a:lnTo>
                      <a:pt x="1" y="5"/>
                    </a:lnTo>
                    <a:lnTo>
                      <a:pt x="2" y="4"/>
                    </a:lnTo>
                    <a:lnTo>
                      <a:pt x="2" y="2"/>
                    </a:lnTo>
                    <a:lnTo>
                      <a:pt x="3" y="2"/>
                    </a:lnTo>
                    <a:lnTo>
                      <a:pt x="3" y="1"/>
                    </a:lnTo>
                    <a:lnTo>
                      <a:pt x="4" y="1"/>
                    </a:lnTo>
                    <a:lnTo>
                      <a:pt x="4" y="0"/>
                    </a:lnTo>
                    <a:lnTo>
                      <a:pt x="5" y="0"/>
                    </a:lnTo>
                    <a:lnTo>
                      <a:pt x="6" y="0"/>
                    </a:lnTo>
                    <a:lnTo>
                      <a:pt x="8" y="1"/>
                    </a:lnTo>
                    <a:lnTo>
                      <a:pt x="10" y="2"/>
                    </a:lnTo>
                    <a:lnTo>
                      <a:pt x="12" y="3"/>
                    </a:lnTo>
                    <a:lnTo>
                      <a:pt x="13" y="3"/>
                    </a:lnTo>
                    <a:lnTo>
                      <a:pt x="15" y="4"/>
                    </a:lnTo>
                    <a:lnTo>
                      <a:pt x="17" y="6"/>
                    </a:lnTo>
                    <a:lnTo>
                      <a:pt x="18" y="6"/>
                    </a:lnTo>
                    <a:lnTo>
                      <a:pt x="20" y="8"/>
                    </a:lnTo>
                    <a:lnTo>
                      <a:pt x="20" y="8"/>
                    </a:lnTo>
                    <a:lnTo>
                      <a:pt x="22" y="10"/>
                    </a:lnTo>
                    <a:lnTo>
                      <a:pt x="24" y="11"/>
                    </a:lnTo>
                    <a:lnTo>
                      <a:pt x="24" y="13"/>
                    </a:lnTo>
                    <a:lnTo>
                      <a:pt x="24" y="13"/>
                    </a:lnTo>
                    <a:lnTo>
                      <a:pt x="22" y="14"/>
                    </a:lnTo>
                    <a:lnTo>
                      <a:pt x="21" y="16"/>
                    </a:lnTo>
                    <a:lnTo>
                      <a:pt x="20" y="18"/>
                    </a:lnTo>
                    <a:lnTo>
                      <a:pt x="18" y="20"/>
                    </a:lnTo>
                    <a:lnTo>
                      <a:pt x="18" y="21"/>
                    </a:lnTo>
                    <a:lnTo>
                      <a:pt x="16" y="24"/>
                    </a:lnTo>
                    <a:lnTo>
                      <a:pt x="12" y="28"/>
                    </a:lnTo>
                    <a:lnTo>
                      <a:pt x="12" y="28"/>
                    </a:lnTo>
                    <a:lnTo>
                      <a:pt x="11" y="29"/>
                    </a:lnTo>
                    <a:lnTo>
                      <a:pt x="10" y="29"/>
                    </a:lnTo>
                    <a:lnTo>
                      <a:pt x="8" y="28"/>
                    </a:lnTo>
                    <a:lnTo>
                      <a:pt x="8" y="28"/>
                    </a:lnTo>
                    <a:lnTo>
                      <a:pt x="7" y="28"/>
                    </a:lnTo>
                    <a:lnTo>
                      <a:pt x="4" y="30"/>
                    </a:lnTo>
                    <a:lnTo>
                      <a:pt x="4" y="30"/>
                    </a:lnTo>
                    <a:lnTo>
                      <a:pt x="3" y="30"/>
                    </a:lnTo>
                    <a:lnTo>
                      <a:pt x="2" y="28"/>
                    </a:lnTo>
                    <a:lnTo>
                      <a:pt x="0" y="2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0" name="Freeform 148"/>
              <p:cNvSpPr>
                <a:spLocks/>
              </p:cNvSpPr>
              <p:nvPr/>
            </p:nvSpPr>
            <p:spPr bwMode="auto">
              <a:xfrm>
                <a:off x="1638" y="2279"/>
                <a:ext cx="25" cy="21"/>
              </a:xfrm>
              <a:custGeom>
                <a:avLst/>
                <a:gdLst>
                  <a:gd name="T0" fmla="*/ 16 w 25"/>
                  <a:gd name="T1" fmla="*/ 2 h 21"/>
                  <a:gd name="T2" fmla="*/ 15 w 25"/>
                  <a:gd name="T3" fmla="*/ 2 h 21"/>
                  <a:gd name="T4" fmla="*/ 12 w 25"/>
                  <a:gd name="T5" fmla="*/ 2 h 21"/>
                  <a:gd name="T6" fmla="*/ 9 w 25"/>
                  <a:gd name="T7" fmla="*/ 0 h 21"/>
                  <a:gd name="T8" fmla="*/ 6 w 25"/>
                  <a:gd name="T9" fmla="*/ 2 h 21"/>
                  <a:gd name="T10" fmla="*/ 4 w 25"/>
                  <a:gd name="T11" fmla="*/ 2 h 21"/>
                  <a:gd name="T12" fmla="*/ 3 w 25"/>
                  <a:gd name="T13" fmla="*/ 3 h 21"/>
                  <a:gd name="T14" fmla="*/ 3 w 25"/>
                  <a:gd name="T15" fmla="*/ 4 h 21"/>
                  <a:gd name="T16" fmla="*/ 4 w 25"/>
                  <a:gd name="T17" fmla="*/ 5 h 21"/>
                  <a:gd name="T18" fmla="*/ 4 w 25"/>
                  <a:gd name="T19" fmla="*/ 7 h 21"/>
                  <a:gd name="T20" fmla="*/ 3 w 25"/>
                  <a:gd name="T21" fmla="*/ 8 h 21"/>
                  <a:gd name="T22" fmla="*/ 2 w 25"/>
                  <a:gd name="T23" fmla="*/ 11 h 21"/>
                  <a:gd name="T24" fmla="*/ 2 w 25"/>
                  <a:gd name="T25" fmla="*/ 13 h 21"/>
                  <a:gd name="T26" fmla="*/ 0 w 25"/>
                  <a:gd name="T27" fmla="*/ 15 h 21"/>
                  <a:gd name="T28" fmla="*/ 1 w 25"/>
                  <a:gd name="T29" fmla="*/ 15 h 21"/>
                  <a:gd name="T30" fmla="*/ 2 w 25"/>
                  <a:gd name="T31" fmla="*/ 16 h 21"/>
                  <a:gd name="T32" fmla="*/ 7 w 25"/>
                  <a:gd name="T33" fmla="*/ 15 h 21"/>
                  <a:gd name="T34" fmla="*/ 6 w 25"/>
                  <a:gd name="T35" fmla="*/ 17 h 21"/>
                  <a:gd name="T36" fmla="*/ 4 w 25"/>
                  <a:gd name="T37" fmla="*/ 17 h 21"/>
                  <a:gd name="T38" fmla="*/ 2 w 25"/>
                  <a:gd name="T39" fmla="*/ 19 h 21"/>
                  <a:gd name="T40" fmla="*/ 2 w 25"/>
                  <a:gd name="T41" fmla="*/ 19 h 21"/>
                  <a:gd name="T42" fmla="*/ 2 w 25"/>
                  <a:gd name="T43" fmla="*/ 21 h 21"/>
                  <a:gd name="T44" fmla="*/ 3 w 25"/>
                  <a:gd name="T45" fmla="*/ 21 h 21"/>
                  <a:gd name="T46" fmla="*/ 4 w 25"/>
                  <a:gd name="T47" fmla="*/ 19 h 21"/>
                  <a:gd name="T48" fmla="*/ 5 w 25"/>
                  <a:gd name="T49" fmla="*/ 18 h 21"/>
                  <a:gd name="T50" fmla="*/ 9 w 25"/>
                  <a:gd name="T51" fmla="*/ 16 h 21"/>
                  <a:gd name="T52" fmla="*/ 12 w 25"/>
                  <a:gd name="T53" fmla="*/ 13 h 21"/>
                  <a:gd name="T54" fmla="*/ 13 w 25"/>
                  <a:gd name="T55" fmla="*/ 12 h 21"/>
                  <a:gd name="T56" fmla="*/ 15 w 25"/>
                  <a:gd name="T57" fmla="*/ 12 h 21"/>
                  <a:gd name="T58" fmla="*/ 16 w 25"/>
                  <a:gd name="T59" fmla="*/ 11 h 21"/>
                  <a:gd name="T60" fmla="*/ 19 w 25"/>
                  <a:gd name="T61" fmla="*/ 11 h 21"/>
                  <a:gd name="T62" fmla="*/ 21 w 25"/>
                  <a:gd name="T63" fmla="*/ 11 h 21"/>
                  <a:gd name="T64" fmla="*/ 22 w 25"/>
                  <a:gd name="T65" fmla="*/ 12 h 21"/>
                  <a:gd name="T66" fmla="*/ 24 w 25"/>
                  <a:gd name="T67" fmla="*/ 11 h 21"/>
                  <a:gd name="T68" fmla="*/ 25 w 25"/>
                  <a:gd name="T69" fmla="*/ 10 h 21"/>
                  <a:gd name="T70" fmla="*/ 25 w 25"/>
                  <a:gd name="T71" fmla="*/ 9 h 21"/>
                  <a:gd name="T72" fmla="*/ 24 w 25"/>
                  <a:gd name="T73" fmla="*/ 9 h 21"/>
                  <a:gd name="T74" fmla="*/ 21 w 25"/>
                  <a:gd name="T75" fmla="*/ 8 h 21"/>
                  <a:gd name="T76" fmla="*/ 19 w 25"/>
                  <a:gd name="T77" fmla="*/ 7 h 21"/>
                  <a:gd name="T78" fmla="*/ 18 w 25"/>
                  <a:gd name="T79" fmla="*/ 6 h 21"/>
                  <a:gd name="T80" fmla="*/ 17 w 25"/>
                  <a:gd name="T81" fmla="*/ 5 h 21"/>
                  <a:gd name="T82" fmla="*/ 16 w 25"/>
                  <a:gd name="T83" fmla="*/ 3 h 21"/>
                  <a:gd name="T84" fmla="*/ 16 w 25"/>
                  <a:gd name="T85"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 h="21">
                    <a:moveTo>
                      <a:pt x="16" y="2"/>
                    </a:moveTo>
                    <a:lnTo>
                      <a:pt x="15" y="2"/>
                    </a:lnTo>
                    <a:lnTo>
                      <a:pt x="12" y="2"/>
                    </a:lnTo>
                    <a:lnTo>
                      <a:pt x="9" y="0"/>
                    </a:lnTo>
                    <a:lnTo>
                      <a:pt x="6" y="2"/>
                    </a:lnTo>
                    <a:lnTo>
                      <a:pt x="4" y="2"/>
                    </a:lnTo>
                    <a:lnTo>
                      <a:pt x="3" y="3"/>
                    </a:lnTo>
                    <a:lnTo>
                      <a:pt x="3" y="4"/>
                    </a:lnTo>
                    <a:lnTo>
                      <a:pt x="4" y="5"/>
                    </a:lnTo>
                    <a:lnTo>
                      <a:pt x="4" y="7"/>
                    </a:lnTo>
                    <a:lnTo>
                      <a:pt x="3" y="8"/>
                    </a:lnTo>
                    <a:lnTo>
                      <a:pt x="2" y="11"/>
                    </a:lnTo>
                    <a:lnTo>
                      <a:pt x="2" y="13"/>
                    </a:lnTo>
                    <a:lnTo>
                      <a:pt x="0" y="15"/>
                    </a:lnTo>
                    <a:lnTo>
                      <a:pt x="1" y="15"/>
                    </a:lnTo>
                    <a:lnTo>
                      <a:pt x="2" y="16"/>
                    </a:lnTo>
                    <a:lnTo>
                      <a:pt x="7" y="15"/>
                    </a:lnTo>
                    <a:lnTo>
                      <a:pt x="6" y="17"/>
                    </a:lnTo>
                    <a:lnTo>
                      <a:pt x="4" y="17"/>
                    </a:lnTo>
                    <a:lnTo>
                      <a:pt x="2" y="19"/>
                    </a:lnTo>
                    <a:lnTo>
                      <a:pt x="2" y="19"/>
                    </a:lnTo>
                    <a:lnTo>
                      <a:pt x="2" y="21"/>
                    </a:lnTo>
                    <a:lnTo>
                      <a:pt x="3" y="21"/>
                    </a:lnTo>
                    <a:lnTo>
                      <a:pt x="4" y="19"/>
                    </a:lnTo>
                    <a:lnTo>
                      <a:pt x="5" y="18"/>
                    </a:lnTo>
                    <a:lnTo>
                      <a:pt x="9" y="16"/>
                    </a:lnTo>
                    <a:lnTo>
                      <a:pt x="12" y="13"/>
                    </a:lnTo>
                    <a:lnTo>
                      <a:pt x="13" y="12"/>
                    </a:lnTo>
                    <a:lnTo>
                      <a:pt x="15" y="12"/>
                    </a:lnTo>
                    <a:lnTo>
                      <a:pt x="16" y="11"/>
                    </a:lnTo>
                    <a:lnTo>
                      <a:pt x="19" y="11"/>
                    </a:lnTo>
                    <a:lnTo>
                      <a:pt x="21" y="11"/>
                    </a:lnTo>
                    <a:lnTo>
                      <a:pt x="22" y="12"/>
                    </a:lnTo>
                    <a:lnTo>
                      <a:pt x="24" y="11"/>
                    </a:lnTo>
                    <a:lnTo>
                      <a:pt x="25" y="10"/>
                    </a:lnTo>
                    <a:lnTo>
                      <a:pt x="25" y="9"/>
                    </a:lnTo>
                    <a:lnTo>
                      <a:pt x="24" y="9"/>
                    </a:lnTo>
                    <a:lnTo>
                      <a:pt x="21" y="8"/>
                    </a:lnTo>
                    <a:lnTo>
                      <a:pt x="19" y="7"/>
                    </a:lnTo>
                    <a:lnTo>
                      <a:pt x="18" y="6"/>
                    </a:lnTo>
                    <a:lnTo>
                      <a:pt x="17" y="5"/>
                    </a:lnTo>
                    <a:lnTo>
                      <a:pt x="16" y="3"/>
                    </a:lnTo>
                    <a:lnTo>
                      <a:pt x="16"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1" name="Freeform 149"/>
              <p:cNvSpPr>
                <a:spLocks/>
              </p:cNvSpPr>
              <p:nvPr/>
            </p:nvSpPr>
            <p:spPr bwMode="auto">
              <a:xfrm>
                <a:off x="1668" y="2664"/>
                <a:ext cx="88" cy="88"/>
              </a:xfrm>
              <a:custGeom>
                <a:avLst/>
                <a:gdLst>
                  <a:gd name="T0" fmla="*/ 67 w 88"/>
                  <a:gd name="T1" fmla="*/ 21 h 88"/>
                  <a:gd name="T2" fmla="*/ 78 w 88"/>
                  <a:gd name="T3" fmla="*/ 35 h 88"/>
                  <a:gd name="T4" fmla="*/ 75 w 88"/>
                  <a:gd name="T5" fmla="*/ 43 h 88"/>
                  <a:gd name="T6" fmla="*/ 80 w 88"/>
                  <a:gd name="T7" fmla="*/ 49 h 88"/>
                  <a:gd name="T8" fmla="*/ 80 w 88"/>
                  <a:gd name="T9" fmla="*/ 52 h 88"/>
                  <a:gd name="T10" fmla="*/ 80 w 88"/>
                  <a:gd name="T11" fmla="*/ 57 h 88"/>
                  <a:gd name="T12" fmla="*/ 78 w 88"/>
                  <a:gd name="T13" fmla="*/ 60 h 88"/>
                  <a:gd name="T14" fmla="*/ 80 w 88"/>
                  <a:gd name="T15" fmla="*/ 65 h 88"/>
                  <a:gd name="T16" fmla="*/ 82 w 88"/>
                  <a:gd name="T17" fmla="*/ 69 h 88"/>
                  <a:gd name="T18" fmla="*/ 84 w 88"/>
                  <a:gd name="T19" fmla="*/ 73 h 88"/>
                  <a:gd name="T20" fmla="*/ 87 w 88"/>
                  <a:gd name="T21" fmla="*/ 77 h 88"/>
                  <a:gd name="T22" fmla="*/ 88 w 88"/>
                  <a:gd name="T23" fmla="*/ 79 h 88"/>
                  <a:gd name="T24" fmla="*/ 80 w 88"/>
                  <a:gd name="T25" fmla="*/ 83 h 88"/>
                  <a:gd name="T26" fmla="*/ 71 w 88"/>
                  <a:gd name="T27" fmla="*/ 84 h 88"/>
                  <a:gd name="T28" fmla="*/ 65 w 88"/>
                  <a:gd name="T29" fmla="*/ 87 h 88"/>
                  <a:gd name="T30" fmla="*/ 56 w 88"/>
                  <a:gd name="T31" fmla="*/ 88 h 88"/>
                  <a:gd name="T32" fmla="*/ 53 w 88"/>
                  <a:gd name="T33" fmla="*/ 87 h 88"/>
                  <a:gd name="T34" fmla="*/ 49 w 88"/>
                  <a:gd name="T35" fmla="*/ 87 h 88"/>
                  <a:gd name="T36" fmla="*/ 42 w 88"/>
                  <a:gd name="T37" fmla="*/ 85 h 88"/>
                  <a:gd name="T38" fmla="*/ 40 w 88"/>
                  <a:gd name="T39" fmla="*/ 79 h 88"/>
                  <a:gd name="T40" fmla="*/ 37 w 88"/>
                  <a:gd name="T41" fmla="*/ 71 h 88"/>
                  <a:gd name="T42" fmla="*/ 34 w 88"/>
                  <a:gd name="T43" fmla="*/ 71 h 88"/>
                  <a:gd name="T44" fmla="*/ 31 w 88"/>
                  <a:gd name="T45" fmla="*/ 71 h 88"/>
                  <a:gd name="T46" fmla="*/ 26 w 88"/>
                  <a:gd name="T47" fmla="*/ 68 h 88"/>
                  <a:gd name="T48" fmla="*/ 19 w 88"/>
                  <a:gd name="T49" fmla="*/ 65 h 88"/>
                  <a:gd name="T50" fmla="*/ 14 w 88"/>
                  <a:gd name="T51" fmla="*/ 62 h 88"/>
                  <a:gd name="T52" fmla="*/ 10 w 88"/>
                  <a:gd name="T53" fmla="*/ 57 h 88"/>
                  <a:gd name="T54" fmla="*/ 7 w 88"/>
                  <a:gd name="T55" fmla="*/ 49 h 88"/>
                  <a:gd name="T56" fmla="*/ 2 w 88"/>
                  <a:gd name="T57" fmla="*/ 41 h 88"/>
                  <a:gd name="T58" fmla="*/ 1 w 88"/>
                  <a:gd name="T59" fmla="*/ 35 h 88"/>
                  <a:gd name="T60" fmla="*/ 0 w 88"/>
                  <a:gd name="T61" fmla="*/ 28 h 88"/>
                  <a:gd name="T62" fmla="*/ 6 w 88"/>
                  <a:gd name="T63" fmla="*/ 24 h 88"/>
                  <a:gd name="T64" fmla="*/ 10 w 88"/>
                  <a:gd name="T65" fmla="*/ 18 h 88"/>
                  <a:gd name="T66" fmla="*/ 8 w 88"/>
                  <a:gd name="T67" fmla="*/ 15 h 88"/>
                  <a:gd name="T68" fmla="*/ 7 w 88"/>
                  <a:gd name="T69" fmla="*/ 13 h 88"/>
                  <a:gd name="T70" fmla="*/ 10 w 88"/>
                  <a:gd name="T71" fmla="*/ 7 h 88"/>
                  <a:gd name="T72" fmla="*/ 10 w 88"/>
                  <a:gd name="T73" fmla="*/ 1 h 88"/>
                  <a:gd name="T74" fmla="*/ 18 w 88"/>
                  <a:gd name="T75" fmla="*/ 1 h 88"/>
                  <a:gd name="T76" fmla="*/ 18 w 88"/>
                  <a:gd name="T77" fmla="*/ 13 h 88"/>
                  <a:gd name="T78" fmla="*/ 20 w 88"/>
                  <a:gd name="T79" fmla="*/ 13 h 88"/>
                  <a:gd name="T80" fmla="*/ 22 w 88"/>
                  <a:gd name="T81" fmla="*/ 11 h 88"/>
                  <a:gd name="T82" fmla="*/ 26 w 88"/>
                  <a:gd name="T83" fmla="*/ 13 h 88"/>
                  <a:gd name="T84" fmla="*/ 28 w 88"/>
                  <a:gd name="T85" fmla="*/ 13 h 88"/>
                  <a:gd name="T86" fmla="*/ 32 w 88"/>
                  <a:gd name="T87" fmla="*/ 12 h 88"/>
                  <a:gd name="T88" fmla="*/ 31 w 88"/>
                  <a:gd name="T89" fmla="*/ 10 h 88"/>
                  <a:gd name="T90" fmla="*/ 31 w 88"/>
                  <a:gd name="T91" fmla="*/ 7 h 88"/>
                  <a:gd name="T92" fmla="*/ 34 w 88"/>
                  <a:gd name="T93" fmla="*/ 5 h 88"/>
                  <a:gd name="T94" fmla="*/ 36 w 88"/>
                  <a:gd name="T95" fmla="*/ 3 h 88"/>
                  <a:gd name="T96" fmla="*/ 37 w 88"/>
                  <a:gd name="T97"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8" h="88">
                    <a:moveTo>
                      <a:pt x="66" y="17"/>
                    </a:moveTo>
                    <a:lnTo>
                      <a:pt x="66" y="17"/>
                    </a:lnTo>
                    <a:lnTo>
                      <a:pt x="66" y="19"/>
                    </a:lnTo>
                    <a:lnTo>
                      <a:pt x="67" y="21"/>
                    </a:lnTo>
                    <a:lnTo>
                      <a:pt x="68" y="23"/>
                    </a:lnTo>
                    <a:lnTo>
                      <a:pt x="79" y="30"/>
                    </a:lnTo>
                    <a:lnTo>
                      <a:pt x="78" y="31"/>
                    </a:lnTo>
                    <a:lnTo>
                      <a:pt x="78" y="35"/>
                    </a:lnTo>
                    <a:lnTo>
                      <a:pt x="77" y="36"/>
                    </a:lnTo>
                    <a:lnTo>
                      <a:pt x="76" y="38"/>
                    </a:lnTo>
                    <a:lnTo>
                      <a:pt x="75" y="42"/>
                    </a:lnTo>
                    <a:lnTo>
                      <a:pt x="75" y="43"/>
                    </a:lnTo>
                    <a:lnTo>
                      <a:pt x="76" y="45"/>
                    </a:lnTo>
                    <a:lnTo>
                      <a:pt x="78" y="46"/>
                    </a:lnTo>
                    <a:lnTo>
                      <a:pt x="79" y="47"/>
                    </a:lnTo>
                    <a:lnTo>
                      <a:pt x="80" y="49"/>
                    </a:lnTo>
                    <a:lnTo>
                      <a:pt x="81" y="50"/>
                    </a:lnTo>
                    <a:lnTo>
                      <a:pt x="81" y="51"/>
                    </a:lnTo>
                    <a:lnTo>
                      <a:pt x="80" y="51"/>
                    </a:lnTo>
                    <a:lnTo>
                      <a:pt x="80" y="52"/>
                    </a:lnTo>
                    <a:lnTo>
                      <a:pt x="80" y="54"/>
                    </a:lnTo>
                    <a:lnTo>
                      <a:pt x="79" y="55"/>
                    </a:lnTo>
                    <a:lnTo>
                      <a:pt x="80" y="56"/>
                    </a:lnTo>
                    <a:lnTo>
                      <a:pt x="80" y="57"/>
                    </a:lnTo>
                    <a:lnTo>
                      <a:pt x="80" y="57"/>
                    </a:lnTo>
                    <a:lnTo>
                      <a:pt x="80" y="59"/>
                    </a:lnTo>
                    <a:lnTo>
                      <a:pt x="79" y="59"/>
                    </a:lnTo>
                    <a:lnTo>
                      <a:pt x="78" y="60"/>
                    </a:lnTo>
                    <a:lnTo>
                      <a:pt x="79" y="61"/>
                    </a:lnTo>
                    <a:lnTo>
                      <a:pt x="80" y="63"/>
                    </a:lnTo>
                    <a:lnTo>
                      <a:pt x="80" y="64"/>
                    </a:lnTo>
                    <a:lnTo>
                      <a:pt x="80" y="65"/>
                    </a:lnTo>
                    <a:lnTo>
                      <a:pt x="80" y="65"/>
                    </a:lnTo>
                    <a:lnTo>
                      <a:pt x="82" y="68"/>
                    </a:lnTo>
                    <a:lnTo>
                      <a:pt x="82" y="69"/>
                    </a:lnTo>
                    <a:lnTo>
                      <a:pt x="82" y="69"/>
                    </a:lnTo>
                    <a:lnTo>
                      <a:pt x="82" y="71"/>
                    </a:lnTo>
                    <a:lnTo>
                      <a:pt x="83" y="71"/>
                    </a:lnTo>
                    <a:lnTo>
                      <a:pt x="83" y="72"/>
                    </a:lnTo>
                    <a:lnTo>
                      <a:pt x="84" y="73"/>
                    </a:lnTo>
                    <a:lnTo>
                      <a:pt x="84" y="74"/>
                    </a:lnTo>
                    <a:lnTo>
                      <a:pt x="85" y="75"/>
                    </a:lnTo>
                    <a:lnTo>
                      <a:pt x="86" y="76"/>
                    </a:lnTo>
                    <a:lnTo>
                      <a:pt x="87" y="77"/>
                    </a:lnTo>
                    <a:lnTo>
                      <a:pt x="88" y="77"/>
                    </a:lnTo>
                    <a:lnTo>
                      <a:pt x="88" y="77"/>
                    </a:lnTo>
                    <a:lnTo>
                      <a:pt x="88" y="78"/>
                    </a:lnTo>
                    <a:lnTo>
                      <a:pt x="88" y="79"/>
                    </a:lnTo>
                    <a:lnTo>
                      <a:pt x="86" y="80"/>
                    </a:lnTo>
                    <a:lnTo>
                      <a:pt x="84" y="82"/>
                    </a:lnTo>
                    <a:lnTo>
                      <a:pt x="83" y="82"/>
                    </a:lnTo>
                    <a:lnTo>
                      <a:pt x="80" y="83"/>
                    </a:lnTo>
                    <a:lnTo>
                      <a:pt x="76" y="85"/>
                    </a:lnTo>
                    <a:lnTo>
                      <a:pt x="74" y="85"/>
                    </a:lnTo>
                    <a:lnTo>
                      <a:pt x="73" y="85"/>
                    </a:lnTo>
                    <a:lnTo>
                      <a:pt x="71" y="84"/>
                    </a:lnTo>
                    <a:lnTo>
                      <a:pt x="70" y="85"/>
                    </a:lnTo>
                    <a:lnTo>
                      <a:pt x="68" y="85"/>
                    </a:lnTo>
                    <a:lnTo>
                      <a:pt x="65" y="87"/>
                    </a:lnTo>
                    <a:lnTo>
                      <a:pt x="65" y="87"/>
                    </a:lnTo>
                    <a:lnTo>
                      <a:pt x="64" y="87"/>
                    </a:lnTo>
                    <a:lnTo>
                      <a:pt x="59" y="87"/>
                    </a:lnTo>
                    <a:lnTo>
                      <a:pt x="58" y="88"/>
                    </a:lnTo>
                    <a:lnTo>
                      <a:pt x="56" y="88"/>
                    </a:lnTo>
                    <a:lnTo>
                      <a:pt x="55" y="88"/>
                    </a:lnTo>
                    <a:lnTo>
                      <a:pt x="54" y="88"/>
                    </a:lnTo>
                    <a:lnTo>
                      <a:pt x="54" y="87"/>
                    </a:lnTo>
                    <a:lnTo>
                      <a:pt x="53" y="87"/>
                    </a:lnTo>
                    <a:lnTo>
                      <a:pt x="52" y="86"/>
                    </a:lnTo>
                    <a:lnTo>
                      <a:pt x="51" y="86"/>
                    </a:lnTo>
                    <a:lnTo>
                      <a:pt x="50" y="87"/>
                    </a:lnTo>
                    <a:lnTo>
                      <a:pt x="49" y="87"/>
                    </a:lnTo>
                    <a:lnTo>
                      <a:pt x="43" y="87"/>
                    </a:lnTo>
                    <a:lnTo>
                      <a:pt x="43" y="86"/>
                    </a:lnTo>
                    <a:lnTo>
                      <a:pt x="42" y="85"/>
                    </a:lnTo>
                    <a:lnTo>
                      <a:pt x="42" y="85"/>
                    </a:lnTo>
                    <a:lnTo>
                      <a:pt x="41" y="83"/>
                    </a:lnTo>
                    <a:lnTo>
                      <a:pt x="41" y="83"/>
                    </a:lnTo>
                    <a:lnTo>
                      <a:pt x="41" y="80"/>
                    </a:lnTo>
                    <a:lnTo>
                      <a:pt x="40" y="79"/>
                    </a:lnTo>
                    <a:lnTo>
                      <a:pt x="40" y="77"/>
                    </a:lnTo>
                    <a:lnTo>
                      <a:pt x="39" y="74"/>
                    </a:lnTo>
                    <a:lnTo>
                      <a:pt x="39" y="73"/>
                    </a:lnTo>
                    <a:lnTo>
                      <a:pt x="37" y="71"/>
                    </a:lnTo>
                    <a:lnTo>
                      <a:pt x="35" y="71"/>
                    </a:lnTo>
                    <a:lnTo>
                      <a:pt x="34" y="71"/>
                    </a:lnTo>
                    <a:lnTo>
                      <a:pt x="34" y="71"/>
                    </a:lnTo>
                    <a:lnTo>
                      <a:pt x="34" y="71"/>
                    </a:lnTo>
                    <a:lnTo>
                      <a:pt x="34" y="70"/>
                    </a:lnTo>
                    <a:lnTo>
                      <a:pt x="33" y="70"/>
                    </a:lnTo>
                    <a:lnTo>
                      <a:pt x="31" y="71"/>
                    </a:lnTo>
                    <a:lnTo>
                      <a:pt x="31" y="71"/>
                    </a:lnTo>
                    <a:lnTo>
                      <a:pt x="30" y="70"/>
                    </a:lnTo>
                    <a:lnTo>
                      <a:pt x="29" y="70"/>
                    </a:lnTo>
                    <a:lnTo>
                      <a:pt x="27" y="69"/>
                    </a:lnTo>
                    <a:lnTo>
                      <a:pt x="26" y="68"/>
                    </a:lnTo>
                    <a:lnTo>
                      <a:pt x="26" y="68"/>
                    </a:lnTo>
                    <a:lnTo>
                      <a:pt x="24" y="68"/>
                    </a:lnTo>
                    <a:lnTo>
                      <a:pt x="23" y="67"/>
                    </a:lnTo>
                    <a:lnTo>
                      <a:pt x="19" y="65"/>
                    </a:lnTo>
                    <a:lnTo>
                      <a:pt x="17" y="65"/>
                    </a:lnTo>
                    <a:lnTo>
                      <a:pt x="16" y="65"/>
                    </a:lnTo>
                    <a:lnTo>
                      <a:pt x="16" y="63"/>
                    </a:lnTo>
                    <a:lnTo>
                      <a:pt x="14" y="62"/>
                    </a:lnTo>
                    <a:lnTo>
                      <a:pt x="13" y="62"/>
                    </a:lnTo>
                    <a:lnTo>
                      <a:pt x="12" y="62"/>
                    </a:lnTo>
                    <a:lnTo>
                      <a:pt x="10" y="59"/>
                    </a:lnTo>
                    <a:lnTo>
                      <a:pt x="10" y="57"/>
                    </a:lnTo>
                    <a:lnTo>
                      <a:pt x="8" y="56"/>
                    </a:lnTo>
                    <a:lnTo>
                      <a:pt x="8" y="53"/>
                    </a:lnTo>
                    <a:lnTo>
                      <a:pt x="8" y="51"/>
                    </a:lnTo>
                    <a:lnTo>
                      <a:pt x="7" y="49"/>
                    </a:lnTo>
                    <a:lnTo>
                      <a:pt x="4" y="46"/>
                    </a:lnTo>
                    <a:lnTo>
                      <a:pt x="2" y="45"/>
                    </a:lnTo>
                    <a:lnTo>
                      <a:pt x="1" y="43"/>
                    </a:lnTo>
                    <a:lnTo>
                      <a:pt x="2" y="41"/>
                    </a:lnTo>
                    <a:lnTo>
                      <a:pt x="2" y="41"/>
                    </a:lnTo>
                    <a:lnTo>
                      <a:pt x="2" y="39"/>
                    </a:lnTo>
                    <a:lnTo>
                      <a:pt x="1" y="37"/>
                    </a:lnTo>
                    <a:lnTo>
                      <a:pt x="1" y="35"/>
                    </a:lnTo>
                    <a:lnTo>
                      <a:pt x="1" y="34"/>
                    </a:lnTo>
                    <a:lnTo>
                      <a:pt x="0" y="33"/>
                    </a:lnTo>
                    <a:lnTo>
                      <a:pt x="0" y="31"/>
                    </a:lnTo>
                    <a:lnTo>
                      <a:pt x="0" y="28"/>
                    </a:lnTo>
                    <a:lnTo>
                      <a:pt x="0" y="28"/>
                    </a:lnTo>
                    <a:lnTo>
                      <a:pt x="2" y="27"/>
                    </a:lnTo>
                    <a:lnTo>
                      <a:pt x="4" y="27"/>
                    </a:lnTo>
                    <a:lnTo>
                      <a:pt x="6" y="24"/>
                    </a:lnTo>
                    <a:lnTo>
                      <a:pt x="6" y="23"/>
                    </a:lnTo>
                    <a:lnTo>
                      <a:pt x="8" y="21"/>
                    </a:lnTo>
                    <a:lnTo>
                      <a:pt x="9" y="19"/>
                    </a:lnTo>
                    <a:lnTo>
                      <a:pt x="10" y="18"/>
                    </a:lnTo>
                    <a:lnTo>
                      <a:pt x="10" y="17"/>
                    </a:lnTo>
                    <a:lnTo>
                      <a:pt x="9" y="16"/>
                    </a:lnTo>
                    <a:lnTo>
                      <a:pt x="8" y="15"/>
                    </a:lnTo>
                    <a:lnTo>
                      <a:pt x="8" y="15"/>
                    </a:lnTo>
                    <a:lnTo>
                      <a:pt x="7" y="15"/>
                    </a:lnTo>
                    <a:lnTo>
                      <a:pt x="7" y="14"/>
                    </a:lnTo>
                    <a:lnTo>
                      <a:pt x="7" y="13"/>
                    </a:lnTo>
                    <a:lnTo>
                      <a:pt x="7" y="13"/>
                    </a:lnTo>
                    <a:lnTo>
                      <a:pt x="8" y="11"/>
                    </a:lnTo>
                    <a:lnTo>
                      <a:pt x="10" y="9"/>
                    </a:lnTo>
                    <a:lnTo>
                      <a:pt x="10" y="8"/>
                    </a:lnTo>
                    <a:lnTo>
                      <a:pt x="10" y="7"/>
                    </a:lnTo>
                    <a:lnTo>
                      <a:pt x="9" y="5"/>
                    </a:lnTo>
                    <a:lnTo>
                      <a:pt x="8" y="1"/>
                    </a:lnTo>
                    <a:lnTo>
                      <a:pt x="6" y="1"/>
                    </a:lnTo>
                    <a:lnTo>
                      <a:pt x="10" y="1"/>
                    </a:lnTo>
                    <a:lnTo>
                      <a:pt x="11" y="1"/>
                    </a:lnTo>
                    <a:lnTo>
                      <a:pt x="11" y="0"/>
                    </a:lnTo>
                    <a:lnTo>
                      <a:pt x="18" y="0"/>
                    </a:lnTo>
                    <a:lnTo>
                      <a:pt x="18" y="1"/>
                    </a:lnTo>
                    <a:lnTo>
                      <a:pt x="18" y="4"/>
                    </a:lnTo>
                    <a:lnTo>
                      <a:pt x="17" y="6"/>
                    </a:lnTo>
                    <a:lnTo>
                      <a:pt x="17" y="9"/>
                    </a:lnTo>
                    <a:lnTo>
                      <a:pt x="18" y="13"/>
                    </a:lnTo>
                    <a:lnTo>
                      <a:pt x="18" y="13"/>
                    </a:lnTo>
                    <a:lnTo>
                      <a:pt x="18" y="15"/>
                    </a:lnTo>
                    <a:lnTo>
                      <a:pt x="19" y="14"/>
                    </a:lnTo>
                    <a:lnTo>
                      <a:pt x="20" y="13"/>
                    </a:lnTo>
                    <a:lnTo>
                      <a:pt x="21" y="13"/>
                    </a:lnTo>
                    <a:lnTo>
                      <a:pt x="20" y="12"/>
                    </a:lnTo>
                    <a:lnTo>
                      <a:pt x="21" y="11"/>
                    </a:lnTo>
                    <a:lnTo>
                      <a:pt x="22" y="11"/>
                    </a:lnTo>
                    <a:lnTo>
                      <a:pt x="24" y="13"/>
                    </a:lnTo>
                    <a:lnTo>
                      <a:pt x="24" y="13"/>
                    </a:lnTo>
                    <a:lnTo>
                      <a:pt x="25" y="13"/>
                    </a:lnTo>
                    <a:lnTo>
                      <a:pt x="26" y="13"/>
                    </a:lnTo>
                    <a:lnTo>
                      <a:pt x="26" y="16"/>
                    </a:lnTo>
                    <a:lnTo>
                      <a:pt x="27" y="15"/>
                    </a:lnTo>
                    <a:lnTo>
                      <a:pt x="27" y="14"/>
                    </a:lnTo>
                    <a:lnTo>
                      <a:pt x="28" y="13"/>
                    </a:lnTo>
                    <a:lnTo>
                      <a:pt x="28" y="13"/>
                    </a:lnTo>
                    <a:lnTo>
                      <a:pt x="30" y="13"/>
                    </a:lnTo>
                    <a:lnTo>
                      <a:pt x="30" y="13"/>
                    </a:lnTo>
                    <a:lnTo>
                      <a:pt x="32" y="12"/>
                    </a:lnTo>
                    <a:lnTo>
                      <a:pt x="34" y="11"/>
                    </a:lnTo>
                    <a:lnTo>
                      <a:pt x="34" y="11"/>
                    </a:lnTo>
                    <a:lnTo>
                      <a:pt x="33" y="10"/>
                    </a:lnTo>
                    <a:lnTo>
                      <a:pt x="31" y="10"/>
                    </a:lnTo>
                    <a:lnTo>
                      <a:pt x="30" y="9"/>
                    </a:lnTo>
                    <a:lnTo>
                      <a:pt x="30" y="9"/>
                    </a:lnTo>
                    <a:lnTo>
                      <a:pt x="32" y="8"/>
                    </a:lnTo>
                    <a:lnTo>
                      <a:pt x="31" y="7"/>
                    </a:lnTo>
                    <a:lnTo>
                      <a:pt x="32" y="7"/>
                    </a:lnTo>
                    <a:lnTo>
                      <a:pt x="32" y="7"/>
                    </a:lnTo>
                    <a:lnTo>
                      <a:pt x="32" y="7"/>
                    </a:lnTo>
                    <a:lnTo>
                      <a:pt x="34" y="5"/>
                    </a:lnTo>
                    <a:lnTo>
                      <a:pt x="34" y="5"/>
                    </a:lnTo>
                    <a:lnTo>
                      <a:pt x="34" y="5"/>
                    </a:lnTo>
                    <a:lnTo>
                      <a:pt x="34" y="3"/>
                    </a:lnTo>
                    <a:lnTo>
                      <a:pt x="36" y="3"/>
                    </a:lnTo>
                    <a:lnTo>
                      <a:pt x="36" y="3"/>
                    </a:lnTo>
                    <a:lnTo>
                      <a:pt x="35" y="2"/>
                    </a:lnTo>
                    <a:lnTo>
                      <a:pt x="36" y="1"/>
                    </a:lnTo>
                    <a:lnTo>
                      <a:pt x="37" y="0"/>
                    </a:lnTo>
                    <a:lnTo>
                      <a:pt x="66"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2" name="Freeform 150"/>
              <p:cNvSpPr>
                <a:spLocks/>
              </p:cNvSpPr>
              <p:nvPr/>
            </p:nvSpPr>
            <p:spPr bwMode="auto">
              <a:xfrm>
                <a:off x="1320" y="2344"/>
                <a:ext cx="98" cy="78"/>
              </a:xfrm>
              <a:custGeom>
                <a:avLst/>
                <a:gdLst>
                  <a:gd name="T0" fmla="*/ 31 w 98"/>
                  <a:gd name="T1" fmla="*/ 78 h 78"/>
                  <a:gd name="T2" fmla="*/ 12 w 98"/>
                  <a:gd name="T3" fmla="*/ 78 h 78"/>
                  <a:gd name="T4" fmla="*/ 0 w 98"/>
                  <a:gd name="T5" fmla="*/ 78 h 78"/>
                  <a:gd name="T6" fmla="*/ 4 w 98"/>
                  <a:gd name="T7" fmla="*/ 76 h 78"/>
                  <a:gd name="T8" fmla="*/ 13 w 98"/>
                  <a:gd name="T9" fmla="*/ 72 h 78"/>
                  <a:gd name="T10" fmla="*/ 17 w 98"/>
                  <a:gd name="T11" fmla="*/ 68 h 78"/>
                  <a:gd name="T12" fmla="*/ 22 w 98"/>
                  <a:gd name="T13" fmla="*/ 65 h 78"/>
                  <a:gd name="T14" fmla="*/ 25 w 98"/>
                  <a:gd name="T15" fmla="*/ 61 h 78"/>
                  <a:gd name="T16" fmla="*/ 28 w 98"/>
                  <a:gd name="T17" fmla="*/ 54 h 78"/>
                  <a:gd name="T18" fmla="*/ 26 w 98"/>
                  <a:gd name="T19" fmla="*/ 45 h 78"/>
                  <a:gd name="T20" fmla="*/ 29 w 98"/>
                  <a:gd name="T21" fmla="*/ 39 h 78"/>
                  <a:gd name="T22" fmla="*/ 32 w 98"/>
                  <a:gd name="T23" fmla="*/ 35 h 78"/>
                  <a:gd name="T24" fmla="*/ 36 w 98"/>
                  <a:gd name="T25" fmla="*/ 27 h 78"/>
                  <a:gd name="T26" fmla="*/ 45 w 98"/>
                  <a:gd name="T27" fmla="*/ 23 h 78"/>
                  <a:gd name="T28" fmla="*/ 52 w 98"/>
                  <a:gd name="T29" fmla="*/ 18 h 78"/>
                  <a:gd name="T30" fmla="*/ 56 w 98"/>
                  <a:gd name="T31" fmla="*/ 8 h 78"/>
                  <a:gd name="T32" fmla="*/ 62 w 98"/>
                  <a:gd name="T33" fmla="*/ 0 h 78"/>
                  <a:gd name="T34" fmla="*/ 69 w 98"/>
                  <a:gd name="T35" fmla="*/ 7 h 78"/>
                  <a:gd name="T36" fmla="*/ 76 w 98"/>
                  <a:gd name="T37" fmla="*/ 6 h 78"/>
                  <a:gd name="T38" fmla="*/ 82 w 98"/>
                  <a:gd name="T39" fmla="*/ 6 h 78"/>
                  <a:gd name="T40" fmla="*/ 86 w 98"/>
                  <a:gd name="T41" fmla="*/ 8 h 78"/>
                  <a:gd name="T42" fmla="*/ 90 w 98"/>
                  <a:gd name="T43" fmla="*/ 8 h 78"/>
                  <a:gd name="T44" fmla="*/ 90 w 98"/>
                  <a:gd name="T45" fmla="*/ 10 h 78"/>
                  <a:gd name="T46" fmla="*/ 92 w 98"/>
                  <a:gd name="T47" fmla="*/ 12 h 78"/>
                  <a:gd name="T48" fmla="*/ 93 w 98"/>
                  <a:gd name="T49" fmla="*/ 12 h 78"/>
                  <a:gd name="T50" fmla="*/ 93 w 98"/>
                  <a:gd name="T51" fmla="*/ 14 h 78"/>
                  <a:gd name="T52" fmla="*/ 94 w 98"/>
                  <a:gd name="T53" fmla="*/ 18 h 78"/>
                  <a:gd name="T54" fmla="*/ 93 w 98"/>
                  <a:gd name="T55" fmla="*/ 21 h 78"/>
                  <a:gd name="T56" fmla="*/ 94 w 98"/>
                  <a:gd name="T57" fmla="*/ 24 h 78"/>
                  <a:gd name="T58" fmla="*/ 94 w 98"/>
                  <a:gd name="T59" fmla="*/ 26 h 78"/>
                  <a:gd name="T60" fmla="*/ 96 w 98"/>
                  <a:gd name="T61" fmla="*/ 30 h 78"/>
                  <a:gd name="T62" fmla="*/ 98 w 98"/>
                  <a:gd name="T63" fmla="*/ 33 h 78"/>
                  <a:gd name="T64" fmla="*/ 96 w 98"/>
                  <a:gd name="T65" fmla="*/ 35 h 78"/>
                  <a:gd name="T66" fmla="*/ 96 w 98"/>
                  <a:gd name="T67" fmla="*/ 36 h 78"/>
                  <a:gd name="T68" fmla="*/ 92 w 98"/>
                  <a:gd name="T69" fmla="*/ 36 h 78"/>
                  <a:gd name="T70" fmla="*/ 85 w 98"/>
                  <a:gd name="T71" fmla="*/ 36 h 78"/>
                  <a:gd name="T72" fmla="*/ 83 w 98"/>
                  <a:gd name="T73" fmla="*/ 36 h 78"/>
                  <a:gd name="T74" fmla="*/ 82 w 98"/>
                  <a:gd name="T75" fmla="*/ 38 h 78"/>
                  <a:gd name="T76" fmla="*/ 80 w 98"/>
                  <a:gd name="T77" fmla="*/ 40 h 78"/>
                  <a:gd name="T78" fmla="*/ 76 w 98"/>
                  <a:gd name="T79" fmla="*/ 40 h 78"/>
                  <a:gd name="T80" fmla="*/ 75 w 98"/>
                  <a:gd name="T81" fmla="*/ 42 h 78"/>
                  <a:gd name="T82" fmla="*/ 76 w 98"/>
                  <a:gd name="T83" fmla="*/ 43 h 78"/>
                  <a:gd name="T84" fmla="*/ 75 w 98"/>
                  <a:gd name="T85" fmla="*/ 46 h 78"/>
                  <a:gd name="T86" fmla="*/ 76 w 98"/>
                  <a:gd name="T87" fmla="*/ 46 h 78"/>
                  <a:gd name="T88" fmla="*/ 77 w 98"/>
                  <a:gd name="T89" fmla="*/ 47 h 78"/>
                  <a:gd name="T90" fmla="*/ 70 w 98"/>
                  <a:gd name="T91" fmla="*/ 50 h 78"/>
                  <a:gd name="T92" fmla="*/ 65 w 98"/>
                  <a:gd name="T93" fmla="*/ 52 h 78"/>
                  <a:gd name="T94" fmla="*/ 64 w 98"/>
                  <a:gd name="T95" fmla="*/ 55 h 78"/>
                  <a:gd name="T96" fmla="*/ 60 w 98"/>
                  <a:gd name="T97" fmla="*/ 58 h 78"/>
                  <a:gd name="T98" fmla="*/ 56 w 98"/>
                  <a:gd name="T99" fmla="*/ 58 h 78"/>
                  <a:gd name="T100" fmla="*/ 53 w 98"/>
                  <a:gd name="T101" fmla="*/ 60 h 78"/>
                  <a:gd name="T102" fmla="*/ 50 w 98"/>
                  <a:gd name="T103" fmla="*/ 60 h 78"/>
                  <a:gd name="T104" fmla="*/ 48 w 98"/>
                  <a:gd name="T105" fmla="*/ 60 h 78"/>
                  <a:gd name="T106" fmla="*/ 45 w 98"/>
                  <a:gd name="T107" fmla="*/ 62 h 78"/>
                  <a:gd name="T108" fmla="*/ 36 w 98"/>
                  <a:gd name="T109"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78">
                    <a:moveTo>
                      <a:pt x="36" y="68"/>
                    </a:moveTo>
                    <a:lnTo>
                      <a:pt x="36" y="78"/>
                    </a:lnTo>
                    <a:lnTo>
                      <a:pt x="31" y="78"/>
                    </a:lnTo>
                    <a:lnTo>
                      <a:pt x="24" y="78"/>
                    </a:lnTo>
                    <a:lnTo>
                      <a:pt x="18" y="78"/>
                    </a:lnTo>
                    <a:lnTo>
                      <a:pt x="12" y="78"/>
                    </a:lnTo>
                    <a:lnTo>
                      <a:pt x="6" y="78"/>
                    </a:lnTo>
                    <a:lnTo>
                      <a:pt x="2" y="78"/>
                    </a:lnTo>
                    <a:lnTo>
                      <a:pt x="0" y="78"/>
                    </a:lnTo>
                    <a:lnTo>
                      <a:pt x="1" y="76"/>
                    </a:lnTo>
                    <a:lnTo>
                      <a:pt x="2" y="76"/>
                    </a:lnTo>
                    <a:lnTo>
                      <a:pt x="4" y="76"/>
                    </a:lnTo>
                    <a:lnTo>
                      <a:pt x="7" y="75"/>
                    </a:lnTo>
                    <a:lnTo>
                      <a:pt x="12" y="74"/>
                    </a:lnTo>
                    <a:lnTo>
                      <a:pt x="13" y="72"/>
                    </a:lnTo>
                    <a:lnTo>
                      <a:pt x="15" y="70"/>
                    </a:lnTo>
                    <a:lnTo>
                      <a:pt x="15" y="70"/>
                    </a:lnTo>
                    <a:lnTo>
                      <a:pt x="17" y="68"/>
                    </a:lnTo>
                    <a:lnTo>
                      <a:pt x="20" y="68"/>
                    </a:lnTo>
                    <a:lnTo>
                      <a:pt x="21" y="66"/>
                    </a:lnTo>
                    <a:lnTo>
                      <a:pt x="22" y="65"/>
                    </a:lnTo>
                    <a:lnTo>
                      <a:pt x="22" y="65"/>
                    </a:lnTo>
                    <a:lnTo>
                      <a:pt x="23" y="64"/>
                    </a:lnTo>
                    <a:lnTo>
                      <a:pt x="25" y="61"/>
                    </a:lnTo>
                    <a:lnTo>
                      <a:pt x="28" y="57"/>
                    </a:lnTo>
                    <a:lnTo>
                      <a:pt x="28" y="56"/>
                    </a:lnTo>
                    <a:lnTo>
                      <a:pt x="28" y="54"/>
                    </a:lnTo>
                    <a:lnTo>
                      <a:pt x="26" y="51"/>
                    </a:lnTo>
                    <a:lnTo>
                      <a:pt x="26" y="49"/>
                    </a:lnTo>
                    <a:lnTo>
                      <a:pt x="26" y="45"/>
                    </a:lnTo>
                    <a:lnTo>
                      <a:pt x="26" y="44"/>
                    </a:lnTo>
                    <a:lnTo>
                      <a:pt x="29" y="40"/>
                    </a:lnTo>
                    <a:lnTo>
                      <a:pt x="29" y="39"/>
                    </a:lnTo>
                    <a:lnTo>
                      <a:pt x="31" y="38"/>
                    </a:lnTo>
                    <a:lnTo>
                      <a:pt x="31" y="38"/>
                    </a:lnTo>
                    <a:lnTo>
                      <a:pt x="32" y="35"/>
                    </a:lnTo>
                    <a:lnTo>
                      <a:pt x="32" y="33"/>
                    </a:lnTo>
                    <a:lnTo>
                      <a:pt x="35" y="29"/>
                    </a:lnTo>
                    <a:lnTo>
                      <a:pt x="36" y="27"/>
                    </a:lnTo>
                    <a:lnTo>
                      <a:pt x="38" y="26"/>
                    </a:lnTo>
                    <a:lnTo>
                      <a:pt x="40" y="24"/>
                    </a:lnTo>
                    <a:lnTo>
                      <a:pt x="45" y="23"/>
                    </a:lnTo>
                    <a:lnTo>
                      <a:pt x="47" y="22"/>
                    </a:lnTo>
                    <a:lnTo>
                      <a:pt x="50" y="20"/>
                    </a:lnTo>
                    <a:lnTo>
                      <a:pt x="52" y="18"/>
                    </a:lnTo>
                    <a:lnTo>
                      <a:pt x="53" y="15"/>
                    </a:lnTo>
                    <a:lnTo>
                      <a:pt x="55" y="13"/>
                    </a:lnTo>
                    <a:lnTo>
                      <a:pt x="56" y="8"/>
                    </a:lnTo>
                    <a:lnTo>
                      <a:pt x="59" y="2"/>
                    </a:lnTo>
                    <a:lnTo>
                      <a:pt x="60" y="1"/>
                    </a:lnTo>
                    <a:lnTo>
                      <a:pt x="62" y="0"/>
                    </a:lnTo>
                    <a:lnTo>
                      <a:pt x="64" y="2"/>
                    </a:lnTo>
                    <a:lnTo>
                      <a:pt x="66" y="4"/>
                    </a:lnTo>
                    <a:lnTo>
                      <a:pt x="69" y="7"/>
                    </a:lnTo>
                    <a:lnTo>
                      <a:pt x="71" y="7"/>
                    </a:lnTo>
                    <a:lnTo>
                      <a:pt x="74" y="6"/>
                    </a:lnTo>
                    <a:lnTo>
                      <a:pt x="76" y="6"/>
                    </a:lnTo>
                    <a:lnTo>
                      <a:pt x="78" y="6"/>
                    </a:lnTo>
                    <a:lnTo>
                      <a:pt x="81" y="6"/>
                    </a:lnTo>
                    <a:lnTo>
                      <a:pt x="82" y="6"/>
                    </a:lnTo>
                    <a:lnTo>
                      <a:pt x="83" y="6"/>
                    </a:lnTo>
                    <a:lnTo>
                      <a:pt x="84" y="7"/>
                    </a:lnTo>
                    <a:lnTo>
                      <a:pt x="86" y="8"/>
                    </a:lnTo>
                    <a:lnTo>
                      <a:pt x="86" y="8"/>
                    </a:lnTo>
                    <a:lnTo>
                      <a:pt x="87" y="8"/>
                    </a:lnTo>
                    <a:lnTo>
                      <a:pt x="90" y="8"/>
                    </a:lnTo>
                    <a:lnTo>
                      <a:pt x="90" y="8"/>
                    </a:lnTo>
                    <a:lnTo>
                      <a:pt x="90" y="9"/>
                    </a:lnTo>
                    <a:lnTo>
                      <a:pt x="90" y="10"/>
                    </a:lnTo>
                    <a:lnTo>
                      <a:pt x="91" y="10"/>
                    </a:lnTo>
                    <a:lnTo>
                      <a:pt x="92" y="10"/>
                    </a:lnTo>
                    <a:lnTo>
                      <a:pt x="92" y="12"/>
                    </a:lnTo>
                    <a:lnTo>
                      <a:pt x="92" y="12"/>
                    </a:lnTo>
                    <a:lnTo>
                      <a:pt x="93" y="12"/>
                    </a:lnTo>
                    <a:lnTo>
                      <a:pt x="93" y="12"/>
                    </a:lnTo>
                    <a:lnTo>
                      <a:pt x="92" y="12"/>
                    </a:lnTo>
                    <a:lnTo>
                      <a:pt x="92" y="13"/>
                    </a:lnTo>
                    <a:lnTo>
                      <a:pt x="93" y="14"/>
                    </a:lnTo>
                    <a:lnTo>
                      <a:pt x="93" y="15"/>
                    </a:lnTo>
                    <a:lnTo>
                      <a:pt x="93" y="16"/>
                    </a:lnTo>
                    <a:lnTo>
                      <a:pt x="94" y="18"/>
                    </a:lnTo>
                    <a:lnTo>
                      <a:pt x="93" y="19"/>
                    </a:lnTo>
                    <a:lnTo>
                      <a:pt x="94" y="20"/>
                    </a:lnTo>
                    <a:lnTo>
                      <a:pt x="93" y="21"/>
                    </a:lnTo>
                    <a:lnTo>
                      <a:pt x="94" y="22"/>
                    </a:lnTo>
                    <a:lnTo>
                      <a:pt x="94" y="23"/>
                    </a:lnTo>
                    <a:lnTo>
                      <a:pt x="94" y="24"/>
                    </a:lnTo>
                    <a:lnTo>
                      <a:pt x="94" y="24"/>
                    </a:lnTo>
                    <a:lnTo>
                      <a:pt x="94" y="25"/>
                    </a:lnTo>
                    <a:lnTo>
                      <a:pt x="94" y="26"/>
                    </a:lnTo>
                    <a:lnTo>
                      <a:pt x="94" y="28"/>
                    </a:lnTo>
                    <a:lnTo>
                      <a:pt x="94" y="28"/>
                    </a:lnTo>
                    <a:lnTo>
                      <a:pt x="96" y="30"/>
                    </a:lnTo>
                    <a:lnTo>
                      <a:pt x="97" y="32"/>
                    </a:lnTo>
                    <a:lnTo>
                      <a:pt x="98" y="32"/>
                    </a:lnTo>
                    <a:lnTo>
                      <a:pt x="98" y="33"/>
                    </a:lnTo>
                    <a:lnTo>
                      <a:pt x="97" y="33"/>
                    </a:lnTo>
                    <a:lnTo>
                      <a:pt x="96" y="34"/>
                    </a:lnTo>
                    <a:lnTo>
                      <a:pt x="96" y="35"/>
                    </a:lnTo>
                    <a:lnTo>
                      <a:pt x="97" y="36"/>
                    </a:lnTo>
                    <a:lnTo>
                      <a:pt x="97" y="36"/>
                    </a:lnTo>
                    <a:lnTo>
                      <a:pt x="96" y="36"/>
                    </a:lnTo>
                    <a:lnTo>
                      <a:pt x="96" y="36"/>
                    </a:lnTo>
                    <a:lnTo>
                      <a:pt x="94" y="36"/>
                    </a:lnTo>
                    <a:lnTo>
                      <a:pt x="92" y="36"/>
                    </a:lnTo>
                    <a:lnTo>
                      <a:pt x="91" y="36"/>
                    </a:lnTo>
                    <a:lnTo>
                      <a:pt x="86" y="36"/>
                    </a:lnTo>
                    <a:lnTo>
                      <a:pt x="85" y="36"/>
                    </a:lnTo>
                    <a:lnTo>
                      <a:pt x="84" y="36"/>
                    </a:lnTo>
                    <a:lnTo>
                      <a:pt x="84" y="37"/>
                    </a:lnTo>
                    <a:lnTo>
                      <a:pt x="83" y="36"/>
                    </a:lnTo>
                    <a:lnTo>
                      <a:pt x="82" y="36"/>
                    </a:lnTo>
                    <a:lnTo>
                      <a:pt x="82" y="37"/>
                    </a:lnTo>
                    <a:lnTo>
                      <a:pt x="82" y="38"/>
                    </a:lnTo>
                    <a:lnTo>
                      <a:pt x="82" y="39"/>
                    </a:lnTo>
                    <a:lnTo>
                      <a:pt x="82" y="39"/>
                    </a:lnTo>
                    <a:lnTo>
                      <a:pt x="80" y="40"/>
                    </a:lnTo>
                    <a:lnTo>
                      <a:pt x="78" y="40"/>
                    </a:lnTo>
                    <a:lnTo>
                      <a:pt x="78" y="40"/>
                    </a:lnTo>
                    <a:lnTo>
                      <a:pt x="76" y="40"/>
                    </a:lnTo>
                    <a:lnTo>
                      <a:pt x="76" y="40"/>
                    </a:lnTo>
                    <a:lnTo>
                      <a:pt x="75" y="41"/>
                    </a:lnTo>
                    <a:lnTo>
                      <a:pt x="75" y="42"/>
                    </a:lnTo>
                    <a:lnTo>
                      <a:pt x="75" y="42"/>
                    </a:lnTo>
                    <a:lnTo>
                      <a:pt x="75" y="43"/>
                    </a:lnTo>
                    <a:lnTo>
                      <a:pt x="76" y="43"/>
                    </a:lnTo>
                    <a:lnTo>
                      <a:pt x="76" y="43"/>
                    </a:lnTo>
                    <a:lnTo>
                      <a:pt x="75" y="44"/>
                    </a:lnTo>
                    <a:lnTo>
                      <a:pt x="75" y="46"/>
                    </a:lnTo>
                    <a:lnTo>
                      <a:pt x="75" y="46"/>
                    </a:lnTo>
                    <a:lnTo>
                      <a:pt x="76" y="46"/>
                    </a:lnTo>
                    <a:lnTo>
                      <a:pt x="76" y="46"/>
                    </a:lnTo>
                    <a:lnTo>
                      <a:pt x="76" y="46"/>
                    </a:lnTo>
                    <a:lnTo>
                      <a:pt x="77" y="46"/>
                    </a:lnTo>
                    <a:lnTo>
                      <a:pt x="77" y="47"/>
                    </a:lnTo>
                    <a:lnTo>
                      <a:pt x="77" y="48"/>
                    </a:lnTo>
                    <a:lnTo>
                      <a:pt x="74" y="48"/>
                    </a:lnTo>
                    <a:lnTo>
                      <a:pt x="70" y="50"/>
                    </a:lnTo>
                    <a:lnTo>
                      <a:pt x="69" y="50"/>
                    </a:lnTo>
                    <a:lnTo>
                      <a:pt x="67" y="52"/>
                    </a:lnTo>
                    <a:lnTo>
                      <a:pt x="65" y="52"/>
                    </a:lnTo>
                    <a:lnTo>
                      <a:pt x="64" y="54"/>
                    </a:lnTo>
                    <a:lnTo>
                      <a:pt x="64" y="54"/>
                    </a:lnTo>
                    <a:lnTo>
                      <a:pt x="64" y="55"/>
                    </a:lnTo>
                    <a:lnTo>
                      <a:pt x="64" y="56"/>
                    </a:lnTo>
                    <a:lnTo>
                      <a:pt x="62" y="56"/>
                    </a:lnTo>
                    <a:lnTo>
                      <a:pt x="60" y="58"/>
                    </a:lnTo>
                    <a:lnTo>
                      <a:pt x="58" y="58"/>
                    </a:lnTo>
                    <a:lnTo>
                      <a:pt x="56" y="58"/>
                    </a:lnTo>
                    <a:lnTo>
                      <a:pt x="56" y="58"/>
                    </a:lnTo>
                    <a:lnTo>
                      <a:pt x="53" y="58"/>
                    </a:lnTo>
                    <a:lnTo>
                      <a:pt x="53" y="59"/>
                    </a:lnTo>
                    <a:lnTo>
                      <a:pt x="53" y="60"/>
                    </a:lnTo>
                    <a:lnTo>
                      <a:pt x="52" y="60"/>
                    </a:lnTo>
                    <a:lnTo>
                      <a:pt x="51" y="60"/>
                    </a:lnTo>
                    <a:lnTo>
                      <a:pt x="50" y="60"/>
                    </a:lnTo>
                    <a:lnTo>
                      <a:pt x="50" y="60"/>
                    </a:lnTo>
                    <a:lnTo>
                      <a:pt x="48" y="60"/>
                    </a:lnTo>
                    <a:lnTo>
                      <a:pt x="48" y="60"/>
                    </a:lnTo>
                    <a:lnTo>
                      <a:pt x="47" y="61"/>
                    </a:lnTo>
                    <a:lnTo>
                      <a:pt x="46" y="62"/>
                    </a:lnTo>
                    <a:lnTo>
                      <a:pt x="45" y="62"/>
                    </a:lnTo>
                    <a:lnTo>
                      <a:pt x="43" y="63"/>
                    </a:lnTo>
                    <a:lnTo>
                      <a:pt x="40" y="64"/>
                    </a:lnTo>
                    <a:lnTo>
                      <a:pt x="36" y="6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3" name="Freeform 151"/>
              <p:cNvSpPr>
                <a:spLocks/>
              </p:cNvSpPr>
              <p:nvPr/>
            </p:nvSpPr>
            <p:spPr bwMode="auto">
              <a:xfrm>
                <a:off x="1318" y="2574"/>
                <a:ext cx="24" cy="25"/>
              </a:xfrm>
              <a:custGeom>
                <a:avLst/>
                <a:gdLst>
                  <a:gd name="T0" fmla="*/ 1 w 24"/>
                  <a:gd name="T1" fmla="*/ 8 h 25"/>
                  <a:gd name="T2" fmla="*/ 2 w 24"/>
                  <a:gd name="T3" fmla="*/ 8 h 25"/>
                  <a:gd name="T4" fmla="*/ 3 w 24"/>
                  <a:gd name="T5" fmla="*/ 6 h 25"/>
                  <a:gd name="T6" fmla="*/ 4 w 24"/>
                  <a:gd name="T7" fmla="*/ 6 h 25"/>
                  <a:gd name="T8" fmla="*/ 5 w 24"/>
                  <a:gd name="T9" fmla="*/ 5 h 25"/>
                  <a:gd name="T10" fmla="*/ 6 w 24"/>
                  <a:gd name="T11" fmla="*/ 3 h 25"/>
                  <a:gd name="T12" fmla="*/ 7 w 24"/>
                  <a:gd name="T13" fmla="*/ 2 h 25"/>
                  <a:gd name="T14" fmla="*/ 8 w 24"/>
                  <a:gd name="T15" fmla="*/ 2 h 25"/>
                  <a:gd name="T16" fmla="*/ 10 w 24"/>
                  <a:gd name="T17" fmla="*/ 2 h 25"/>
                  <a:gd name="T18" fmla="*/ 11 w 24"/>
                  <a:gd name="T19" fmla="*/ 0 h 25"/>
                  <a:gd name="T20" fmla="*/ 16 w 24"/>
                  <a:gd name="T21" fmla="*/ 1 h 25"/>
                  <a:gd name="T22" fmla="*/ 18 w 24"/>
                  <a:gd name="T23" fmla="*/ 2 h 25"/>
                  <a:gd name="T24" fmla="*/ 19 w 24"/>
                  <a:gd name="T25" fmla="*/ 4 h 25"/>
                  <a:gd name="T26" fmla="*/ 20 w 24"/>
                  <a:gd name="T27" fmla="*/ 4 h 25"/>
                  <a:gd name="T28" fmla="*/ 20 w 24"/>
                  <a:gd name="T29" fmla="*/ 5 h 25"/>
                  <a:gd name="T30" fmla="*/ 21 w 24"/>
                  <a:gd name="T31" fmla="*/ 6 h 25"/>
                  <a:gd name="T32" fmla="*/ 21 w 24"/>
                  <a:gd name="T33" fmla="*/ 6 h 25"/>
                  <a:gd name="T34" fmla="*/ 21 w 24"/>
                  <a:gd name="T35" fmla="*/ 8 h 25"/>
                  <a:gd name="T36" fmla="*/ 21 w 24"/>
                  <a:gd name="T37" fmla="*/ 8 h 25"/>
                  <a:gd name="T38" fmla="*/ 22 w 24"/>
                  <a:gd name="T39" fmla="*/ 10 h 25"/>
                  <a:gd name="T40" fmla="*/ 22 w 24"/>
                  <a:gd name="T41" fmla="*/ 11 h 25"/>
                  <a:gd name="T42" fmla="*/ 21 w 24"/>
                  <a:gd name="T43" fmla="*/ 13 h 25"/>
                  <a:gd name="T44" fmla="*/ 21 w 24"/>
                  <a:gd name="T45" fmla="*/ 14 h 25"/>
                  <a:gd name="T46" fmla="*/ 24 w 24"/>
                  <a:gd name="T47" fmla="*/ 13 h 25"/>
                  <a:gd name="T48" fmla="*/ 24 w 24"/>
                  <a:gd name="T49" fmla="*/ 13 h 25"/>
                  <a:gd name="T50" fmla="*/ 24 w 24"/>
                  <a:gd name="T51" fmla="*/ 14 h 25"/>
                  <a:gd name="T52" fmla="*/ 24 w 24"/>
                  <a:gd name="T53" fmla="*/ 15 h 25"/>
                  <a:gd name="T54" fmla="*/ 22 w 24"/>
                  <a:gd name="T55" fmla="*/ 16 h 25"/>
                  <a:gd name="T56" fmla="*/ 22 w 24"/>
                  <a:gd name="T57" fmla="*/ 19 h 25"/>
                  <a:gd name="T58" fmla="*/ 21 w 24"/>
                  <a:gd name="T59" fmla="*/ 20 h 25"/>
                  <a:gd name="T60" fmla="*/ 20 w 24"/>
                  <a:gd name="T61" fmla="*/ 21 h 25"/>
                  <a:gd name="T62" fmla="*/ 18 w 24"/>
                  <a:gd name="T63" fmla="*/ 23 h 25"/>
                  <a:gd name="T64" fmla="*/ 16 w 24"/>
                  <a:gd name="T65" fmla="*/ 23 h 25"/>
                  <a:gd name="T66" fmla="*/ 16 w 24"/>
                  <a:gd name="T67" fmla="*/ 24 h 25"/>
                  <a:gd name="T68" fmla="*/ 16 w 24"/>
                  <a:gd name="T69" fmla="*/ 25 h 25"/>
                  <a:gd name="T70" fmla="*/ 14 w 24"/>
                  <a:gd name="T71" fmla="*/ 25 h 25"/>
                  <a:gd name="T72" fmla="*/ 8 w 24"/>
                  <a:gd name="T73" fmla="*/ 23 h 25"/>
                  <a:gd name="T74" fmla="*/ 7 w 24"/>
                  <a:gd name="T75" fmla="*/ 22 h 25"/>
                  <a:gd name="T76" fmla="*/ 4 w 24"/>
                  <a:gd name="T77" fmla="*/ 19 h 25"/>
                  <a:gd name="T78" fmla="*/ 3 w 24"/>
                  <a:gd name="T79" fmla="*/ 18 h 25"/>
                  <a:gd name="T80" fmla="*/ 3 w 24"/>
                  <a:gd name="T81" fmla="*/ 17 h 25"/>
                  <a:gd name="T82" fmla="*/ 2 w 24"/>
                  <a:gd name="T83" fmla="*/ 16 h 25"/>
                  <a:gd name="T84" fmla="*/ 0 w 24"/>
                  <a:gd name="T85" fmla="*/ 14 h 25"/>
                  <a:gd name="T86" fmla="*/ 0 w 24"/>
                  <a:gd name="T87" fmla="*/ 13 h 25"/>
                  <a:gd name="T88" fmla="*/ 2 w 24"/>
                  <a:gd name="T89" fmla="*/ 14 h 25"/>
                  <a:gd name="T90" fmla="*/ 1 w 24"/>
                  <a:gd name="T91" fmla="*/ 13 h 25"/>
                  <a:gd name="T92" fmla="*/ 0 w 24"/>
                  <a:gd name="T93" fmla="*/ 12 h 25"/>
                  <a:gd name="T94" fmla="*/ 0 w 24"/>
                  <a:gd name="T95" fmla="*/ 10 h 25"/>
                  <a:gd name="T96" fmla="*/ 0 w 24"/>
                  <a:gd name="T97" fmla="*/ 10 h 25"/>
                  <a:gd name="T98" fmla="*/ 0 w 24"/>
                  <a:gd name="T99"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 h="25">
                    <a:moveTo>
                      <a:pt x="0" y="8"/>
                    </a:moveTo>
                    <a:lnTo>
                      <a:pt x="1" y="8"/>
                    </a:lnTo>
                    <a:lnTo>
                      <a:pt x="2" y="8"/>
                    </a:lnTo>
                    <a:lnTo>
                      <a:pt x="2" y="8"/>
                    </a:lnTo>
                    <a:lnTo>
                      <a:pt x="2" y="8"/>
                    </a:lnTo>
                    <a:lnTo>
                      <a:pt x="3" y="6"/>
                    </a:lnTo>
                    <a:lnTo>
                      <a:pt x="4" y="6"/>
                    </a:lnTo>
                    <a:lnTo>
                      <a:pt x="4" y="6"/>
                    </a:lnTo>
                    <a:lnTo>
                      <a:pt x="4" y="6"/>
                    </a:lnTo>
                    <a:lnTo>
                      <a:pt x="5" y="5"/>
                    </a:lnTo>
                    <a:lnTo>
                      <a:pt x="6" y="4"/>
                    </a:lnTo>
                    <a:lnTo>
                      <a:pt x="6" y="3"/>
                    </a:lnTo>
                    <a:lnTo>
                      <a:pt x="6" y="2"/>
                    </a:lnTo>
                    <a:lnTo>
                      <a:pt x="7" y="2"/>
                    </a:lnTo>
                    <a:lnTo>
                      <a:pt x="8" y="2"/>
                    </a:lnTo>
                    <a:lnTo>
                      <a:pt x="8" y="2"/>
                    </a:lnTo>
                    <a:lnTo>
                      <a:pt x="9" y="2"/>
                    </a:lnTo>
                    <a:lnTo>
                      <a:pt x="10" y="2"/>
                    </a:lnTo>
                    <a:lnTo>
                      <a:pt x="11" y="1"/>
                    </a:lnTo>
                    <a:lnTo>
                      <a:pt x="11" y="0"/>
                    </a:lnTo>
                    <a:lnTo>
                      <a:pt x="14" y="0"/>
                    </a:lnTo>
                    <a:lnTo>
                      <a:pt x="16" y="1"/>
                    </a:lnTo>
                    <a:lnTo>
                      <a:pt x="17" y="2"/>
                    </a:lnTo>
                    <a:lnTo>
                      <a:pt x="18" y="2"/>
                    </a:lnTo>
                    <a:lnTo>
                      <a:pt x="18" y="3"/>
                    </a:lnTo>
                    <a:lnTo>
                      <a:pt x="19" y="4"/>
                    </a:lnTo>
                    <a:lnTo>
                      <a:pt x="19" y="4"/>
                    </a:lnTo>
                    <a:lnTo>
                      <a:pt x="20" y="4"/>
                    </a:lnTo>
                    <a:lnTo>
                      <a:pt x="20" y="5"/>
                    </a:lnTo>
                    <a:lnTo>
                      <a:pt x="20" y="5"/>
                    </a:lnTo>
                    <a:lnTo>
                      <a:pt x="21" y="6"/>
                    </a:lnTo>
                    <a:lnTo>
                      <a:pt x="21" y="6"/>
                    </a:lnTo>
                    <a:lnTo>
                      <a:pt x="21" y="6"/>
                    </a:lnTo>
                    <a:lnTo>
                      <a:pt x="21" y="6"/>
                    </a:lnTo>
                    <a:lnTo>
                      <a:pt x="21" y="7"/>
                    </a:lnTo>
                    <a:lnTo>
                      <a:pt x="21" y="8"/>
                    </a:lnTo>
                    <a:lnTo>
                      <a:pt x="21" y="8"/>
                    </a:lnTo>
                    <a:lnTo>
                      <a:pt x="21" y="8"/>
                    </a:lnTo>
                    <a:lnTo>
                      <a:pt x="22" y="9"/>
                    </a:lnTo>
                    <a:lnTo>
                      <a:pt x="22" y="10"/>
                    </a:lnTo>
                    <a:lnTo>
                      <a:pt x="22" y="11"/>
                    </a:lnTo>
                    <a:lnTo>
                      <a:pt x="22" y="11"/>
                    </a:lnTo>
                    <a:lnTo>
                      <a:pt x="22" y="12"/>
                    </a:lnTo>
                    <a:lnTo>
                      <a:pt x="21" y="13"/>
                    </a:lnTo>
                    <a:lnTo>
                      <a:pt x="21" y="14"/>
                    </a:lnTo>
                    <a:lnTo>
                      <a:pt x="21" y="14"/>
                    </a:lnTo>
                    <a:lnTo>
                      <a:pt x="23" y="14"/>
                    </a:lnTo>
                    <a:lnTo>
                      <a:pt x="24" y="13"/>
                    </a:lnTo>
                    <a:lnTo>
                      <a:pt x="24" y="13"/>
                    </a:lnTo>
                    <a:lnTo>
                      <a:pt x="24" y="13"/>
                    </a:lnTo>
                    <a:lnTo>
                      <a:pt x="24" y="14"/>
                    </a:lnTo>
                    <a:lnTo>
                      <a:pt x="24" y="14"/>
                    </a:lnTo>
                    <a:lnTo>
                      <a:pt x="24" y="15"/>
                    </a:lnTo>
                    <a:lnTo>
                      <a:pt x="24" y="15"/>
                    </a:lnTo>
                    <a:lnTo>
                      <a:pt x="23" y="16"/>
                    </a:lnTo>
                    <a:lnTo>
                      <a:pt x="22" y="16"/>
                    </a:lnTo>
                    <a:lnTo>
                      <a:pt x="22" y="16"/>
                    </a:lnTo>
                    <a:lnTo>
                      <a:pt x="22" y="19"/>
                    </a:lnTo>
                    <a:lnTo>
                      <a:pt x="21" y="19"/>
                    </a:lnTo>
                    <a:lnTo>
                      <a:pt x="21" y="20"/>
                    </a:lnTo>
                    <a:lnTo>
                      <a:pt x="20" y="20"/>
                    </a:lnTo>
                    <a:lnTo>
                      <a:pt x="20" y="21"/>
                    </a:lnTo>
                    <a:lnTo>
                      <a:pt x="19" y="21"/>
                    </a:lnTo>
                    <a:lnTo>
                      <a:pt x="18" y="23"/>
                    </a:lnTo>
                    <a:lnTo>
                      <a:pt x="17" y="23"/>
                    </a:lnTo>
                    <a:lnTo>
                      <a:pt x="16" y="23"/>
                    </a:lnTo>
                    <a:lnTo>
                      <a:pt x="16" y="23"/>
                    </a:lnTo>
                    <a:lnTo>
                      <a:pt x="16" y="24"/>
                    </a:lnTo>
                    <a:lnTo>
                      <a:pt x="16" y="24"/>
                    </a:lnTo>
                    <a:lnTo>
                      <a:pt x="16" y="25"/>
                    </a:lnTo>
                    <a:lnTo>
                      <a:pt x="15" y="25"/>
                    </a:lnTo>
                    <a:lnTo>
                      <a:pt x="14" y="25"/>
                    </a:lnTo>
                    <a:lnTo>
                      <a:pt x="13" y="25"/>
                    </a:lnTo>
                    <a:lnTo>
                      <a:pt x="8" y="23"/>
                    </a:lnTo>
                    <a:lnTo>
                      <a:pt x="7" y="23"/>
                    </a:lnTo>
                    <a:lnTo>
                      <a:pt x="7" y="22"/>
                    </a:lnTo>
                    <a:lnTo>
                      <a:pt x="6" y="21"/>
                    </a:lnTo>
                    <a:lnTo>
                      <a:pt x="4" y="19"/>
                    </a:lnTo>
                    <a:lnTo>
                      <a:pt x="3" y="18"/>
                    </a:lnTo>
                    <a:lnTo>
                      <a:pt x="3" y="18"/>
                    </a:lnTo>
                    <a:lnTo>
                      <a:pt x="3" y="17"/>
                    </a:lnTo>
                    <a:lnTo>
                      <a:pt x="3" y="17"/>
                    </a:lnTo>
                    <a:lnTo>
                      <a:pt x="2" y="16"/>
                    </a:lnTo>
                    <a:lnTo>
                      <a:pt x="2" y="16"/>
                    </a:lnTo>
                    <a:lnTo>
                      <a:pt x="1" y="16"/>
                    </a:lnTo>
                    <a:lnTo>
                      <a:pt x="0" y="14"/>
                    </a:lnTo>
                    <a:lnTo>
                      <a:pt x="0" y="13"/>
                    </a:lnTo>
                    <a:lnTo>
                      <a:pt x="0" y="13"/>
                    </a:lnTo>
                    <a:lnTo>
                      <a:pt x="1" y="14"/>
                    </a:lnTo>
                    <a:lnTo>
                      <a:pt x="2" y="14"/>
                    </a:lnTo>
                    <a:lnTo>
                      <a:pt x="2" y="13"/>
                    </a:lnTo>
                    <a:lnTo>
                      <a:pt x="1" y="13"/>
                    </a:lnTo>
                    <a:lnTo>
                      <a:pt x="0" y="13"/>
                    </a:lnTo>
                    <a:lnTo>
                      <a:pt x="0" y="12"/>
                    </a:lnTo>
                    <a:lnTo>
                      <a:pt x="0" y="11"/>
                    </a:lnTo>
                    <a:lnTo>
                      <a:pt x="0" y="10"/>
                    </a:lnTo>
                    <a:lnTo>
                      <a:pt x="0" y="10"/>
                    </a:lnTo>
                    <a:lnTo>
                      <a:pt x="0" y="10"/>
                    </a:lnTo>
                    <a:lnTo>
                      <a:pt x="0" y="9"/>
                    </a:lnTo>
                    <a:lnTo>
                      <a:pt x="0" y="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4" name="Freeform 152"/>
              <p:cNvSpPr>
                <a:spLocks/>
              </p:cNvSpPr>
              <p:nvPr/>
            </p:nvSpPr>
            <p:spPr bwMode="auto">
              <a:xfrm>
                <a:off x="1356" y="2568"/>
                <a:ext cx="50" cy="53"/>
              </a:xfrm>
              <a:custGeom>
                <a:avLst/>
                <a:gdLst>
                  <a:gd name="T0" fmla="*/ 14 w 50"/>
                  <a:gd name="T1" fmla="*/ 51 h 53"/>
                  <a:gd name="T2" fmla="*/ 26 w 50"/>
                  <a:gd name="T3" fmla="*/ 48 h 53"/>
                  <a:gd name="T4" fmla="*/ 38 w 50"/>
                  <a:gd name="T5" fmla="*/ 46 h 53"/>
                  <a:gd name="T6" fmla="*/ 45 w 50"/>
                  <a:gd name="T7" fmla="*/ 47 h 53"/>
                  <a:gd name="T8" fmla="*/ 47 w 50"/>
                  <a:gd name="T9" fmla="*/ 47 h 53"/>
                  <a:gd name="T10" fmla="*/ 48 w 50"/>
                  <a:gd name="T11" fmla="*/ 42 h 53"/>
                  <a:gd name="T12" fmla="*/ 44 w 50"/>
                  <a:gd name="T13" fmla="*/ 36 h 53"/>
                  <a:gd name="T14" fmla="*/ 46 w 50"/>
                  <a:gd name="T15" fmla="*/ 30 h 53"/>
                  <a:gd name="T16" fmla="*/ 48 w 50"/>
                  <a:gd name="T17" fmla="*/ 24 h 53"/>
                  <a:gd name="T18" fmla="*/ 50 w 50"/>
                  <a:gd name="T19" fmla="*/ 22 h 53"/>
                  <a:gd name="T20" fmla="*/ 49 w 50"/>
                  <a:gd name="T21" fmla="*/ 14 h 53"/>
                  <a:gd name="T22" fmla="*/ 48 w 50"/>
                  <a:gd name="T23" fmla="*/ 12 h 53"/>
                  <a:gd name="T24" fmla="*/ 48 w 50"/>
                  <a:gd name="T25" fmla="*/ 11 h 53"/>
                  <a:gd name="T26" fmla="*/ 46 w 50"/>
                  <a:gd name="T27" fmla="*/ 8 h 53"/>
                  <a:gd name="T28" fmla="*/ 43 w 50"/>
                  <a:gd name="T29" fmla="*/ 8 h 53"/>
                  <a:gd name="T30" fmla="*/ 37 w 50"/>
                  <a:gd name="T31" fmla="*/ 8 h 53"/>
                  <a:gd name="T32" fmla="*/ 34 w 50"/>
                  <a:gd name="T33" fmla="*/ 10 h 53"/>
                  <a:gd name="T34" fmla="*/ 32 w 50"/>
                  <a:gd name="T35" fmla="*/ 9 h 53"/>
                  <a:gd name="T36" fmla="*/ 31 w 50"/>
                  <a:gd name="T37" fmla="*/ 8 h 53"/>
                  <a:gd name="T38" fmla="*/ 30 w 50"/>
                  <a:gd name="T39" fmla="*/ 6 h 53"/>
                  <a:gd name="T40" fmla="*/ 28 w 50"/>
                  <a:gd name="T41" fmla="*/ 4 h 53"/>
                  <a:gd name="T42" fmla="*/ 26 w 50"/>
                  <a:gd name="T43" fmla="*/ 4 h 53"/>
                  <a:gd name="T44" fmla="*/ 23 w 50"/>
                  <a:gd name="T45" fmla="*/ 3 h 53"/>
                  <a:gd name="T46" fmla="*/ 21 w 50"/>
                  <a:gd name="T47" fmla="*/ 4 h 53"/>
                  <a:gd name="T48" fmla="*/ 19 w 50"/>
                  <a:gd name="T49" fmla="*/ 2 h 53"/>
                  <a:gd name="T50" fmla="*/ 18 w 50"/>
                  <a:gd name="T51" fmla="*/ 0 h 53"/>
                  <a:gd name="T52" fmla="*/ 16 w 50"/>
                  <a:gd name="T53" fmla="*/ 1 h 53"/>
                  <a:gd name="T54" fmla="*/ 16 w 50"/>
                  <a:gd name="T55" fmla="*/ 3 h 53"/>
                  <a:gd name="T56" fmla="*/ 13 w 50"/>
                  <a:gd name="T57" fmla="*/ 4 h 53"/>
                  <a:gd name="T58" fmla="*/ 11 w 50"/>
                  <a:gd name="T59" fmla="*/ 4 h 53"/>
                  <a:gd name="T60" fmla="*/ 10 w 50"/>
                  <a:gd name="T61" fmla="*/ 4 h 53"/>
                  <a:gd name="T62" fmla="*/ 8 w 50"/>
                  <a:gd name="T63" fmla="*/ 3 h 53"/>
                  <a:gd name="T64" fmla="*/ 6 w 50"/>
                  <a:gd name="T65" fmla="*/ 4 h 53"/>
                  <a:gd name="T66" fmla="*/ 4 w 50"/>
                  <a:gd name="T67" fmla="*/ 6 h 53"/>
                  <a:gd name="T68" fmla="*/ 4 w 50"/>
                  <a:gd name="T69" fmla="*/ 11 h 53"/>
                  <a:gd name="T70" fmla="*/ 6 w 50"/>
                  <a:gd name="T71" fmla="*/ 14 h 53"/>
                  <a:gd name="T72" fmla="*/ 6 w 50"/>
                  <a:gd name="T73" fmla="*/ 15 h 53"/>
                  <a:gd name="T74" fmla="*/ 6 w 50"/>
                  <a:gd name="T75" fmla="*/ 17 h 53"/>
                  <a:gd name="T76" fmla="*/ 7 w 50"/>
                  <a:gd name="T77" fmla="*/ 19 h 53"/>
                  <a:gd name="T78" fmla="*/ 6 w 50"/>
                  <a:gd name="T79" fmla="*/ 20 h 53"/>
                  <a:gd name="T80" fmla="*/ 3 w 50"/>
                  <a:gd name="T81" fmla="*/ 19 h 53"/>
                  <a:gd name="T82" fmla="*/ 3 w 50"/>
                  <a:gd name="T83" fmla="*/ 21 h 53"/>
                  <a:gd name="T84" fmla="*/ 5 w 50"/>
                  <a:gd name="T85" fmla="*/ 22 h 53"/>
                  <a:gd name="T86" fmla="*/ 4 w 50"/>
                  <a:gd name="T87" fmla="*/ 23 h 53"/>
                  <a:gd name="T88" fmla="*/ 4 w 50"/>
                  <a:gd name="T89" fmla="*/ 27 h 53"/>
                  <a:gd name="T90" fmla="*/ 1 w 50"/>
                  <a:gd name="T91" fmla="*/ 29 h 53"/>
                  <a:gd name="T92" fmla="*/ 2 w 50"/>
                  <a:gd name="T93" fmla="*/ 31 h 53"/>
                  <a:gd name="T94" fmla="*/ 0 w 50"/>
                  <a:gd name="T95" fmla="*/ 35 h 53"/>
                  <a:gd name="T96" fmla="*/ 1 w 50"/>
                  <a:gd name="T97" fmla="*/ 36 h 53"/>
                  <a:gd name="T98" fmla="*/ 4 w 50"/>
                  <a:gd name="T99" fmla="*/ 37 h 53"/>
                  <a:gd name="T100" fmla="*/ 6 w 50"/>
                  <a:gd name="T101" fmla="*/ 39 h 53"/>
                  <a:gd name="T102" fmla="*/ 8 w 50"/>
                  <a:gd name="T103" fmla="*/ 40 h 53"/>
                  <a:gd name="T104" fmla="*/ 10 w 50"/>
                  <a:gd name="T105" fmla="*/ 42 h 53"/>
                  <a:gd name="T106" fmla="*/ 10 w 50"/>
                  <a:gd name="T107" fmla="*/ 45 h 53"/>
                  <a:gd name="T108" fmla="*/ 8 w 50"/>
                  <a:gd name="T109" fmla="*/ 47 h 53"/>
                  <a:gd name="T110" fmla="*/ 8 w 50"/>
                  <a:gd name="T111"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0" h="53">
                    <a:moveTo>
                      <a:pt x="8" y="53"/>
                    </a:moveTo>
                    <a:lnTo>
                      <a:pt x="9" y="53"/>
                    </a:lnTo>
                    <a:lnTo>
                      <a:pt x="11" y="53"/>
                    </a:lnTo>
                    <a:lnTo>
                      <a:pt x="14" y="51"/>
                    </a:lnTo>
                    <a:lnTo>
                      <a:pt x="18" y="50"/>
                    </a:lnTo>
                    <a:lnTo>
                      <a:pt x="20" y="49"/>
                    </a:lnTo>
                    <a:lnTo>
                      <a:pt x="24" y="48"/>
                    </a:lnTo>
                    <a:lnTo>
                      <a:pt x="26" y="48"/>
                    </a:lnTo>
                    <a:lnTo>
                      <a:pt x="31" y="47"/>
                    </a:lnTo>
                    <a:lnTo>
                      <a:pt x="32" y="47"/>
                    </a:lnTo>
                    <a:lnTo>
                      <a:pt x="36" y="46"/>
                    </a:lnTo>
                    <a:lnTo>
                      <a:pt x="38" y="46"/>
                    </a:lnTo>
                    <a:lnTo>
                      <a:pt x="41" y="47"/>
                    </a:lnTo>
                    <a:lnTo>
                      <a:pt x="44" y="47"/>
                    </a:lnTo>
                    <a:lnTo>
                      <a:pt x="44" y="47"/>
                    </a:lnTo>
                    <a:lnTo>
                      <a:pt x="45" y="47"/>
                    </a:lnTo>
                    <a:lnTo>
                      <a:pt x="46" y="47"/>
                    </a:lnTo>
                    <a:lnTo>
                      <a:pt x="46" y="47"/>
                    </a:lnTo>
                    <a:lnTo>
                      <a:pt x="47" y="47"/>
                    </a:lnTo>
                    <a:lnTo>
                      <a:pt x="47" y="47"/>
                    </a:lnTo>
                    <a:lnTo>
                      <a:pt x="48" y="47"/>
                    </a:lnTo>
                    <a:lnTo>
                      <a:pt x="48" y="45"/>
                    </a:lnTo>
                    <a:lnTo>
                      <a:pt x="48" y="43"/>
                    </a:lnTo>
                    <a:lnTo>
                      <a:pt x="48" y="42"/>
                    </a:lnTo>
                    <a:lnTo>
                      <a:pt x="46" y="42"/>
                    </a:lnTo>
                    <a:lnTo>
                      <a:pt x="46" y="41"/>
                    </a:lnTo>
                    <a:lnTo>
                      <a:pt x="45" y="39"/>
                    </a:lnTo>
                    <a:lnTo>
                      <a:pt x="44" y="36"/>
                    </a:lnTo>
                    <a:lnTo>
                      <a:pt x="44" y="35"/>
                    </a:lnTo>
                    <a:lnTo>
                      <a:pt x="44" y="32"/>
                    </a:lnTo>
                    <a:lnTo>
                      <a:pt x="45" y="31"/>
                    </a:lnTo>
                    <a:lnTo>
                      <a:pt x="46" y="30"/>
                    </a:lnTo>
                    <a:lnTo>
                      <a:pt x="46" y="29"/>
                    </a:lnTo>
                    <a:lnTo>
                      <a:pt x="46" y="28"/>
                    </a:lnTo>
                    <a:lnTo>
                      <a:pt x="46" y="27"/>
                    </a:lnTo>
                    <a:lnTo>
                      <a:pt x="48" y="24"/>
                    </a:lnTo>
                    <a:lnTo>
                      <a:pt x="48" y="23"/>
                    </a:lnTo>
                    <a:lnTo>
                      <a:pt x="48" y="23"/>
                    </a:lnTo>
                    <a:lnTo>
                      <a:pt x="49" y="22"/>
                    </a:lnTo>
                    <a:lnTo>
                      <a:pt x="50" y="22"/>
                    </a:lnTo>
                    <a:lnTo>
                      <a:pt x="50" y="21"/>
                    </a:lnTo>
                    <a:lnTo>
                      <a:pt x="50" y="21"/>
                    </a:lnTo>
                    <a:lnTo>
                      <a:pt x="50" y="18"/>
                    </a:lnTo>
                    <a:lnTo>
                      <a:pt x="49" y="14"/>
                    </a:lnTo>
                    <a:lnTo>
                      <a:pt x="48" y="14"/>
                    </a:lnTo>
                    <a:lnTo>
                      <a:pt x="48" y="14"/>
                    </a:lnTo>
                    <a:lnTo>
                      <a:pt x="48" y="14"/>
                    </a:lnTo>
                    <a:lnTo>
                      <a:pt x="48" y="12"/>
                    </a:lnTo>
                    <a:lnTo>
                      <a:pt x="48" y="12"/>
                    </a:lnTo>
                    <a:lnTo>
                      <a:pt x="48" y="11"/>
                    </a:lnTo>
                    <a:lnTo>
                      <a:pt x="48" y="10"/>
                    </a:lnTo>
                    <a:lnTo>
                      <a:pt x="48" y="11"/>
                    </a:lnTo>
                    <a:lnTo>
                      <a:pt x="47" y="11"/>
                    </a:lnTo>
                    <a:lnTo>
                      <a:pt x="47" y="10"/>
                    </a:lnTo>
                    <a:lnTo>
                      <a:pt x="46" y="9"/>
                    </a:lnTo>
                    <a:lnTo>
                      <a:pt x="46" y="8"/>
                    </a:lnTo>
                    <a:lnTo>
                      <a:pt x="45" y="8"/>
                    </a:lnTo>
                    <a:lnTo>
                      <a:pt x="44" y="7"/>
                    </a:lnTo>
                    <a:lnTo>
                      <a:pt x="44" y="7"/>
                    </a:lnTo>
                    <a:lnTo>
                      <a:pt x="43" y="8"/>
                    </a:lnTo>
                    <a:lnTo>
                      <a:pt x="42" y="7"/>
                    </a:lnTo>
                    <a:lnTo>
                      <a:pt x="40" y="6"/>
                    </a:lnTo>
                    <a:lnTo>
                      <a:pt x="39" y="7"/>
                    </a:lnTo>
                    <a:lnTo>
                      <a:pt x="37" y="8"/>
                    </a:lnTo>
                    <a:lnTo>
                      <a:pt x="36" y="8"/>
                    </a:lnTo>
                    <a:lnTo>
                      <a:pt x="35" y="8"/>
                    </a:lnTo>
                    <a:lnTo>
                      <a:pt x="35" y="9"/>
                    </a:lnTo>
                    <a:lnTo>
                      <a:pt x="34" y="10"/>
                    </a:lnTo>
                    <a:lnTo>
                      <a:pt x="33" y="9"/>
                    </a:lnTo>
                    <a:lnTo>
                      <a:pt x="33" y="8"/>
                    </a:lnTo>
                    <a:lnTo>
                      <a:pt x="33" y="8"/>
                    </a:lnTo>
                    <a:lnTo>
                      <a:pt x="32" y="9"/>
                    </a:lnTo>
                    <a:lnTo>
                      <a:pt x="32" y="9"/>
                    </a:lnTo>
                    <a:lnTo>
                      <a:pt x="32" y="9"/>
                    </a:lnTo>
                    <a:lnTo>
                      <a:pt x="31" y="8"/>
                    </a:lnTo>
                    <a:lnTo>
                      <a:pt x="31" y="8"/>
                    </a:lnTo>
                    <a:lnTo>
                      <a:pt x="30" y="8"/>
                    </a:lnTo>
                    <a:lnTo>
                      <a:pt x="30" y="7"/>
                    </a:lnTo>
                    <a:lnTo>
                      <a:pt x="30" y="6"/>
                    </a:lnTo>
                    <a:lnTo>
                      <a:pt x="30" y="6"/>
                    </a:lnTo>
                    <a:lnTo>
                      <a:pt x="29" y="6"/>
                    </a:lnTo>
                    <a:lnTo>
                      <a:pt x="28" y="5"/>
                    </a:lnTo>
                    <a:lnTo>
                      <a:pt x="28" y="5"/>
                    </a:lnTo>
                    <a:lnTo>
                      <a:pt x="28" y="4"/>
                    </a:lnTo>
                    <a:lnTo>
                      <a:pt x="28" y="4"/>
                    </a:lnTo>
                    <a:lnTo>
                      <a:pt x="28" y="4"/>
                    </a:lnTo>
                    <a:lnTo>
                      <a:pt x="28" y="4"/>
                    </a:lnTo>
                    <a:lnTo>
                      <a:pt x="26" y="4"/>
                    </a:lnTo>
                    <a:lnTo>
                      <a:pt x="26" y="4"/>
                    </a:lnTo>
                    <a:lnTo>
                      <a:pt x="25" y="3"/>
                    </a:lnTo>
                    <a:lnTo>
                      <a:pt x="24" y="3"/>
                    </a:lnTo>
                    <a:lnTo>
                      <a:pt x="23" y="3"/>
                    </a:lnTo>
                    <a:lnTo>
                      <a:pt x="22" y="3"/>
                    </a:lnTo>
                    <a:lnTo>
                      <a:pt x="22" y="4"/>
                    </a:lnTo>
                    <a:lnTo>
                      <a:pt x="22" y="4"/>
                    </a:lnTo>
                    <a:lnTo>
                      <a:pt x="21" y="4"/>
                    </a:lnTo>
                    <a:lnTo>
                      <a:pt x="20" y="4"/>
                    </a:lnTo>
                    <a:lnTo>
                      <a:pt x="20" y="4"/>
                    </a:lnTo>
                    <a:lnTo>
                      <a:pt x="20" y="2"/>
                    </a:lnTo>
                    <a:lnTo>
                      <a:pt x="19" y="2"/>
                    </a:lnTo>
                    <a:lnTo>
                      <a:pt x="20" y="2"/>
                    </a:lnTo>
                    <a:lnTo>
                      <a:pt x="20" y="1"/>
                    </a:lnTo>
                    <a:lnTo>
                      <a:pt x="19" y="0"/>
                    </a:lnTo>
                    <a:lnTo>
                      <a:pt x="18" y="0"/>
                    </a:lnTo>
                    <a:lnTo>
                      <a:pt x="18" y="0"/>
                    </a:lnTo>
                    <a:lnTo>
                      <a:pt x="17" y="2"/>
                    </a:lnTo>
                    <a:lnTo>
                      <a:pt x="17" y="2"/>
                    </a:lnTo>
                    <a:lnTo>
                      <a:pt x="16" y="1"/>
                    </a:lnTo>
                    <a:lnTo>
                      <a:pt x="16" y="1"/>
                    </a:lnTo>
                    <a:lnTo>
                      <a:pt x="16" y="2"/>
                    </a:lnTo>
                    <a:lnTo>
                      <a:pt x="16" y="2"/>
                    </a:lnTo>
                    <a:lnTo>
                      <a:pt x="16" y="3"/>
                    </a:lnTo>
                    <a:lnTo>
                      <a:pt x="16" y="4"/>
                    </a:lnTo>
                    <a:lnTo>
                      <a:pt x="14" y="4"/>
                    </a:lnTo>
                    <a:lnTo>
                      <a:pt x="13" y="4"/>
                    </a:lnTo>
                    <a:lnTo>
                      <a:pt x="13" y="4"/>
                    </a:lnTo>
                    <a:lnTo>
                      <a:pt x="12" y="5"/>
                    </a:lnTo>
                    <a:lnTo>
                      <a:pt x="12" y="5"/>
                    </a:lnTo>
                    <a:lnTo>
                      <a:pt x="12" y="4"/>
                    </a:lnTo>
                    <a:lnTo>
                      <a:pt x="11" y="4"/>
                    </a:lnTo>
                    <a:lnTo>
                      <a:pt x="10" y="4"/>
                    </a:lnTo>
                    <a:lnTo>
                      <a:pt x="10" y="4"/>
                    </a:lnTo>
                    <a:lnTo>
                      <a:pt x="10" y="4"/>
                    </a:lnTo>
                    <a:lnTo>
                      <a:pt x="10" y="4"/>
                    </a:lnTo>
                    <a:lnTo>
                      <a:pt x="10" y="4"/>
                    </a:lnTo>
                    <a:lnTo>
                      <a:pt x="9" y="3"/>
                    </a:lnTo>
                    <a:lnTo>
                      <a:pt x="8" y="2"/>
                    </a:lnTo>
                    <a:lnTo>
                      <a:pt x="8" y="3"/>
                    </a:lnTo>
                    <a:lnTo>
                      <a:pt x="7" y="3"/>
                    </a:lnTo>
                    <a:lnTo>
                      <a:pt x="7" y="3"/>
                    </a:lnTo>
                    <a:lnTo>
                      <a:pt x="6" y="4"/>
                    </a:lnTo>
                    <a:lnTo>
                      <a:pt x="6" y="4"/>
                    </a:lnTo>
                    <a:lnTo>
                      <a:pt x="6" y="4"/>
                    </a:lnTo>
                    <a:lnTo>
                      <a:pt x="5" y="5"/>
                    </a:lnTo>
                    <a:lnTo>
                      <a:pt x="5" y="5"/>
                    </a:lnTo>
                    <a:lnTo>
                      <a:pt x="4" y="6"/>
                    </a:lnTo>
                    <a:lnTo>
                      <a:pt x="4" y="6"/>
                    </a:lnTo>
                    <a:lnTo>
                      <a:pt x="4" y="7"/>
                    </a:lnTo>
                    <a:lnTo>
                      <a:pt x="4" y="8"/>
                    </a:lnTo>
                    <a:lnTo>
                      <a:pt x="4" y="11"/>
                    </a:lnTo>
                    <a:lnTo>
                      <a:pt x="4" y="11"/>
                    </a:lnTo>
                    <a:lnTo>
                      <a:pt x="5" y="12"/>
                    </a:lnTo>
                    <a:lnTo>
                      <a:pt x="6" y="12"/>
                    </a:lnTo>
                    <a:lnTo>
                      <a:pt x="6" y="14"/>
                    </a:lnTo>
                    <a:lnTo>
                      <a:pt x="6" y="14"/>
                    </a:lnTo>
                    <a:lnTo>
                      <a:pt x="7" y="14"/>
                    </a:lnTo>
                    <a:lnTo>
                      <a:pt x="7" y="14"/>
                    </a:lnTo>
                    <a:lnTo>
                      <a:pt x="6" y="15"/>
                    </a:lnTo>
                    <a:lnTo>
                      <a:pt x="6" y="15"/>
                    </a:lnTo>
                    <a:lnTo>
                      <a:pt x="6" y="17"/>
                    </a:lnTo>
                    <a:lnTo>
                      <a:pt x="6" y="16"/>
                    </a:lnTo>
                    <a:lnTo>
                      <a:pt x="6" y="17"/>
                    </a:lnTo>
                    <a:lnTo>
                      <a:pt x="6" y="17"/>
                    </a:lnTo>
                    <a:lnTo>
                      <a:pt x="6" y="18"/>
                    </a:lnTo>
                    <a:lnTo>
                      <a:pt x="7" y="18"/>
                    </a:lnTo>
                    <a:lnTo>
                      <a:pt x="7" y="19"/>
                    </a:lnTo>
                    <a:lnTo>
                      <a:pt x="7" y="20"/>
                    </a:lnTo>
                    <a:lnTo>
                      <a:pt x="7" y="20"/>
                    </a:lnTo>
                    <a:lnTo>
                      <a:pt x="6" y="20"/>
                    </a:lnTo>
                    <a:lnTo>
                      <a:pt x="6" y="20"/>
                    </a:lnTo>
                    <a:lnTo>
                      <a:pt x="6" y="20"/>
                    </a:lnTo>
                    <a:lnTo>
                      <a:pt x="5" y="19"/>
                    </a:lnTo>
                    <a:lnTo>
                      <a:pt x="4" y="19"/>
                    </a:lnTo>
                    <a:lnTo>
                      <a:pt x="3" y="19"/>
                    </a:lnTo>
                    <a:lnTo>
                      <a:pt x="3" y="20"/>
                    </a:lnTo>
                    <a:lnTo>
                      <a:pt x="3" y="20"/>
                    </a:lnTo>
                    <a:lnTo>
                      <a:pt x="3" y="20"/>
                    </a:lnTo>
                    <a:lnTo>
                      <a:pt x="3" y="21"/>
                    </a:lnTo>
                    <a:lnTo>
                      <a:pt x="3" y="21"/>
                    </a:lnTo>
                    <a:lnTo>
                      <a:pt x="4" y="21"/>
                    </a:lnTo>
                    <a:lnTo>
                      <a:pt x="4" y="22"/>
                    </a:lnTo>
                    <a:lnTo>
                      <a:pt x="5" y="22"/>
                    </a:lnTo>
                    <a:lnTo>
                      <a:pt x="4" y="22"/>
                    </a:lnTo>
                    <a:lnTo>
                      <a:pt x="5" y="22"/>
                    </a:lnTo>
                    <a:lnTo>
                      <a:pt x="5" y="22"/>
                    </a:lnTo>
                    <a:lnTo>
                      <a:pt x="4" y="23"/>
                    </a:lnTo>
                    <a:lnTo>
                      <a:pt x="4" y="24"/>
                    </a:lnTo>
                    <a:lnTo>
                      <a:pt x="4" y="25"/>
                    </a:lnTo>
                    <a:lnTo>
                      <a:pt x="4" y="26"/>
                    </a:lnTo>
                    <a:lnTo>
                      <a:pt x="4" y="27"/>
                    </a:lnTo>
                    <a:lnTo>
                      <a:pt x="2" y="27"/>
                    </a:lnTo>
                    <a:lnTo>
                      <a:pt x="1" y="27"/>
                    </a:lnTo>
                    <a:lnTo>
                      <a:pt x="1" y="28"/>
                    </a:lnTo>
                    <a:lnTo>
                      <a:pt x="1" y="29"/>
                    </a:lnTo>
                    <a:lnTo>
                      <a:pt x="2" y="29"/>
                    </a:lnTo>
                    <a:lnTo>
                      <a:pt x="2" y="30"/>
                    </a:lnTo>
                    <a:lnTo>
                      <a:pt x="2" y="30"/>
                    </a:lnTo>
                    <a:lnTo>
                      <a:pt x="2" y="31"/>
                    </a:lnTo>
                    <a:lnTo>
                      <a:pt x="2" y="33"/>
                    </a:lnTo>
                    <a:lnTo>
                      <a:pt x="2" y="33"/>
                    </a:lnTo>
                    <a:lnTo>
                      <a:pt x="1" y="35"/>
                    </a:lnTo>
                    <a:lnTo>
                      <a:pt x="0" y="35"/>
                    </a:lnTo>
                    <a:lnTo>
                      <a:pt x="0" y="35"/>
                    </a:lnTo>
                    <a:lnTo>
                      <a:pt x="0" y="35"/>
                    </a:lnTo>
                    <a:lnTo>
                      <a:pt x="1" y="36"/>
                    </a:lnTo>
                    <a:lnTo>
                      <a:pt x="1" y="36"/>
                    </a:lnTo>
                    <a:lnTo>
                      <a:pt x="2" y="36"/>
                    </a:lnTo>
                    <a:lnTo>
                      <a:pt x="2" y="37"/>
                    </a:lnTo>
                    <a:lnTo>
                      <a:pt x="2" y="37"/>
                    </a:lnTo>
                    <a:lnTo>
                      <a:pt x="4" y="37"/>
                    </a:lnTo>
                    <a:lnTo>
                      <a:pt x="5" y="37"/>
                    </a:lnTo>
                    <a:lnTo>
                      <a:pt x="5" y="37"/>
                    </a:lnTo>
                    <a:lnTo>
                      <a:pt x="6" y="38"/>
                    </a:lnTo>
                    <a:lnTo>
                      <a:pt x="6" y="39"/>
                    </a:lnTo>
                    <a:lnTo>
                      <a:pt x="6" y="39"/>
                    </a:lnTo>
                    <a:lnTo>
                      <a:pt x="7" y="39"/>
                    </a:lnTo>
                    <a:lnTo>
                      <a:pt x="7" y="40"/>
                    </a:lnTo>
                    <a:lnTo>
                      <a:pt x="8" y="40"/>
                    </a:lnTo>
                    <a:lnTo>
                      <a:pt x="8" y="41"/>
                    </a:lnTo>
                    <a:lnTo>
                      <a:pt x="10" y="41"/>
                    </a:lnTo>
                    <a:lnTo>
                      <a:pt x="10" y="41"/>
                    </a:lnTo>
                    <a:lnTo>
                      <a:pt x="10" y="42"/>
                    </a:lnTo>
                    <a:lnTo>
                      <a:pt x="10" y="43"/>
                    </a:lnTo>
                    <a:lnTo>
                      <a:pt x="10" y="45"/>
                    </a:lnTo>
                    <a:lnTo>
                      <a:pt x="10" y="45"/>
                    </a:lnTo>
                    <a:lnTo>
                      <a:pt x="10" y="45"/>
                    </a:lnTo>
                    <a:lnTo>
                      <a:pt x="10" y="45"/>
                    </a:lnTo>
                    <a:lnTo>
                      <a:pt x="9" y="46"/>
                    </a:lnTo>
                    <a:lnTo>
                      <a:pt x="9" y="47"/>
                    </a:lnTo>
                    <a:lnTo>
                      <a:pt x="8" y="47"/>
                    </a:lnTo>
                    <a:lnTo>
                      <a:pt x="8" y="47"/>
                    </a:lnTo>
                    <a:lnTo>
                      <a:pt x="8" y="48"/>
                    </a:lnTo>
                    <a:lnTo>
                      <a:pt x="8" y="49"/>
                    </a:lnTo>
                    <a:lnTo>
                      <a:pt x="8" y="5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5" name="Freeform 153"/>
              <p:cNvSpPr>
                <a:spLocks/>
              </p:cNvSpPr>
              <p:nvPr/>
            </p:nvSpPr>
            <p:spPr bwMode="auto">
              <a:xfrm>
                <a:off x="1424" y="2565"/>
                <a:ext cx="18" cy="42"/>
              </a:xfrm>
              <a:custGeom>
                <a:avLst/>
                <a:gdLst>
                  <a:gd name="T0" fmla="*/ 12 w 18"/>
                  <a:gd name="T1" fmla="*/ 42 h 42"/>
                  <a:gd name="T2" fmla="*/ 12 w 18"/>
                  <a:gd name="T3" fmla="*/ 42 h 42"/>
                  <a:gd name="T4" fmla="*/ 9 w 18"/>
                  <a:gd name="T5" fmla="*/ 40 h 42"/>
                  <a:gd name="T6" fmla="*/ 8 w 18"/>
                  <a:gd name="T7" fmla="*/ 38 h 42"/>
                  <a:gd name="T8" fmla="*/ 8 w 18"/>
                  <a:gd name="T9" fmla="*/ 36 h 42"/>
                  <a:gd name="T10" fmla="*/ 7 w 18"/>
                  <a:gd name="T11" fmla="*/ 35 h 42"/>
                  <a:gd name="T12" fmla="*/ 7 w 18"/>
                  <a:gd name="T13" fmla="*/ 32 h 42"/>
                  <a:gd name="T14" fmla="*/ 7 w 18"/>
                  <a:gd name="T15" fmla="*/ 28 h 42"/>
                  <a:gd name="T16" fmla="*/ 6 w 18"/>
                  <a:gd name="T17" fmla="*/ 22 h 42"/>
                  <a:gd name="T18" fmla="*/ 6 w 18"/>
                  <a:gd name="T19" fmla="*/ 17 h 42"/>
                  <a:gd name="T20" fmla="*/ 6 w 18"/>
                  <a:gd name="T21" fmla="*/ 15 h 42"/>
                  <a:gd name="T22" fmla="*/ 6 w 18"/>
                  <a:gd name="T23" fmla="*/ 14 h 42"/>
                  <a:gd name="T24" fmla="*/ 5 w 18"/>
                  <a:gd name="T25" fmla="*/ 13 h 42"/>
                  <a:gd name="T26" fmla="*/ 5 w 18"/>
                  <a:gd name="T27" fmla="*/ 10 h 42"/>
                  <a:gd name="T28" fmla="*/ 4 w 18"/>
                  <a:gd name="T29" fmla="*/ 8 h 42"/>
                  <a:gd name="T30" fmla="*/ 4 w 18"/>
                  <a:gd name="T31" fmla="*/ 7 h 42"/>
                  <a:gd name="T32" fmla="*/ 3 w 18"/>
                  <a:gd name="T33" fmla="*/ 6 h 42"/>
                  <a:gd name="T34" fmla="*/ 2 w 18"/>
                  <a:gd name="T35" fmla="*/ 5 h 42"/>
                  <a:gd name="T36" fmla="*/ 1 w 18"/>
                  <a:gd name="T37" fmla="*/ 4 h 42"/>
                  <a:gd name="T38" fmla="*/ 1 w 18"/>
                  <a:gd name="T39" fmla="*/ 3 h 42"/>
                  <a:gd name="T40" fmla="*/ 2 w 18"/>
                  <a:gd name="T41" fmla="*/ 3 h 42"/>
                  <a:gd name="T42" fmla="*/ 2 w 18"/>
                  <a:gd name="T43" fmla="*/ 2 h 42"/>
                  <a:gd name="T44" fmla="*/ 2 w 18"/>
                  <a:gd name="T45" fmla="*/ 1 h 42"/>
                  <a:gd name="T46" fmla="*/ 2 w 18"/>
                  <a:gd name="T47" fmla="*/ 1 h 42"/>
                  <a:gd name="T48" fmla="*/ 0 w 18"/>
                  <a:gd name="T49" fmla="*/ 1 h 42"/>
                  <a:gd name="T50" fmla="*/ 0 w 18"/>
                  <a:gd name="T51" fmla="*/ 1 h 42"/>
                  <a:gd name="T52" fmla="*/ 0 w 18"/>
                  <a:gd name="T53" fmla="*/ 0 h 42"/>
                  <a:gd name="T54" fmla="*/ 0 w 18"/>
                  <a:gd name="T55" fmla="*/ 1 h 42"/>
                  <a:gd name="T56" fmla="*/ 6 w 18"/>
                  <a:gd name="T57" fmla="*/ 1 h 42"/>
                  <a:gd name="T58" fmla="*/ 6 w 18"/>
                  <a:gd name="T59" fmla="*/ 2 h 42"/>
                  <a:gd name="T60" fmla="*/ 6 w 18"/>
                  <a:gd name="T61" fmla="*/ 2 h 42"/>
                  <a:gd name="T62" fmla="*/ 7 w 18"/>
                  <a:gd name="T63" fmla="*/ 1 h 42"/>
                  <a:gd name="T64" fmla="*/ 9 w 18"/>
                  <a:gd name="T65" fmla="*/ 1 h 42"/>
                  <a:gd name="T66" fmla="*/ 9 w 18"/>
                  <a:gd name="T67" fmla="*/ 1 h 42"/>
                  <a:gd name="T68" fmla="*/ 9 w 18"/>
                  <a:gd name="T69" fmla="*/ 2 h 42"/>
                  <a:gd name="T70" fmla="*/ 9 w 18"/>
                  <a:gd name="T71" fmla="*/ 3 h 42"/>
                  <a:gd name="T72" fmla="*/ 8 w 18"/>
                  <a:gd name="T73" fmla="*/ 4 h 42"/>
                  <a:gd name="T74" fmla="*/ 8 w 18"/>
                  <a:gd name="T75" fmla="*/ 5 h 42"/>
                  <a:gd name="T76" fmla="*/ 8 w 18"/>
                  <a:gd name="T77" fmla="*/ 7 h 42"/>
                  <a:gd name="T78" fmla="*/ 8 w 18"/>
                  <a:gd name="T79" fmla="*/ 7 h 42"/>
                  <a:gd name="T80" fmla="*/ 10 w 18"/>
                  <a:gd name="T81" fmla="*/ 8 h 42"/>
                  <a:gd name="T82" fmla="*/ 10 w 18"/>
                  <a:gd name="T83" fmla="*/ 8 h 42"/>
                  <a:gd name="T84" fmla="*/ 11 w 18"/>
                  <a:gd name="T85" fmla="*/ 8 h 42"/>
                  <a:gd name="T86" fmla="*/ 13 w 18"/>
                  <a:gd name="T87" fmla="*/ 11 h 42"/>
                  <a:gd name="T88" fmla="*/ 14 w 18"/>
                  <a:gd name="T89" fmla="*/ 13 h 42"/>
                  <a:gd name="T90" fmla="*/ 15 w 18"/>
                  <a:gd name="T91" fmla="*/ 17 h 42"/>
                  <a:gd name="T92" fmla="*/ 16 w 18"/>
                  <a:gd name="T93" fmla="*/ 18 h 42"/>
                  <a:gd name="T94" fmla="*/ 16 w 18"/>
                  <a:gd name="T95" fmla="*/ 19 h 42"/>
                  <a:gd name="T96" fmla="*/ 16 w 18"/>
                  <a:gd name="T97" fmla="*/ 20 h 42"/>
                  <a:gd name="T98" fmla="*/ 16 w 18"/>
                  <a:gd name="T99" fmla="*/ 22 h 42"/>
                  <a:gd name="T100" fmla="*/ 16 w 18"/>
                  <a:gd name="T101" fmla="*/ 25 h 42"/>
                  <a:gd name="T102" fmla="*/ 16 w 18"/>
                  <a:gd name="T103" fmla="*/ 32 h 42"/>
                  <a:gd name="T104" fmla="*/ 16 w 18"/>
                  <a:gd name="T105" fmla="*/ 36 h 42"/>
                  <a:gd name="T106" fmla="*/ 16 w 18"/>
                  <a:gd name="T107" fmla="*/ 38 h 42"/>
                  <a:gd name="T108" fmla="*/ 16 w 18"/>
                  <a:gd name="T109" fmla="*/ 40 h 42"/>
                  <a:gd name="T110" fmla="*/ 17 w 18"/>
                  <a:gd name="T111" fmla="*/ 40 h 42"/>
                  <a:gd name="T112" fmla="*/ 17 w 18"/>
                  <a:gd name="T113" fmla="*/ 40 h 42"/>
                  <a:gd name="T114" fmla="*/ 18 w 18"/>
                  <a:gd name="T115" fmla="*/ 41 h 42"/>
                  <a:gd name="T116" fmla="*/ 15 w 18"/>
                  <a:gd name="T117" fmla="*/ 42 h 42"/>
                  <a:gd name="T118" fmla="*/ 12 w 18"/>
                  <a:gd name="T1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 h="42">
                    <a:moveTo>
                      <a:pt x="12" y="42"/>
                    </a:moveTo>
                    <a:lnTo>
                      <a:pt x="12" y="42"/>
                    </a:lnTo>
                    <a:lnTo>
                      <a:pt x="9" y="40"/>
                    </a:lnTo>
                    <a:lnTo>
                      <a:pt x="8" y="38"/>
                    </a:lnTo>
                    <a:lnTo>
                      <a:pt x="8" y="36"/>
                    </a:lnTo>
                    <a:lnTo>
                      <a:pt x="7" y="35"/>
                    </a:lnTo>
                    <a:lnTo>
                      <a:pt x="7" y="32"/>
                    </a:lnTo>
                    <a:lnTo>
                      <a:pt x="7" y="28"/>
                    </a:lnTo>
                    <a:lnTo>
                      <a:pt x="6" y="22"/>
                    </a:lnTo>
                    <a:lnTo>
                      <a:pt x="6" y="17"/>
                    </a:lnTo>
                    <a:lnTo>
                      <a:pt x="6" y="15"/>
                    </a:lnTo>
                    <a:lnTo>
                      <a:pt x="6" y="14"/>
                    </a:lnTo>
                    <a:lnTo>
                      <a:pt x="5" y="13"/>
                    </a:lnTo>
                    <a:lnTo>
                      <a:pt x="5" y="10"/>
                    </a:lnTo>
                    <a:lnTo>
                      <a:pt x="4" y="8"/>
                    </a:lnTo>
                    <a:lnTo>
                      <a:pt x="4" y="7"/>
                    </a:lnTo>
                    <a:lnTo>
                      <a:pt x="3" y="6"/>
                    </a:lnTo>
                    <a:lnTo>
                      <a:pt x="2" y="5"/>
                    </a:lnTo>
                    <a:lnTo>
                      <a:pt x="1" y="4"/>
                    </a:lnTo>
                    <a:lnTo>
                      <a:pt x="1" y="3"/>
                    </a:lnTo>
                    <a:lnTo>
                      <a:pt x="2" y="3"/>
                    </a:lnTo>
                    <a:lnTo>
                      <a:pt x="2" y="2"/>
                    </a:lnTo>
                    <a:lnTo>
                      <a:pt x="2" y="1"/>
                    </a:lnTo>
                    <a:lnTo>
                      <a:pt x="2" y="1"/>
                    </a:lnTo>
                    <a:lnTo>
                      <a:pt x="0" y="1"/>
                    </a:lnTo>
                    <a:lnTo>
                      <a:pt x="0" y="1"/>
                    </a:lnTo>
                    <a:lnTo>
                      <a:pt x="0" y="0"/>
                    </a:lnTo>
                    <a:lnTo>
                      <a:pt x="0" y="1"/>
                    </a:lnTo>
                    <a:lnTo>
                      <a:pt x="6" y="1"/>
                    </a:lnTo>
                    <a:lnTo>
                      <a:pt x="6" y="2"/>
                    </a:lnTo>
                    <a:lnTo>
                      <a:pt x="6" y="2"/>
                    </a:lnTo>
                    <a:lnTo>
                      <a:pt x="7" y="1"/>
                    </a:lnTo>
                    <a:lnTo>
                      <a:pt x="9" y="1"/>
                    </a:lnTo>
                    <a:lnTo>
                      <a:pt x="9" y="1"/>
                    </a:lnTo>
                    <a:lnTo>
                      <a:pt x="9" y="2"/>
                    </a:lnTo>
                    <a:lnTo>
                      <a:pt x="9" y="3"/>
                    </a:lnTo>
                    <a:lnTo>
                      <a:pt x="8" y="4"/>
                    </a:lnTo>
                    <a:lnTo>
                      <a:pt x="8" y="5"/>
                    </a:lnTo>
                    <a:lnTo>
                      <a:pt x="8" y="7"/>
                    </a:lnTo>
                    <a:lnTo>
                      <a:pt x="8" y="7"/>
                    </a:lnTo>
                    <a:lnTo>
                      <a:pt x="10" y="8"/>
                    </a:lnTo>
                    <a:lnTo>
                      <a:pt x="10" y="8"/>
                    </a:lnTo>
                    <a:lnTo>
                      <a:pt x="11" y="8"/>
                    </a:lnTo>
                    <a:lnTo>
                      <a:pt x="13" y="11"/>
                    </a:lnTo>
                    <a:lnTo>
                      <a:pt x="14" y="13"/>
                    </a:lnTo>
                    <a:lnTo>
                      <a:pt x="15" y="17"/>
                    </a:lnTo>
                    <a:lnTo>
                      <a:pt x="16" y="18"/>
                    </a:lnTo>
                    <a:lnTo>
                      <a:pt x="16" y="19"/>
                    </a:lnTo>
                    <a:lnTo>
                      <a:pt x="16" y="20"/>
                    </a:lnTo>
                    <a:lnTo>
                      <a:pt x="16" y="22"/>
                    </a:lnTo>
                    <a:lnTo>
                      <a:pt x="16" y="25"/>
                    </a:lnTo>
                    <a:lnTo>
                      <a:pt x="16" y="32"/>
                    </a:lnTo>
                    <a:lnTo>
                      <a:pt x="16" y="36"/>
                    </a:lnTo>
                    <a:lnTo>
                      <a:pt x="16" y="38"/>
                    </a:lnTo>
                    <a:lnTo>
                      <a:pt x="16" y="40"/>
                    </a:lnTo>
                    <a:lnTo>
                      <a:pt x="17" y="40"/>
                    </a:lnTo>
                    <a:lnTo>
                      <a:pt x="17" y="40"/>
                    </a:lnTo>
                    <a:lnTo>
                      <a:pt x="18" y="41"/>
                    </a:lnTo>
                    <a:lnTo>
                      <a:pt x="15" y="42"/>
                    </a:lnTo>
                    <a:lnTo>
                      <a:pt x="12" y="4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6" name="Freeform 154"/>
              <p:cNvSpPr>
                <a:spLocks/>
              </p:cNvSpPr>
              <p:nvPr/>
            </p:nvSpPr>
            <p:spPr bwMode="auto">
              <a:xfrm>
                <a:off x="1760" y="2559"/>
                <a:ext cx="84" cy="111"/>
              </a:xfrm>
              <a:custGeom>
                <a:avLst/>
                <a:gdLst>
                  <a:gd name="T0" fmla="*/ 2 w 84"/>
                  <a:gd name="T1" fmla="*/ 106 h 111"/>
                  <a:gd name="T2" fmla="*/ 0 w 84"/>
                  <a:gd name="T3" fmla="*/ 90 h 111"/>
                  <a:gd name="T4" fmla="*/ 1 w 84"/>
                  <a:gd name="T5" fmla="*/ 74 h 111"/>
                  <a:gd name="T6" fmla="*/ 8 w 84"/>
                  <a:gd name="T7" fmla="*/ 66 h 111"/>
                  <a:gd name="T8" fmla="*/ 16 w 84"/>
                  <a:gd name="T9" fmla="*/ 62 h 111"/>
                  <a:gd name="T10" fmla="*/ 22 w 84"/>
                  <a:gd name="T11" fmla="*/ 58 h 111"/>
                  <a:gd name="T12" fmla="*/ 46 w 84"/>
                  <a:gd name="T13" fmla="*/ 45 h 111"/>
                  <a:gd name="T14" fmla="*/ 58 w 84"/>
                  <a:gd name="T15" fmla="*/ 32 h 111"/>
                  <a:gd name="T16" fmla="*/ 25 w 84"/>
                  <a:gd name="T17" fmla="*/ 23 h 111"/>
                  <a:gd name="T18" fmla="*/ 20 w 84"/>
                  <a:gd name="T19" fmla="*/ 19 h 111"/>
                  <a:gd name="T20" fmla="*/ 18 w 84"/>
                  <a:gd name="T21" fmla="*/ 16 h 111"/>
                  <a:gd name="T22" fmla="*/ 16 w 84"/>
                  <a:gd name="T23" fmla="*/ 13 h 111"/>
                  <a:gd name="T24" fmla="*/ 16 w 84"/>
                  <a:gd name="T25" fmla="*/ 9 h 111"/>
                  <a:gd name="T26" fmla="*/ 18 w 84"/>
                  <a:gd name="T27" fmla="*/ 4 h 111"/>
                  <a:gd name="T28" fmla="*/ 20 w 84"/>
                  <a:gd name="T29" fmla="*/ 5 h 111"/>
                  <a:gd name="T30" fmla="*/ 23 w 84"/>
                  <a:gd name="T31" fmla="*/ 9 h 111"/>
                  <a:gd name="T32" fmla="*/ 28 w 84"/>
                  <a:gd name="T33" fmla="*/ 13 h 111"/>
                  <a:gd name="T34" fmla="*/ 34 w 84"/>
                  <a:gd name="T35" fmla="*/ 12 h 111"/>
                  <a:gd name="T36" fmla="*/ 38 w 84"/>
                  <a:gd name="T37" fmla="*/ 10 h 111"/>
                  <a:gd name="T38" fmla="*/ 39 w 84"/>
                  <a:gd name="T39" fmla="*/ 9 h 111"/>
                  <a:gd name="T40" fmla="*/ 40 w 84"/>
                  <a:gd name="T41" fmla="*/ 9 h 111"/>
                  <a:gd name="T42" fmla="*/ 44 w 84"/>
                  <a:gd name="T43" fmla="*/ 10 h 111"/>
                  <a:gd name="T44" fmla="*/ 48 w 84"/>
                  <a:gd name="T45" fmla="*/ 9 h 111"/>
                  <a:gd name="T46" fmla="*/ 50 w 84"/>
                  <a:gd name="T47" fmla="*/ 7 h 111"/>
                  <a:gd name="T48" fmla="*/ 54 w 84"/>
                  <a:gd name="T49" fmla="*/ 7 h 111"/>
                  <a:gd name="T50" fmla="*/ 59 w 84"/>
                  <a:gd name="T51" fmla="*/ 7 h 111"/>
                  <a:gd name="T52" fmla="*/ 62 w 84"/>
                  <a:gd name="T53" fmla="*/ 5 h 111"/>
                  <a:gd name="T54" fmla="*/ 68 w 84"/>
                  <a:gd name="T55" fmla="*/ 5 h 111"/>
                  <a:gd name="T56" fmla="*/ 71 w 84"/>
                  <a:gd name="T57" fmla="*/ 4 h 111"/>
                  <a:gd name="T58" fmla="*/ 75 w 84"/>
                  <a:gd name="T59" fmla="*/ 3 h 111"/>
                  <a:gd name="T60" fmla="*/ 79 w 84"/>
                  <a:gd name="T61" fmla="*/ 0 h 111"/>
                  <a:gd name="T62" fmla="*/ 83 w 84"/>
                  <a:gd name="T63" fmla="*/ 1 h 111"/>
                  <a:gd name="T64" fmla="*/ 83 w 84"/>
                  <a:gd name="T65" fmla="*/ 3 h 111"/>
                  <a:gd name="T66" fmla="*/ 82 w 84"/>
                  <a:gd name="T67" fmla="*/ 7 h 111"/>
                  <a:gd name="T68" fmla="*/ 82 w 84"/>
                  <a:gd name="T69" fmla="*/ 9 h 111"/>
                  <a:gd name="T70" fmla="*/ 82 w 84"/>
                  <a:gd name="T71" fmla="*/ 12 h 111"/>
                  <a:gd name="T72" fmla="*/ 82 w 84"/>
                  <a:gd name="T73" fmla="*/ 13 h 111"/>
                  <a:gd name="T74" fmla="*/ 83 w 84"/>
                  <a:gd name="T75" fmla="*/ 13 h 111"/>
                  <a:gd name="T76" fmla="*/ 84 w 84"/>
                  <a:gd name="T77" fmla="*/ 14 h 111"/>
                  <a:gd name="T78" fmla="*/ 82 w 84"/>
                  <a:gd name="T79" fmla="*/ 13 h 111"/>
                  <a:gd name="T80" fmla="*/ 81 w 84"/>
                  <a:gd name="T81" fmla="*/ 15 h 111"/>
                  <a:gd name="T82" fmla="*/ 80 w 84"/>
                  <a:gd name="T83" fmla="*/ 22 h 111"/>
                  <a:gd name="T84" fmla="*/ 78 w 84"/>
                  <a:gd name="T85" fmla="*/ 25 h 111"/>
                  <a:gd name="T86" fmla="*/ 74 w 84"/>
                  <a:gd name="T87" fmla="*/ 31 h 111"/>
                  <a:gd name="T88" fmla="*/ 73 w 84"/>
                  <a:gd name="T89" fmla="*/ 32 h 111"/>
                  <a:gd name="T90" fmla="*/ 72 w 84"/>
                  <a:gd name="T91" fmla="*/ 36 h 111"/>
                  <a:gd name="T92" fmla="*/ 66 w 84"/>
                  <a:gd name="T93" fmla="*/ 46 h 111"/>
                  <a:gd name="T94" fmla="*/ 63 w 84"/>
                  <a:gd name="T95" fmla="*/ 53 h 111"/>
                  <a:gd name="T96" fmla="*/ 62 w 84"/>
                  <a:gd name="T97" fmla="*/ 54 h 111"/>
                  <a:gd name="T98" fmla="*/ 58 w 84"/>
                  <a:gd name="T99" fmla="*/ 58 h 111"/>
                  <a:gd name="T100" fmla="*/ 58 w 84"/>
                  <a:gd name="T101" fmla="*/ 61 h 111"/>
                  <a:gd name="T102" fmla="*/ 54 w 84"/>
                  <a:gd name="T103" fmla="*/ 65 h 111"/>
                  <a:gd name="T104" fmla="*/ 50 w 84"/>
                  <a:gd name="T105" fmla="*/ 69 h 111"/>
                  <a:gd name="T106" fmla="*/ 44 w 84"/>
                  <a:gd name="T107" fmla="*/ 74 h 111"/>
                  <a:gd name="T108" fmla="*/ 42 w 84"/>
                  <a:gd name="T109" fmla="*/ 78 h 111"/>
                  <a:gd name="T110" fmla="*/ 36 w 84"/>
                  <a:gd name="T111" fmla="*/ 82 h 111"/>
                  <a:gd name="T112" fmla="*/ 32 w 84"/>
                  <a:gd name="T113" fmla="*/ 83 h 111"/>
                  <a:gd name="T114" fmla="*/ 18 w 84"/>
                  <a:gd name="T115" fmla="*/ 96 h 111"/>
                  <a:gd name="T116" fmla="*/ 14 w 84"/>
                  <a:gd name="T117" fmla="*/ 99 h 111"/>
                  <a:gd name="T118" fmla="*/ 14 w 84"/>
                  <a:gd name="T119" fmla="*/ 100 h 111"/>
                  <a:gd name="T120" fmla="*/ 13 w 84"/>
                  <a:gd name="T121" fmla="*/ 101 h 111"/>
                  <a:gd name="T122" fmla="*/ 10 w 84"/>
                  <a:gd name="T123" fmla="*/ 106 h 111"/>
                  <a:gd name="T124" fmla="*/ 5 w 84"/>
                  <a:gd name="T125" fmla="*/ 11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111">
                    <a:moveTo>
                      <a:pt x="5" y="111"/>
                    </a:moveTo>
                    <a:lnTo>
                      <a:pt x="5" y="110"/>
                    </a:lnTo>
                    <a:lnTo>
                      <a:pt x="2" y="106"/>
                    </a:lnTo>
                    <a:lnTo>
                      <a:pt x="0" y="104"/>
                    </a:lnTo>
                    <a:lnTo>
                      <a:pt x="0" y="98"/>
                    </a:lnTo>
                    <a:lnTo>
                      <a:pt x="0" y="90"/>
                    </a:lnTo>
                    <a:lnTo>
                      <a:pt x="0" y="82"/>
                    </a:lnTo>
                    <a:lnTo>
                      <a:pt x="0" y="75"/>
                    </a:lnTo>
                    <a:lnTo>
                      <a:pt x="1" y="74"/>
                    </a:lnTo>
                    <a:lnTo>
                      <a:pt x="4" y="71"/>
                    </a:lnTo>
                    <a:lnTo>
                      <a:pt x="8" y="66"/>
                    </a:lnTo>
                    <a:lnTo>
                      <a:pt x="8" y="66"/>
                    </a:lnTo>
                    <a:lnTo>
                      <a:pt x="8" y="65"/>
                    </a:lnTo>
                    <a:lnTo>
                      <a:pt x="10" y="64"/>
                    </a:lnTo>
                    <a:lnTo>
                      <a:pt x="16" y="62"/>
                    </a:lnTo>
                    <a:lnTo>
                      <a:pt x="18" y="60"/>
                    </a:lnTo>
                    <a:lnTo>
                      <a:pt x="20" y="59"/>
                    </a:lnTo>
                    <a:lnTo>
                      <a:pt x="22" y="58"/>
                    </a:lnTo>
                    <a:lnTo>
                      <a:pt x="24" y="57"/>
                    </a:lnTo>
                    <a:lnTo>
                      <a:pt x="34" y="57"/>
                    </a:lnTo>
                    <a:lnTo>
                      <a:pt x="46" y="45"/>
                    </a:lnTo>
                    <a:lnTo>
                      <a:pt x="56" y="34"/>
                    </a:lnTo>
                    <a:lnTo>
                      <a:pt x="58" y="32"/>
                    </a:lnTo>
                    <a:lnTo>
                      <a:pt x="58" y="32"/>
                    </a:lnTo>
                    <a:lnTo>
                      <a:pt x="50" y="32"/>
                    </a:lnTo>
                    <a:lnTo>
                      <a:pt x="37" y="27"/>
                    </a:lnTo>
                    <a:lnTo>
                      <a:pt x="25" y="23"/>
                    </a:lnTo>
                    <a:lnTo>
                      <a:pt x="24" y="22"/>
                    </a:lnTo>
                    <a:lnTo>
                      <a:pt x="21" y="20"/>
                    </a:lnTo>
                    <a:lnTo>
                      <a:pt x="20" y="19"/>
                    </a:lnTo>
                    <a:lnTo>
                      <a:pt x="19" y="17"/>
                    </a:lnTo>
                    <a:lnTo>
                      <a:pt x="19" y="17"/>
                    </a:lnTo>
                    <a:lnTo>
                      <a:pt x="18" y="16"/>
                    </a:lnTo>
                    <a:lnTo>
                      <a:pt x="17" y="15"/>
                    </a:lnTo>
                    <a:lnTo>
                      <a:pt x="17" y="15"/>
                    </a:lnTo>
                    <a:lnTo>
                      <a:pt x="16" y="13"/>
                    </a:lnTo>
                    <a:lnTo>
                      <a:pt x="15" y="10"/>
                    </a:lnTo>
                    <a:lnTo>
                      <a:pt x="15" y="9"/>
                    </a:lnTo>
                    <a:lnTo>
                      <a:pt x="16" y="9"/>
                    </a:lnTo>
                    <a:lnTo>
                      <a:pt x="16" y="7"/>
                    </a:lnTo>
                    <a:lnTo>
                      <a:pt x="18" y="6"/>
                    </a:lnTo>
                    <a:lnTo>
                      <a:pt x="18" y="4"/>
                    </a:lnTo>
                    <a:lnTo>
                      <a:pt x="18" y="4"/>
                    </a:lnTo>
                    <a:lnTo>
                      <a:pt x="19" y="4"/>
                    </a:lnTo>
                    <a:lnTo>
                      <a:pt x="20" y="5"/>
                    </a:lnTo>
                    <a:lnTo>
                      <a:pt x="20" y="6"/>
                    </a:lnTo>
                    <a:lnTo>
                      <a:pt x="21" y="7"/>
                    </a:lnTo>
                    <a:lnTo>
                      <a:pt x="23" y="9"/>
                    </a:lnTo>
                    <a:lnTo>
                      <a:pt x="25" y="11"/>
                    </a:lnTo>
                    <a:lnTo>
                      <a:pt x="27" y="13"/>
                    </a:lnTo>
                    <a:lnTo>
                      <a:pt x="28" y="13"/>
                    </a:lnTo>
                    <a:lnTo>
                      <a:pt x="29" y="13"/>
                    </a:lnTo>
                    <a:lnTo>
                      <a:pt x="32" y="13"/>
                    </a:lnTo>
                    <a:lnTo>
                      <a:pt x="34" y="12"/>
                    </a:lnTo>
                    <a:lnTo>
                      <a:pt x="35" y="11"/>
                    </a:lnTo>
                    <a:lnTo>
                      <a:pt x="36" y="11"/>
                    </a:lnTo>
                    <a:lnTo>
                      <a:pt x="38" y="10"/>
                    </a:lnTo>
                    <a:lnTo>
                      <a:pt x="38" y="9"/>
                    </a:lnTo>
                    <a:lnTo>
                      <a:pt x="38" y="9"/>
                    </a:lnTo>
                    <a:lnTo>
                      <a:pt x="39" y="9"/>
                    </a:lnTo>
                    <a:lnTo>
                      <a:pt x="39" y="9"/>
                    </a:lnTo>
                    <a:lnTo>
                      <a:pt x="40" y="9"/>
                    </a:lnTo>
                    <a:lnTo>
                      <a:pt x="40" y="9"/>
                    </a:lnTo>
                    <a:lnTo>
                      <a:pt x="41" y="9"/>
                    </a:lnTo>
                    <a:lnTo>
                      <a:pt x="42" y="9"/>
                    </a:lnTo>
                    <a:lnTo>
                      <a:pt x="44" y="10"/>
                    </a:lnTo>
                    <a:lnTo>
                      <a:pt x="45" y="10"/>
                    </a:lnTo>
                    <a:lnTo>
                      <a:pt x="47" y="10"/>
                    </a:lnTo>
                    <a:lnTo>
                      <a:pt x="48" y="9"/>
                    </a:lnTo>
                    <a:lnTo>
                      <a:pt x="48" y="9"/>
                    </a:lnTo>
                    <a:lnTo>
                      <a:pt x="50" y="8"/>
                    </a:lnTo>
                    <a:lnTo>
                      <a:pt x="50" y="7"/>
                    </a:lnTo>
                    <a:lnTo>
                      <a:pt x="52" y="7"/>
                    </a:lnTo>
                    <a:lnTo>
                      <a:pt x="53" y="7"/>
                    </a:lnTo>
                    <a:lnTo>
                      <a:pt x="54" y="7"/>
                    </a:lnTo>
                    <a:lnTo>
                      <a:pt x="56" y="7"/>
                    </a:lnTo>
                    <a:lnTo>
                      <a:pt x="57" y="7"/>
                    </a:lnTo>
                    <a:lnTo>
                      <a:pt x="59" y="7"/>
                    </a:lnTo>
                    <a:lnTo>
                      <a:pt x="60" y="7"/>
                    </a:lnTo>
                    <a:lnTo>
                      <a:pt x="62" y="5"/>
                    </a:lnTo>
                    <a:lnTo>
                      <a:pt x="62" y="5"/>
                    </a:lnTo>
                    <a:lnTo>
                      <a:pt x="64" y="5"/>
                    </a:lnTo>
                    <a:lnTo>
                      <a:pt x="67" y="5"/>
                    </a:lnTo>
                    <a:lnTo>
                      <a:pt x="68" y="5"/>
                    </a:lnTo>
                    <a:lnTo>
                      <a:pt x="68" y="5"/>
                    </a:lnTo>
                    <a:lnTo>
                      <a:pt x="69" y="4"/>
                    </a:lnTo>
                    <a:lnTo>
                      <a:pt x="71" y="4"/>
                    </a:lnTo>
                    <a:lnTo>
                      <a:pt x="72" y="4"/>
                    </a:lnTo>
                    <a:lnTo>
                      <a:pt x="74" y="3"/>
                    </a:lnTo>
                    <a:lnTo>
                      <a:pt x="75" y="3"/>
                    </a:lnTo>
                    <a:lnTo>
                      <a:pt x="77" y="2"/>
                    </a:lnTo>
                    <a:lnTo>
                      <a:pt x="78" y="1"/>
                    </a:lnTo>
                    <a:lnTo>
                      <a:pt x="79" y="0"/>
                    </a:lnTo>
                    <a:lnTo>
                      <a:pt x="80" y="0"/>
                    </a:lnTo>
                    <a:lnTo>
                      <a:pt x="82" y="1"/>
                    </a:lnTo>
                    <a:lnTo>
                      <a:pt x="83" y="1"/>
                    </a:lnTo>
                    <a:lnTo>
                      <a:pt x="83" y="1"/>
                    </a:lnTo>
                    <a:lnTo>
                      <a:pt x="83" y="2"/>
                    </a:lnTo>
                    <a:lnTo>
                      <a:pt x="83" y="3"/>
                    </a:lnTo>
                    <a:lnTo>
                      <a:pt x="82" y="4"/>
                    </a:lnTo>
                    <a:lnTo>
                      <a:pt x="82" y="5"/>
                    </a:lnTo>
                    <a:lnTo>
                      <a:pt x="82" y="7"/>
                    </a:lnTo>
                    <a:lnTo>
                      <a:pt x="83" y="7"/>
                    </a:lnTo>
                    <a:lnTo>
                      <a:pt x="82" y="8"/>
                    </a:lnTo>
                    <a:lnTo>
                      <a:pt x="82" y="9"/>
                    </a:lnTo>
                    <a:lnTo>
                      <a:pt x="82" y="10"/>
                    </a:lnTo>
                    <a:lnTo>
                      <a:pt x="82" y="11"/>
                    </a:lnTo>
                    <a:lnTo>
                      <a:pt x="82" y="12"/>
                    </a:lnTo>
                    <a:lnTo>
                      <a:pt x="82" y="13"/>
                    </a:lnTo>
                    <a:lnTo>
                      <a:pt x="82" y="13"/>
                    </a:lnTo>
                    <a:lnTo>
                      <a:pt x="82" y="13"/>
                    </a:lnTo>
                    <a:lnTo>
                      <a:pt x="82" y="13"/>
                    </a:lnTo>
                    <a:lnTo>
                      <a:pt x="83" y="13"/>
                    </a:lnTo>
                    <a:lnTo>
                      <a:pt x="83" y="13"/>
                    </a:lnTo>
                    <a:lnTo>
                      <a:pt x="84" y="13"/>
                    </a:lnTo>
                    <a:lnTo>
                      <a:pt x="84" y="13"/>
                    </a:lnTo>
                    <a:lnTo>
                      <a:pt x="84" y="14"/>
                    </a:lnTo>
                    <a:lnTo>
                      <a:pt x="84" y="14"/>
                    </a:lnTo>
                    <a:lnTo>
                      <a:pt x="82" y="13"/>
                    </a:lnTo>
                    <a:lnTo>
                      <a:pt x="82" y="13"/>
                    </a:lnTo>
                    <a:lnTo>
                      <a:pt x="81" y="14"/>
                    </a:lnTo>
                    <a:lnTo>
                      <a:pt x="80" y="14"/>
                    </a:lnTo>
                    <a:lnTo>
                      <a:pt x="81" y="15"/>
                    </a:lnTo>
                    <a:lnTo>
                      <a:pt x="80" y="19"/>
                    </a:lnTo>
                    <a:lnTo>
                      <a:pt x="80" y="21"/>
                    </a:lnTo>
                    <a:lnTo>
                      <a:pt x="80" y="22"/>
                    </a:lnTo>
                    <a:lnTo>
                      <a:pt x="79" y="23"/>
                    </a:lnTo>
                    <a:lnTo>
                      <a:pt x="78" y="24"/>
                    </a:lnTo>
                    <a:lnTo>
                      <a:pt x="78" y="25"/>
                    </a:lnTo>
                    <a:lnTo>
                      <a:pt x="76" y="27"/>
                    </a:lnTo>
                    <a:lnTo>
                      <a:pt x="75" y="29"/>
                    </a:lnTo>
                    <a:lnTo>
                      <a:pt x="74" y="31"/>
                    </a:lnTo>
                    <a:lnTo>
                      <a:pt x="74" y="31"/>
                    </a:lnTo>
                    <a:lnTo>
                      <a:pt x="74" y="31"/>
                    </a:lnTo>
                    <a:lnTo>
                      <a:pt x="73" y="32"/>
                    </a:lnTo>
                    <a:lnTo>
                      <a:pt x="72" y="33"/>
                    </a:lnTo>
                    <a:lnTo>
                      <a:pt x="72" y="34"/>
                    </a:lnTo>
                    <a:lnTo>
                      <a:pt x="72" y="36"/>
                    </a:lnTo>
                    <a:lnTo>
                      <a:pt x="69" y="41"/>
                    </a:lnTo>
                    <a:lnTo>
                      <a:pt x="67" y="44"/>
                    </a:lnTo>
                    <a:lnTo>
                      <a:pt x="66" y="46"/>
                    </a:lnTo>
                    <a:lnTo>
                      <a:pt x="66" y="49"/>
                    </a:lnTo>
                    <a:lnTo>
                      <a:pt x="64" y="52"/>
                    </a:lnTo>
                    <a:lnTo>
                      <a:pt x="63" y="53"/>
                    </a:lnTo>
                    <a:lnTo>
                      <a:pt x="63" y="53"/>
                    </a:lnTo>
                    <a:lnTo>
                      <a:pt x="62" y="54"/>
                    </a:lnTo>
                    <a:lnTo>
                      <a:pt x="62" y="54"/>
                    </a:lnTo>
                    <a:lnTo>
                      <a:pt x="61" y="54"/>
                    </a:lnTo>
                    <a:lnTo>
                      <a:pt x="59" y="57"/>
                    </a:lnTo>
                    <a:lnTo>
                      <a:pt x="58" y="58"/>
                    </a:lnTo>
                    <a:lnTo>
                      <a:pt x="58" y="58"/>
                    </a:lnTo>
                    <a:lnTo>
                      <a:pt x="58" y="59"/>
                    </a:lnTo>
                    <a:lnTo>
                      <a:pt x="58" y="61"/>
                    </a:lnTo>
                    <a:lnTo>
                      <a:pt x="56" y="63"/>
                    </a:lnTo>
                    <a:lnTo>
                      <a:pt x="54" y="65"/>
                    </a:lnTo>
                    <a:lnTo>
                      <a:pt x="54" y="65"/>
                    </a:lnTo>
                    <a:lnTo>
                      <a:pt x="53" y="66"/>
                    </a:lnTo>
                    <a:lnTo>
                      <a:pt x="51" y="68"/>
                    </a:lnTo>
                    <a:lnTo>
                      <a:pt x="50" y="69"/>
                    </a:lnTo>
                    <a:lnTo>
                      <a:pt x="48" y="71"/>
                    </a:lnTo>
                    <a:lnTo>
                      <a:pt x="46" y="73"/>
                    </a:lnTo>
                    <a:lnTo>
                      <a:pt x="44" y="74"/>
                    </a:lnTo>
                    <a:lnTo>
                      <a:pt x="44" y="74"/>
                    </a:lnTo>
                    <a:lnTo>
                      <a:pt x="44" y="76"/>
                    </a:lnTo>
                    <a:lnTo>
                      <a:pt x="42" y="78"/>
                    </a:lnTo>
                    <a:lnTo>
                      <a:pt x="40" y="80"/>
                    </a:lnTo>
                    <a:lnTo>
                      <a:pt x="38" y="81"/>
                    </a:lnTo>
                    <a:lnTo>
                      <a:pt x="36" y="82"/>
                    </a:lnTo>
                    <a:lnTo>
                      <a:pt x="35" y="82"/>
                    </a:lnTo>
                    <a:lnTo>
                      <a:pt x="34" y="82"/>
                    </a:lnTo>
                    <a:lnTo>
                      <a:pt x="32" y="83"/>
                    </a:lnTo>
                    <a:lnTo>
                      <a:pt x="29" y="86"/>
                    </a:lnTo>
                    <a:lnTo>
                      <a:pt x="21" y="93"/>
                    </a:lnTo>
                    <a:lnTo>
                      <a:pt x="18" y="96"/>
                    </a:lnTo>
                    <a:lnTo>
                      <a:pt x="18" y="97"/>
                    </a:lnTo>
                    <a:lnTo>
                      <a:pt x="16" y="99"/>
                    </a:lnTo>
                    <a:lnTo>
                      <a:pt x="14" y="99"/>
                    </a:lnTo>
                    <a:lnTo>
                      <a:pt x="14" y="99"/>
                    </a:lnTo>
                    <a:lnTo>
                      <a:pt x="13" y="100"/>
                    </a:lnTo>
                    <a:lnTo>
                      <a:pt x="14" y="100"/>
                    </a:lnTo>
                    <a:lnTo>
                      <a:pt x="14" y="100"/>
                    </a:lnTo>
                    <a:lnTo>
                      <a:pt x="14" y="100"/>
                    </a:lnTo>
                    <a:lnTo>
                      <a:pt x="13" y="101"/>
                    </a:lnTo>
                    <a:lnTo>
                      <a:pt x="12" y="102"/>
                    </a:lnTo>
                    <a:lnTo>
                      <a:pt x="12" y="103"/>
                    </a:lnTo>
                    <a:lnTo>
                      <a:pt x="10" y="106"/>
                    </a:lnTo>
                    <a:lnTo>
                      <a:pt x="8" y="108"/>
                    </a:lnTo>
                    <a:lnTo>
                      <a:pt x="6" y="109"/>
                    </a:lnTo>
                    <a:lnTo>
                      <a:pt x="5" y="110"/>
                    </a:lnTo>
                    <a:lnTo>
                      <a:pt x="5" y="11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7" name="Freeform 155"/>
              <p:cNvSpPr>
                <a:spLocks/>
              </p:cNvSpPr>
              <p:nvPr/>
            </p:nvSpPr>
            <p:spPr bwMode="auto">
              <a:xfrm>
                <a:off x="1631" y="2785"/>
                <a:ext cx="64" cy="43"/>
              </a:xfrm>
              <a:custGeom>
                <a:avLst/>
                <a:gdLst>
                  <a:gd name="T0" fmla="*/ 2 w 64"/>
                  <a:gd name="T1" fmla="*/ 24 h 43"/>
                  <a:gd name="T2" fmla="*/ 4 w 64"/>
                  <a:gd name="T3" fmla="*/ 26 h 43"/>
                  <a:gd name="T4" fmla="*/ 7 w 64"/>
                  <a:gd name="T5" fmla="*/ 32 h 43"/>
                  <a:gd name="T6" fmla="*/ 14 w 64"/>
                  <a:gd name="T7" fmla="*/ 37 h 43"/>
                  <a:gd name="T8" fmla="*/ 17 w 64"/>
                  <a:gd name="T9" fmla="*/ 40 h 43"/>
                  <a:gd name="T10" fmla="*/ 21 w 64"/>
                  <a:gd name="T11" fmla="*/ 42 h 43"/>
                  <a:gd name="T12" fmla="*/ 60 w 64"/>
                  <a:gd name="T13" fmla="*/ 43 h 43"/>
                  <a:gd name="T14" fmla="*/ 63 w 64"/>
                  <a:gd name="T15" fmla="*/ 37 h 43"/>
                  <a:gd name="T16" fmla="*/ 61 w 64"/>
                  <a:gd name="T17" fmla="*/ 31 h 43"/>
                  <a:gd name="T18" fmla="*/ 63 w 64"/>
                  <a:gd name="T19" fmla="*/ 26 h 43"/>
                  <a:gd name="T20" fmla="*/ 63 w 64"/>
                  <a:gd name="T21" fmla="*/ 22 h 43"/>
                  <a:gd name="T22" fmla="*/ 64 w 64"/>
                  <a:gd name="T23" fmla="*/ 15 h 43"/>
                  <a:gd name="T24" fmla="*/ 63 w 64"/>
                  <a:gd name="T25" fmla="*/ 10 h 43"/>
                  <a:gd name="T26" fmla="*/ 61 w 64"/>
                  <a:gd name="T27" fmla="*/ 7 h 43"/>
                  <a:gd name="T28" fmla="*/ 52 w 64"/>
                  <a:gd name="T29" fmla="*/ 4 h 43"/>
                  <a:gd name="T30" fmla="*/ 48 w 64"/>
                  <a:gd name="T31" fmla="*/ 2 h 43"/>
                  <a:gd name="T32" fmla="*/ 42 w 64"/>
                  <a:gd name="T33" fmla="*/ 2 h 43"/>
                  <a:gd name="T34" fmla="*/ 41 w 64"/>
                  <a:gd name="T35" fmla="*/ 0 h 43"/>
                  <a:gd name="T36" fmla="*/ 39 w 64"/>
                  <a:gd name="T37" fmla="*/ 0 h 43"/>
                  <a:gd name="T38" fmla="*/ 37 w 64"/>
                  <a:gd name="T39" fmla="*/ 0 h 43"/>
                  <a:gd name="T40" fmla="*/ 35 w 64"/>
                  <a:gd name="T41" fmla="*/ 0 h 43"/>
                  <a:gd name="T42" fmla="*/ 31 w 64"/>
                  <a:gd name="T43" fmla="*/ 1 h 43"/>
                  <a:gd name="T44" fmla="*/ 29 w 64"/>
                  <a:gd name="T45" fmla="*/ 2 h 43"/>
                  <a:gd name="T46" fmla="*/ 29 w 64"/>
                  <a:gd name="T47" fmla="*/ 4 h 43"/>
                  <a:gd name="T48" fmla="*/ 29 w 64"/>
                  <a:gd name="T49" fmla="*/ 6 h 43"/>
                  <a:gd name="T50" fmla="*/ 29 w 64"/>
                  <a:gd name="T51" fmla="*/ 7 h 43"/>
                  <a:gd name="T52" fmla="*/ 30 w 64"/>
                  <a:gd name="T53" fmla="*/ 8 h 43"/>
                  <a:gd name="T54" fmla="*/ 29 w 64"/>
                  <a:gd name="T55" fmla="*/ 10 h 43"/>
                  <a:gd name="T56" fmla="*/ 29 w 64"/>
                  <a:gd name="T57" fmla="*/ 10 h 43"/>
                  <a:gd name="T58" fmla="*/ 27 w 64"/>
                  <a:gd name="T59" fmla="*/ 9 h 43"/>
                  <a:gd name="T60" fmla="*/ 26 w 64"/>
                  <a:gd name="T61" fmla="*/ 10 h 43"/>
                  <a:gd name="T62" fmla="*/ 25 w 64"/>
                  <a:gd name="T63" fmla="*/ 10 h 43"/>
                  <a:gd name="T64" fmla="*/ 25 w 64"/>
                  <a:gd name="T65" fmla="*/ 10 h 43"/>
                  <a:gd name="T66" fmla="*/ 23 w 64"/>
                  <a:gd name="T67" fmla="*/ 11 h 43"/>
                  <a:gd name="T68" fmla="*/ 23 w 64"/>
                  <a:gd name="T69" fmla="*/ 12 h 43"/>
                  <a:gd name="T70" fmla="*/ 23 w 64"/>
                  <a:gd name="T71" fmla="*/ 12 h 43"/>
                  <a:gd name="T72" fmla="*/ 21 w 64"/>
                  <a:gd name="T73" fmla="*/ 12 h 43"/>
                  <a:gd name="T74" fmla="*/ 21 w 64"/>
                  <a:gd name="T75" fmla="*/ 14 h 43"/>
                  <a:gd name="T76" fmla="*/ 19 w 64"/>
                  <a:gd name="T77" fmla="*/ 14 h 43"/>
                  <a:gd name="T78" fmla="*/ 18 w 64"/>
                  <a:gd name="T79" fmla="*/ 16 h 43"/>
                  <a:gd name="T80" fmla="*/ 17 w 64"/>
                  <a:gd name="T81" fmla="*/ 16 h 43"/>
                  <a:gd name="T82" fmla="*/ 15 w 64"/>
                  <a:gd name="T83" fmla="*/ 18 h 43"/>
                  <a:gd name="T84" fmla="*/ 14 w 64"/>
                  <a:gd name="T85" fmla="*/ 20 h 43"/>
                  <a:gd name="T86" fmla="*/ 12 w 64"/>
                  <a:gd name="T87" fmla="*/ 20 h 43"/>
                  <a:gd name="T88" fmla="*/ 11 w 64"/>
                  <a:gd name="T89" fmla="*/ 19 h 43"/>
                  <a:gd name="T90" fmla="*/ 9 w 64"/>
                  <a:gd name="T91" fmla="*/ 19 h 43"/>
                  <a:gd name="T92" fmla="*/ 6 w 64"/>
                  <a:gd name="T93" fmla="*/ 19 h 43"/>
                  <a:gd name="T94" fmla="*/ 1 w 64"/>
                  <a:gd name="T95" fmla="*/ 19 h 43"/>
                  <a:gd name="T96" fmla="*/ 0 w 64"/>
                  <a:gd name="T97" fmla="*/ 18 h 43"/>
                  <a:gd name="T98" fmla="*/ 1 w 64"/>
                  <a:gd name="T99" fmla="*/ 2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4" h="43">
                    <a:moveTo>
                      <a:pt x="1" y="20"/>
                    </a:moveTo>
                    <a:lnTo>
                      <a:pt x="2" y="24"/>
                    </a:lnTo>
                    <a:lnTo>
                      <a:pt x="4" y="25"/>
                    </a:lnTo>
                    <a:lnTo>
                      <a:pt x="4" y="26"/>
                    </a:lnTo>
                    <a:lnTo>
                      <a:pt x="5" y="29"/>
                    </a:lnTo>
                    <a:lnTo>
                      <a:pt x="7" y="32"/>
                    </a:lnTo>
                    <a:lnTo>
                      <a:pt x="11" y="36"/>
                    </a:lnTo>
                    <a:lnTo>
                      <a:pt x="14" y="37"/>
                    </a:lnTo>
                    <a:lnTo>
                      <a:pt x="16" y="38"/>
                    </a:lnTo>
                    <a:lnTo>
                      <a:pt x="17" y="40"/>
                    </a:lnTo>
                    <a:lnTo>
                      <a:pt x="19" y="41"/>
                    </a:lnTo>
                    <a:lnTo>
                      <a:pt x="21" y="42"/>
                    </a:lnTo>
                    <a:lnTo>
                      <a:pt x="21" y="43"/>
                    </a:lnTo>
                    <a:lnTo>
                      <a:pt x="60" y="43"/>
                    </a:lnTo>
                    <a:lnTo>
                      <a:pt x="60" y="42"/>
                    </a:lnTo>
                    <a:lnTo>
                      <a:pt x="63" y="37"/>
                    </a:lnTo>
                    <a:lnTo>
                      <a:pt x="62" y="33"/>
                    </a:lnTo>
                    <a:lnTo>
                      <a:pt x="61" y="31"/>
                    </a:lnTo>
                    <a:lnTo>
                      <a:pt x="61" y="28"/>
                    </a:lnTo>
                    <a:lnTo>
                      <a:pt x="63" y="26"/>
                    </a:lnTo>
                    <a:lnTo>
                      <a:pt x="63" y="24"/>
                    </a:lnTo>
                    <a:lnTo>
                      <a:pt x="63" y="22"/>
                    </a:lnTo>
                    <a:lnTo>
                      <a:pt x="63" y="20"/>
                    </a:lnTo>
                    <a:lnTo>
                      <a:pt x="64" y="15"/>
                    </a:lnTo>
                    <a:lnTo>
                      <a:pt x="63" y="12"/>
                    </a:lnTo>
                    <a:lnTo>
                      <a:pt x="63" y="10"/>
                    </a:lnTo>
                    <a:lnTo>
                      <a:pt x="62" y="8"/>
                    </a:lnTo>
                    <a:lnTo>
                      <a:pt x="61" y="7"/>
                    </a:lnTo>
                    <a:lnTo>
                      <a:pt x="57" y="6"/>
                    </a:lnTo>
                    <a:lnTo>
                      <a:pt x="52" y="4"/>
                    </a:lnTo>
                    <a:lnTo>
                      <a:pt x="50" y="3"/>
                    </a:lnTo>
                    <a:lnTo>
                      <a:pt x="48" y="2"/>
                    </a:lnTo>
                    <a:lnTo>
                      <a:pt x="45" y="2"/>
                    </a:lnTo>
                    <a:lnTo>
                      <a:pt x="42" y="2"/>
                    </a:lnTo>
                    <a:lnTo>
                      <a:pt x="42" y="0"/>
                    </a:lnTo>
                    <a:lnTo>
                      <a:pt x="41" y="0"/>
                    </a:lnTo>
                    <a:lnTo>
                      <a:pt x="41" y="0"/>
                    </a:lnTo>
                    <a:lnTo>
                      <a:pt x="39" y="0"/>
                    </a:lnTo>
                    <a:lnTo>
                      <a:pt x="38" y="0"/>
                    </a:lnTo>
                    <a:lnTo>
                      <a:pt x="37" y="0"/>
                    </a:lnTo>
                    <a:lnTo>
                      <a:pt x="37" y="0"/>
                    </a:lnTo>
                    <a:lnTo>
                      <a:pt x="35" y="0"/>
                    </a:lnTo>
                    <a:lnTo>
                      <a:pt x="33" y="0"/>
                    </a:lnTo>
                    <a:lnTo>
                      <a:pt x="31" y="1"/>
                    </a:lnTo>
                    <a:lnTo>
                      <a:pt x="31" y="2"/>
                    </a:lnTo>
                    <a:lnTo>
                      <a:pt x="29" y="2"/>
                    </a:lnTo>
                    <a:lnTo>
                      <a:pt x="29" y="2"/>
                    </a:lnTo>
                    <a:lnTo>
                      <a:pt x="29" y="4"/>
                    </a:lnTo>
                    <a:lnTo>
                      <a:pt x="29" y="5"/>
                    </a:lnTo>
                    <a:lnTo>
                      <a:pt x="29" y="6"/>
                    </a:lnTo>
                    <a:lnTo>
                      <a:pt x="29" y="6"/>
                    </a:lnTo>
                    <a:lnTo>
                      <a:pt x="29" y="7"/>
                    </a:lnTo>
                    <a:lnTo>
                      <a:pt x="28" y="8"/>
                    </a:lnTo>
                    <a:lnTo>
                      <a:pt x="30" y="8"/>
                    </a:lnTo>
                    <a:lnTo>
                      <a:pt x="30" y="9"/>
                    </a:lnTo>
                    <a:lnTo>
                      <a:pt x="29" y="10"/>
                    </a:lnTo>
                    <a:lnTo>
                      <a:pt x="29" y="10"/>
                    </a:lnTo>
                    <a:lnTo>
                      <a:pt x="29" y="10"/>
                    </a:lnTo>
                    <a:lnTo>
                      <a:pt x="27" y="9"/>
                    </a:lnTo>
                    <a:lnTo>
                      <a:pt x="27" y="9"/>
                    </a:lnTo>
                    <a:lnTo>
                      <a:pt x="26" y="10"/>
                    </a:lnTo>
                    <a:lnTo>
                      <a:pt x="26" y="10"/>
                    </a:lnTo>
                    <a:lnTo>
                      <a:pt x="25" y="10"/>
                    </a:lnTo>
                    <a:lnTo>
                      <a:pt x="25" y="10"/>
                    </a:lnTo>
                    <a:lnTo>
                      <a:pt x="25" y="10"/>
                    </a:lnTo>
                    <a:lnTo>
                      <a:pt x="25" y="10"/>
                    </a:lnTo>
                    <a:lnTo>
                      <a:pt x="23" y="10"/>
                    </a:lnTo>
                    <a:lnTo>
                      <a:pt x="23" y="11"/>
                    </a:lnTo>
                    <a:lnTo>
                      <a:pt x="23" y="12"/>
                    </a:lnTo>
                    <a:lnTo>
                      <a:pt x="23" y="12"/>
                    </a:lnTo>
                    <a:lnTo>
                      <a:pt x="23" y="12"/>
                    </a:lnTo>
                    <a:lnTo>
                      <a:pt x="23" y="12"/>
                    </a:lnTo>
                    <a:lnTo>
                      <a:pt x="23" y="12"/>
                    </a:lnTo>
                    <a:lnTo>
                      <a:pt x="21" y="12"/>
                    </a:lnTo>
                    <a:lnTo>
                      <a:pt x="21" y="13"/>
                    </a:lnTo>
                    <a:lnTo>
                      <a:pt x="21" y="14"/>
                    </a:lnTo>
                    <a:lnTo>
                      <a:pt x="20" y="14"/>
                    </a:lnTo>
                    <a:lnTo>
                      <a:pt x="19" y="14"/>
                    </a:lnTo>
                    <a:lnTo>
                      <a:pt x="19" y="15"/>
                    </a:lnTo>
                    <a:lnTo>
                      <a:pt x="18" y="16"/>
                    </a:lnTo>
                    <a:lnTo>
                      <a:pt x="18" y="16"/>
                    </a:lnTo>
                    <a:lnTo>
                      <a:pt x="17" y="16"/>
                    </a:lnTo>
                    <a:lnTo>
                      <a:pt x="17" y="18"/>
                    </a:lnTo>
                    <a:lnTo>
                      <a:pt x="15" y="18"/>
                    </a:lnTo>
                    <a:lnTo>
                      <a:pt x="15" y="18"/>
                    </a:lnTo>
                    <a:lnTo>
                      <a:pt x="14" y="20"/>
                    </a:lnTo>
                    <a:lnTo>
                      <a:pt x="13" y="20"/>
                    </a:lnTo>
                    <a:lnTo>
                      <a:pt x="12" y="20"/>
                    </a:lnTo>
                    <a:lnTo>
                      <a:pt x="11" y="20"/>
                    </a:lnTo>
                    <a:lnTo>
                      <a:pt x="11" y="19"/>
                    </a:lnTo>
                    <a:lnTo>
                      <a:pt x="10" y="19"/>
                    </a:lnTo>
                    <a:lnTo>
                      <a:pt x="9" y="19"/>
                    </a:lnTo>
                    <a:lnTo>
                      <a:pt x="9" y="19"/>
                    </a:lnTo>
                    <a:lnTo>
                      <a:pt x="6" y="19"/>
                    </a:lnTo>
                    <a:lnTo>
                      <a:pt x="4" y="18"/>
                    </a:lnTo>
                    <a:lnTo>
                      <a:pt x="1" y="19"/>
                    </a:lnTo>
                    <a:lnTo>
                      <a:pt x="1" y="18"/>
                    </a:lnTo>
                    <a:lnTo>
                      <a:pt x="0" y="18"/>
                    </a:lnTo>
                    <a:lnTo>
                      <a:pt x="0" y="19"/>
                    </a:lnTo>
                    <a:lnTo>
                      <a:pt x="1" y="2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8" name="Freeform 156"/>
              <p:cNvSpPr>
                <a:spLocks/>
              </p:cNvSpPr>
              <p:nvPr/>
            </p:nvSpPr>
            <p:spPr bwMode="auto">
              <a:xfrm>
                <a:off x="1604" y="2464"/>
                <a:ext cx="136" cy="163"/>
              </a:xfrm>
              <a:custGeom>
                <a:avLst/>
                <a:gdLst>
                  <a:gd name="T0" fmla="*/ 18 w 136"/>
                  <a:gd name="T1" fmla="*/ 55 h 163"/>
                  <a:gd name="T2" fmla="*/ 11 w 136"/>
                  <a:gd name="T3" fmla="*/ 63 h 163"/>
                  <a:gd name="T4" fmla="*/ 9 w 136"/>
                  <a:gd name="T5" fmla="*/ 66 h 163"/>
                  <a:gd name="T6" fmla="*/ 4 w 136"/>
                  <a:gd name="T7" fmla="*/ 75 h 163"/>
                  <a:gd name="T8" fmla="*/ 2 w 136"/>
                  <a:gd name="T9" fmla="*/ 78 h 163"/>
                  <a:gd name="T10" fmla="*/ 2 w 136"/>
                  <a:gd name="T11" fmla="*/ 84 h 163"/>
                  <a:gd name="T12" fmla="*/ 1 w 136"/>
                  <a:gd name="T13" fmla="*/ 88 h 163"/>
                  <a:gd name="T14" fmla="*/ 4 w 136"/>
                  <a:gd name="T15" fmla="*/ 92 h 163"/>
                  <a:gd name="T16" fmla="*/ 8 w 136"/>
                  <a:gd name="T17" fmla="*/ 99 h 163"/>
                  <a:gd name="T18" fmla="*/ 9 w 136"/>
                  <a:gd name="T19" fmla="*/ 104 h 163"/>
                  <a:gd name="T20" fmla="*/ 14 w 136"/>
                  <a:gd name="T21" fmla="*/ 115 h 163"/>
                  <a:gd name="T22" fmla="*/ 17 w 136"/>
                  <a:gd name="T23" fmla="*/ 121 h 163"/>
                  <a:gd name="T24" fmla="*/ 24 w 136"/>
                  <a:gd name="T25" fmla="*/ 125 h 163"/>
                  <a:gd name="T26" fmla="*/ 27 w 136"/>
                  <a:gd name="T27" fmla="*/ 129 h 163"/>
                  <a:gd name="T28" fmla="*/ 34 w 136"/>
                  <a:gd name="T29" fmla="*/ 136 h 163"/>
                  <a:gd name="T30" fmla="*/ 38 w 136"/>
                  <a:gd name="T31" fmla="*/ 141 h 163"/>
                  <a:gd name="T32" fmla="*/ 46 w 136"/>
                  <a:gd name="T33" fmla="*/ 148 h 163"/>
                  <a:gd name="T34" fmla="*/ 50 w 136"/>
                  <a:gd name="T35" fmla="*/ 153 h 163"/>
                  <a:gd name="T36" fmla="*/ 56 w 136"/>
                  <a:gd name="T37" fmla="*/ 157 h 163"/>
                  <a:gd name="T38" fmla="*/ 64 w 136"/>
                  <a:gd name="T39" fmla="*/ 155 h 163"/>
                  <a:gd name="T40" fmla="*/ 72 w 136"/>
                  <a:gd name="T41" fmla="*/ 162 h 163"/>
                  <a:gd name="T42" fmla="*/ 78 w 136"/>
                  <a:gd name="T43" fmla="*/ 162 h 163"/>
                  <a:gd name="T44" fmla="*/ 83 w 136"/>
                  <a:gd name="T45" fmla="*/ 163 h 163"/>
                  <a:gd name="T46" fmla="*/ 92 w 136"/>
                  <a:gd name="T47" fmla="*/ 162 h 163"/>
                  <a:gd name="T48" fmla="*/ 99 w 136"/>
                  <a:gd name="T49" fmla="*/ 159 h 163"/>
                  <a:gd name="T50" fmla="*/ 109 w 136"/>
                  <a:gd name="T51" fmla="*/ 155 h 163"/>
                  <a:gd name="T52" fmla="*/ 114 w 136"/>
                  <a:gd name="T53" fmla="*/ 151 h 163"/>
                  <a:gd name="T54" fmla="*/ 108 w 136"/>
                  <a:gd name="T55" fmla="*/ 147 h 163"/>
                  <a:gd name="T56" fmla="*/ 105 w 136"/>
                  <a:gd name="T57" fmla="*/ 139 h 163"/>
                  <a:gd name="T58" fmla="*/ 100 w 136"/>
                  <a:gd name="T59" fmla="*/ 133 h 163"/>
                  <a:gd name="T60" fmla="*/ 94 w 136"/>
                  <a:gd name="T61" fmla="*/ 130 h 163"/>
                  <a:gd name="T62" fmla="*/ 92 w 136"/>
                  <a:gd name="T63" fmla="*/ 127 h 163"/>
                  <a:gd name="T64" fmla="*/ 98 w 136"/>
                  <a:gd name="T65" fmla="*/ 124 h 163"/>
                  <a:gd name="T66" fmla="*/ 100 w 136"/>
                  <a:gd name="T67" fmla="*/ 113 h 163"/>
                  <a:gd name="T68" fmla="*/ 101 w 136"/>
                  <a:gd name="T69" fmla="*/ 106 h 163"/>
                  <a:gd name="T70" fmla="*/ 104 w 136"/>
                  <a:gd name="T71" fmla="*/ 103 h 163"/>
                  <a:gd name="T72" fmla="*/ 108 w 136"/>
                  <a:gd name="T73" fmla="*/ 96 h 163"/>
                  <a:gd name="T74" fmla="*/ 117 w 136"/>
                  <a:gd name="T75" fmla="*/ 86 h 163"/>
                  <a:gd name="T76" fmla="*/ 119 w 136"/>
                  <a:gd name="T77" fmla="*/ 70 h 163"/>
                  <a:gd name="T78" fmla="*/ 122 w 136"/>
                  <a:gd name="T79" fmla="*/ 57 h 163"/>
                  <a:gd name="T80" fmla="*/ 126 w 136"/>
                  <a:gd name="T81" fmla="*/ 52 h 163"/>
                  <a:gd name="T82" fmla="*/ 132 w 136"/>
                  <a:gd name="T83" fmla="*/ 48 h 163"/>
                  <a:gd name="T84" fmla="*/ 135 w 136"/>
                  <a:gd name="T85" fmla="*/ 42 h 163"/>
                  <a:gd name="T86" fmla="*/ 132 w 136"/>
                  <a:gd name="T87" fmla="*/ 40 h 163"/>
                  <a:gd name="T88" fmla="*/ 127 w 136"/>
                  <a:gd name="T89" fmla="*/ 37 h 163"/>
                  <a:gd name="T90" fmla="*/ 125 w 136"/>
                  <a:gd name="T91" fmla="*/ 23 h 163"/>
                  <a:gd name="T92" fmla="*/ 123 w 136"/>
                  <a:gd name="T93" fmla="*/ 14 h 163"/>
                  <a:gd name="T94" fmla="*/ 119 w 136"/>
                  <a:gd name="T95" fmla="*/ 6 h 163"/>
                  <a:gd name="T96" fmla="*/ 112 w 136"/>
                  <a:gd name="T97" fmla="*/ 0 h 163"/>
                  <a:gd name="T98" fmla="*/ 100 w 136"/>
                  <a:gd name="T99" fmla="*/ 8 h 163"/>
                  <a:gd name="T100" fmla="*/ 78 w 136"/>
                  <a:gd name="T101" fmla="*/ 10 h 163"/>
                  <a:gd name="T102" fmla="*/ 78 w 136"/>
                  <a:gd name="T103" fmla="*/ 8 h 163"/>
                  <a:gd name="T104" fmla="*/ 57 w 136"/>
                  <a:gd name="T105" fmla="*/ 9 h 163"/>
                  <a:gd name="T106" fmla="*/ 26 w 136"/>
                  <a:gd name="T107" fmla="*/ 9 h 163"/>
                  <a:gd name="T108" fmla="*/ 18 w 136"/>
                  <a:gd name="T109" fmla="*/ 2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6" h="163">
                    <a:moveTo>
                      <a:pt x="18" y="31"/>
                    </a:moveTo>
                    <a:lnTo>
                      <a:pt x="18" y="39"/>
                    </a:lnTo>
                    <a:lnTo>
                      <a:pt x="18" y="47"/>
                    </a:lnTo>
                    <a:lnTo>
                      <a:pt x="18" y="55"/>
                    </a:lnTo>
                    <a:lnTo>
                      <a:pt x="18" y="62"/>
                    </a:lnTo>
                    <a:lnTo>
                      <a:pt x="17" y="63"/>
                    </a:lnTo>
                    <a:lnTo>
                      <a:pt x="12" y="63"/>
                    </a:lnTo>
                    <a:lnTo>
                      <a:pt x="11" y="63"/>
                    </a:lnTo>
                    <a:lnTo>
                      <a:pt x="10" y="63"/>
                    </a:lnTo>
                    <a:lnTo>
                      <a:pt x="9" y="64"/>
                    </a:lnTo>
                    <a:lnTo>
                      <a:pt x="9" y="65"/>
                    </a:lnTo>
                    <a:lnTo>
                      <a:pt x="9" y="66"/>
                    </a:lnTo>
                    <a:lnTo>
                      <a:pt x="8" y="68"/>
                    </a:lnTo>
                    <a:lnTo>
                      <a:pt x="6" y="70"/>
                    </a:lnTo>
                    <a:lnTo>
                      <a:pt x="4" y="73"/>
                    </a:lnTo>
                    <a:lnTo>
                      <a:pt x="4" y="75"/>
                    </a:lnTo>
                    <a:lnTo>
                      <a:pt x="4" y="76"/>
                    </a:lnTo>
                    <a:lnTo>
                      <a:pt x="4" y="77"/>
                    </a:lnTo>
                    <a:lnTo>
                      <a:pt x="4" y="77"/>
                    </a:lnTo>
                    <a:lnTo>
                      <a:pt x="2" y="78"/>
                    </a:lnTo>
                    <a:lnTo>
                      <a:pt x="2" y="78"/>
                    </a:lnTo>
                    <a:lnTo>
                      <a:pt x="2" y="80"/>
                    </a:lnTo>
                    <a:lnTo>
                      <a:pt x="2" y="82"/>
                    </a:lnTo>
                    <a:lnTo>
                      <a:pt x="2" y="84"/>
                    </a:lnTo>
                    <a:lnTo>
                      <a:pt x="0" y="85"/>
                    </a:lnTo>
                    <a:lnTo>
                      <a:pt x="0" y="86"/>
                    </a:lnTo>
                    <a:lnTo>
                      <a:pt x="0" y="88"/>
                    </a:lnTo>
                    <a:lnTo>
                      <a:pt x="1" y="88"/>
                    </a:lnTo>
                    <a:lnTo>
                      <a:pt x="2" y="88"/>
                    </a:lnTo>
                    <a:lnTo>
                      <a:pt x="4" y="88"/>
                    </a:lnTo>
                    <a:lnTo>
                      <a:pt x="4" y="90"/>
                    </a:lnTo>
                    <a:lnTo>
                      <a:pt x="4" y="92"/>
                    </a:lnTo>
                    <a:lnTo>
                      <a:pt x="6" y="98"/>
                    </a:lnTo>
                    <a:lnTo>
                      <a:pt x="6" y="98"/>
                    </a:lnTo>
                    <a:lnTo>
                      <a:pt x="8" y="98"/>
                    </a:lnTo>
                    <a:lnTo>
                      <a:pt x="8" y="99"/>
                    </a:lnTo>
                    <a:lnTo>
                      <a:pt x="8" y="100"/>
                    </a:lnTo>
                    <a:lnTo>
                      <a:pt x="8" y="102"/>
                    </a:lnTo>
                    <a:lnTo>
                      <a:pt x="7" y="102"/>
                    </a:lnTo>
                    <a:lnTo>
                      <a:pt x="9" y="104"/>
                    </a:lnTo>
                    <a:lnTo>
                      <a:pt x="11" y="107"/>
                    </a:lnTo>
                    <a:lnTo>
                      <a:pt x="14" y="110"/>
                    </a:lnTo>
                    <a:lnTo>
                      <a:pt x="14" y="112"/>
                    </a:lnTo>
                    <a:lnTo>
                      <a:pt x="14" y="115"/>
                    </a:lnTo>
                    <a:lnTo>
                      <a:pt x="13" y="118"/>
                    </a:lnTo>
                    <a:lnTo>
                      <a:pt x="14" y="120"/>
                    </a:lnTo>
                    <a:lnTo>
                      <a:pt x="15" y="121"/>
                    </a:lnTo>
                    <a:lnTo>
                      <a:pt x="17" y="121"/>
                    </a:lnTo>
                    <a:lnTo>
                      <a:pt x="18" y="122"/>
                    </a:lnTo>
                    <a:lnTo>
                      <a:pt x="20" y="124"/>
                    </a:lnTo>
                    <a:lnTo>
                      <a:pt x="21" y="124"/>
                    </a:lnTo>
                    <a:lnTo>
                      <a:pt x="24" y="125"/>
                    </a:lnTo>
                    <a:lnTo>
                      <a:pt x="26" y="126"/>
                    </a:lnTo>
                    <a:lnTo>
                      <a:pt x="27" y="127"/>
                    </a:lnTo>
                    <a:lnTo>
                      <a:pt x="28" y="127"/>
                    </a:lnTo>
                    <a:lnTo>
                      <a:pt x="27" y="129"/>
                    </a:lnTo>
                    <a:lnTo>
                      <a:pt x="28" y="131"/>
                    </a:lnTo>
                    <a:lnTo>
                      <a:pt x="30" y="133"/>
                    </a:lnTo>
                    <a:lnTo>
                      <a:pt x="34" y="135"/>
                    </a:lnTo>
                    <a:lnTo>
                      <a:pt x="34" y="136"/>
                    </a:lnTo>
                    <a:lnTo>
                      <a:pt x="36" y="137"/>
                    </a:lnTo>
                    <a:lnTo>
                      <a:pt x="37" y="139"/>
                    </a:lnTo>
                    <a:lnTo>
                      <a:pt x="38" y="140"/>
                    </a:lnTo>
                    <a:lnTo>
                      <a:pt x="38" y="141"/>
                    </a:lnTo>
                    <a:lnTo>
                      <a:pt x="39" y="143"/>
                    </a:lnTo>
                    <a:lnTo>
                      <a:pt x="40" y="143"/>
                    </a:lnTo>
                    <a:lnTo>
                      <a:pt x="45" y="146"/>
                    </a:lnTo>
                    <a:lnTo>
                      <a:pt x="46" y="148"/>
                    </a:lnTo>
                    <a:lnTo>
                      <a:pt x="46" y="149"/>
                    </a:lnTo>
                    <a:lnTo>
                      <a:pt x="46" y="151"/>
                    </a:lnTo>
                    <a:lnTo>
                      <a:pt x="48" y="152"/>
                    </a:lnTo>
                    <a:lnTo>
                      <a:pt x="50" y="153"/>
                    </a:lnTo>
                    <a:lnTo>
                      <a:pt x="50" y="155"/>
                    </a:lnTo>
                    <a:lnTo>
                      <a:pt x="51" y="156"/>
                    </a:lnTo>
                    <a:lnTo>
                      <a:pt x="54" y="157"/>
                    </a:lnTo>
                    <a:lnTo>
                      <a:pt x="56" y="157"/>
                    </a:lnTo>
                    <a:lnTo>
                      <a:pt x="56" y="156"/>
                    </a:lnTo>
                    <a:lnTo>
                      <a:pt x="60" y="157"/>
                    </a:lnTo>
                    <a:lnTo>
                      <a:pt x="62" y="157"/>
                    </a:lnTo>
                    <a:lnTo>
                      <a:pt x="64" y="155"/>
                    </a:lnTo>
                    <a:lnTo>
                      <a:pt x="66" y="156"/>
                    </a:lnTo>
                    <a:lnTo>
                      <a:pt x="69" y="160"/>
                    </a:lnTo>
                    <a:lnTo>
                      <a:pt x="71" y="161"/>
                    </a:lnTo>
                    <a:lnTo>
                      <a:pt x="72" y="162"/>
                    </a:lnTo>
                    <a:lnTo>
                      <a:pt x="74" y="163"/>
                    </a:lnTo>
                    <a:lnTo>
                      <a:pt x="74" y="163"/>
                    </a:lnTo>
                    <a:lnTo>
                      <a:pt x="75" y="162"/>
                    </a:lnTo>
                    <a:lnTo>
                      <a:pt x="78" y="162"/>
                    </a:lnTo>
                    <a:lnTo>
                      <a:pt x="79" y="163"/>
                    </a:lnTo>
                    <a:lnTo>
                      <a:pt x="80" y="162"/>
                    </a:lnTo>
                    <a:lnTo>
                      <a:pt x="82" y="162"/>
                    </a:lnTo>
                    <a:lnTo>
                      <a:pt x="83" y="163"/>
                    </a:lnTo>
                    <a:lnTo>
                      <a:pt x="86" y="163"/>
                    </a:lnTo>
                    <a:lnTo>
                      <a:pt x="88" y="163"/>
                    </a:lnTo>
                    <a:lnTo>
                      <a:pt x="90" y="161"/>
                    </a:lnTo>
                    <a:lnTo>
                      <a:pt x="92" y="162"/>
                    </a:lnTo>
                    <a:lnTo>
                      <a:pt x="95" y="162"/>
                    </a:lnTo>
                    <a:lnTo>
                      <a:pt x="99" y="159"/>
                    </a:lnTo>
                    <a:lnTo>
                      <a:pt x="99" y="159"/>
                    </a:lnTo>
                    <a:lnTo>
                      <a:pt x="99" y="159"/>
                    </a:lnTo>
                    <a:lnTo>
                      <a:pt x="101" y="156"/>
                    </a:lnTo>
                    <a:lnTo>
                      <a:pt x="103" y="155"/>
                    </a:lnTo>
                    <a:lnTo>
                      <a:pt x="105" y="155"/>
                    </a:lnTo>
                    <a:lnTo>
                      <a:pt x="109" y="155"/>
                    </a:lnTo>
                    <a:lnTo>
                      <a:pt x="111" y="155"/>
                    </a:lnTo>
                    <a:lnTo>
                      <a:pt x="114" y="155"/>
                    </a:lnTo>
                    <a:lnTo>
                      <a:pt x="114" y="152"/>
                    </a:lnTo>
                    <a:lnTo>
                      <a:pt x="114" y="151"/>
                    </a:lnTo>
                    <a:lnTo>
                      <a:pt x="114" y="149"/>
                    </a:lnTo>
                    <a:lnTo>
                      <a:pt x="114" y="149"/>
                    </a:lnTo>
                    <a:lnTo>
                      <a:pt x="110" y="148"/>
                    </a:lnTo>
                    <a:lnTo>
                      <a:pt x="108" y="147"/>
                    </a:lnTo>
                    <a:lnTo>
                      <a:pt x="108" y="145"/>
                    </a:lnTo>
                    <a:lnTo>
                      <a:pt x="106" y="141"/>
                    </a:lnTo>
                    <a:lnTo>
                      <a:pt x="106" y="140"/>
                    </a:lnTo>
                    <a:lnTo>
                      <a:pt x="105" y="139"/>
                    </a:lnTo>
                    <a:lnTo>
                      <a:pt x="102" y="136"/>
                    </a:lnTo>
                    <a:lnTo>
                      <a:pt x="100" y="135"/>
                    </a:lnTo>
                    <a:lnTo>
                      <a:pt x="100" y="134"/>
                    </a:lnTo>
                    <a:lnTo>
                      <a:pt x="100" y="133"/>
                    </a:lnTo>
                    <a:lnTo>
                      <a:pt x="98" y="131"/>
                    </a:lnTo>
                    <a:lnTo>
                      <a:pt x="97" y="130"/>
                    </a:lnTo>
                    <a:lnTo>
                      <a:pt x="95" y="130"/>
                    </a:lnTo>
                    <a:lnTo>
                      <a:pt x="94" y="130"/>
                    </a:lnTo>
                    <a:lnTo>
                      <a:pt x="93" y="128"/>
                    </a:lnTo>
                    <a:lnTo>
                      <a:pt x="92" y="128"/>
                    </a:lnTo>
                    <a:lnTo>
                      <a:pt x="91" y="128"/>
                    </a:lnTo>
                    <a:lnTo>
                      <a:pt x="92" y="127"/>
                    </a:lnTo>
                    <a:lnTo>
                      <a:pt x="93" y="126"/>
                    </a:lnTo>
                    <a:lnTo>
                      <a:pt x="93" y="124"/>
                    </a:lnTo>
                    <a:lnTo>
                      <a:pt x="94" y="124"/>
                    </a:lnTo>
                    <a:lnTo>
                      <a:pt x="98" y="124"/>
                    </a:lnTo>
                    <a:lnTo>
                      <a:pt x="99" y="123"/>
                    </a:lnTo>
                    <a:lnTo>
                      <a:pt x="100" y="122"/>
                    </a:lnTo>
                    <a:lnTo>
                      <a:pt x="100" y="120"/>
                    </a:lnTo>
                    <a:lnTo>
                      <a:pt x="100" y="113"/>
                    </a:lnTo>
                    <a:lnTo>
                      <a:pt x="101" y="111"/>
                    </a:lnTo>
                    <a:lnTo>
                      <a:pt x="101" y="109"/>
                    </a:lnTo>
                    <a:lnTo>
                      <a:pt x="101" y="108"/>
                    </a:lnTo>
                    <a:lnTo>
                      <a:pt x="101" y="106"/>
                    </a:lnTo>
                    <a:lnTo>
                      <a:pt x="102" y="107"/>
                    </a:lnTo>
                    <a:lnTo>
                      <a:pt x="102" y="106"/>
                    </a:lnTo>
                    <a:lnTo>
                      <a:pt x="103" y="104"/>
                    </a:lnTo>
                    <a:lnTo>
                      <a:pt x="104" y="103"/>
                    </a:lnTo>
                    <a:lnTo>
                      <a:pt x="106" y="103"/>
                    </a:lnTo>
                    <a:lnTo>
                      <a:pt x="106" y="102"/>
                    </a:lnTo>
                    <a:lnTo>
                      <a:pt x="108" y="98"/>
                    </a:lnTo>
                    <a:lnTo>
                      <a:pt x="108" y="96"/>
                    </a:lnTo>
                    <a:lnTo>
                      <a:pt x="113" y="89"/>
                    </a:lnTo>
                    <a:lnTo>
                      <a:pt x="114" y="88"/>
                    </a:lnTo>
                    <a:lnTo>
                      <a:pt x="116" y="88"/>
                    </a:lnTo>
                    <a:lnTo>
                      <a:pt x="117" y="86"/>
                    </a:lnTo>
                    <a:lnTo>
                      <a:pt x="120" y="78"/>
                    </a:lnTo>
                    <a:lnTo>
                      <a:pt x="120" y="75"/>
                    </a:lnTo>
                    <a:lnTo>
                      <a:pt x="119" y="73"/>
                    </a:lnTo>
                    <a:lnTo>
                      <a:pt x="119" y="70"/>
                    </a:lnTo>
                    <a:lnTo>
                      <a:pt x="120" y="68"/>
                    </a:lnTo>
                    <a:lnTo>
                      <a:pt x="121" y="66"/>
                    </a:lnTo>
                    <a:lnTo>
                      <a:pt x="122" y="60"/>
                    </a:lnTo>
                    <a:lnTo>
                      <a:pt x="122" y="57"/>
                    </a:lnTo>
                    <a:lnTo>
                      <a:pt x="122" y="56"/>
                    </a:lnTo>
                    <a:lnTo>
                      <a:pt x="123" y="53"/>
                    </a:lnTo>
                    <a:lnTo>
                      <a:pt x="124" y="52"/>
                    </a:lnTo>
                    <a:lnTo>
                      <a:pt x="126" y="52"/>
                    </a:lnTo>
                    <a:lnTo>
                      <a:pt x="127" y="50"/>
                    </a:lnTo>
                    <a:lnTo>
                      <a:pt x="128" y="50"/>
                    </a:lnTo>
                    <a:lnTo>
                      <a:pt x="131" y="48"/>
                    </a:lnTo>
                    <a:lnTo>
                      <a:pt x="132" y="48"/>
                    </a:lnTo>
                    <a:lnTo>
                      <a:pt x="134" y="47"/>
                    </a:lnTo>
                    <a:lnTo>
                      <a:pt x="135" y="44"/>
                    </a:lnTo>
                    <a:lnTo>
                      <a:pt x="136" y="43"/>
                    </a:lnTo>
                    <a:lnTo>
                      <a:pt x="135" y="42"/>
                    </a:lnTo>
                    <a:lnTo>
                      <a:pt x="134" y="42"/>
                    </a:lnTo>
                    <a:lnTo>
                      <a:pt x="134" y="41"/>
                    </a:lnTo>
                    <a:lnTo>
                      <a:pt x="133" y="42"/>
                    </a:lnTo>
                    <a:lnTo>
                      <a:pt x="132" y="40"/>
                    </a:lnTo>
                    <a:lnTo>
                      <a:pt x="132" y="39"/>
                    </a:lnTo>
                    <a:lnTo>
                      <a:pt x="130" y="39"/>
                    </a:lnTo>
                    <a:lnTo>
                      <a:pt x="128" y="38"/>
                    </a:lnTo>
                    <a:lnTo>
                      <a:pt x="127" y="37"/>
                    </a:lnTo>
                    <a:lnTo>
                      <a:pt x="126" y="36"/>
                    </a:lnTo>
                    <a:lnTo>
                      <a:pt x="126" y="32"/>
                    </a:lnTo>
                    <a:lnTo>
                      <a:pt x="125" y="28"/>
                    </a:lnTo>
                    <a:lnTo>
                      <a:pt x="125" y="23"/>
                    </a:lnTo>
                    <a:lnTo>
                      <a:pt x="125" y="17"/>
                    </a:lnTo>
                    <a:lnTo>
                      <a:pt x="125" y="17"/>
                    </a:lnTo>
                    <a:lnTo>
                      <a:pt x="125" y="16"/>
                    </a:lnTo>
                    <a:lnTo>
                      <a:pt x="123" y="14"/>
                    </a:lnTo>
                    <a:lnTo>
                      <a:pt x="122" y="12"/>
                    </a:lnTo>
                    <a:lnTo>
                      <a:pt x="122" y="10"/>
                    </a:lnTo>
                    <a:lnTo>
                      <a:pt x="120" y="7"/>
                    </a:lnTo>
                    <a:lnTo>
                      <a:pt x="119" y="6"/>
                    </a:lnTo>
                    <a:lnTo>
                      <a:pt x="118" y="4"/>
                    </a:lnTo>
                    <a:lnTo>
                      <a:pt x="116" y="3"/>
                    </a:lnTo>
                    <a:lnTo>
                      <a:pt x="114" y="2"/>
                    </a:lnTo>
                    <a:lnTo>
                      <a:pt x="112" y="0"/>
                    </a:lnTo>
                    <a:lnTo>
                      <a:pt x="108" y="2"/>
                    </a:lnTo>
                    <a:lnTo>
                      <a:pt x="106" y="2"/>
                    </a:lnTo>
                    <a:lnTo>
                      <a:pt x="105" y="6"/>
                    </a:lnTo>
                    <a:lnTo>
                      <a:pt x="100" y="8"/>
                    </a:lnTo>
                    <a:lnTo>
                      <a:pt x="99" y="11"/>
                    </a:lnTo>
                    <a:lnTo>
                      <a:pt x="95" y="12"/>
                    </a:lnTo>
                    <a:lnTo>
                      <a:pt x="92" y="10"/>
                    </a:lnTo>
                    <a:lnTo>
                      <a:pt x="78" y="10"/>
                    </a:lnTo>
                    <a:lnTo>
                      <a:pt x="79" y="8"/>
                    </a:lnTo>
                    <a:lnTo>
                      <a:pt x="78" y="8"/>
                    </a:lnTo>
                    <a:lnTo>
                      <a:pt x="78" y="8"/>
                    </a:lnTo>
                    <a:lnTo>
                      <a:pt x="78" y="8"/>
                    </a:lnTo>
                    <a:lnTo>
                      <a:pt x="76" y="10"/>
                    </a:lnTo>
                    <a:lnTo>
                      <a:pt x="72" y="9"/>
                    </a:lnTo>
                    <a:lnTo>
                      <a:pt x="64" y="9"/>
                    </a:lnTo>
                    <a:lnTo>
                      <a:pt x="57" y="9"/>
                    </a:lnTo>
                    <a:lnTo>
                      <a:pt x="49" y="9"/>
                    </a:lnTo>
                    <a:lnTo>
                      <a:pt x="42" y="9"/>
                    </a:lnTo>
                    <a:lnTo>
                      <a:pt x="34" y="9"/>
                    </a:lnTo>
                    <a:lnTo>
                      <a:pt x="26" y="9"/>
                    </a:lnTo>
                    <a:lnTo>
                      <a:pt x="26" y="9"/>
                    </a:lnTo>
                    <a:lnTo>
                      <a:pt x="26" y="17"/>
                    </a:lnTo>
                    <a:lnTo>
                      <a:pt x="26" y="26"/>
                    </a:lnTo>
                    <a:lnTo>
                      <a:pt x="18" y="26"/>
                    </a:lnTo>
                    <a:lnTo>
                      <a:pt x="18" y="3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9" name="Freeform 157"/>
              <p:cNvSpPr>
                <a:spLocks/>
              </p:cNvSpPr>
              <p:nvPr/>
            </p:nvSpPr>
            <p:spPr bwMode="auto">
              <a:xfrm>
                <a:off x="1426" y="2460"/>
                <a:ext cx="130" cy="100"/>
              </a:xfrm>
              <a:custGeom>
                <a:avLst/>
                <a:gdLst>
                  <a:gd name="T0" fmla="*/ 34 w 130"/>
                  <a:gd name="T1" fmla="*/ 56 h 100"/>
                  <a:gd name="T2" fmla="*/ 32 w 130"/>
                  <a:gd name="T3" fmla="*/ 65 h 100"/>
                  <a:gd name="T4" fmla="*/ 29 w 130"/>
                  <a:gd name="T5" fmla="*/ 68 h 100"/>
                  <a:gd name="T6" fmla="*/ 28 w 130"/>
                  <a:gd name="T7" fmla="*/ 70 h 100"/>
                  <a:gd name="T8" fmla="*/ 24 w 130"/>
                  <a:gd name="T9" fmla="*/ 70 h 100"/>
                  <a:gd name="T10" fmla="*/ 7 w 130"/>
                  <a:gd name="T11" fmla="*/ 73 h 100"/>
                  <a:gd name="T12" fmla="*/ 1 w 130"/>
                  <a:gd name="T13" fmla="*/ 76 h 100"/>
                  <a:gd name="T14" fmla="*/ 2 w 130"/>
                  <a:gd name="T15" fmla="*/ 78 h 100"/>
                  <a:gd name="T16" fmla="*/ 2 w 130"/>
                  <a:gd name="T17" fmla="*/ 82 h 100"/>
                  <a:gd name="T18" fmla="*/ 8 w 130"/>
                  <a:gd name="T19" fmla="*/ 87 h 100"/>
                  <a:gd name="T20" fmla="*/ 11 w 130"/>
                  <a:gd name="T21" fmla="*/ 92 h 100"/>
                  <a:gd name="T22" fmla="*/ 14 w 130"/>
                  <a:gd name="T23" fmla="*/ 93 h 100"/>
                  <a:gd name="T24" fmla="*/ 16 w 130"/>
                  <a:gd name="T25" fmla="*/ 92 h 100"/>
                  <a:gd name="T26" fmla="*/ 18 w 130"/>
                  <a:gd name="T27" fmla="*/ 94 h 100"/>
                  <a:gd name="T28" fmla="*/ 17 w 130"/>
                  <a:gd name="T29" fmla="*/ 95 h 100"/>
                  <a:gd name="T30" fmla="*/ 18 w 130"/>
                  <a:gd name="T31" fmla="*/ 97 h 100"/>
                  <a:gd name="T32" fmla="*/ 20 w 130"/>
                  <a:gd name="T33" fmla="*/ 96 h 100"/>
                  <a:gd name="T34" fmla="*/ 22 w 130"/>
                  <a:gd name="T35" fmla="*/ 96 h 100"/>
                  <a:gd name="T36" fmla="*/ 25 w 130"/>
                  <a:gd name="T37" fmla="*/ 96 h 100"/>
                  <a:gd name="T38" fmla="*/ 29 w 130"/>
                  <a:gd name="T39" fmla="*/ 100 h 100"/>
                  <a:gd name="T40" fmla="*/ 29 w 130"/>
                  <a:gd name="T41" fmla="*/ 94 h 100"/>
                  <a:gd name="T42" fmla="*/ 31 w 130"/>
                  <a:gd name="T43" fmla="*/ 92 h 100"/>
                  <a:gd name="T44" fmla="*/ 34 w 130"/>
                  <a:gd name="T45" fmla="*/ 86 h 100"/>
                  <a:gd name="T46" fmla="*/ 39 w 130"/>
                  <a:gd name="T47" fmla="*/ 84 h 100"/>
                  <a:gd name="T48" fmla="*/ 44 w 130"/>
                  <a:gd name="T49" fmla="*/ 83 h 100"/>
                  <a:gd name="T50" fmla="*/ 55 w 130"/>
                  <a:gd name="T51" fmla="*/ 89 h 100"/>
                  <a:gd name="T52" fmla="*/ 58 w 130"/>
                  <a:gd name="T53" fmla="*/ 90 h 100"/>
                  <a:gd name="T54" fmla="*/ 62 w 130"/>
                  <a:gd name="T55" fmla="*/ 87 h 100"/>
                  <a:gd name="T56" fmla="*/ 70 w 130"/>
                  <a:gd name="T57" fmla="*/ 90 h 100"/>
                  <a:gd name="T58" fmla="*/ 78 w 130"/>
                  <a:gd name="T59" fmla="*/ 91 h 100"/>
                  <a:gd name="T60" fmla="*/ 84 w 130"/>
                  <a:gd name="T61" fmla="*/ 87 h 100"/>
                  <a:gd name="T62" fmla="*/ 92 w 130"/>
                  <a:gd name="T63" fmla="*/ 87 h 100"/>
                  <a:gd name="T64" fmla="*/ 97 w 130"/>
                  <a:gd name="T65" fmla="*/ 88 h 100"/>
                  <a:gd name="T66" fmla="*/ 100 w 130"/>
                  <a:gd name="T67" fmla="*/ 88 h 100"/>
                  <a:gd name="T68" fmla="*/ 103 w 130"/>
                  <a:gd name="T69" fmla="*/ 86 h 100"/>
                  <a:gd name="T70" fmla="*/ 106 w 130"/>
                  <a:gd name="T71" fmla="*/ 85 h 100"/>
                  <a:gd name="T72" fmla="*/ 107 w 130"/>
                  <a:gd name="T73" fmla="*/ 83 h 100"/>
                  <a:gd name="T74" fmla="*/ 106 w 130"/>
                  <a:gd name="T75" fmla="*/ 80 h 100"/>
                  <a:gd name="T76" fmla="*/ 108 w 130"/>
                  <a:gd name="T77" fmla="*/ 79 h 100"/>
                  <a:gd name="T78" fmla="*/ 110 w 130"/>
                  <a:gd name="T79" fmla="*/ 76 h 100"/>
                  <a:gd name="T80" fmla="*/ 112 w 130"/>
                  <a:gd name="T81" fmla="*/ 74 h 100"/>
                  <a:gd name="T82" fmla="*/ 125 w 130"/>
                  <a:gd name="T83" fmla="*/ 57 h 100"/>
                  <a:gd name="T84" fmla="*/ 130 w 130"/>
                  <a:gd name="T85" fmla="*/ 27 h 100"/>
                  <a:gd name="T86" fmla="*/ 125 w 130"/>
                  <a:gd name="T87" fmla="*/ 23 h 100"/>
                  <a:gd name="T88" fmla="*/ 123 w 130"/>
                  <a:gd name="T89" fmla="*/ 20 h 100"/>
                  <a:gd name="T90" fmla="*/ 122 w 130"/>
                  <a:gd name="T91" fmla="*/ 17 h 100"/>
                  <a:gd name="T92" fmla="*/ 119 w 130"/>
                  <a:gd name="T93" fmla="*/ 4 h 100"/>
                  <a:gd name="T94" fmla="*/ 116 w 130"/>
                  <a:gd name="T95" fmla="*/ 1 h 100"/>
                  <a:gd name="T96" fmla="*/ 108 w 130"/>
                  <a:gd name="T97" fmla="*/ 0 h 100"/>
                  <a:gd name="T98" fmla="*/ 96 w 130"/>
                  <a:gd name="T99" fmla="*/ 0 h 100"/>
                  <a:gd name="T100" fmla="*/ 85 w 130"/>
                  <a:gd name="T101" fmla="*/ 8 h 100"/>
                  <a:gd name="T102" fmla="*/ 66 w 130"/>
                  <a:gd name="T103" fmla="*/ 21 h 100"/>
                  <a:gd name="T104" fmla="*/ 46 w 130"/>
                  <a:gd name="T105" fmla="*/ 34 h 100"/>
                  <a:gd name="T106" fmla="*/ 34 w 130"/>
                  <a:gd name="T107" fmla="*/ 38 h 100"/>
                  <a:gd name="T108" fmla="*/ 34 w 130"/>
                  <a:gd name="T109" fmla="*/ 4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 h="100">
                    <a:moveTo>
                      <a:pt x="34" y="40"/>
                    </a:moveTo>
                    <a:lnTo>
                      <a:pt x="34" y="48"/>
                    </a:lnTo>
                    <a:lnTo>
                      <a:pt x="34" y="56"/>
                    </a:lnTo>
                    <a:lnTo>
                      <a:pt x="34" y="64"/>
                    </a:lnTo>
                    <a:lnTo>
                      <a:pt x="33" y="64"/>
                    </a:lnTo>
                    <a:lnTo>
                      <a:pt x="32" y="65"/>
                    </a:lnTo>
                    <a:lnTo>
                      <a:pt x="31" y="66"/>
                    </a:lnTo>
                    <a:lnTo>
                      <a:pt x="31" y="67"/>
                    </a:lnTo>
                    <a:lnTo>
                      <a:pt x="29" y="68"/>
                    </a:lnTo>
                    <a:lnTo>
                      <a:pt x="28" y="69"/>
                    </a:lnTo>
                    <a:lnTo>
                      <a:pt x="28" y="69"/>
                    </a:lnTo>
                    <a:lnTo>
                      <a:pt x="28" y="70"/>
                    </a:lnTo>
                    <a:lnTo>
                      <a:pt x="26" y="70"/>
                    </a:lnTo>
                    <a:lnTo>
                      <a:pt x="24" y="70"/>
                    </a:lnTo>
                    <a:lnTo>
                      <a:pt x="24" y="70"/>
                    </a:lnTo>
                    <a:lnTo>
                      <a:pt x="24" y="70"/>
                    </a:lnTo>
                    <a:lnTo>
                      <a:pt x="10" y="70"/>
                    </a:lnTo>
                    <a:lnTo>
                      <a:pt x="7" y="73"/>
                    </a:lnTo>
                    <a:lnTo>
                      <a:pt x="1" y="73"/>
                    </a:lnTo>
                    <a:lnTo>
                      <a:pt x="1" y="74"/>
                    </a:lnTo>
                    <a:lnTo>
                      <a:pt x="1" y="76"/>
                    </a:lnTo>
                    <a:lnTo>
                      <a:pt x="0" y="77"/>
                    </a:lnTo>
                    <a:lnTo>
                      <a:pt x="0" y="78"/>
                    </a:lnTo>
                    <a:lnTo>
                      <a:pt x="2" y="78"/>
                    </a:lnTo>
                    <a:lnTo>
                      <a:pt x="2" y="79"/>
                    </a:lnTo>
                    <a:lnTo>
                      <a:pt x="2" y="80"/>
                    </a:lnTo>
                    <a:lnTo>
                      <a:pt x="2" y="82"/>
                    </a:lnTo>
                    <a:lnTo>
                      <a:pt x="4" y="84"/>
                    </a:lnTo>
                    <a:lnTo>
                      <a:pt x="7" y="86"/>
                    </a:lnTo>
                    <a:lnTo>
                      <a:pt x="8" y="87"/>
                    </a:lnTo>
                    <a:lnTo>
                      <a:pt x="9" y="89"/>
                    </a:lnTo>
                    <a:lnTo>
                      <a:pt x="9" y="90"/>
                    </a:lnTo>
                    <a:lnTo>
                      <a:pt x="11" y="92"/>
                    </a:lnTo>
                    <a:lnTo>
                      <a:pt x="12" y="92"/>
                    </a:lnTo>
                    <a:lnTo>
                      <a:pt x="14" y="93"/>
                    </a:lnTo>
                    <a:lnTo>
                      <a:pt x="14" y="93"/>
                    </a:lnTo>
                    <a:lnTo>
                      <a:pt x="15" y="93"/>
                    </a:lnTo>
                    <a:lnTo>
                      <a:pt x="16" y="92"/>
                    </a:lnTo>
                    <a:lnTo>
                      <a:pt x="16" y="92"/>
                    </a:lnTo>
                    <a:lnTo>
                      <a:pt x="17" y="92"/>
                    </a:lnTo>
                    <a:lnTo>
                      <a:pt x="18" y="94"/>
                    </a:lnTo>
                    <a:lnTo>
                      <a:pt x="18" y="94"/>
                    </a:lnTo>
                    <a:lnTo>
                      <a:pt x="18" y="95"/>
                    </a:lnTo>
                    <a:lnTo>
                      <a:pt x="17" y="94"/>
                    </a:lnTo>
                    <a:lnTo>
                      <a:pt x="17" y="95"/>
                    </a:lnTo>
                    <a:lnTo>
                      <a:pt x="16" y="95"/>
                    </a:lnTo>
                    <a:lnTo>
                      <a:pt x="17" y="96"/>
                    </a:lnTo>
                    <a:lnTo>
                      <a:pt x="18" y="97"/>
                    </a:lnTo>
                    <a:lnTo>
                      <a:pt x="19" y="98"/>
                    </a:lnTo>
                    <a:lnTo>
                      <a:pt x="20" y="98"/>
                    </a:lnTo>
                    <a:lnTo>
                      <a:pt x="20" y="96"/>
                    </a:lnTo>
                    <a:lnTo>
                      <a:pt x="19" y="96"/>
                    </a:lnTo>
                    <a:lnTo>
                      <a:pt x="21" y="96"/>
                    </a:lnTo>
                    <a:lnTo>
                      <a:pt x="22" y="96"/>
                    </a:lnTo>
                    <a:lnTo>
                      <a:pt x="23" y="95"/>
                    </a:lnTo>
                    <a:lnTo>
                      <a:pt x="23" y="95"/>
                    </a:lnTo>
                    <a:lnTo>
                      <a:pt x="25" y="96"/>
                    </a:lnTo>
                    <a:lnTo>
                      <a:pt x="27" y="98"/>
                    </a:lnTo>
                    <a:lnTo>
                      <a:pt x="28" y="99"/>
                    </a:lnTo>
                    <a:lnTo>
                      <a:pt x="29" y="100"/>
                    </a:lnTo>
                    <a:lnTo>
                      <a:pt x="29" y="99"/>
                    </a:lnTo>
                    <a:lnTo>
                      <a:pt x="29" y="96"/>
                    </a:lnTo>
                    <a:lnTo>
                      <a:pt x="29" y="94"/>
                    </a:lnTo>
                    <a:lnTo>
                      <a:pt x="30" y="94"/>
                    </a:lnTo>
                    <a:lnTo>
                      <a:pt x="30" y="93"/>
                    </a:lnTo>
                    <a:lnTo>
                      <a:pt x="31" y="92"/>
                    </a:lnTo>
                    <a:lnTo>
                      <a:pt x="32" y="92"/>
                    </a:lnTo>
                    <a:lnTo>
                      <a:pt x="33" y="89"/>
                    </a:lnTo>
                    <a:lnTo>
                      <a:pt x="34" y="86"/>
                    </a:lnTo>
                    <a:lnTo>
                      <a:pt x="34" y="86"/>
                    </a:lnTo>
                    <a:lnTo>
                      <a:pt x="36" y="84"/>
                    </a:lnTo>
                    <a:lnTo>
                      <a:pt x="39" y="84"/>
                    </a:lnTo>
                    <a:lnTo>
                      <a:pt x="42" y="84"/>
                    </a:lnTo>
                    <a:lnTo>
                      <a:pt x="42" y="84"/>
                    </a:lnTo>
                    <a:lnTo>
                      <a:pt x="44" y="83"/>
                    </a:lnTo>
                    <a:lnTo>
                      <a:pt x="46" y="83"/>
                    </a:lnTo>
                    <a:lnTo>
                      <a:pt x="52" y="86"/>
                    </a:lnTo>
                    <a:lnTo>
                      <a:pt x="55" y="89"/>
                    </a:lnTo>
                    <a:lnTo>
                      <a:pt x="56" y="90"/>
                    </a:lnTo>
                    <a:lnTo>
                      <a:pt x="56" y="90"/>
                    </a:lnTo>
                    <a:lnTo>
                      <a:pt x="58" y="90"/>
                    </a:lnTo>
                    <a:lnTo>
                      <a:pt x="59" y="89"/>
                    </a:lnTo>
                    <a:lnTo>
                      <a:pt x="61" y="88"/>
                    </a:lnTo>
                    <a:lnTo>
                      <a:pt x="62" y="87"/>
                    </a:lnTo>
                    <a:lnTo>
                      <a:pt x="64" y="87"/>
                    </a:lnTo>
                    <a:lnTo>
                      <a:pt x="67" y="88"/>
                    </a:lnTo>
                    <a:lnTo>
                      <a:pt x="70" y="90"/>
                    </a:lnTo>
                    <a:lnTo>
                      <a:pt x="72" y="91"/>
                    </a:lnTo>
                    <a:lnTo>
                      <a:pt x="76" y="92"/>
                    </a:lnTo>
                    <a:lnTo>
                      <a:pt x="78" y="91"/>
                    </a:lnTo>
                    <a:lnTo>
                      <a:pt x="80" y="90"/>
                    </a:lnTo>
                    <a:lnTo>
                      <a:pt x="82" y="88"/>
                    </a:lnTo>
                    <a:lnTo>
                      <a:pt x="84" y="87"/>
                    </a:lnTo>
                    <a:lnTo>
                      <a:pt x="88" y="87"/>
                    </a:lnTo>
                    <a:lnTo>
                      <a:pt x="90" y="87"/>
                    </a:lnTo>
                    <a:lnTo>
                      <a:pt x="92" y="87"/>
                    </a:lnTo>
                    <a:lnTo>
                      <a:pt x="95" y="86"/>
                    </a:lnTo>
                    <a:lnTo>
                      <a:pt x="96" y="87"/>
                    </a:lnTo>
                    <a:lnTo>
                      <a:pt x="97" y="88"/>
                    </a:lnTo>
                    <a:lnTo>
                      <a:pt x="98" y="88"/>
                    </a:lnTo>
                    <a:lnTo>
                      <a:pt x="99" y="88"/>
                    </a:lnTo>
                    <a:lnTo>
                      <a:pt x="100" y="88"/>
                    </a:lnTo>
                    <a:lnTo>
                      <a:pt x="102" y="88"/>
                    </a:lnTo>
                    <a:lnTo>
                      <a:pt x="103" y="86"/>
                    </a:lnTo>
                    <a:lnTo>
                      <a:pt x="103" y="86"/>
                    </a:lnTo>
                    <a:lnTo>
                      <a:pt x="104" y="86"/>
                    </a:lnTo>
                    <a:lnTo>
                      <a:pt x="105" y="85"/>
                    </a:lnTo>
                    <a:lnTo>
                      <a:pt x="106" y="85"/>
                    </a:lnTo>
                    <a:lnTo>
                      <a:pt x="106" y="83"/>
                    </a:lnTo>
                    <a:lnTo>
                      <a:pt x="107" y="84"/>
                    </a:lnTo>
                    <a:lnTo>
                      <a:pt x="107" y="83"/>
                    </a:lnTo>
                    <a:lnTo>
                      <a:pt x="106" y="82"/>
                    </a:lnTo>
                    <a:lnTo>
                      <a:pt x="106" y="82"/>
                    </a:lnTo>
                    <a:lnTo>
                      <a:pt x="106" y="80"/>
                    </a:lnTo>
                    <a:lnTo>
                      <a:pt x="106" y="80"/>
                    </a:lnTo>
                    <a:lnTo>
                      <a:pt x="108" y="79"/>
                    </a:lnTo>
                    <a:lnTo>
                      <a:pt x="108" y="79"/>
                    </a:lnTo>
                    <a:lnTo>
                      <a:pt x="109" y="78"/>
                    </a:lnTo>
                    <a:lnTo>
                      <a:pt x="109" y="77"/>
                    </a:lnTo>
                    <a:lnTo>
                      <a:pt x="110" y="76"/>
                    </a:lnTo>
                    <a:lnTo>
                      <a:pt x="110" y="76"/>
                    </a:lnTo>
                    <a:lnTo>
                      <a:pt x="110" y="74"/>
                    </a:lnTo>
                    <a:lnTo>
                      <a:pt x="112" y="74"/>
                    </a:lnTo>
                    <a:lnTo>
                      <a:pt x="112" y="72"/>
                    </a:lnTo>
                    <a:lnTo>
                      <a:pt x="124" y="58"/>
                    </a:lnTo>
                    <a:lnTo>
                      <a:pt x="125" y="57"/>
                    </a:lnTo>
                    <a:lnTo>
                      <a:pt x="126" y="42"/>
                    </a:lnTo>
                    <a:lnTo>
                      <a:pt x="128" y="30"/>
                    </a:lnTo>
                    <a:lnTo>
                      <a:pt x="130" y="27"/>
                    </a:lnTo>
                    <a:lnTo>
                      <a:pt x="127" y="25"/>
                    </a:lnTo>
                    <a:lnTo>
                      <a:pt x="126" y="24"/>
                    </a:lnTo>
                    <a:lnTo>
                      <a:pt x="125" y="23"/>
                    </a:lnTo>
                    <a:lnTo>
                      <a:pt x="124" y="22"/>
                    </a:lnTo>
                    <a:lnTo>
                      <a:pt x="124" y="20"/>
                    </a:lnTo>
                    <a:lnTo>
                      <a:pt x="123" y="20"/>
                    </a:lnTo>
                    <a:lnTo>
                      <a:pt x="123" y="19"/>
                    </a:lnTo>
                    <a:lnTo>
                      <a:pt x="122" y="18"/>
                    </a:lnTo>
                    <a:lnTo>
                      <a:pt x="122" y="17"/>
                    </a:lnTo>
                    <a:lnTo>
                      <a:pt x="122" y="4"/>
                    </a:lnTo>
                    <a:lnTo>
                      <a:pt x="120" y="5"/>
                    </a:lnTo>
                    <a:lnTo>
                      <a:pt x="119" y="4"/>
                    </a:lnTo>
                    <a:lnTo>
                      <a:pt x="118" y="3"/>
                    </a:lnTo>
                    <a:lnTo>
                      <a:pt x="116" y="2"/>
                    </a:lnTo>
                    <a:lnTo>
                      <a:pt x="116" y="1"/>
                    </a:lnTo>
                    <a:lnTo>
                      <a:pt x="115" y="0"/>
                    </a:lnTo>
                    <a:lnTo>
                      <a:pt x="114" y="0"/>
                    </a:lnTo>
                    <a:lnTo>
                      <a:pt x="108" y="0"/>
                    </a:lnTo>
                    <a:lnTo>
                      <a:pt x="101" y="0"/>
                    </a:lnTo>
                    <a:lnTo>
                      <a:pt x="96" y="0"/>
                    </a:lnTo>
                    <a:lnTo>
                      <a:pt x="96" y="0"/>
                    </a:lnTo>
                    <a:lnTo>
                      <a:pt x="96" y="0"/>
                    </a:lnTo>
                    <a:lnTo>
                      <a:pt x="92" y="3"/>
                    </a:lnTo>
                    <a:lnTo>
                      <a:pt x="85" y="8"/>
                    </a:lnTo>
                    <a:lnTo>
                      <a:pt x="78" y="12"/>
                    </a:lnTo>
                    <a:lnTo>
                      <a:pt x="72" y="16"/>
                    </a:lnTo>
                    <a:lnTo>
                      <a:pt x="66" y="21"/>
                    </a:lnTo>
                    <a:lnTo>
                      <a:pt x="59" y="26"/>
                    </a:lnTo>
                    <a:lnTo>
                      <a:pt x="52" y="30"/>
                    </a:lnTo>
                    <a:lnTo>
                      <a:pt x="46" y="34"/>
                    </a:lnTo>
                    <a:lnTo>
                      <a:pt x="44" y="35"/>
                    </a:lnTo>
                    <a:lnTo>
                      <a:pt x="35" y="38"/>
                    </a:lnTo>
                    <a:lnTo>
                      <a:pt x="34" y="38"/>
                    </a:lnTo>
                    <a:lnTo>
                      <a:pt x="34" y="38"/>
                    </a:lnTo>
                    <a:lnTo>
                      <a:pt x="34" y="38"/>
                    </a:lnTo>
                    <a:lnTo>
                      <a:pt x="34" y="4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0" name="Freeform 158"/>
              <p:cNvSpPr>
                <a:spLocks/>
              </p:cNvSpPr>
              <p:nvPr/>
            </p:nvSpPr>
            <p:spPr bwMode="auto">
              <a:xfrm>
                <a:off x="1520" y="2795"/>
                <a:ext cx="110" cy="33"/>
              </a:xfrm>
              <a:custGeom>
                <a:avLst/>
                <a:gdLst>
                  <a:gd name="T0" fmla="*/ 1 w 110"/>
                  <a:gd name="T1" fmla="*/ 11 h 33"/>
                  <a:gd name="T2" fmla="*/ 3 w 110"/>
                  <a:gd name="T3" fmla="*/ 15 h 33"/>
                  <a:gd name="T4" fmla="*/ 5 w 110"/>
                  <a:gd name="T5" fmla="*/ 16 h 33"/>
                  <a:gd name="T6" fmla="*/ 6 w 110"/>
                  <a:gd name="T7" fmla="*/ 19 h 33"/>
                  <a:gd name="T8" fmla="*/ 8 w 110"/>
                  <a:gd name="T9" fmla="*/ 21 h 33"/>
                  <a:gd name="T10" fmla="*/ 9 w 110"/>
                  <a:gd name="T11" fmla="*/ 24 h 33"/>
                  <a:gd name="T12" fmla="*/ 10 w 110"/>
                  <a:gd name="T13" fmla="*/ 26 h 33"/>
                  <a:gd name="T14" fmla="*/ 13 w 110"/>
                  <a:gd name="T15" fmla="*/ 32 h 33"/>
                  <a:gd name="T16" fmla="*/ 14 w 110"/>
                  <a:gd name="T17" fmla="*/ 33 h 33"/>
                  <a:gd name="T18" fmla="*/ 76 w 110"/>
                  <a:gd name="T19" fmla="*/ 14 h 33"/>
                  <a:gd name="T20" fmla="*/ 88 w 110"/>
                  <a:gd name="T21" fmla="*/ 11 h 33"/>
                  <a:gd name="T22" fmla="*/ 92 w 110"/>
                  <a:gd name="T23" fmla="*/ 10 h 33"/>
                  <a:gd name="T24" fmla="*/ 96 w 110"/>
                  <a:gd name="T25" fmla="*/ 11 h 33"/>
                  <a:gd name="T26" fmla="*/ 98 w 110"/>
                  <a:gd name="T27" fmla="*/ 15 h 33"/>
                  <a:gd name="T28" fmla="*/ 100 w 110"/>
                  <a:gd name="T29" fmla="*/ 12 h 33"/>
                  <a:gd name="T30" fmla="*/ 106 w 110"/>
                  <a:gd name="T31" fmla="*/ 10 h 33"/>
                  <a:gd name="T32" fmla="*/ 108 w 110"/>
                  <a:gd name="T33" fmla="*/ 8 h 33"/>
                  <a:gd name="T34" fmla="*/ 109 w 110"/>
                  <a:gd name="T35" fmla="*/ 6 h 33"/>
                  <a:gd name="T36" fmla="*/ 106 w 110"/>
                  <a:gd name="T37" fmla="*/ 5 h 33"/>
                  <a:gd name="T38" fmla="*/ 102 w 110"/>
                  <a:gd name="T39" fmla="*/ 4 h 33"/>
                  <a:gd name="T40" fmla="*/ 95 w 110"/>
                  <a:gd name="T41" fmla="*/ 6 h 33"/>
                  <a:gd name="T42" fmla="*/ 93 w 110"/>
                  <a:gd name="T43" fmla="*/ 7 h 33"/>
                  <a:gd name="T44" fmla="*/ 80 w 110"/>
                  <a:gd name="T45" fmla="*/ 10 h 33"/>
                  <a:gd name="T46" fmla="*/ 78 w 110"/>
                  <a:gd name="T47" fmla="*/ 10 h 33"/>
                  <a:gd name="T48" fmla="*/ 74 w 110"/>
                  <a:gd name="T49" fmla="*/ 9 h 33"/>
                  <a:gd name="T50" fmla="*/ 65 w 110"/>
                  <a:gd name="T51" fmla="*/ 8 h 33"/>
                  <a:gd name="T52" fmla="*/ 61 w 110"/>
                  <a:gd name="T53" fmla="*/ 8 h 33"/>
                  <a:gd name="T54" fmla="*/ 57 w 110"/>
                  <a:gd name="T55" fmla="*/ 6 h 33"/>
                  <a:gd name="T56" fmla="*/ 20 w 110"/>
                  <a:gd name="T57" fmla="*/ 4 h 33"/>
                  <a:gd name="T58" fmla="*/ 17 w 110"/>
                  <a:gd name="T59" fmla="*/ 2 h 33"/>
                  <a:gd name="T60" fmla="*/ 14 w 110"/>
                  <a:gd name="T61" fmla="*/ 0 h 33"/>
                  <a:gd name="T62" fmla="*/ 9 w 110"/>
                  <a:gd name="T63" fmla="*/ 0 h 33"/>
                  <a:gd name="T64" fmla="*/ 6 w 110"/>
                  <a:gd name="T65" fmla="*/ 2 h 33"/>
                  <a:gd name="T66" fmla="*/ 4 w 110"/>
                  <a:gd name="T67" fmla="*/ 2 h 33"/>
                  <a:gd name="T68" fmla="*/ 1 w 110"/>
                  <a:gd name="T69" fmla="*/ 4 h 33"/>
                  <a:gd name="T70" fmla="*/ 0 w 110"/>
                  <a:gd name="T71" fmla="*/ 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0" h="33">
                    <a:moveTo>
                      <a:pt x="1" y="10"/>
                    </a:moveTo>
                    <a:lnTo>
                      <a:pt x="1" y="11"/>
                    </a:lnTo>
                    <a:lnTo>
                      <a:pt x="2" y="14"/>
                    </a:lnTo>
                    <a:lnTo>
                      <a:pt x="3" y="15"/>
                    </a:lnTo>
                    <a:lnTo>
                      <a:pt x="4" y="16"/>
                    </a:lnTo>
                    <a:lnTo>
                      <a:pt x="5" y="16"/>
                    </a:lnTo>
                    <a:lnTo>
                      <a:pt x="6" y="18"/>
                    </a:lnTo>
                    <a:lnTo>
                      <a:pt x="6" y="19"/>
                    </a:lnTo>
                    <a:lnTo>
                      <a:pt x="7" y="20"/>
                    </a:lnTo>
                    <a:lnTo>
                      <a:pt x="8" y="21"/>
                    </a:lnTo>
                    <a:lnTo>
                      <a:pt x="9" y="22"/>
                    </a:lnTo>
                    <a:lnTo>
                      <a:pt x="9" y="24"/>
                    </a:lnTo>
                    <a:lnTo>
                      <a:pt x="10" y="25"/>
                    </a:lnTo>
                    <a:lnTo>
                      <a:pt x="10" y="26"/>
                    </a:lnTo>
                    <a:lnTo>
                      <a:pt x="12" y="30"/>
                    </a:lnTo>
                    <a:lnTo>
                      <a:pt x="13" y="32"/>
                    </a:lnTo>
                    <a:lnTo>
                      <a:pt x="14" y="32"/>
                    </a:lnTo>
                    <a:lnTo>
                      <a:pt x="14" y="33"/>
                    </a:lnTo>
                    <a:lnTo>
                      <a:pt x="76" y="33"/>
                    </a:lnTo>
                    <a:lnTo>
                      <a:pt x="76" y="14"/>
                    </a:lnTo>
                    <a:lnTo>
                      <a:pt x="77" y="13"/>
                    </a:lnTo>
                    <a:lnTo>
                      <a:pt x="88" y="11"/>
                    </a:lnTo>
                    <a:lnTo>
                      <a:pt x="91" y="10"/>
                    </a:lnTo>
                    <a:lnTo>
                      <a:pt x="92" y="10"/>
                    </a:lnTo>
                    <a:lnTo>
                      <a:pt x="95" y="10"/>
                    </a:lnTo>
                    <a:lnTo>
                      <a:pt x="96" y="11"/>
                    </a:lnTo>
                    <a:lnTo>
                      <a:pt x="97" y="13"/>
                    </a:lnTo>
                    <a:lnTo>
                      <a:pt x="98" y="15"/>
                    </a:lnTo>
                    <a:lnTo>
                      <a:pt x="99" y="14"/>
                    </a:lnTo>
                    <a:lnTo>
                      <a:pt x="100" y="12"/>
                    </a:lnTo>
                    <a:lnTo>
                      <a:pt x="102" y="10"/>
                    </a:lnTo>
                    <a:lnTo>
                      <a:pt x="106" y="10"/>
                    </a:lnTo>
                    <a:lnTo>
                      <a:pt x="107" y="8"/>
                    </a:lnTo>
                    <a:lnTo>
                      <a:pt x="108" y="8"/>
                    </a:lnTo>
                    <a:lnTo>
                      <a:pt x="110" y="8"/>
                    </a:lnTo>
                    <a:lnTo>
                      <a:pt x="109" y="6"/>
                    </a:lnTo>
                    <a:lnTo>
                      <a:pt x="108" y="6"/>
                    </a:lnTo>
                    <a:lnTo>
                      <a:pt x="106" y="5"/>
                    </a:lnTo>
                    <a:lnTo>
                      <a:pt x="103" y="5"/>
                    </a:lnTo>
                    <a:lnTo>
                      <a:pt x="102" y="4"/>
                    </a:lnTo>
                    <a:lnTo>
                      <a:pt x="96" y="6"/>
                    </a:lnTo>
                    <a:lnTo>
                      <a:pt x="95" y="6"/>
                    </a:lnTo>
                    <a:lnTo>
                      <a:pt x="95" y="6"/>
                    </a:lnTo>
                    <a:lnTo>
                      <a:pt x="93" y="7"/>
                    </a:lnTo>
                    <a:lnTo>
                      <a:pt x="82" y="10"/>
                    </a:lnTo>
                    <a:lnTo>
                      <a:pt x="80" y="10"/>
                    </a:lnTo>
                    <a:lnTo>
                      <a:pt x="80" y="10"/>
                    </a:lnTo>
                    <a:lnTo>
                      <a:pt x="78" y="10"/>
                    </a:lnTo>
                    <a:lnTo>
                      <a:pt x="76" y="9"/>
                    </a:lnTo>
                    <a:lnTo>
                      <a:pt x="74" y="9"/>
                    </a:lnTo>
                    <a:lnTo>
                      <a:pt x="69" y="8"/>
                    </a:lnTo>
                    <a:lnTo>
                      <a:pt x="65" y="8"/>
                    </a:lnTo>
                    <a:lnTo>
                      <a:pt x="62" y="8"/>
                    </a:lnTo>
                    <a:lnTo>
                      <a:pt x="61" y="8"/>
                    </a:lnTo>
                    <a:lnTo>
                      <a:pt x="58" y="7"/>
                    </a:lnTo>
                    <a:lnTo>
                      <a:pt x="57" y="6"/>
                    </a:lnTo>
                    <a:lnTo>
                      <a:pt x="55" y="4"/>
                    </a:lnTo>
                    <a:lnTo>
                      <a:pt x="20" y="4"/>
                    </a:lnTo>
                    <a:lnTo>
                      <a:pt x="19" y="4"/>
                    </a:lnTo>
                    <a:lnTo>
                      <a:pt x="17" y="2"/>
                    </a:lnTo>
                    <a:lnTo>
                      <a:pt x="15" y="2"/>
                    </a:lnTo>
                    <a:lnTo>
                      <a:pt x="14" y="0"/>
                    </a:lnTo>
                    <a:lnTo>
                      <a:pt x="13" y="0"/>
                    </a:lnTo>
                    <a:lnTo>
                      <a:pt x="9" y="0"/>
                    </a:lnTo>
                    <a:lnTo>
                      <a:pt x="8" y="1"/>
                    </a:lnTo>
                    <a:lnTo>
                      <a:pt x="6" y="2"/>
                    </a:lnTo>
                    <a:lnTo>
                      <a:pt x="6" y="3"/>
                    </a:lnTo>
                    <a:lnTo>
                      <a:pt x="4" y="2"/>
                    </a:lnTo>
                    <a:lnTo>
                      <a:pt x="2" y="3"/>
                    </a:lnTo>
                    <a:lnTo>
                      <a:pt x="1" y="4"/>
                    </a:lnTo>
                    <a:lnTo>
                      <a:pt x="0" y="8"/>
                    </a:lnTo>
                    <a:lnTo>
                      <a:pt x="0" y="8"/>
                    </a:lnTo>
                    <a:lnTo>
                      <a:pt x="1" y="1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1" name="Freeform 159"/>
              <p:cNvSpPr>
                <a:spLocks/>
              </p:cNvSpPr>
              <p:nvPr/>
            </p:nvSpPr>
            <p:spPr bwMode="auto">
              <a:xfrm>
                <a:off x="1543" y="2343"/>
                <a:ext cx="2" cy="2"/>
              </a:xfrm>
              <a:custGeom>
                <a:avLst/>
                <a:gdLst>
                  <a:gd name="T0" fmla="*/ 0 w 2"/>
                  <a:gd name="T1" fmla="*/ 1 h 2"/>
                  <a:gd name="T2" fmla="*/ 0 w 2"/>
                  <a:gd name="T3" fmla="*/ 0 h 2"/>
                  <a:gd name="T4" fmla="*/ 1 w 2"/>
                  <a:gd name="T5" fmla="*/ 1 h 2"/>
                  <a:gd name="T6" fmla="*/ 1 w 2"/>
                  <a:gd name="T7" fmla="*/ 1 h 2"/>
                  <a:gd name="T8" fmla="*/ 2 w 2"/>
                  <a:gd name="T9" fmla="*/ 1 h 2"/>
                  <a:gd name="T10" fmla="*/ 1 w 2"/>
                  <a:gd name="T11" fmla="*/ 2 h 2"/>
                  <a:gd name="T12" fmla="*/ 1 w 2"/>
                  <a:gd name="T13" fmla="*/ 1 h 2"/>
                  <a:gd name="T14" fmla="*/ 0 w 2"/>
                  <a:gd name="T15" fmla="*/ 1 h 2"/>
                  <a:gd name="T16" fmla="*/ 0 w 2"/>
                  <a:gd name="T17"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0" y="1"/>
                    </a:moveTo>
                    <a:lnTo>
                      <a:pt x="0" y="0"/>
                    </a:lnTo>
                    <a:lnTo>
                      <a:pt x="1" y="1"/>
                    </a:lnTo>
                    <a:lnTo>
                      <a:pt x="1" y="1"/>
                    </a:lnTo>
                    <a:lnTo>
                      <a:pt x="2" y="1"/>
                    </a:lnTo>
                    <a:lnTo>
                      <a:pt x="1" y="2"/>
                    </a:lnTo>
                    <a:lnTo>
                      <a:pt x="1" y="1"/>
                    </a:lnTo>
                    <a:lnTo>
                      <a:pt x="0" y="1"/>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2" name="Freeform 160"/>
              <p:cNvSpPr>
                <a:spLocks/>
              </p:cNvSpPr>
              <p:nvPr/>
            </p:nvSpPr>
            <p:spPr bwMode="auto">
              <a:xfrm>
                <a:off x="1287" y="2374"/>
                <a:ext cx="3" cy="2"/>
              </a:xfrm>
              <a:custGeom>
                <a:avLst/>
                <a:gdLst>
                  <a:gd name="T0" fmla="*/ 2 w 3"/>
                  <a:gd name="T1" fmla="*/ 0 h 2"/>
                  <a:gd name="T2" fmla="*/ 2 w 3"/>
                  <a:gd name="T3" fmla="*/ 0 h 2"/>
                  <a:gd name="T4" fmla="*/ 1 w 3"/>
                  <a:gd name="T5" fmla="*/ 0 h 2"/>
                  <a:gd name="T6" fmla="*/ 0 w 3"/>
                  <a:gd name="T7" fmla="*/ 0 h 2"/>
                  <a:gd name="T8" fmla="*/ 0 w 3"/>
                  <a:gd name="T9" fmla="*/ 1 h 2"/>
                  <a:gd name="T10" fmla="*/ 1 w 3"/>
                  <a:gd name="T11" fmla="*/ 2 h 2"/>
                  <a:gd name="T12" fmla="*/ 2 w 3"/>
                  <a:gd name="T13" fmla="*/ 2 h 2"/>
                  <a:gd name="T14" fmla="*/ 3 w 3"/>
                  <a:gd name="T15" fmla="*/ 2 h 2"/>
                  <a:gd name="T16" fmla="*/ 3 w 3"/>
                  <a:gd name="T17" fmla="*/ 1 h 2"/>
                  <a:gd name="T18" fmla="*/ 2 w 3"/>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
                    <a:moveTo>
                      <a:pt x="2" y="0"/>
                    </a:moveTo>
                    <a:lnTo>
                      <a:pt x="2" y="0"/>
                    </a:lnTo>
                    <a:lnTo>
                      <a:pt x="1" y="0"/>
                    </a:lnTo>
                    <a:lnTo>
                      <a:pt x="0" y="0"/>
                    </a:lnTo>
                    <a:lnTo>
                      <a:pt x="0" y="1"/>
                    </a:lnTo>
                    <a:lnTo>
                      <a:pt x="1" y="2"/>
                    </a:lnTo>
                    <a:lnTo>
                      <a:pt x="2" y="2"/>
                    </a:lnTo>
                    <a:lnTo>
                      <a:pt x="3" y="2"/>
                    </a:lnTo>
                    <a:lnTo>
                      <a:pt x="3" y="1"/>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3" name="Rectangle 161"/>
              <p:cNvSpPr>
                <a:spLocks noChangeArrowheads="1"/>
              </p:cNvSpPr>
              <p:nvPr/>
            </p:nvSpPr>
            <p:spPr bwMode="auto">
              <a:xfrm>
                <a:off x="1293" y="2372"/>
                <a:ext cx="1" cy="1"/>
              </a:xfrm>
              <a:prstGeom prst="rect">
                <a:avLst/>
              </a:prstGeom>
              <a:solidFill>
                <a:srgbClr val="E3E3DF"/>
              </a:solidFill>
              <a:ln w="9525">
                <a:solidFill>
                  <a:srgbClr val="E3E3D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324" name="Freeform 162"/>
              <p:cNvSpPr>
                <a:spLocks/>
              </p:cNvSpPr>
              <p:nvPr/>
            </p:nvSpPr>
            <p:spPr bwMode="auto">
              <a:xfrm>
                <a:off x="1837" y="2435"/>
                <a:ext cx="1" cy="3"/>
              </a:xfrm>
              <a:custGeom>
                <a:avLst/>
                <a:gdLst>
                  <a:gd name="T0" fmla="*/ 1 w 1"/>
                  <a:gd name="T1" fmla="*/ 1 h 3"/>
                  <a:gd name="T2" fmla="*/ 0 w 1"/>
                  <a:gd name="T3" fmla="*/ 0 h 3"/>
                  <a:gd name="T4" fmla="*/ 0 w 1"/>
                  <a:gd name="T5" fmla="*/ 2 h 3"/>
                  <a:gd name="T6" fmla="*/ 0 w 1"/>
                  <a:gd name="T7" fmla="*/ 3 h 3"/>
                  <a:gd name="T8" fmla="*/ 1 w 1"/>
                  <a:gd name="T9" fmla="*/ 3 h 3"/>
                  <a:gd name="T10" fmla="*/ 1 w 1"/>
                  <a:gd name="T11" fmla="*/ 1 h 3"/>
                </a:gdLst>
                <a:ahLst/>
                <a:cxnLst>
                  <a:cxn ang="0">
                    <a:pos x="T0" y="T1"/>
                  </a:cxn>
                  <a:cxn ang="0">
                    <a:pos x="T2" y="T3"/>
                  </a:cxn>
                  <a:cxn ang="0">
                    <a:pos x="T4" y="T5"/>
                  </a:cxn>
                  <a:cxn ang="0">
                    <a:pos x="T6" y="T7"/>
                  </a:cxn>
                  <a:cxn ang="0">
                    <a:pos x="T8" y="T9"/>
                  </a:cxn>
                  <a:cxn ang="0">
                    <a:pos x="T10" y="T11"/>
                  </a:cxn>
                </a:cxnLst>
                <a:rect l="0" t="0" r="r" b="b"/>
                <a:pathLst>
                  <a:path w="1" h="3">
                    <a:moveTo>
                      <a:pt x="1" y="1"/>
                    </a:moveTo>
                    <a:lnTo>
                      <a:pt x="0" y="0"/>
                    </a:lnTo>
                    <a:lnTo>
                      <a:pt x="0" y="2"/>
                    </a:lnTo>
                    <a:lnTo>
                      <a:pt x="0" y="3"/>
                    </a:lnTo>
                    <a:lnTo>
                      <a:pt x="1" y="3"/>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5" name="Freeform 163"/>
              <p:cNvSpPr>
                <a:spLocks/>
              </p:cNvSpPr>
              <p:nvPr/>
            </p:nvSpPr>
            <p:spPr bwMode="auto">
              <a:xfrm>
                <a:off x="880" y="2249"/>
                <a:ext cx="2" cy="2"/>
              </a:xfrm>
              <a:custGeom>
                <a:avLst/>
                <a:gdLst>
                  <a:gd name="T0" fmla="*/ 1 w 2"/>
                  <a:gd name="T1" fmla="*/ 0 h 2"/>
                  <a:gd name="T2" fmla="*/ 0 w 2"/>
                  <a:gd name="T3" fmla="*/ 0 h 2"/>
                  <a:gd name="T4" fmla="*/ 0 w 2"/>
                  <a:gd name="T5" fmla="*/ 1 h 2"/>
                  <a:gd name="T6" fmla="*/ 0 w 2"/>
                  <a:gd name="T7" fmla="*/ 2 h 2"/>
                  <a:gd name="T8" fmla="*/ 1 w 2"/>
                  <a:gd name="T9" fmla="*/ 1 h 2"/>
                  <a:gd name="T10" fmla="*/ 1 w 2"/>
                  <a:gd name="T11" fmla="*/ 1 h 2"/>
                  <a:gd name="T12" fmla="*/ 2 w 2"/>
                  <a:gd name="T13" fmla="*/ 0 h 2"/>
                  <a:gd name="T14" fmla="*/ 2 w 2"/>
                  <a:gd name="T15" fmla="*/ 0 h 2"/>
                  <a:gd name="T16" fmla="*/ 1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1" y="0"/>
                    </a:moveTo>
                    <a:lnTo>
                      <a:pt x="0" y="0"/>
                    </a:lnTo>
                    <a:lnTo>
                      <a:pt x="0" y="1"/>
                    </a:lnTo>
                    <a:lnTo>
                      <a:pt x="0" y="2"/>
                    </a:lnTo>
                    <a:lnTo>
                      <a:pt x="1" y="1"/>
                    </a:lnTo>
                    <a:lnTo>
                      <a:pt x="1" y="1"/>
                    </a:lnTo>
                    <a:lnTo>
                      <a:pt x="2" y="0"/>
                    </a:lnTo>
                    <a:lnTo>
                      <a:pt x="2"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6" name="Freeform 164"/>
              <p:cNvSpPr>
                <a:spLocks/>
              </p:cNvSpPr>
              <p:nvPr/>
            </p:nvSpPr>
            <p:spPr bwMode="auto">
              <a:xfrm>
                <a:off x="1494" y="2552"/>
                <a:ext cx="63" cy="91"/>
              </a:xfrm>
              <a:custGeom>
                <a:avLst/>
                <a:gdLst>
                  <a:gd name="T0" fmla="*/ 33 w 63"/>
                  <a:gd name="T1" fmla="*/ 87 h 91"/>
                  <a:gd name="T2" fmla="*/ 26 w 63"/>
                  <a:gd name="T3" fmla="*/ 86 h 91"/>
                  <a:gd name="T4" fmla="*/ 12 w 63"/>
                  <a:gd name="T5" fmla="*/ 87 h 91"/>
                  <a:gd name="T6" fmla="*/ 12 w 63"/>
                  <a:gd name="T7" fmla="*/ 79 h 91"/>
                  <a:gd name="T8" fmla="*/ 12 w 63"/>
                  <a:gd name="T9" fmla="*/ 77 h 91"/>
                  <a:gd name="T10" fmla="*/ 10 w 63"/>
                  <a:gd name="T11" fmla="*/ 75 h 91"/>
                  <a:gd name="T12" fmla="*/ 10 w 63"/>
                  <a:gd name="T13" fmla="*/ 73 h 91"/>
                  <a:gd name="T14" fmla="*/ 9 w 63"/>
                  <a:gd name="T15" fmla="*/ 72 h 91"/>
                  <a:gd name="T16" fmla="*/ 5 w 63"/>
                  <a:gd name="T17" fmla="*/ 71 h 91"/>
                  <a:gd name="T18" fmla="*/ 2 w 63"/>
                  <a:gd name="T19" fmla="*/ 68 h 91"/>
                  <a:gd name="T20" fmla="*/ 1 w 63"/>
                  <a:gd name="T21" fmla="*/ 67 h 91"/>
                  <a:gd name="T22" fmla="*/ 2 w 63"/>
                  <a:gd name="T23" fmla="*/ 64 h 91"/>
                  <a:gd name="T24" fmla="*/ 3 w 63"/>
                  <a:gd name="T25" fmla="*/ 59 h 91"/>
                  <a:gd name="T26" fmla="*/ 6 w 63"/>
                  <a:gd name="T27" fmla="*/ 53 h 91"/>
                  <a:gd name="T28" fmla="*/ 10 w 63"/>
                  <a:gd name="T29" fmla="*/ 49 h 91"/>
                  <a:gd name="T30" fmla="*/ 16 w 63"/>
                  <a:gd name="T31" fmla="*/ 48 h 91"/>
                  <a:gd name="T32" fmla="*/ 20 w 63"/>
                  <a:gd name="T33" fmla="*/ 50 h 91"/>
                  <a:gd name="T34" fmla="*/ 22 w 63"/>
                  <a:gd name="T35" fmla="*/ 52 h 91"/>
                  <a:gd name="T36" fmla="*/ 26 w 63"/>
                  <a:gd name="T37" fmla="*/ 51 h 91"/>
                  <a:gd name="T38" fmla="*/ 30 w 63"/>
                  <a:gd name="T39" fmla="*/ 41 h 91"/>
                  <a:gd name="T40" fmla="*/ 32 w 63"/>
                  <a:gd name="T41" fmla="*/ 36 h 91"/>
                  <a:gd name="T42" fmla="*/ 36 w 63"/>
                  <a:gd name="T43" fmla="*/ 32 h 91"/>
                  <a:gd name="T44" fmla="*/ 38 w 63"/>
                  <a:gd name="T45" fmla="*/ 25 h 91"/>
                  <a:gd name="T46" fmla="*/ 40 w 63"/>
                  <a:gd name="T47" fmla="*/ 19 h 91"/>
                  <a:gd name="T48" fmla="*/ 42 w 63"/>
                  <a:gd name="T49" fmla="*/ 14 h 91"/>
                  <a:gd name="T50" fmla="*/ 46 w 63"/>
                  <a:gd name="T51" fmla="*/ 11 h 91"/>
                  <a:gd name="T52" fmla="*/ 49 w 63"/>
                  <a:gd name="T53" fmla="*/ 7 h 91"/>
                  <a:gd name="T54" fmla="*/ 48 w 63"/>
                  <a:gd name="T55" fmla="*/ 3 h 91"/>
                  <a:gd name="T56" fmla="*/ 46 w 63"/>
                  <a:gd name="T57" fmla="*/ 2 h 91"/>
                  <a:gd name="T58" fmla="*/ 48 w 63"/>
                  <a:gd name="T59" fmla="*/ 0 h 91"/>
                  <a:gd name="T60" fmla="*/ 51 w 63"/>
                  <a:gd name="T61" fmla="*/ 0 h 91"/>
                  <a:gd name="T62" fmla="*/ 53 w 63"/>
                  <a:gd name="T63" fmla="*/ 6 h 91"/>
                  <a:gd name="T64" fmla="*/ 53 w 63"/>
                  <a:gd name="T65" fmla="*/ 11 h 91"/>
                  <a:gd name="T66" fmla="*/ 54 w 63"/>
                  <a:gd name="T67" fmla="*/ 17 h 91"/>
                  <a:gd name="T68" fmla="*/ 56 w 63"/>
                  <a:gd name="T69" fmla="*/ 22 h 91"/>
                  <a:gd name="T70" fmla="*/ 53 w 63"/>
                  <a:gd name="T71" fmla="*/ 22 h 91"/>
                  <a:gd name="T72" fmla="*/ 48 w 63"/>
                  <a:gd name="T73" fmla="*/ 23 h 91"/>
                  <a:gd name="T74" fmla="*/ 46 w 63"/>
                  <a:gd name="T75" fmla="*/ 26 h 91"/>
                  <a:gd name="T76" fmla="*/ 50 w 63"/>
                  <a:gd name="T77" fmla="*/ 31 h 91"/>
                  <a:gd name="T78" fmla="*/ 53 w 63"/>
                  <a:gd name="T79" fmla="*/ 32 h 91"/>
                  <a:gd name="T80" fmla="*/ 56 w 63"/>
                  <a:gd name="T81" fmla="*/ 40 h 91"/>
                  <a:gd name="T82" fmla="*/ 57 w 63"/>
                  <a:gd name="T83" fmla="*/ 44 h 91"/>
                  <a:gd name="T84" fmla="*/ 53 w 63"/>
                  <a:gd name="T85" fmla="*/ 53 h 91"/>
                  <a:gd name="T86" fmla="*/ 50 w 63"/>
                  <a:gd name="T87" fmla="*/ 58 h 91"/>
                  <a:gd name="T88" fmla="*/ 50 w 63"/>
                  <a:gd name="T89" fmla="*/ 65 h 91"/>
                  <a:gd name="T90" fmla="*/ 57 w 63"/>
                  <a:gd name="T91" fmla="*/ 77 h 91"/>
                  <a:gd name="T92" fmla="*/ 63 w 63"/>
                  <a:gd name="T93" fmla="*/ 81 h 91"/>
                  <a:gd name="T94" fmla="*/ 62 w 63"/>
                  <a:gd name="T95" fmla="*/ 91 h 91"/>
                  <a:gd name="T96" fmla="*/ 57 w 63"/>
                  <a:gd name="T97" fmla="*/ 89 h 91"/>
                  <a:gd name="T98" fmla="*/ 51 w 63"/>
                  <a:gd name="T99" fmla="*/ 8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 h="91">
                    <a:moveTo>
                      <a:pt x="40" y="87"/>
                    </a:moveTo>
                    <a:lnTo>
                      <a:pt x="38" y="87"/>
                    </a:lnTo>
                    <a:lnTo>
                      <a:pt x="33" y="87"/>
                    </a:lnTo>
                    <a:lnTo>
                      <a:pt x="31" y="86"/>
                    </a:lnTo>
                    <a:lnTo>
                      <a:pt x="28" y="86"/>
                    </a:lnTo>
                    <a:lnTo>
                      <a:pt x="26" y="86"/>
                    </a:lnTo>
                    <a:lnTo>
                      <a:pt x="24" y="87"/>
                    </a:lnTo>
                    <a:lnTo>
                      <a:pt x="18" y="87"/>
                    </a:lnTo>
                    <a:lnTo>
                      <a:pt x="12" y="87"/>
                    </a:lnTo>
                    <a:lnTo>
                      <a:pt x="11" y="87"/>
                    </a:lnTo>
                    <a:lnTo>
                      <a:pt x="12" y="82"/>
                    </a:lnTo>
                    <a:lnTo>
                      <a:pt x="12" y="79"/>
                    </a:lnTo>
                    <a:lnTo>
                      <a:pt x="12" y="79"/>
                    </a:lnTo>
                    <a:lnTo>
                      <a:pt x="12" y="78"/>
                    </a:lnTo>
                    <a:lnTo>
                      <a:pt x="12" y="77"/>
                    </a:lnTo>
                    <a:lnTo>
                      <a:pt x="11" y="76"/>
                    </a:lnTo>
                    <a:lnTo>
                      <a:pt x="10" y="75"/>
                    </a:lnTo>
                    <a:lnTo>
                      <a:pt x="10" y="75"/>
                    </a:lnTo>
                    <a:lnTo>
                      <a:pt x="10" y="74"/>
                    </a:lnTo>
                    <a:lnTo>
                      <a:pt x="10" y="74"/>
                    </a:lnTo>
                    <a:lnTo>
                      <a:pt x="10" y="73"/>
                    </a:lnTo>
                    <a:lnTo>
                      <a:pt x="10" y="72"/>
                    </a:lnTo>
                    <a:lnTo>
                      <a:pt x="10" y="72"/>
                    </a:lnTo>
                    <a:lnTo>
                      <a:pt x="9" y="72"/>
                    </a:lnTo>
                    <a:lnTo>
                      <a:pt x="9" y="73"/>
                    </a:lnTo>
                    <a:lnTo>
                      <a:pt x="8" y="73"/>
                    </a:lnTo>
                    <a:lnTo>
                      <a:pt x="5" y="71"/>
                    </a:lnTo>
                    <a:lnTo>
                      <a:pt x="4" y="70"/>
                    </a:lnTo>
                    <a:lnTo>
                      <a:pt x="4" y="68"/>
                    </a:lnTo>
                    <a:lnTo>
                      <a:pt x="2" y="68"/>
                    </a:lnTo>
                    <a:lnTo>
                      <a:pt x="2" y="68"/>
                    </a:lnTo>
                    <a:lnTo>
                      <a:pt x="1" y="67"/>
                    </a:lnTo>
                    <a:lnTo>
                      <a:pt x="1" y="67"/>
                    </a:lnTo>
                    <a:lnTo>
                      <a:pt x="0" y="66"/>
                    </a:lnTo>
                    <a:lnTo>
                      <a:pt x="0" y="65"/>
                    </a:lnTo>
                    <a:lnTo>
                      <a:pt x="2" y="64"/>
                    </a:lnTo>
                    <a:lnTo>
                      <a:pt x="2" y="63"/>
                    </a:lnTo>
                    <a:lnTo>
                      <a:pt x="3" y="61"/>
                    </a:lnTo>
                    <a:lnTo>
                      <a:pt x="3" y="59"/>
                    </a:lnTo>
                    <a:lnTo>
                      <a:pt x="4" y="57"/>
                    </a:lnTo>
                    <a:lnTo>
                      <a:pt x="5" y="55"/>
                    </a:lnTo>
                    <a:lnTo>
                      <a:pt x="6" y="53"/>
                    </a:lnTo>
                    <a:lnTo>
                      <a:pt x="8" y="52"/>
                    </a:lnTo>
                    <a:lnTo>
                      <a:pt x="9" y="51"/>
                    </a:lnTo>
                    <a:lnTo>
                      <a:pt x="10" y="49"/>
                    </a:lnTo>
                    <a:lnTo>
                      <a:pt x="10" y="49"/>
                    </a:lnTo>
                    <a:lnTo>
                      <a:pt x="12" y="49"/>
                    </a:lnTo>
                    <a:lnTo>
                      <a:pt x="16" y="48"/>
                    </a:lnTo>
                    <a:lnTo>
                      <a:pt x="18" y="48"/>
                    </a:lnTo>
                    <a:lnTo>
                      <a:pt x="19" y="49"/>
                    </a:lnTo>
                    <a:lnTo>
                      <a:pt x="20" y="50"/>
                    </a:lnTo>
                    <a:lnTo>
                      <a:pt x="20" y="51"/>
                    </a:lnTo>
                    <a:lnTo>
                      <a:pt x="20" y="51"/>
                    </a:lnTo>
                    <a:lnTo>
                      <a:pt x="22" y="52"/>
                    </a:lnTo>
                    <a:lnTo>
                      <a:pt x="24" y="52"/>
                    </a:lnTo>
                    <a:lnTo>
                      <a:pt x="25" y="51"/>
                    </a:lnTo>
                    <a:lnTo>
                      <a:pt x="26" y="51"/>
                    </a:lnTo>
                    <a:lnTo>
                      <a:pt x="26" y="49"/>
                    </a:lnTo>
                    <a:lnTo>
                      <a:pt x="28" y="45"/>
                    </a:lnTo>
                    <a:lnTo>
                      <a:pt x="30" y="41"/>
                    </a:lnTo>
                    <a:lnTo>
                      <a:pt x="30" y="40"/>
                    </a:lnTo>
                    <a:lnTo>
                      <a:pt x="31" y="38"/>
                    </a:lnTo>
                    <a:lnTo>
                      <a:pt x="32" y="36"/>
                    </a:lnTo>
                    <a:lnTo>
                      <a:pt x="33" y="34"/>
                    </a:lnTo>
                    <a:lnTo>
                      <a:pt x="36" y="32"/>
                    </a:lnTo>
                    <a:lnTo>
                      <a:pt x="36" y="32"/>
                    </a:lnTo>
                    <a:lnTo>
                      <a:pt x="36" y="31"/>
                    </a:lnTo>
                    <a:lnTo>
                      <a:pt x="36" y="29"/>
                    </a:lnTo>
                    <a:lnTo>
                      <a:pt x="38" y="25"/>
                    </a:lnTo>
                    <a:lnTo>
                      <a:pt x="38" y="23"/>
                    </a:lnTo>
                    <a:lnTo>
                      <a:pt x="38" y="22"/>
                    </a:lnTo>
                    <a:lnTo>
                      <a:pt x="40" y="19"/>
                    </a:lnTo>
                    <a:lnTo>
                      <a:pt x="41" y="16"/>
                    </a:lnTo>
                    <a:lnTo>
                      <a:pt x="41" y="14"/>
                    </a:lnTo>
                    <a:lnTo>
                      <a:pt x="42" y="14"/>
                    </a:lnTo>
                    <a:lnTo>
                      <a:pt x="43" y="12"/>
                    </a:lnTo>
                    <a:lnTo>
                      <a:pt x="44" y="12"/>
                    </a:lnTo>
                    <a:lnTo>
                      <a:pt x="46" y="11"/>
                    </a:lnTo>
                    <a:lnTo>
                      <a:pt x="46" y="10"/>
                    </a:lnTo>
                    <a:lnTo>
                      <a:pt x="49" y="9"/>
                    </a:lnTo>
                    <a:lnTo>
                      <a:pt x="49" y="7"/>
                    </a:lnTo>
                    <a:lnTo>
                      <a:pt x="49" y="4"/>
                    </a:lnTo>
                    <a:lnTo>
                      <a:pt x="49" y="3"/>
                    </a:lnTo>
                    <a:lnTo>
                      <a:pt x="48" y="3"/>
                    </a:lnTo>
                    <a:lnTo>
                      <a:pt x="48" y="3"/>
                    </a:lnTo>
                    <a:lnTo>
                      <a:pt x="47" y="2"/>
                    </a:lnTo>
                    <a:lnTo>
                      <a:pt x="46" y="2"/>
                    </a:lnTo>
                    <a:lnTo>
                      <a:pt x="47" y="2"/>
                    </a:lnTo>
                    <a:lnTo>
                      <a:pt x="47" y="2"/>
                    </a:lnTo>
                    <a:lnTo>
                      <a:pt x="48" y="0"/>
                    </a:lnTo>
                    <a:lnTo>
                      <a:pt x="50" y="0"/>
                    </a:lnTo>
                    <a:lnTo>
                      <a:pt x="51" y="0"/>
                    </a:lnTo>
                    <a:lnTo>
                      <a:pt x="51" y="0"/>
                    </a:lnTo>
                    <a:lnTo>
                      <a:pt x="51" y="0"/>
                    </a:lnTo>
                    <a:lnTo>
                      <a:pt x="52" y="4"/>
                    </a:lnTo>
                    <a:lnTo>
                      <a:pt x="53" y="6"/>
                    </a:lnTo>
                    <a:lnTo>
                      <a:pt x="53" y="7"/>
                    </a:lnTo>
                    <a:lnTo>
                      <a:pt x="53" y="10"/>
                    </a:lnTo>
                    <a:lnTo>
                      <a:pt x="53" y="11"/>
                    </a:lnTo>
                    <a:lnTo>
                      <a:pt x="52" y="13"/>
                    </a:lnTo>
                    <a:lnTo>
                      <a:pt x="52" y="14"/>
                    </a:lnTo>
                    <a:lnTo>
                      <a:pt x="54" y="17"/>
                    </a:lnTo>
                    <a:lnTo>
                      <a:pt x="56" y="20"/>
                    </a:lnTo>
                    <a:lnTo>
                      <a:pt x="56" y="22"/>
                    </a:lnTo>
                    <a:lnTo>
                      <a:pt x="56" y="22"/>
                    </a:lnTo>
                    <a:lnTo>
                      <a:pt x="56" y="23"/>
                    </a:lnTo>
                    <a:lnTo>
                      <a:pt x="56" y="23"/>
                    </a:lnTo>
                    <a:lnTo>
                      <a:pt x="53" y="22"/>
                    </a:lnTo>
                    <a:lnTo>
                      <a:pt x="50" y="22"/>
                    </a:lnTo>
                    <a:lnTo>
                      <a:pt x="48" y="22"/>
                    </a:lnTo>
                    <a:lnTo>
                      <a:pt x="48" y="23"/>
                    </a:lnTo>
                    <a:lnTo>
                      <a:pt x="47" y="23"/>
                    </a:lnTo>
                    <a:lnTo>
                      <a:pt x="46" y="24"/>
                    </a:lnTo>
                    <a:lnTo>
                      <a:pt x="46" y="26"/>
                    </a:lnTo>
                    <a:lnTo>
                      <a:pt x="47" y="28"/>
                    </a:lnTo>
                    <a:lnTo>
                      <a:pt x="48" y="30"/>
                    </a:lnTo>
                    <a:lnTo>
                      <a:pt x="50" y="31"/>
                    </a:lnTo>
                    <a:lnTo>
                      <a:pt x="51" y="32"/>
                    </a:lnTo>
                    <a:lnTo>
                      <a:pt x="52" y="32"/>
                    </a:lnTo>
                    <a:lnTo>
                      <a:pt x="53" y="32"/>
                    </a:lnTo>
                    <a:lnTo>
                      <a:pt x="54" y="34"/>
                    </a:lnTo>
                    <a:lnTo>
                      <a:pt x="56" y="38"/>
                    </a:lnTo>
                    <a:lnTo>
                      <a:pt x="56" y="40"/>
                    </a:lnTo>
                    <a:lnTo>
                      <a:pt x="56" y="43"/>
                    </a:lnTo>
                    <a:lnTo>
                      <a:pt x="56" y="44"/>
                    </a:lnTo>
                    <a:lnTo>
                      <a:pt x="57" y="44"/>
                    </a:lnTo>
                    <a:lnTo>
                      <a:pt x="56" y="48"/>
                    </a:lnTo>
                    <a:lnTo>
                      <a:pt x="54" y="50"/>
                    </a:lnTo>
                    <a:lnTo>
                      <a:pt x="53" y="53"/>
                    </a:lnTo>
                    <a:lnTo>
                      <a:pt x="52" y="55"/>
                    </a:lnTo>
                    <a:lnTo>
                      <a:pt x="50" y="57"/>
                    </a:lnTo>
                    <a:lnTo>
                      <a:pt x="50" y="58"/>
                    </a:lnTo>
                    <a:lnTo>
                      <a:pt x="50" y="61"/>
                    </a:lnTo>
                    <a:lnTo>
                      <a:pt x="50" y="63"/>
                    </a:lnTo>
                    <a:lnTo>
                      <a:pt x="50" y="65"/>
                    </a:lnTo>
                    <a:lnTo>
                      <a:pt x="52" y="68"/>
                    </a:lnTo>
                    <a:lnTo>
                      <a:pt x="53" y="70"/>
                    </a:lnTo>
                    <a:lnTo>
                      <a:pt x="57" y="77"/>
                    </a:lnTo>
                    <a:lnTo>
                      <a:pt x="58" y="79"/>
                    </a:lnTo>
                    <a:lnTo>
                      <a:pt x="62" y="81"/>
                    </a:lnTo>
                    <a:lnTo>
                      <a:pt x="63" y="81"/>
                    </a:lnTo>
                    <a:lnTo>
                      <a:pt x="62" y="83"/>
                    </a:lnTo>
                    <a:lnTo>
                      <a:pt x="63" y="89"/>
                    </a:lnTo>
                    <a:lnTo>
                      <a:pt x="62" y="91"/>
                    </a:lnTo>
                    <a:lnTo>
                      <a:pt x="62" y="91"/>
                    </a:lnTo>
                    <a:lnTo>
                      <a:pt x="58" y="89"/>
                    </a:lnTo>
                    <a:lnTo>
                      <a:pt x="57" y="89"/>
                    </a:lnTo>
                    <a:lnTo>
                      <a:pt x="55" y="88"/>
                    </a:lnTo>
                    <a:lnTo>
                      <a:pt x="53" y="88"/>
                    </a:lnTo>
                    <a:lnTo>
                      <a:pt x="51" y="87"/>
                    </a:lnTo>
                    <a:lnTo>
                      <a:pt x="40" y="8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7" name="Freeform 165"/>
              <p:cNvSpPr>
                <a:spLocks/>
              </p:cNvSpPr>
              <p:nvPr/>
            </p:nvSpPr>
            <p:spPr bwMode="auto">
              <a:xfrm>
                <a:off x="1576" y="2232"/>
                <a:ext cx="36" cy="49"/>
              </a:xfrm>
              <a:custGeom>
                <a:avLst/>
                <a:gdLst>
                  <a:gd name="T0" fmla="*/ 4 w 36"/>
                  <a:gd name="T1" fmla="*/ 5 h 49"/>
                  <a:gd name="T2" fmla="*/ 4 w 36"/>
                  <a:gd name="T3" fmla="*/ 6 h 49"/>
                  <a:gd name="T4" fmla="*/ 4 w 36"/>
                  <a:gd name="T5" fmla="*/ 7 h 49"/>
                  <a:gd name="T6" fmla="*/ 5 w 36"/>
                  <a:gd name="T7" fmla="*/ 7 h 49"/>
                  <a:gd name="T8" fmla="*/ 4 w 36"/>
                  <a:gd name="T9" fmla="*/ 7 h 49"/>
                  <a:gd name="T10" fmla="*/ 4 w 36"/>
                  <a:gd name="T11" fmla="*/ 9 h 49"/>
                  <a:gd name="T12" fmla="*/ 5 w 36"/>
                  <a:gd name="T13" fmla="*/ 9 h 49"/>
                  <a:gd name="T14" fmla="*/ 6 w 36"/>
                  <a:gd name="T15" fmla="*/ 10 h 49"/>
                  <a:gd name="T16" fmla="*/ 8 w 36"/>
                  <a:gd name="T17" fmla="*/ 10 h 49"/>
                  <a:gd name="T18" fmla="*/ 7 w 36"/>
                  <a:gd name="T19" fmla="*/ 11 h 49"/>
                  <a:gd name="T20" fmla="*/ 6 w 36"/>
                  <a:gd name="T21" fmla="*/ 11 h 49"/>
                  <a:gd name="T22" fmla="*/ 6 w 36"/>
                  <a:gd name="T23" fmla="*/ 13 h 49"/>
                  <a:gd name="T24" fmla="*/ 8 w 36"/>
                  <a:gd name="T25" fmla="*/ 15 h 49"/>
                  <a:gd name="T26" fmla="*/ 7 w 36"/>
                  <a:gd name="T27" fmla="*/ 17 h 49"/>
                  <a:gd name="T28" fmla="*/ 6 w 36"/>
                  <a:gd name="T29" fmla="*/ 19 h 49"/>
                  <a:gd name="T30" fmla="*/ 6 w 36"/>
                  <a:gd name="T31" fmla="*/ 21 h 49"/>
                  <a:gd name="T32" fmla="*/ 8 w 36"/>
                  <a:gd name="T33" fmla="*/ 21 h 49"/>
                  <a:gd name="T34" fmla="*/ 8 w 36"/>
                  <a:gd name="T35" fmla="*/ 23 h 49"/>
                  <a:gd name="T36" fmla="*/ 9 w 36"/>
                  <a:gd name="T37" fmla="*/ 23 h 49"/>
                  <a:gd name="T38" fmla="*/ 10 w 36"/>
                  <a:gd name="T39" fmla="*/ 25 h 49"/>
                  <a:gd name="T40" fmla="*/ 8 w 36"/>
                  <a:gd name="T41" fmla="*/ 25 h 49"/>
                  <a:gd name="T42" fmla="*/ 7 w 36"/>
                  <a:gd name="T43" fmla="*/ 25 h 49"/>
                  <a:gd name="T44" fmla="*/ 9 w 36"/>
                  <a:gd name="T45" fmla="*/ 27 h 49"/>
                  <a:gd name="T46" fmla="*/ 8 w 36"/>
                  <a:gd name="T47" fmla="*/ 29 h 49"/>
                  <a:gd name="T48" fmla="*/ 8 w 36"/>
                  <a:gd name="T49" fmla="*/ 29 h 49"/>
                  <a:gd name="T50" fmla="*/ 6 w 36"/>
                  <a:gd name="T51" fmla="*/ 30 h 49"/>
                  <a:gd name="T52" fmla="*/ 5 w 36"/>
                  <a:gd name="T53" fmla="*/ 30 h 49"/>
                  <a:gd name="T54" fmla="*/ 5 w 36"/>
                  <a:gd name="T55" fmla="*/ 31 h 49"/>
                  <a:gd name="T56" fmla="*/ 6 w 36"/>
                  <a:gd name="T57" fmla="*/ 33 h 49"/>
                  <a:gd name="T58" fmla="*/ 5 w 36"/>
                  <a:gd name="T59" fmla="*/ 33 h 49"/>
                  <a:gd name="T60" fmla="*/ 4 w 36"/>
                  <a:gd name="T61" fmla="*/ 32 h 49"/>
                  <a:gd name="T62" fmla="*/ 2 w 36"/>
                  <a:gd name="T63" fmla="*/ 34 h 49"/>
                  <a:gd name="T64" fmla="*/ 1 w 36"/>
                  <a:gd name="T65" fmla="*/ 35 h 49"/>
                  <a:gd name="T66" fmla="*/ 0 w 36"/>
                  <a:gd name="T67" fmla="*/ 37 h 49"/>
                  <a:gd name="T68" fmla="*/ 1 w 36"/>
                  <a:gd name="T69" fmla="*/ 39 h 49"/>
                  <a:gd name="T70" fmla="*/ 0 w 36"/>
                  <a:gd name="T71" fmla="*/ 42 h 49"/>
                  <a:gd name="T72" fmla="*/ 6 w 36"/>
                  <a:gd name="T73" fmla="*/ 47 h 49"/>
                  <a:gd name="T74" fmla="*/ 8 w 36"/>
                  <a:gd name="T75" fmla="*/ 47 h 49"/>
                  <a:gd name="T76" fmla="*/ 10 w 36"/>
                  <a:gd name="T77" fmla="*/ 42 h 49"/>
                  <a:gd name="T78" fmla="*/ 14 w 36"/>
                  <a:gd name="T79" fmla="*/ 42 h 49"/>
                  <a:gd name="T80" fmla="*/ 18 w 36"/>
                  <a:gd name="T81" fmla="*/ 47 h 49"/>
                  <a:gd name="T82" fmla="*/ 20 w 36"/>
                  <a:gd name="T83" fmla="*/ 47 h 49"/>
                  <a:gd name="T84" fmla="*/ 22 w 36"/>
                  <a:gd name="T85" fmla="*/ 45 h 49"/>
                  <a:gd name="T86" fmla="*/ 24 w 36"/>
                  <a:gd name="T87" fmla="*/ 45 h 49"/>
                  <a:gd name="T88" fmla="*/ 28 w 36"/>
                  <a:gd name="T89" fmla="*/ 44 h 49"/>
                  <a:gd name="T90" fmla="*/ 32 w 36"/>
                  <a:gd name="T91" fmla="*/ 45 h 49"/>
                  <a:gd name="T92" fmla="*/ 36 w 36"/>
                  <a:gd name="T93" fmla="*/ 35 h 49"/>
                  <a:gd name="T94" fmla="*/ 32 w 36"/>
                  <a:gd name="T95" fmla="*/ 28 h 49"/>
                  <a:gd name="T96" fmla="*/ 34 w 36"/>
                  <a:gd name="T97" fmla="*/ 23 h 49"/>
                  <a:gd name="T98" fmla="*/ 33 w 36"/>
                  <a:gd name="T99" fmla="*/ 17 h 49"/>
                  <a:gd name="T100" fmla="*/ 25 w 36"/>
                  <a:gd name="T101" fmla="*/ 15 h 49"/>
                  <a:gd name="T102" fmla="*/ 23 w 36"/>
                  <a:gd name="T103" fmla="*/ 11 h 49"/>
                  <a:gd name="T104" fmla="*/ 20 w 36"/>
                  <a:gd name="T105" fmla="*/ 6 h 49"/>
                  <a:gd name="T106" fmla="*/ 15 w 36"/>
                  <a:gd name="T107" fmla="*/ 1 h 49"/>
                  <a:gd name="T108" fmla="*/ 12 w 36"/>
                  <a:gd name="T109" fmla="*/ 1 h 49"/>
                  <a:gd name="T110" fmla="*/ 6 w 36"/>
                  <a:gd name="T111"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 h="49">
                    <a:moveTo>
                      <a:pt x="2" y="3"/>
                    </a:moveTo>
                    <a:lnTo>
                      <a:pt x="4" y="4"/>
                    </a:lnTo>
                    <a:lnTo>
                      <a:pt x="4" y="5"/>
                    </a:lnTo>
                    <a:lnTo>
                      <a:pt x="4" y="5"/>
                    </a:lnTo>
                    <a:lnTo>
                      <a:pt x="4" y="5"/>
                    </a:lnTo>
                    <a:lnTo>
                      <a:pt x="4" y="6"/>
                    </a:lnTo>
                    <a:lnTo>
                      <a:pt x="4" y="7"/>
                    </a:lnTo>
                    <a:lnTo>
                      <a:pt x="4" y="7"/>
                    </a:lnTo>
                    <a:lnTo>
                      <a:pt x="4" y="7"/>
                    </a:lnTo>
                    <a:lnTo>
                      <a:pt x="4" y="7"/>
                    </a:lnTo>
                    <a:lnTo>
                      <a:pt x="4" y="7"/>
                    </a:lnTo>
                    <a:lnTo>
                      <a:pt x="5" y="7"/>
                    </a:lnTo>
                    <a:lnTo>
                      <a:pt x="5" y="7"/>
                    </a:lnTo>
                    <a:lnTo>
                      <a:pt x="5" y="7"/>
                    </a:lnTo>
                    <a:lnTo>
                      <a:pt x="4" y="7"/>
                    </a:lnTo>
                    <a:lnTo>
                      <a:pt x="4" y="8"/>
                    </a:lnTo>
                    <a:lnTo>
                      <a:pt x="4" y="8"/>
                    </a:lnTo>
                    <a:lnTo>
                      <a:pt x="4" y="9"/>
                    </a:lnTo>
                    <a:lnTo>
                      <a:pt x="4" y="9"/>
                    </a:lnTo>
                    <a:lnTo>
                      <a:pt x="4" y="9"/>
                    </a:lnTo>
                    <a:lnTo>
                      <a:pt x="5" y="9"/>
                    </a:lnTo>
                    <a:lnTo>
                      <a:pt x="5" y="9"/>
                    </a:lnTo>
                    <a:lnTo>
                      <a:pt x="6" y="10"/>
                    </a:lnTo>
                    <a:lnTo>
                      <a:pt x="6" y="10"/>
                    </a:lnTo>
                    <a:lnTo>
                      <a:pt x="7" y="10"/>
                    </a:lnTo>
                    <a:lnTo>
                      <a:pt x="8" y="10"/>
                    </a:lnTo>
                    <a:lnTo>
                      <a:pt x="8" y="10"/>
                    </a:lnTo>
                    <a:lnTo>
                      <a:pt x="8" y="11"/>
                    </a:lnTo>
                    <a:lnTo>
                      <a:pt x="8" y="11"/>
                    </a:lnTo>
                    <a:lnTo>
                      <a:pt x="7" y="11"/>
                    </a:lnTo>
                    <a:lnTo>
                      <a:pt x="6" y="11"/>
                    </a:lnTo>
                    <a:lnTo>
                      <a:pt x="6" y="11"/>
                    </a:lnTo>
                    <a:lnTo>
                      <a:pt x="6" y="11"/>
                    </a:lnTo>
                    <a:lnTo>
                      <a:pt x="6" y="12"/>
                    </a:lnTo>
                    <a:lnTo>
                      <a:pt x="6" y="13"/>
                    </a:lnTo>
                    <a:lnTo>
                      <a:pt x="6" y="13"/>
                    </a:lnTo>
                    <a:lnTo>
                      <a:pt x="6" y="14"/>
                    </a:lnTo>
                    <a:lnTo>
                      <a:pt x="8" y="14"/>
                    </a:lnTo>
                    <a:lnTo>
                      <a:pt x="8" y="15"/>
                    </a:lnTo>
                    <a:lnTo>
                      <a:pt x="8" y="15"/>
                    </a:lnTo>
                    <a:lnTo>
                      <a:pt x="8" y="16"/>
                    </a:lnTo>
                    <a:lnTo>
                      <a:pt x="7" y="17"/>
                    </a:lnTo>
                    <a:lnTo>
                      <a:pt x="6" y="19"/>
                    </a:lnTo>
                    <a:lnTo>
                      <a:pt x="6" y="19"/>
                    </a:lnTo>
                    <a:lnTo>
                      <a:pt x="6" y="19"/>
                    </a:lnTo>
                    <a:lnTo>
                      <a:pt x="6" y="19"/>
                    </a:lnTo>
                    <a:lnTo>
                      <a:pt x="6" y="20"/>
                    </a:lnTo>
                    <a:lnTo>
                      <a:pt x="6" y="21"/>
                    </a:lnTo>
                    <a:lnTo>
                      <a:pt x="6" y="21"/>
                    </a:lnTo>
                    <a:lnTo>
                      <a:pt x="7" y="21"/>
                    </a:lnTo>
                    <a:lnTo>
                      <a:pt x="8" y="21"/>
                    </a:lnTo>
                    <a:lnTo>
                      <a:pt x="8" y="22"/>
                    </a:lnTo>
                    <a:lnTo>
                      <a:pt x="8" y="23"/>
                    </a:lnTo>
                    <a:lnTo>
                      <a:pt x="8" y="23"/>
                    </a:lnTo>
                    <a:lnTo>
                      <a:pt x="9" y="23"/>
                    </a:lnTo>
                    <a:lnTo>
                      <a:pt x="9" y="23"/>
                    </a:lnTo>
                    <a:lnTo>
                      <a:pt x="9" y="23"/>
                    </a:lnTo>
                    <a:lnTo>
                      <a:pt x="10" y="24"/>
                    </a:lnTo>
                    <a:lnTo>
                      <a:pt x="10" y="24"/>
                    </a:lnTo>
                    <a:lnTo>
                      <a:pt x="10" y="25"/>
                    </a:lnTo>
                    <a:lnTo>
                      <a:pt x="10" y="25"/>
                    </a:lnTo>
                    <a:lnTo>
                      <a:pt x="8" y="25"/>
                    </a:lnTo>
                    <a:lnTo>
                      <a:pt x="8" y="25"/>
                    </a:lnTo>
                    <a:lnTo>
                      <a:pt x="7" y="25"/>
                    </a:lnTo>
                    <a:lnTo>
                      <a:pt x="7" y="25"/>
                    </a:lnTo>
                    <a:lnTo>
                      <a:pt x="7" y="25"/>
                    </a:lnTo>
                    <a:lnTo>
                      <a:pt x="8" y="26"/>
                    </a:lnTo>
                    <a:lnTo>
                      <a:pt x="9" y="27"/>
                    </a:lnTo>
                    <a:lnTo>
                      <a:pt x="9" y="27"/>
                    </a:lnTo>
                    <a:lnTo>
                      <a:pt x="9" y="29"/>
                    </a:lnTo>
                    <a:lnTo>
                      <a:pt x="9" y="29"/>
                    </a:lnTo>
                    <a:lnTo>
                      <a:pt x="8" y="29"/>
                    </a:lnTo>
                    <a:lnTo>
                      <a:pt x="8" y="29"/>
                    </a:lnTo>
                    <a:lnTo>
                      <a:pt x="8" y="29"/>
                    </a:lnTo>
                    <a:lnTo>
                      <a:pt x="8" y="29"/>
                    </a:lnTo>
                    <a:lnTo>
                      <a:pt x="7" y="30"/>
                    </a:lnTo>
                    <a:lnTo>
                      <a:pt x="6" y="30"/>
                    </a:lnTo>
                    <a:lnTo>
                      <a:pt x="6" y="30"/>
                    </a:lnTo>
                    <a:lnTo>
                      <a:pt x="6" y="30"/>
                    </a:lnTo>
                    <a:lnTo>
                      <a:pt x="5" y="30"/>
                    </a:lnTo>
                    <a:lnTo>
                      <a:pt x="5" y="30"/>
                    </a:lnTo>
                    <a:lnTo>
                      <a:pt x="4" y="30"/>
                    </a:lnTo>
                    <a:lnTo>
                      <a:pt x="4" y="31"/>
                    </a:lnTo>
                    <a:lnTo>
                      <a:pt x="5" y="31"/>
                    </a:lnTo>
                    <a:lnTo>
                      <a:pt x="5" y="32"/>
                    </a:lnTo>
                    <a:lnTo>
                      <a:pt x="6" y="32"/>
                    </a:lnTo>
                    <a:lnTo>
                      <a:pt x="6" y="33"/>
                    </a:lnTo>
                    <a:lnTo>
                      <a:pt x="5" y="33"/>
                    </a:lnTo>
                    <a:lnTo>
                      <a:pt x="5" y="33"/>
                    </a:lnTo>
                    <a:lnTo>
                      <a:pt x="5" y="33"/>
                    </a:lnTo>
                    <a:lnTo>
                      <a:pt x="4" y="32"/>
                    </a:lnTo>
                    <a:lnTo>
                      <a:pt x="4" y="32"/>
                    </a:lnTo>
                    <a:lnTo>
                      <a:pt x="4" y="32"/>
                    </a:lnTo>
                    <a:lnTo>
                      <a:pt x="2" y="33"/>
                    </a:lnTo>
                    <a:lnTo>
                      <a:pt x="2" y="34"/>
                    </a:lnTo>
                    <a:lnTo>
                      <a:pt x="2" y="34"/>
                    </a:lnTo>
                    <a:lnTo>
                      <a:pt x="2" y="35"/>
                    </a:lnTo>
                    <a:lnTo>
                      <a:pt x="2" y="35"/>
                    </a:lnTo>
                    <a:lnTo>
                      <a:pt x="1" y="35"/>
                    </a:lnTo>
                    <a:lnTo>
                      <a:pt x="0" y="36"/>
                    </a:lnTo>
                    <a:lnTo>
                      <a:pt x="0" y="37"/>
                    </a:lnTo>
                    <a:lnTo>
                      <a:pt x="0" y="37"/>
                    </a:lnTo>
                    <a:lnTo>
                      <a:pt x="0" y="38"/>
                    </a:lnTo>
                    <a:lnTo>
                      <a:pt x="1" y="39"/>
                    </a:lnTo>
                    <a:lnTo>
                      <a:pt x="1" y="39"/>
                    </a:lnTo>
                    <a:lnTo>
                      <a:pt x="1" y="40"/>
                    </a:lnTo>
                    <a:lnTo>
                      <a:pt x="0" y="41"/>
                    </a:lnTo>
                    <a:lnTo>
                      <a:pt x="0" y="42"/>
                    </a:lnTo>
                    <a:lnTo>
                      <a:pt x="2" y="44"/>
                    </a:lnTo>
                    <a:lnTo>
                      <a:pt x="4" y="45"/>
                    </a:lnTo>
                    <a:lnTo>
                      <a:pt x="6" y="47"/>
                    </a:lnTo>
                    <a:lnTo>
                      <a:pt x="6" y="49"/>
                    </a:lnTo>
                    <a:lnTo>
                      <a:pt x="8" y="49"/>
                    </a:lnTo>
                    <a:lnTo>
                      <a:pt x="8" y="47"/>
                    </a:lnTo>
                    <a:lnTo>
                      <a:pt x="8" y="45"/>
                    </a:lnTo>
                    <a:lnTo>
                      <a:pt x="8" y="43"/>
                    </a:lnTo>
                    <a:lnTo>
                      <a:pt x="10" y="42"/>
                    </a:lnTo>
                    <a:lnTo>
                      <a:pt x="10" y="41"/>
                    </a:lnTo>
                    <a:lnTo>
                      <a:pt x="12" y="42"/>
                    </a:lnTo>
                    <a:lnTo>
                      <a:pt x="14" y="42"/>
                    </a:lnTo>
                    <a:lnTo>
                      <a:pt x="15" y="43"/>
                    </a:lnTo>
                    <a:lnTo>
                      <a:pt x="16" y="44"/>
                    </a:lnTo>
                    <a:lnTo>
                      <a:pt x="18" y="47"/>
                    </a:lnTo>
                    <a:lnTo>
                      <a:pt x="18" y="47"/>
                    </a:lnTo>
                    <a:lnTo>
                      <a:pt x="19" y="47"/>
                    </a:lnTo>
                    <a:lnTo>
                      <a:pt x="20" y="47"/>
                    </a:lnTo>
                    <a:lnTo>
                      <a:pt x="20" y="45"/>
                    </a:lnTo>
                    <a:lnTo>
                      <a:pt x="22" y="45"/>
                    </a:lnTo>
                    <a:lnTo>
                      <a:pt x="22" y="45"/>
                    </a:lnTo>
                    <a:lnTo>
                      <a:pt x="24" y="45"/>
                    </a:lnTo>
                    <a:lnTo>
                      <a:pt x="24" y="45"/>
                    </a:lnTo>
                    <a:lnTo>
                      <a:pt x="24" y="45"/>
                    </a:lnTo>
                    <a:lnTo>
                      <a:pt x="25" y="44"/>
                    </a:lnTo>
                    <a:lnTo>
                      <a:pt x="28" y="45"/>
                    </a:lnTo>
                    <a:lnTo>
                      <a:pt x="28" y="44"/>
                    </a:lnTo>
                    <a:lnTo>
                      <a:pt x="30" y="45"/>
                    </a:lnTo>
                    <a:lnTo>
                      <a:pt x="32" y="44"/>
                    </a:lnTo>
                    <a:lnTo>
                      <a:pt x="32" y="45"/>
                    </a:lnTo>
                    <a:lnTo>
                      <a:pt x="32" y="41"/>
                    </a:lnTo>
                    <a:lnTo>
                      <a:pt x="34" y="37"/>
                    </a:lnTo>
                    <a:lnTo>
                      <a:pt x="36" y="35"/>
                    </a:lnTo>
                    <a:lnTo>
                      <a:pt x="34" y="33"/>
                    </a:lnTo>
                    <a:lnTo>
                      <a:pt x="32" y="31"/>
                    </a:lnTo>
                    <a:lnTo>
                      <a:pt x="32" y="28"/>
                    </a:lnTo>
                    <a:lnTo>
                      <a:pt x="33" y="25"/>
                    </a:lnTo>
                    <a:lnTo>
                      <a:pt x="35" y="23"/>
                    </a:lnTo>
                    <a:lnTo>
                      <a:pt x="34" y="23"/>
                    </a:lnTo>
                    <a:lnTo>
                      <a:pt x="32" y="21"/>
                    </a:lnTo>
                    <a:lnTo>
                      <a:pt x="34" y="19"/>
                    </a:lnTo>
                    <a:lnTo>
                      <a:pt x="33" y="17"/>
                    </a:lnTo>
                    <a:lnTo>
                      <a:pt x="32" y="19"/>
                    </a:lnTo>
                    <a:lnTo>
                      <a:pt x="27" y="17"/>
                    </a:lnTo>
                    <a:lnTo>
                      <a:pt x="25" y="15"/>
                    </a:lnTo>
                    <a:lnTo>
                      <a:pt x="25" y="13"/>
                    </a:lnTo>
                    <a:lnTo>
                      <a:pt x="24" y="12"/>
                    </a:lnTo>
                    <a:lnTo>
                      <a:pt x="23" y="11"/>
                    </a:lnTo>
                    <a:lnTo>
                      <a:pt x="22" y="11"/>
                    </a:lnTo>
                    <a:lnTo>
                      <a:pt x="20" y="9"/>
                    </a:lnTo>
                    <a:lnTo>
                      <a:pt x="20" y="6"/>
                    </a:lnTo>
                    <a:lnTo>
                      <a:pt x="19" y="4"/>
                    </a:lnTo>
                    <a:lnTo>
                      <a:pt x="17" y="2"/>
                    </a:lnTo>
                    <a:lnTo>
                      <a:pt x="15" y="1"/>
                    </a:lnTo>
                    <a:lnTo>
                      <a:pt x="14" y="1"/>
                    </a:lnTo>
                    <a:lnTo>
                      <a:pt x="14" y="0"/>
                    </a:lnTo>
                    <a:lnTo>
                      <a:pt x="12" y="1"/>
                    </a:lnTo>
                    <a:lnTo>
                      <a:pt x="10" y="1"/>
                    </a:lnTo>
                    <a:lnTo>
                      <a:pt x="8" y="2"/>
                    </a:lnTo>
                    <a:lnTo>
                      <a:pt x="6" y="2"/>
                    </a:lnTo>
                    <a:lnTo>
                      <a:pt x="4" y="3"/>
                    </a:lnTo>
                    <a:lnTo>
                      <a:pt x="2"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8" name="Freeform 166"/>
              <p:cNvSpPr>
                <a:spLocks/>
              </p:cNvSpPr>
              <p:nvPr/>
            </p:nvSpPr>
            <p:spPr bwMode="auto">
              <a:xfrm>
                <a:off x="1585" y="2109"/>
                <a:ext cx="27" cy="20"/>
              </a:xfrm>
              <a:custGeom>
                <a:avLst/>
                <a:gdLst>
                  <a:gd name="T0" fmla="*/ 0 w 27"/>
                  <a:gd name="T1" fmla="*/ 17 h 20"/>
                  <a:gd name="T2" fmla="*/ 1 w 27"/>
                  <a:gd name="T3" fmla="*/ 17 h 20"/>
                  <a:gd name="T4" fmla="*/ 2 w 27"/>
                  <a:gd name="T5" fmla="*/ 16 h 20"/>
                  <a:gd name="T6" fmla="*/ 3 w 27"/>
                  <a:gd name="T7" fmla="*/ 15 h 20"/>
                  <a:gd name="T8" fmla="*/ 3 w 27"/>
                  <a:gd name="T9" fmla="*/ 13 h 20"/>
                  <a:gd name="T10" fmla="*/ 3 w 27"/>
                  <a:gd name="T11" fmla="*/ 11 h 20"/>
                  <a:gd name="T12" fmla="*/ 4 w 27"/>
                  <a:gd name="T13" fmla="*/ 10 h 20"/>
                  <a:gd name="T14" fmla="*/ 7 w 27"/>
                  <a:gd name="T15" fmla="*/ 10 h 20"/>
                  <a:gd name="T16" fmla="*/ 9 w 27"/>
                  <a:gd name="T17" fmla="*/ 9 h 20"/>
                  <a:gd name="T18" fmla="*/ 10 w 27"/>
                  <a:gd name="T19" fmla="*/ 7 h 20"/>
                  <a:gd name="T20" fmla="*/ 12 w 27"/>
                  <a:gd name="T21" fmla="*/ 4 h 20"/>
                  <a:gd name="T22" fmla="*/ 13 w 27"/>
                  <a:gd name="T23" fmla="*/ 2 h 20"/>
                  <a:gd name="T24" fmla="*/ 13 w 27"/>
                  <a:gd name="T25" fmla="*/ 0 h 20"/>
                  <a:gd name="T26" fmla="*/ 12 w 27"/>
                  <a:gd name="T27" fmla="*/ 4 h 20"/>
                  <a:gd name="T28" fmla="*/ 11 w 27"/>
                  <a:gd name="T29" fmla="*/ 6 h 20"/>
                  <a:gd name="T30" fmla="*/ 10 w 27"/>
                  <a:gd name="T31" fmla="*/ 8 h 20"/>
                  <a:gd name="T32" fmla="*/ 9 w 27"/>
                  <a:gd name="T33" fmla="*/ 9 h 20"/>
                  <a:gd name="T34" fmla="*/ 9 w 27"/>
                  <a:gd name="T35" fmla="*/ 10 h 20"/>
                  <a:gd name="T36" fmla="*/ 10 w 27"/>
                  <a:gd name="T37" fmla="*/ 10 h 20"/>
                  <a:gd name="T38" fmla="*/ 11 w 27"/>
                  <a:gd name="T39" fmla="*/ 11 h 20"/>
                  <a:gd name="T40" fmla="*/ 13 w 27"/>
                  <a:gd name="T41" fmla="*/ 11 h 20"/>
                  <a:gd name="T42" fmla="*/ 13 w 27"/>
                  <a:gd name="T43" fmla="*/ 10 h 20"/>
                  <a:gd name="T44" fmla="*/ 13 w 27"/>
                  <a:gd name="T45" fmla="*/ 7 h 20"/>
                  <a:gd name="T46" fmla="*/ 14 w 27"/>
                  <a:gd name="T47" fmla="*/ 6 h 20"/>
                  <a:gd name="T48" fmla="*/ 14 w 27"/>
                  <a:gd name="T49" fmla="*/ 6 h 20"/>
                  <a:gd name="T50" fmla="*/ 15 w 27"/>
                  <a:gd name="T51" fmla="*/ 6 h 20"/>
                  <a:gd name="T52" fmla="*/ 17 w 27"/>
                  <a:gd name="T53" fmla="*/ 6 h 20"/>
                  <a:gd name="T54" fmla="*/ 17 w 27"/>
                  <a:gd name="T55" fmla="*/ 6 h 20"/>
                  <a:gd name="T56" fmla="*/ 19 w 27"/>
                  <a:gd name="T57" fmla="*/ 7 h 20"/>
                  <a:gd name="T58" fmla="*/ 20 w 27"/>
                  <a:gd name="T59" fmla="*/ 8 h 20"/>
                  <a:gd name="T60" fmla="*/ 22 w 27"/>
                  <a:gd name="T61" fmla="*/ 8 h 20"/>
                  <a:gd name="T62" fmla="*/ 25 w 27"/>
                  <a:gd name="T63" fmla="*/ 8 h 20"/>
                  <a:gd name="T64" fmla="*/ 25 w 27"/>
                  <a:gd name="T65" fmla="*/ 8 h 20"/>
                  <a:gd name="T66" fmla="*/ 27 w 27"/>
                  <a:gd name="T67" fmla="*/ 12 h 20"/>
                  <a:gd name="T68" fmla="*/ 26 w 27"/>
                  <a:gd name="T69" fmla="*/ 14 h 20"/>
                  <a:gd name="T70" fmla="*/ 26 w 27"/>
                  <a:gd name="T71" fmla="*/ 17 h 20"/>
                  <a:gd name="T72" fmla="*/ 27 w 27"/>
                  <a:gd name="T73" fmla="*/ 18 h 20"/>
                  <a:gd name="T74" fmla="*/ 23 w 27"/>
                  <a:gd name="T75" fmla="*/ 18 h 20"/>
                  <a:gd name="T76" fmla="*/ 19 w 27"/>
                  <a:gd name="T77" fmla="*/ 20 h 20"/>
                  <a:gd name="T78" fmla="*/ 12 w 27"/>
                  <a:gd name="T79" fmla="*/ 20 h 20"/>
                  <a:gd name="T80" fmla="*/ 3 w 27"/>
                  <a:gd name="T81" fmla="*/ 18 h 20"/>
                  <a:gd name="T82" fmla="*/ 0 w 27"/>
                  <a:gd name="T83"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 h="20">
                    <a:moveTo>
                      <a:pt x="0" y="17"/>
                    </a:moveTo>
                    <a:lnTo>
                      <a:pt x="1" y="17"/>
                    </a:lnTo>
                    <a:lnTo>
                      <a:pt x="2" y="16"/>
                    </a:lnTo>
                    <a:lnTo>
                      <a:pt x="3" y="15"/>
                    </a:lnTo>
                    <a:lnTo>
                      <a:pt x="3" y="13"/>
                    </a:lnTo>
                    <a:lnTo>
                      <a:pt x="3" y="11"/>
                    </a:lnTo>
                    <a:lnTo>
                      <a:pt x="4" y="10"/>
                    </a:lnTo>
                    <a:lnTo>
                      <a:pt x="7" y="10"/>
                    </a:lnTo>
                    <a:lnTo>
                      <a:pt x="9" y="9"/>
                    </a:lnTo>
                    <a:lnTo>
                      <a:pt x="10" y="7"/>
                    </a:lnTo>
                    <a:lnTo>
                      <a:pt x="12" y="4"/>
                    </a:lnTo>
                    <a:lnTo>
                      <a:pt x="13" y="2"/>
                    </a:lnTo>
                    <a:lnTo>
                      <a:pt x="13" y="0"/>
                    </a:lnTo>
                    <a:lnTo>
                      <a:pt x="12" y="4"/>
                    </a:lnTo>
                    <a:lnTo>
                      <a:pt x="11" y="6"/>
                    </a:lnTo>
                    <a:lnTo>
                      <a:pt x="10" y="8"/>
                    </a:lnTo>
                    <a:lnTo>
                      <a:pt x="9" y="9"/>
                    </a:lnTo>
                    <a:lnTo>
                      <a:pt x="9" y="10"/>
                    </a:lnTo>
                    <a:lnTo>
                      <a:pt x="10" y="10"/>
                    </a:lnTo>
                    <a:lnTo>
                      <a:pt x="11" y="11"/>
                    </a:lnTo>
                    <a:lnTo>
                      <a:pt x="13" y="11"/>
                    </a:lnTo>
                    <a:lnTo>
                      <a:pt x="13" y="10"/>
                    </a:lnTo>
                    <a:lnTo>
                      <a:pt x="13" y="7"/>
                    </a:lnTo>
                    <a:lnTo>
                      <a:pt x="14" y="6"/>
                    </a:lnTo>
                    <a:lnTo>
                      <a:pt x="14" y="6"/>
                    </a:lnTo>
                    <a:lnTo>
                      <a:pt x="15" y="6"/>
                    </a:lnTo>
                    <a:lnTo>
                      <a:pt x="17" y="6"/>
                    </a:lnTo>
                    <a:lnTo>
                      <a:pt x="17" y="6"/>
                    </a:lnTo>
                    <a:lnTo>
                      <a:pt x="19" y="7"/>
                    </a:lnTo>
                    <a:lnTo>
                      <a:pt x="20" y="8"/>
                    </a:lnTo>
                    <a:lnTo>
                      <a:pt x="22" y="8"/>
                    </a:lnTo>
                    <a:lnTo>
                      <a:pt x="25" y="8"/>
                    </a:lnTo>
                    <a:lnTo>
                      <a:pt x="25" y="8"/>
                    </a:lnTo>
                    <a:lnTo>
                      <a:pt x="27" y="12"/>
                    </a:lnTo>
                    <a:lnTo>
                      <a:pt x="26" y="14"/>
                    </a:lnTo>
                    <a:lnTo>
                      <a:pt x="26" y="17"/>
                    </a:lnTo>
                    <a:lnTo>
                      <a:pt x="27" y="18"/>
                    </a:lnTo>
                    <a:lnTo>
                      <a:pt x="23" y="18"/>
                    </a:lnTo>
                    <a:lnTo>
                      <a:pt x="19" y="20"/>
                    </a:lnTo>
                    <a:lnTo>
                      <a:pt x="12" y="20"/>
                    </a:lnTo>
                    <a:lnTo>
                      <a:pt x="3" y="18"/>
                    </a:lnTo>
                    <a:lnTo>
                      <a:pt x="0"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9" name="Freeform 167"/>
              <p:cNvSpPr>
                <a:spLocks/>
              </p:cNvSpPr>
              <p:nvPr/>
            </p:nvSpPr>
            <p:spPr bwMode="auto">
              <a:xfrm>
                <a:off x="896" y="2504"/>
                <a:ext cx="0" cy="2"/>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lnTo>
                      <a:pt x="0" y="1"/>
                    </a:lnTo>
                    <a:lnTo>
                      <a:pt x="0" y="2"/>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0" name="Freeform 168"/>
              <p:cNvSpPr>
                <a:spLocks/>
              </p:cNvSpPr>
              <p:nvPr/>
            </p:nvSpPr>
            <p:spPr bwMode="auto">
              <a:xfrm>
                <a:off x="897" y="2510"/>
                <a:ext cx="1" cy="0"/>
              </a:xfrm>
              <a:custGeom>
                <a:avLst/>
                <a:gdLst>
                  <a:gd name="T0" fmla="*/ 0 w 1"/>
                  <a:gd name="T1" fmla="*/ 0 w 1"/>
                  <a:gd name="T2" fmla="*/ 0 w 1"/>
                  <a:gd name="T3" fmla="*/ 1 w 1"/>
                  <a:gd name="T4" fmla="*/ 0 w 1"/>
                </a:gdLst>
                <a:ahLst/>
                <a:cxnLst>
                  <a:cxn ang="0">
                    <a:pos x="T0" y="0"/>
                  </a:cxn>
                  <a:cxn ang="0">
                    <a:pos x="T1" y="0"/>
                  </a:cxn>
                  <a:cxn ang="0">
                    <a:pos x="T2" y="0"/>
                  </a:cxn>
                  <a:cxn ang="0">
                    <a:pos x="T3" y="0"/>
                  </a:cxn>
                  <a:cxn ang="0">
                    <a:pos x="T4" y="0"/>
                  </a:cxn>
                </a:cxnLst>
                <a:rect l="0" t="0" r="r" b="b"/>
                <a:pathLst>
                  <a:path w="1">
                    <a:moveTo>
                      <a:pt x="0" y="0"/>
                    </a:moveTo>
                    <a:lnTo>
                      <a:pt x="0" y="0"/>
                    </a:lnTo>
                    <a:lnTo>
                      <a:pt x="0" y="0"/>
                    </a:lnTo>
                    <a:lnTo>
                      <a:pt x="1"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1" name="Freeform 169"/>
              <p:cNvSpPr>
                <a:spLocks/>
              </p:cNvSpPr>
              <p:nvPr/>
            </p:nvSpPr>
            <p:spPr bwMode="auto">
              <a:xfrm>
                <a:off x="926" y="2528"/>
                <a:ext cx="1" cy="3"/>
              </a:xfrm>
              <a:custGeom>
                <a:avLst/>
                <a:gdLst>
                  <a:gd name="T0" fmla="*/ 0 w 1"/>
                  <a:gd name="T1" fmla="*/ 0 h 3"/>
                  <a:gd name="T2" fmla="*/ 0 w 1"/>
                  <a:gd name="T3" fmla="*/ 0 h 3"/>
                  <a:gd name="T4" fmla="*/ 0 w 1"/>
                  <a:gd name="T5" fmla="*/ 2 h 3"/>
                  <a:gd name="T6" fmla="*/ 0 w 1"/>
                  <a:gd name="T7" fmla="*/ 3 h 3"/>
                  <a:gd name="T8" fmla="*/ 0 w 1"/>
                  <a:gd name="T9" fmla="*/ 3 h 3"/>
                  <a:gd name="T10" fmla="*/ 1 w 1"/>
                  <a:gd name="T11" fmla="*/ 2 h 3"/>
                  <a:gd name="T12" fmla="*/ 1 w 1"/>
                  <a:gd name="T13" fmla="*/ 0 h 3"/>
                  <a:gd name="T14" fmla="*/ 0 w 1"/>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3">
                    <a:moveTo>
                      <a:pt x="0" y="0"/>
                    </a:moveTo>
                    <a:lnTo>
                      <a:pt x="0" y="0"/>
                    </a:lnTo>
                    <a:lnTo>
                      <a:pt x="0" y="2"/>
                    </a:lnTo>
                    <a:lnTo>
                      <a:pt x="0" y="3"/>
                    </a:lnTo>
                    <a:lnTo>
                      <a:pt x="0" y="3"/>
                    </a:lnTo>
                    <a:lnTo>
                      <a:pt x="1" y="2"/>
                    </a:lnTo>
                    <a:lnTo>
                      <a:pt x="1"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2" name="Rectangle 170"/>
              <p:cNvSpPr>
                <a:spLocks noChangeArrowheads="1"/>
              </p:cNvSpPr>
              <p:nvPr/>
            </p:nvSpPr>
            <p:spPr bwMode="auto">
              <a:xfrm>
                <a:off x="923" y="2557"/>
                <a:ext cx="1" cy="1"/>
              </a:xfrm>
              <a:prstGeom prst="rect">
                <a:avLst/>
              </a:prstGeom>
              <a:solidFill>
                <a:srgbClr val="E3E3DF"/>
              </a:solidFill>
              <a:ln w="9525">
                <a:solidFill>
                  <a:srgbClr val="E3E3D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333" name="Freeform 171"/>
              <p:cNvSpPr>
                <a:spLocks/>
              </p:cNvSpPr>
              <p:nvPr/>
            </p:nvSpPr>
            <p:spPr bwMode="auto">
              <a:xfrm>
                <a:off x="1710" y="2369"/>
                <a:ext cx="35" cy="40"/>
              </a:xfrm>
              <a:custGeom>
                <a:avLst/>
                <a:gdLst>
                  <a:gd name="T0" fmla="*/ 32 w 35"/>
                  <a:gd name="T1" fmla="*/ 14 h 40"/>
                  <a:gd name="T2" fmla="*/ 35 w 35"/>
                  <a:gd name="T3" fmla="*/ 11 h 40"/>
                  <a:gd name="T4" fmla="*/ 32 w 35"/>
                  <a:gd name="T5" fmla="*/ 0 h 40"/>
                  <a:gd name="T6" fmla="*/ 25 w 35"/>
                  <a:gd name="T7" fmla="*/ 4 h 40"/>
                  <a:gd name="T8" fmla="*/ 22 w 35"/>
                  <a:gd name="T9" fmla="*/ 6 h 40"/>
                  <a:gd name="T10" fmla="*/ 14 w 35"/>
                  <a:gd name="T11" fmla="*/ 10 h 40"/>
                  <a:gd name="T12" fmla="*/ 14 w 35"/>
                  <a:gd name="T13" fmla="*/ 10 h 40"/>
                  <a:gd name="T14" fmla="*/ 12 w 35"/>
                  <a:gd name="T15" fmla="*/ 10 h 40"/>
                  <a:gd name="T16" fmla="*/ 11 w 35"/>
                  <a:gd name="T17" fmla="*/ 9 h 40"/>
                  <a:gd name="T18" fmla="*/ 10 w 35"/>
                  <a:gd name="T19" fmla="*/ 8 h 40"/>
                  <a:gd name="T20" fmla="*/ 8 w 35"/>
                  <a:gd name="T21" fmla="*/ 7 h 40"/>
                  <a:gd name="T22" fmla="*/ 8 w 35"/>
                  <a:gd name="T23" fmla="*/ 6 h 40"/>
                  <a:gd name="T24" fmla="*/ 7 w 35"/>
                  <a:gd name="T25" fmla="*/ 6 h 40"/>
                  <a:gd name="T26" fmla="*/ 5 w 35"/>
                  <a:gd name="T27" fmla="*/ 7 h 40"/>
                  <a:gd name="T28" fmla="*/ 5 w 35"/>
                  <a:gd name="T29" fmla="*/ 9 h 40"/>
                  <a:gd name="T30" fmla="*/ 5 w 35"/>
                  <a:gd name="T31" fmla="*/ 9 h 40"/>
                  <a:gd name="T32" fmla="*/ 5 w 35"/>
                  <a:gd name="T33" fmla="*/ 10 h 40"/>
                  <a:gd name="T34" fmla="*/ 5 w 35"/>
                  <a:gd name="T35" fmla="*/ 11 h 40"/>
                  <a:gd name="T36" fmla="*/ 5 w 35"/>
                  <a:gd name="T37" fmla="*/ 12 h 40"/>
                  <a:gd name="T38" fmla="*/ 4 w 35"/>
                  <a:gd name="T39" fmla="*/ 14 h 40"/>
                  <a:gd name="T40" fmla="*/ 5 w 35"/>
                  <a:gd name="T41" fmla="*/ 15 h 40"/>
                  <a:gd name="T42" fmla="*/ 4 w 35"/>
                  <a:gd name="T43" fmla="*/ 16 h 40"/>
                  <a:gd name="T44" fmla="*/ 4 w 35"/>
                  <a:gd name="T45" fmla="*/ 17 h 40"/>
                  <a:gd name="T46" fmla="*/ 4 w 35"/>
                  <a:gd name="T47" fmla="*/ 18 h 40"/>
                  <a:gd name="T48" fmla="*/ 4 w 35"/>
                  <a:gd name="T49" fmla="*/ 18 h 40"/>
                  <a:gd name="T50" fmla="*/ 4 w 35"/>
                  <a:gd name="T51" fmla="*/ 21 h 40"/>
                  <a:gd name="T52" fmla="*/ 4 w 35"/>
                  <a:gd name="T53" fmla="*/ 21 h 40"/>
                  <a:gd name="T54" fmla="*/ 3 w 35"/>
                  <a:gd name="T55" fmla="*/ 24 h 40"/>
                  <a:gd name="T56" fmla="*/ 2 w 35"/>
                  <a:gd name="T57" fmla="*/ 27 h 40"/>
                  <a:gd name="T58" fmla="*/ 1 w 35"/>
                  <a:gd name="T59" fmla="*/ 35 h 40"/>
                  <a:gd name="T60" fmla="*/ 0 w 35"/>
                  <a:gd name="T61" fmla="*/ 37 h 40"/>
                  <a:gd name="T62" fmla="*/ 0 w 35"/>
                  <a:gd name="T63" fmla="*/ 37 h 40"/>
                  <a:gd name="T64" fmla="*/ 0 w 35"/>
                  <a:gd name="T65" fmla="*/ 37 h 40"/>
                  <a:gd name="T66" fmla="*/ 1 w 35"/>
                  <a:gd name="T67" fmla="*/ 39 h 40"/>
                  <a:gd name="T68" fmla="*/ 10 w 35"/>
                  <a:gd name="T69" fmla="*/ 40 h 40"/>
                  <a:gd name="T70" fmla="*/ 12 w 35"/>
                  <a:gd name="T71" fmla="*/ 37 h 40"/>
                  <a:gd name="T72" fmla="*/ 12 w 35"/>
                  <a:gd name="T73" fmla="*/ 37 h 40"/>
                  <a:gd name="T74" fmla="*/ 15 w 35"/>
                  <a:gd name="T75" fmla="*/ 33 h 40"/>
                  <a:gd name="T76" fmla="*/ 21 w 35"/>
                  <a:gd name="T77" fmla="*/ 32 h 40"/>
                  <a:gd name="T78" fmla="*/ 21 w 35"/>
                  <a:gd name="T79" fmla="*/ 31 h 40"/>
                  <a:gd name="T80" fmla="*/ 22 w 35"/>
                  <a:gd name="T81" fmla="*/ 28 h 40"/>
                  <a:gd name="T82" fmla="*/ 26 w 35"/>
                  <a:gd name="T83" fmla="*/ 27 h 40"/>
                  <a:gd name="T84" fmla="*/ 26 w 35"/>
                  <a:gd name="T85" fmla="*/ 26 h 40"/>
                  <a:gd name="T86" fmla="*/ 18 w 35"/>
                  <a:gd name="T87" fmla="*/ 18 h 40"/>
                  <a:gd name="T88" fmla="*/ 16 w 35"/>
                  <a:gd name="T89" fmla="*/ 17 h 40"/>
                  <a:gd name="T90" fmla="*/ 22 w 35"/>
                  <a:gd name="T91" fmla="*/ 16 h 40"/>
                  <a:gd name="T92" fmla="*/ 32 w 35"/>
                  <a:gd name="T93"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40">
                    <a:moveTo>
                      <a:pt x="32" y="14"/>
                    </a:moveTo>
                    <a:lnTo>
                      <a:pt x="35" y="11"/>
                    </a:lnTo>
                    <a:lnTo>
                      <a:pt x="32" y="0"/>
                    </a:lnTo>
                    <a:lnTo>
                      <a:pt x="25" y="4"/>
                    </a:lnTo>
                    <a:lnTo>
                      <a:pt x="22" y="6"/>
                    </a:lnTo>
                    <a:lnTo>
                      <a:pt x="14" y="10"/>
                    </a:lnTo>
                    <a:lnTo>
                      <a:pt x="14" y="10"/>
                    </a:lnTo>
                    <a:lnTo>
                      <a:pt x="12" y="10"/>
                    </a:lnTo>
                    <a:lnTo>
                      <a:pt x="11" y="9"/>
                    </a:lnTo>
                    <a:lnTo>
                      <a:pt x="10" y="8"/>
                    </a:lnTo>
                    <a:lnTo>
                      <a:pt x="8" y="7"/>
                    </a:lnTo>
                    <a:lnTo>
                      <a:pt x="8" y="6"/>
                    </a:lnTo>
                    <a:lnTo>
                      <a:pt x="7" y="6"/>
                    </a:lnTo>
                    <a:lnTo>
                      <a:pt x="5" y="7"/>
                    </a:lnTo>
                    <a:lnTo>
                      <a:pt x="5" y="9"/>
                    </a:lnTo>
                    <a:lnTo>
                      <a:pt x="5" y="9"/>
                    </a:lnTo>
                    <a:lnTo>
                      <a:pt x="5" y="10"/>
                    </a:lnTo>
                    <a:lnTo>
                      <a:pt x="5" y="11"/>
                    </a:lnTo>
                    <a:lnTo>
                      <a:pt x="5" y="12"/>
                    </a:lnTo>
                    <a:lnTo>
                      <a:pt x="4" y="14"/>
                    </a:lnTo>
                    <a:lnTo>
                      <a:pt x="5" y="15"/>
                    </a:lnTo>
                    <a:lnTo>
                      <a:pt x="4" y="16"/>
                    </a:lnTo>
                    <a:lnTo>
                      <a:pt x="4" y="17"/>
                    </a:lnTo>
                    <a:lnTo>
                      <a:pt x="4" y="18"/>
                    </a:lnTo>
                    <a:lnTo>
                      <a:pt x="4" y="18"/>
                    </a:lnTo>
                    <a:lnTo>
                      <a:pt x="4" y="21"/>
                    </a:lnTo>
                    <a:lnTo>
                      <a:pt x="4" y="21"/>
                    </a:lnTo>
                    <a:lnTo>
                      <a:pt x="3" y="24"/>
                    </a:lnTo>
                    <a:lnTo>
                      <a:pt x="2" y="27"/>
                    </a:lnTo>
                    <a:lnTo>
                      <a:pt x="1" y="35"/>
                    </a:lnTo>
                    <a:lnTo>
                      <a:pt x="0" y="37"/>
                    </a:lnTo>
                    <a:lnTo>
                      <a:pt x="0" y="37"/>
                    </a:lnTo>
                    <a:lnTo>
                      <a:pt x="0" y="37"/>
                    </a:lnTo>
                    <a:lnTo>
                      <a:pt x="1" y="39"/>
                    </a:lnTo>
                    <a:lnTo>
                      <a:pt x="10" y="40"/>
                    </a:lnTo>
                    <a:lnTo>
                      <a:pt x="12" y="37"/>
                    </a:lnTo>
                    <a:lnTo>
                      <a:pt x="12" y="37"/>
                    </a:lnTo>
                    <a:lnTo>
                      <a:pt x="15" y="33"/>
                    </a:lnTo>
                    <a:lnTo>
                      <a:pt x="21" y="32"/>
                    </a:lnTo>
                    <a:lnTo>
                      <a:pt x="21" y="31"/>
                    </a:lnTo>
                    <a:lnTo>
                      <a:pt x="22" y="28"/>
                    </a:lnTo>
                    <a:lnTo>
                      <a:pt x="26" y="27"/>
                    </a:lnTo>
                    <a:lnTo>
                      <a:pt x="26" y="26"/>
                    </a:lnTo>
                    <a:lnTo>
                      <a:pt x="18" y="18"/>
                    </a:lnTo>
                    <a:lnTo>
                      <a:pt x="16" y="17"/>
                    </a:lnTo>
                    <a:lnTo>
                      <a:pt x="22" y="16"/>
                    </a:lnTo>
                    <a:lnTo>
                      <a:pt x="32" y="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4" name="Rectangle 172"/>
              <p:cNvSpPr>
                <a:spLocks noChangeArrowheads="1"/>
              </p:cNvSpPr>
              <p:nvPr/>
            </p:nvSpPr>
            <p:spPr bwMode="auto">
              <a:xfrm>
                <a:off x="1715" y="2378"/>
                <a:ext cx="1" cy="1"/>
              </a:xfrm>
              <a:prstGeom prst="rect">
                <a:avLst/>
              </a:prstGeom>
              <a:solidFill>
                <a:srgbClr val="E3E3DF"/>
              </a:solidFill>
              <a:ln w="9525">
                <a:solidFill>
                  <a:srgbClr val="E3E3D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335" name="Freeform 173"/>
              <p:cNvSpPr>
                <a:spLocks/>
              </p:cNvSpPr>
              <p:nvPr/>
            </p:nvSpPr>
            <p:spPr bwMode="auto">
              <a:xfrm>
                <a:off x="986" y="1891"/>
                <a:ext cx="178" cy="152"/>
              </a:xfrm>
              <a:custGeom>
                <a:avLst/>
                <a:gdLst>
                  <a:gd name="T0" fmla="*/ 14 w 178"/>
                  <a:gd name="T1" fmla="*/ 0 h 152"/>
                  <a:gd name="T2" fmla="*/ 4 w 178"/>
                  <a:gd name="T3" fmla="*/ 7 h 152"/>
                  <a:gd name="T4" fmla="*/ 1 w 178"/>
                  <a:gd name="T5" fmla="*/ 17 h 152"/>
                  <a:gd name="T6" fmla="*/ 6 w 178"/>
                  <a:gd name="T7" fmla="*/ 29 h 152"/>
                  <a:gd name="T8" fmla="*/ 4 w 178"/>
                  <a:gd name="T9" fmla="*/ 40 h 152"/>
                  <a:gd name="T10" fmla="*/ 9 w 178"/>
                  <a:gd name="T11" fmla="*/ 46 h 152"/>
                  <a:gd name="T12" fmla="*/ 12 w 178"/>
                  <a:gd name="T13" fmla="*/ 54 h 152"/>
                  <a:gd name="T14" fmla="*/ 14 w 178"/>
                  <a:gd name="T15" fmla="*/ 63 h 152"/>
                  <a:gd name="T16" fmla="*/ 15 w 178"/>
                  <a:gd name="T17" fmla="*/ 70 h 152"/>
                  <a:gd name="T18" fmla="*/ 22 w 178"/>
                  <a:gd name="T19" fmla="*/ 69 h 152"/>
                  <a:gd name="T20" fmla="*/ 26 w 178"/>
                  <a:gd name="T21" fmla="*/ 71 h 152"/>
                  <a:gd name="T22" fmla="*/ 20 w 178"/>
                  <a:gd name="T23" fmla="*/ 80 h 152"/>
                  <a:gd name="T24" fmla="*/ 23 w 178"/>
                  <a:gd name="T25" fmla="*/ 93 h 152"/>
                  <a:gd name="T26" fmla="*/ 30 w 178"/>
                  <a:gd name="T27" fmla="*/ 104 h 152"/>
                  <a:gd name="T28" fmla="*/ 34 w 178"/>
                  <a:gd name="T29" fmla="*/ 111 h 152"/>
                  <a:gd name="T30" fmla="*/ 36 w 178"/>
                  <a:gd name="T31" fmla="*/ 116 h 152"/>
                  <a:gd name="T32" fmla="*/ 38 w 178"/>
                  <a:gd name="T33" fmla="*/ 119 h 152"/>
                  <a:gd name="T34" fmla="*/ 38 w 178"/>
                  <a:gd name="T35" fmla="*/ 126 h 152"/>
                  <a:gd name="T36" fmla="*/ 41 w 178"/>
                  <a:gd name="T37" fmla="*/ 129 h 152"/>
                  <a:gd name="T38" fmla="*/ 47 w 178"/>
                  <a:gd name="T39" fmla="*/ 132 h 152"/>
                  <a:gd name="T40" fmla="*/ 52 w 178"/>
                  <a:gd name="T41" fmla="*/ 135 h 152"/>
                  <a:gd name="T42" fmla="*/ 53 w 178"/>
                  <a:gd name="T43" fmla="*/ 136 h 152"/>
                  <a:gd name="T44" fmla="*/ 65 w 178"/>
                  <a:gd name="T45" fmla="*/ 136 h 152"/>
                  <a:gd name="T46" fmla="*/ 64 w 178"/>
                  <a:gd name="T47" fmla="*/ 140 h 152"/>
                  <a:gd name="T48" fmla="*/ 68 w 178"/>
                  <a:gd name="T49" fmla="*/ 140 h 152"/>
                  <a:gd name="T50" fmla="*/ 71 w 178"/>
                  <a:gd name="T51" fmla="*/ 141 h 152"/>
                  <a:gd name="T52" fmla="*/ 74 w 178"/>
                  <a:gd name="T53" fmla="*/ 146 h 152"/>
                  <a:gd name="T54" fmla="*/ 76 w 178"/>
                  <a:gd name="T55" fmla="*/ 152 h 152"/>
                  <a:gd name="T56" fmla="*/ 89 w 178"/>
                  <a:gd name="T57" fmla="*/ 150 h 152"/>
                  <a:gd name="T58" fmla="*/ 88 w 178"/>
                  <a:gd name="T59" fmla="*/ 144 h 152"/>
                  <a:gd name="T60" fmla="*/ 92 w 178"/>
                  <a:gd name="T61" fmla="*/ 132 h 152"/>
                  <a:gd name="T62" fmla="*/ 96 w 178"/>
                  <a:gd name="T63" fmla="*/ 123 h 152"/>
                  <a:gd name="T64" fmla="*/ 94 w 178"/>
                  <a:gd name="T65" fmla="*/ 110 h 152"/>
                  <a:gd name="T66" fmla="*/ 96 w 178"/>
                  <a:gd name="T67" fmla="*/ 104 h 152"/>
                  <a:gd name="T68" fmla="*/ 96 w 178"/>
                  <a:gd name="T69" fmla="*/ 98 h 152"/>
                  <a:gd name="T70" fmla="*/ 101 w 178"/>
                  <a:gd name="T71" fmla="*/ 97 h 152"/>
                  <a:gd name="T72" fmla="*/ 104 w 178"/>
                  <a:gd name="T73" fmla="*/ 94 h 152"/>
                  <a:gd name="T74" fmla="*/ 107 w 178"/>
                  <a:gd name="T75" fmla="*/ 88 h 152"/>
                  <a:gd name="T76" fmla="*/ 108 w 178"/>
                  <a:gd name="T77" fmla="*/ 80 h 152"/>
                  <a:gd name="T78" fmla="*/ 110 w 178"/>
                  <a:gd name="T79" fmla="*/ 75 h 152"/>
                  <a:gd name="T80" fmla="*/ 104 w 178"/>
                  <a:gd name="T81" fmla="*/ 61 h 152"/>
                  <a:gd name="T82" fmla="*/ 112 w 178"/>
                  <a:gd name="T83" fmla="*/ 63 h 152"/>
                  <a:gd name="T84" fmla="*/ 113 w 178"/>
                  <a:gd name="T85" fmla="*/ 53 h 152"/>
                  <a:gd name="T86" fmla="*/ 120 w 178"/>
                  <a:gd name="T87" fmla="*/ 51 h 152"/>
                  <a:gd name="T88" fmla="*/ 128 w 178"/>
                  <a:gd name="T89" fmla="*/ 50 h 152"/>
                  <a:gd name="T90" fmla="*/ 128 w 178"/>
                  <a:gd name="T91" fmla="*/ 45 h 152"/>
                  <a:gd name="T92" fmla="*/ 132 w 178"/>
                  <a:gd name="T93" fmla="*/ 39 h 152"/>
                  <a:gd name="T94" fmla="*/ 137 w 178"/>
                  <a:gd name="T95" fmla="*/ 37 h 152"/>
                  <a:gd name="T96" fmla="*/ 134 w 178"/>
                  <a:gd name="T97" fmla="*/ 46 h 152"/>
                  <a:gd name="T98" fmla="*/ 139 w 178"/>
                  <a:gd name="T99" fmla="*/ 46 h 152"/>
                  <a:gd name="T100" fmla="*/ 144 w 178"/>
                  <a:gd name="T101" fmla="*/ 45 h 152"/>
                  <a:gd name="T102" fmla="*/ 148 w 178"/>
                  <a:gd name="T103" fmla="*/ 38 h 152"/>
                  <a:gd name="T104" fmla="*/ 154 w 178"/>
                  <a:gd name="T105" fmla="*/ 37 h 152"/>
                  <a:gd name="T106" fmla="*/ 159 w 178"/>
                  <a:gd name="T107" fmla="*/ 29 h 152"/>
                  <a:gd name="T108" fmla="*/ 162 w 178"/>
                  <a:gd name="T109" fmla="*/ 27 h 152"/>
                  <a:gd name="T110" fmla="*/ 166 w 178"/>
                  <a:gd name="T111" fmla="*/ 18 h 152"/>
                  <a:gd name="T112" fmla="*/ 168 w 178"/>
                  <a:gd name="T113" fmla="*/ 9 h 152"/>
                  <a:gd name="T114" fmla="*/ 177 w 178"/>
                  <a:gd name="T115" fmla="*/ 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8" h="152">
                    <a:moveTo>
                      <a:pt x="178" y="0"/>
                    </a:moveTo>
                    <a:lnTo>
                      <a:pt x="24" y="0"/>
                    </a:lnTo>
                    <a:lnTo>
                      <a:pt x="24" y="0"/>
                    </a:lnTo>
                    <a:lnTo>
                      <a:pt x="24" y="1"/>
                    </a:lnTo>
                    <a:lnTo>
                      <a:pt x="22" y="0"/>
                    </a:lnTo>
                    <a:lnTo>
                      <a:pt x="20" y="1"/>
                    </a:lnTo>
                    <a:lnTo>
                      <a:pt x="17" y="1"/>
                    </a:lnTo>
                    <a:lnTo>
                      <a:pt x="14" y="0"/>
                    </a:lnTo>
                    <a:lnTo>
                      <a:pt x="8" y="0"/>
                    </a:lnTo>
                    <a:lnTo>
                      <a:pt x="10" y="2"/>
                    </a:lnTo>
                    <a:lnTo>
                      <a:pt x="8" y="3"/>
                    </a:lnTo>
                    <a:lnTo>
                      <a:pt x="6" y="1"/>
                    </a:lnTo>
                    <a:lnTo>
                      <a:pt x="8" y="3"/>
                    </a:lnTo>
                    <a:lnTo>
                      <a:pt x="6" y="3"/>
                    </a:lnTo>
                    <a:lnTo>
                      <a:pt x="4" y="5"/>
                    </a:lnTo>
                    <a:lnTo>
                      <a:pt x="4" y="7"/>
                    </a:lnTo>
                    <a:lnTo>
                      <a:pt x="4" y="9"/>
                    </a:lnTo>
                    <a:lnTo>
                      <a:pt x="4" y="9"/>
                    </a:lnTo>
                    <a:lnTo>
                      <a:pt x="2" y="11"/>
                    </a:lnTo>
                    <a:lnTo>
                      <a:pt x="4" y="13"/>
                    </a:lnTo>
                    <a:lnTo>
                      <a:pt x="5" y="12"/>
                    </a:lnTo>
                    <a:lnTo>
                      <a:pt x="2" y="15"/>
                    </a:lnTo>
                    <a:lnTo>
                      <a:pt x="2" y="16"/>
                    </a:lnTo>
                    <a:lnTo>
                      <a:pt x="1" y="17"/>
                    </a:lnTo>
                    <a:lnTo>
                      <a:pt x="0" y="18"/>
                    </a:lnTo>
                    <a:lnTo>
                      <a:pt x="0" y="22"/>
                    </a:lnTo>
                    <a:lnTo>
                      <a:pt x="3" y="24"/>
                    </a:lnTo>
                    <a:lnTo>
                      <a:pt x="3" y="26"/>
                    </a:lnTo>
                    <a:lnTo>
                      <a:pt x="5" y="25"/>
                    </a:lnTo>
                    <a:lnTo>
                      <a:pt x="8" y="25"/>
                    </a:lnTo>
                    <a:lnTo>
                      <a:pt x="7" y="29"/>
                    </a:lnTo>
                    <a:lnTo>
                      <a:pt x="6" y="29"/>
                    </a:lnTo>
                    <a:lnTo>
                      <a:pt x="4" y="31"/>
                    </a:lnTo>
                    <a:lnTo>
                      <a:pt x="6" y="33"/>
                    </a:lnTo>
                    <a:lnTo>
                      <a:pt x="4" y="33"/>
                    </a:lnTo>
                    <a:lnTo>
                      <a:pt x="3" y="35"/>
                    </a:lnTo>
                    <a:lnTo>
                      <a:pt x="3" y="37"/>
                    </a:lnTo>
                    <a:lnTo>
                      <a:pt x="4" y="38"/>
                    </a:lnTo>
                    <a:lnTo>
                      <a:pt x="6" y="38"/>
                    </a:lnTo>
                    <a:lnTo>
                      <a:pt x="4" y="40"/>
                    </a:lnTo>
                    <a:lnTo>
                      <a:pt x="5" y="41"/>
                    </a:lnTo>
                    <a:lnTo>
                      <a:pt x="7" y="41"/>
                    </a:lnTo>
                    <a:lnTo>
                      <a:pt x="8" y="40"/>
                    </a:lnTo>
                    <a:lnTo>
                      <a:pt x="4" y="43"/>
                    </a:lnTo>
                    <a:lnTo>
                      <a:pt x="4" y="45"/>
                    </a:lnTo>
                    <a:lnTo>
                      <a:pt x="6" y="46"/>
                    </a:lnTo>
                    <a:lnTo>
                      <a:pt x="7" y="47"/>
                    </a:lnTo>
                    <a:lnTo>
                      <a:pt x="9" y="46"/>
                    </a:lnTo>
                    <a:lnTo>
                      <a:pt x="8" y="47"/>
                    </a:lnTo>
                    <a:lnTo>
                      <a:pt x="8" y="48"/>
                    </a:lnTo>
                    <a:lnTo>
                      <a:pt x="8" y="49"/>
                    </a:lnTo>
                    <a:lnTo>
                      <a:pt x="7" y="51"/>
                    </a:lnTo>
                    <a:lnTo>
                      <a:pt x="9" y="50"/>
                    </a:lnTo>
                    <a:lnTo>
                      <a:pt x="10" y="49"/>
                    </a:lnTo>
                    <a:lnTo>
                      <a:pt x="10" y="54"/>
                    </a:lnTo>
                    <a:lnTo>
                      <a:pt x="12" y="54"/>
                    </a:lnTo>
                    <a:lnTo>
                      <a:pt x="13" y="55"/>
                    </a:lnTo>
                    <a:lnTo>
                      <a:pt x="14" y="55"/>
                    </a:lnTo>
                    <a:lnTo>
                      <a:pt x="12" y="58"/>
                    </a:lnTo>
                    <a:lnTo>
                      <a:pt x="12" y="60"/>
                    </a:lnTo>
                    <a:lnTo>
                      <a:pt x="14" y="57"/>
                    </a:lnTo>
                    <a:lnTo>
                      <a:pt x="14" y="60"/>
                    </a:lnTo>
                    <a:lnTo>
                      <a:pt x="14" y="61"/>
                    </a:lnTo>
                    <a:lnTo>
                      <a:pt x="14" y="63"/>
                    </a:lnTo>
                    <a:lnTo>
                      <a:pt x="15" y="63"/>
                    </a:lnTo>
                    <a:lnTo>
                      <a:pt x="15" y="65"/>
                    </a:lnTo>
                    <a:lnTo>
                      <a:pt x="16" y="67"/>
                    </a:lnTo>
                    <a:lnTo>
                      <a:pt x="16" y="66"/>
                    </a:lnTo>
                    <a:lnTo>
                      <a:pt x="16" y="67"/>
                    </a:lnTo>
                    <a:lnTo>
                      <a:pt x="17" y="67"/>
                    </a:lnTo>
                    <a:lnTo>
                      <a:pt x="16" y="69"/>
                    </a:lnTo>
                    <a:lnTo>
                      <a:pt x="15" y="70"/>
                    </a:lnTo>
                    <a:lnTo>
                      <a:pt x="15" y="72"/>
                    </a:lnTo>
                    <a:lnTo>
                      <a:pt x="15" y="74"/>
                    </a:lnTo>
                    <a:lnTo>
                      <a:pt x="15" y="76"/>
                    </a:lnTo>
                    <a:lnTo>
                      <a:pt x="16" y="78"/>
                    </a:lnTo>
                    <a:lnTo>
                      <a:pt x="16" y="77"/>
                    </a:lnTo>
                    <a:lnTo>
                      <a:pt x="18" y="77"/>
                    </a:lnTo>
                    <a:lnTo>
                      <a:pt x="20" y="74"/>
                    </a:lnTo>
                    <a:lnTo>
                      <a:pt x="22" y="69"/>
                    </a:lnTo>
                    <a:lnTo>
                      <a:pt x="24" y="70"/>
                    </a:lnTo>
                    <a:lnTo>
                      <a:pt x="26" y="69"/>
                    </a:lnTo>
                    <a:lnTo>
                      <a:pt x="26" y="67"/>
                    </a:lnTo>
                    <a:lnTo>
                      <a:pt x="30" y="69"/>
                    </a:lnTo>
                    <a:lnTo>
                      <a:pt x="31" y="68"/>
                    </a:lnTo>
                    <a:lnTo>
                      <a:pt x="32" y="71"/>
                    </a:lnTo>
                    <a:lnTo>
                      <a:pt x="28" y="69"/>
                    </a:lnTo>
                    <a:lnTo>
                      <a:pt x="26" y="71"/>
                    </a:lnTo>
                    <a:lnTo>
                      <a:pt x="26" y="72"/>
                    </a:lnTo>
                    <a:lnTo>
                      <a:pt x="28" y="73"/>
                    </a:lnTo>
                    <a:lnTo>
                      <a:pt x="31" y="73"/>
                    </a:lnTo>
                    <a:lnTo>
                      <a:pt x="26" y="75"/>
                    </a:lnTo>
                    <a:lnTo>
                      <a:pt x="25" y="76"/>
                    </a:lnTo>
                    <a:lnTo>
                      <a:pt x="24" y="78"/>
                    </a:lnTo>
                    <a:lnTo>
                      <a:pt x="22" y="80"/>
                    </a:lnTo>
                    <a:lnTo>
                      <a:pt x="20" y="80"/>
                    </a:lnTo>
                    <a:lnTo>
                      <a:pt x="20" y="81"/>
                    </a:lnTo>
                    <a:lnTo>
                      <a:pt x="20" y="84"/>
                    </a:lnTo>
                    <a:lnTo>
                      <a:pt x="20" y="88"/>
                    </a:lnTo>
                    <a:lnTo>
                      <a:pt x="22" y="88"/>
                    </a:lnTo>
                    <a:lnTo>
                      <a:pt x="20" y="90"/>
                    </a:lnTo>
                    <a:lnTo>
                      <a:pt x="22" y="92"/>
                    </a:lnTo>
                    <a:lnTo>
                      <a:pt x="22" y="93"/>
                    </a:lnTo>
                    <a:lnTo>
                      <a:pt x="23" y="93"/>
                    </a:lnTo>
                    <a:lnTo>
                      <a:pt x="24" y="96"/>
                    </a:lnTo>
                    <a:lnTo>
                      <a:pt x="26" y="100"/>
                    </a:lnTo>
                    <a:lnTo>
                      <a:pt x="26" y="100"/>
                    </a:lnTo>
                    <a:lnTo>
                      <a:pt x="26" y="100"/>
                    </a:lnTo>
                    <a:lnTo>
                      <a:pt x="26" y="101"/>
                    </a:lnTo>
                    <a:lnTo>
                      <a:pt x="29" y="102"/>
                    </a:lnTo>
                    <a:lnTo>
                      <a:pt x="29" y="104"/>
                    </a:lnTo>
                    <a:lnTo>
                      <a:pt x="30" y="104"/>
                    </a:lnTo>
                    <a:lnTo>
                      <a:pt x="30" y="106"/>
                    </a:lnTo>
                    <a:lnTo>
                      <a:pt x="31" y="105"/>
                    </a:lnTo>
                    <a:lnTo>
                      <a:pt x="32" y="104"/>
                    </a:lnTo>
                    <a:lnTo>
                      <a:pt x="31" y="107"/>
                    </a:lnTo>
                    <a:lnTo>
                      <a:pt x="31" y="109"/>
                    </a:lnTo>
                    <a:lnTo>
                      <a:pt x="31" y="110"/>
                    </a:lnTo>
                    <a:lnTo>
                      <a:pt x="33" y="110"/>
                    </a:lnTo>
                    <a:lnTo>
                      <a:pt x="34" y="111"/>
                    </a:lnTo>
                    <a:lnTo>
                      <a:pt x="34" y="112"/>
                    </a:lnTo>
                    <a:lnTo>
                      <a:pt x="34" y="114"/>
                    </a:lnTo>
                    <a:lnTo>
                      <a:pt x="35" y="114"/>
                    </a:lnTo>
                    <a:lnTo>
                      <a:pt x="36" y="114"/>
                    </a:lnTo>
                    <a:lnTo>
                      <a:pt x="35" y="115"/>
                    </a:lnTo>
                    <a:lnTo>
                      <a:pt x="36" y="116"/>
                    </a:lnTo>
                    <a:lnTo>
                      <a:pt x="37" y="116"/>
                    </a:lnTo>
                    <a:lnTo>
                      <a:pt x="36" y="116"/>
                    </a:lnTo>
                    <a:lnTo>
                      <a:pt x="34" y="117"/>
                    </a:lnTo>
                    <a:lnTo>
                      <a:pt x="35" y="118"/>
                    </a:lnTo>
                    <a:lnTo>
                      <a:pt x="36" y="118"/>
                    </a:lnTo>
                    <a:lnTo>
                      <a:pt x="37" y="118"/>
                    </a:lnTo>
                    <a:lnTo>
                      <a:pt x="40" y="116"/>
                    </a:lnTo>
                    <a:lnTo>
                      <a:pt x="40" y="116"/>
                    </a:lnTo>
                    <a:lnTo>
                      <a:pt x="41" y="118"/>
                    </a:lnTo>
                    <a:lnTo>
                      <a:pt x="38" y="119"/>
                    </a:lnTo>
                    <a:lnTo>
                      <a:pt x="38" y="120"/>
                    </a:lnTo>
                    <a:lnTo>
                      <a:pt x="38" y="121"/>
                    </a:lnTo>
                    <a:lnTo>
                      <a:pt x="38" y="122"/>
                    </a:lnTo>
                    <a:lnTo>
                      <a:pt x="40" y="123"/>
                    </a:lnTo>
                    <a:lnTo>
                      <a:pt x="40" y="124"/>
                    </a:lnTo>
                    <a:lnTo>
                      <a:pt x="41" y="124"/>
                    </a:lnTo>
                    <a:lnTo>
                      <a:pt x="40" y="125"/>
                    </a:lnTo>
                    <a:lnTo>
                      <a:pt x="38" y="126"/>
                    </a:lnTo>
                    <a:lnTo>
                      <a:pt x="38" y="127"/>
                    </a:lnTo>
                    <a:lnTo>
                      <a:pt x="40" y="128"/>
                    </a:lnTo>
                    <a:lnTo>
                      <a:pt x="42" y="127"/>
                    </a:lnTo>
                    <a:lnTo>
                      <a:pt x="44" y="126"/>
                    </a:lnTo>
                    <a:lnTo>
                      <a:pt x="45" y="126"/>
                    </a:lnTo>
                    <a:lnTo>
                      <a:pt x="47" y="126"/>
                    </a:lnTo>
                    <a:lnTo>
                      <a:pt x="40" y="129"/>
                    </a:lnTo>
                    <a:lnTo>
                      <a:pt x="41" y="129"/>
                    </a:lnTo>
                    <a:lnTo>
                      <a:pt x="42" y="129"/>
                    </a:lnTo>
                    <a:lnTo>
                      <a:pt x="44" y="129"/>
                    </a:lnTo>
                    <a:lnTo>
                      <a:pt x="44" y="129"/>
                    </a:lnTo>
                    <a:lnTo>
                      <a:pt x="44" y="130"/>
                    </a:lnTo>
                    <a:lnTo>
                      <a:pt x="44" y="131"/>
                    </a:lnTo>
                    <a:lnTo>
                      <a:pt x="44" y="132"/>
                    </a:lnTo>
                    <a:lnTo>
                      <a:pt x="45" y="132"/>
                    </a:lnTo>
                    <a:lnTo>
                      <a:pt x="47" y="132"/>
                    </a:lnTo>
                    <a:lnTo>
                      <a:pt x="48" y="132"/>
                    </a:lnTo>
                    <a:lnTo>
                      <a:pt x="48" y="133"/>
                    </a:lnTo>
                    <a:lnTo>
                      <a:pt x="48" y="134"/>
                    </a:lnTo>
                    <a:lnTo>
                      <a:pt x="50" y="134"/>
                    </a:lnTo>
                    <a:lnTo>
                      <a:pt x="51" y="134"/>
                    </a:lnTo>
                    <a:lnTo>
                      <a:pt x="52" y="134"/>
                    </a:lnTo>
                    <a:lnTo>
                      <a:pt x="52" y="135"/>
                    </a:lnTo>
                    <a:lnTo>
                      <a:pt x="52" y="135"/>
                    </a:lnTo>
                    <a:lnTo>
                      <a:pt x="50" y="137"/>
                    </a:lnTo>
                    <a:lnTo>
                      <a:pt x="48" y="138"/>
                    </a:lnTo>
                    <a:lnTo>
                      <a:pt x="48" y="138"/>
                    </a:lnTo>
                    <a:lnTo>
                      <a:pt x="49" y="138"/>
                    </a:lnTo>
                    <a:lnTo>
                      <a:pt x="50" y="138"/>
                    </a:lnTo>
                    <a:lnTo>
                      <a:pt x="54" y="138"/>
                    </a:lnTo>
                    <a:lnTo>
                      <a:pt x="53" y="136"/>
                    </a:lnTo>
                    <a:lnTo>
                      <a:pt x="53" y="136"/>
                    </a:lnTo>
                    <a:lnTo>
                      <a:pt x="54" y="136"/>
                    </a:lnTo>
                    <a:lnTo>
                      <a:pt x="55" y="136"/>
                    </a:lnTo>
                    <a:lnTo>
                      <a:pt x="56" y="136"/>
                    </a:lnTo>
                    <a:lnTo>
                      <a:pt x="60" y="136"/>
                    </a:lnTo>
                    <a:lnTo>
                      <a:pt x="63" y="135"/>
                    </a:lnTo>
                    <a:lnTo>
                      <a:pt x="63" y="136"/>
                    </a:lnTo>
                    <a:lnTo>
                      <a:pt x="66" y="134"/>
                    </a:lnTo>
                    <a:lnTo>
                      <a:pt x="65" y="136"/>
                    </a:lnTo>
                    <a:lnTo>
                      <a:pt x="65" y="136"/>
                    </a:lnTo>
                    <a:lnTo>
                      <a:pt x="66" y="136"/>
                    </a:lnTo>
                    <a:lnTo>
                      <a:pt x="68" y="136"/>
                    </a:lnTo>
                    <a:lnTo>
                      <a:pt x="68" y="136"/>
                    </a:lnTo>
                    <a:lnTo>
                      <a:pt x="64" y="138"/>
                    </a:lnTo>
                    <a:lnTo>
                      <a:pt x="65" y="138"/>
                    </a:lnTo>
                    <a:lnTo>
                      <a:pt x="63" y="140"/>
                    </a:lnTo>
                    <a:lnTo>
                      <a:pt x="64" y="140"/>
                    </a:lnTo>
                    <a:lnTo>
                      <a:pt x="64" y="140"/>
                    </a:lnTo>
                    <a:lnTo>
                      <a:pt x="66" y="139"/>
                    </a:lnTo>
                    <a:lnTo>
                      <a:pt x="67" y="139"/>
                    </a:lnTo>
                    <a:lnTo>
                      <a:pt x="68" y="138"/>
                    </a:lnTo>
                    <a:lnTo>
                      <a:pt x="70" y="136"/>
                    </a:lnTo>
                    <a:lnTo>
                      <a:pt x="70" y="137"/>
                    </a:lnTo>
                    <a:lnTo>
                      <a:pt x="70" y="138"/>
                    </a:lnTo>
                    <a:lnTo>
                      <a:pt x="68" y="140"/>
                    </a:lnTo>
                    <a:lnTo>
                      <a:pt x="67" y="141"/>
                    </a:lnTo>
                    <a:lnTo>
                      <a:pt x="68" y="142"/>
                    </a:lnTo>
                    <a:lnTo>
                      <a:pt x="68" y="142"/>
                    </a:lnTo>
                    <a:lnTo>
                      <a:pt x="68" y="144"/>
                    </a:lnTo>
                    <a:lnTo>
                      <a:pt x="69" y="144"/>
                    </a:lnTo>
                    <a:lnTo>
                      <a:pt x="70" y="144"/>
                    </a:lnTo>
                    <a:lnTo>
                      <a:pt x="70" y="142"/>
                    </a:lnTo>
                    <a:lnTo>
                      <a:pt x="71" y="141"/>
                    </a:lnTo>
                    <a:lnTo>
                      <a:pt x="72" y="141"/>
                    </a:lnTo>
                    <a:lnTo>
                      <a:pt x="71" y="142"/>
                    </a:lnTo>
                    <a:lnTo>
                      <a:pt x="71" y="144"/>
                    </a:lnTo>
                    <a:lnTo>
                      <a:pt x="71" y="145"/>
                    </a:lnTo>
                    <a:lnTo>
                      <a:pt x="72" y="144"/>
                    </a:lnTo>
                    <a:lnTo>
                      <a:pt x="74" y="143"/>
                    </a:lnTo>
                    <a:lnTo>
                      <a:pt x="74" y="144"/>
                    </a:lnTo>
                    <a:lnTo>
                      <a:pt x="74" y="146"/>
                    </a:lnTo>
                    <a:lnTo>
                      <a:pt x="72" y="147"/>
                    </a:lnTo>
                    <a:lnTo>
                      <a:pt x="72" y="148"/>
                    </a:lnTo>
                    <a:lnTo>
                      <a:pt x="72" y="149"/>
                    </a:lnTo>
                    <a:lnTo>
                      <a:pt x="72" y="149"/>
                    </a:lnTo>
                    <a:lnTo>
                      <a:pt x="72" y="150"/>
                    </a:lnTo>
                    <a:lnTo>
                      <a:pt x="73" y="150"/>
                    </a:lnTo>
                    <a:lnTo>
                      <a:pt x="74" y="150"/>
                    </a:lnTo>
                    <a:lnTo>
                      <a:pt x="76" y="152"/>
                    </a:lnTo>
                    <a:lnTo>
                      <a:pt x="78" y="151"/>
                    </a:lnTo>
                    <a:lnTo>
                      <a:pt x="80" y="149"/>
                    </a:lnTo>
                    <a:lnTo>
                      <a:pt x="81" y="148"/>
                    </a:lnTo>
                    <a:lnTo>
                      <a:pt x="81" y="148"/>
                    </a:lnTo>
                    <a:lnTo>
                      <a:pt x="81" y="150"/>
                    </a:lnTo>
                    <a:lnTo>
                      <a:pt x="86" y="150"/>
                    </a:lnTo>
                    <a:lnTo>
                      <a:pt x="89" y="150"/>
                    </a:lnTo>
                    <a:lnTo>
                      <a:pt x="89" y="150"/>
                    </a:lnTo>
                    <a:lnTo>
                      <a:pt x="88" y="148"/>
                    </a:lnTo>
                    <a:lnTo>
                      <a:pt x="88" y="148"/>
                    </a:lnTo>
                    <a:lnTo>
                      <a:pt x="88" y="146"/>
                    </a:lnTo>
                    <a:lnTo>
                      <a:pt x="88" y="145"/>
                    </a:lnTo>
                    <a:lnTo>
                      <a:pt x="87" y="145"/>
                    </a:lnTo>
                    <a:lnTo>
                      <a:pt x="84" y="143"/>
                    </a:lnTo>
                    <a:lnTo>
                      <a:pt x="87" y="144"/>
                    </a:lnTo>
                    <a:lnTo>
                      <a:pt x="88" y="144"/>
                    </a:lnTo>
                    <a:lnTo>
                      <a:pt x="88" y="143"/>
                    </a:lnTo>
                    <a:lnTo>
                      <a:pt x="90" y="143"/>
                    </a:lnTo>
                    <a:lnTo>
                      <a:pt x="90" y="142"/>
                    </a:lnTo>
                    <a:lnTo>
                      <a:pt x="90" y="140"/>
                    </a:lnTo>
                    <a:lnTo>
                      <a:pt x="90" y="138"/>
                    </a:lnTo>
                    <a:lnTo>
                      <a:pt x="91" y="137"/>
                    </a:lnTo>
                    <a:lnTo>
                      <a:pt x="92" y="136"/>
                    </a:lnTo>
                    <a:lnTo>
                      <a:pt x="92" y="132"/>
                    </a:lnTo>
                    <a:lnTo>
                      <a:pt x="92" y="131"/>
                    </a:lnTo>
                    <a:lnTo>
                      <a:pt x="92" y="131"/>
                    </a:lnTo>
                    <a:lnTo>
                      <a:pt x="92" y="130"/>
                    </a:lnTo>
                    <a:lnTo>
                      <a:pt x="94" y="129"/>
                    </a:lnTo>
                    <a:lnTo>
                      <a:pt x="94" y="128"/>
                    </a:lnTo>
                    <a:lnTo>
                      <a:pt x="94" y="128"/>
                    </a:lnTo>
                    <a:lnTo>
                      <a:pt x="94" y="126"/>
                    </a:lnTo>
                    <a:lnTo>
                      <a:pt x="96" y="123"/>
                    </a:lnTo>
                    <a:lnTo>
                      <a:pt x="96" y="122"/>
                    </a:lnTo>
                    <a:lnTo>
                      <a:pt x="96" y="121"/>
                    </a:lnTo>
                    <a:lnTo>
                      <a:pt x="97" y="120"/>
                    </a:lnTo>
                    <a:lnTo>
                      <a:pt x="96" y="118"/>
                    </a:lnTo>
                    <a:lnTo>
                      <a:pt x="96" y="118"/>
                    </a:lnTo>
                    <a:lnTo>
                      <a:pt x="95" y="111"/>
                    </a:lnTo>
                    <a:lnTo>
                      <a:pt x="94" y="110"/>
                    </a:lnTo>
                    <a:lnTo>
                      <a:pt x="94" y="110"/>
                    </a:lnTo>
                    <a:lnTo>
                      <a:pt x="94" y="108"/>
                    </a:lnTo>
                    <a:lnTo>
                      <a:pt x="91" y="107"/>
                    </a:lnTo>
                    <a:lnTo>
                      <a:pt x="93" y="106"/>
                    </a:lnTo>
                    <a:lnTo>
                      <a:pt x="94" y="106"/>
                    </a:lnTo>
                    <a:lnTo>
                      <a:pt x="94" y="104"/>
                    </a:lnTo>
                    <a:lnTo>
                      <a:pt x="94" y="104"/>
                    </a:lnTo>
                    <a:lnTo>
                      <a:pt x="95" y="104"/>
                    </a:lnTo>
                    <a:lnTo>
                      <a:pt x="96" y="104"/>
                    </a:lnTo>
                    <a:lnTo>
                      <a:pt x="97" y="104"/>
                    </a:lnTo>
                    <a:lnTo>
                      <a:pt x="100" y="104"/>
                    </a:lnTo>
                    <a:lnTo>
                      <a:pt x="100" y="102"/>
                    </a:lnTo>
                    <a:lnTo>
                      <a:pt x="102" y="102"/>
                    </a:lnTo>
                    <a:lnTo>
                      <a:pt x="102" y="101"/>
                    </a:lnTo>
                    <a:lnTo>
                      <a:pt x="100" y="101"/>
                    </a:lnTo>
                    <a:lnTo>
                      <a:pt x="98" y="100"/>
                    </a:lnTo>
                    <a:lnTo>
                      <a:pt x="96" y="98"/>
                    </a:lnTo>
                    <a:lnTo>
                      <a:pt x="98" y="98"/>
                    </a:lnTo>
                    <a:lnTo>
                      <a:pt x="98" y="99"/>
                    </a:lnTo>
                    <a:lnTo>
                      <a:pt x="100" y="100"/>
                    </a:lnTo>
                    <a:lnTo>
                      <a:pt x="102" y="100"/>
                    </a:lnTo>
                    <a:lnTo>
                      <a:pt x="102" y="99"/>
                    </a:lnTo>
                    <a:lnTo>
                      <a:pt x="100" y="98"/>
                    </a:lnTo>
                    <a:lnTo>
                      <a:pt x="100" y="97"/>
                    </a:lnTo>
                    <a:lnTo>
                      <a:pt x="101" y="97"/>
                    </a:lnTo>
                    <a:lnTo>
                      <a:pt x="102" y="96"/>
                    </a:lnTo>
                    <a:lnTo>
                      <a:pt x="100" y="96"/>
                    </a:lnTo>
                    <a:lnTo>
                      <a:pt x="101" y="95"/>
                    </a:lnTo>
                    <a:lnTo>
                      <a:pt x="102" y="96"/>
                    </a:lnTo>
                    <a:lnTo>
                      <a:pt x="104" y="96"/>
                    </a:lnTo>
                    <a:lnTo>
                      <a:pt x="104" y="95"/>
                    </a:lnTo>
                    <a:lnTo>
                      <a:pt x="105" y="95"/>
                    </a:lnTo>
                    <a:lnTo>
                      <a:pt x="104" y="94"/>
                    </a:lnTo>
                    <a:lnTo>
                      <a:pt x="104" y="93"/>
                    </a:lnTo>
                    <a:lnTo>
                      <a:pt x="105" y="94"/>
                    </a:lnTo>
                    <a:lnTo>
                      <a:pt x="106" y="93"/>
                    </a:lnTo>
                    <a:lnTo>
                      <a:pt x="106" y="93"/>
                    </a:lnTo>
                    <a:lnTo>
                      <a:pt x="107" y="91"/>
                    </a:lnTo>
                    <a:lnTo>
                      <a:pt x="108" y="91"/>
                    </a:lnTo>
                    <a:lnTo>
                      <a:pt x="108" y="89"/>
                    </a:lnTo>
                    <a:lnTo>
                      <a:pt x="107" y="88"/>
                    </a:lnTo>
                    <a:lnTo>
                      <a:pt x="102" y="87"/>
                    </a:lnTo>
                    <a:lnTo>
                      <a:pt x="102" y="86"/>
                    </a:lnTo>
                    <a:lnTo>
                      <a:pt x="107" y="88"/>
                    </a:lnTo>
                    <a:lnTo>
                      <a:pt x="109" y="87"/>
                    </a:lnTo>
                    <a:lnTo>
                      <a:pt x="108" y="82"/>
                    </a:lnTo>
                    <a:lnTo>
                      <a:pt x="108" y="82"/>
                    </a:lnTo>
                    <a:lnTo>
                      <a:pt x="108" y="81"/>
                    </a:lnTo>
                    <a:lnTo>
                      <a:pt x="108" y="80"/>
                    </a:lnTo>
                    <a:lnTo>
                      <a:pt x="102" y="79"/>
                    </a:lnTo>
                    <a:lnTo>
                      <a:pt x="102" y="77"/>
                    </a:lnTo>
                    <a:lnTo>
                      <a:pt x="103" y="77"/>
                    </a:lnTo>
                    <a:lnTo>
                      <a:pt x="106" y="75"/>
                    </a:lnTo>
                    <a:lnTo>
                      <a:pt x="109" y="75"/>
                    </a:lnTo>
                    <a:lnTo>
                      <a:pt x="110" y="76"/>
                    </a:lnTo>
                    <a:lnTo>
                      <a:pt x="111" y="75"/>
                    </a:lnTo>
                    <a:lnTo>
                      <a:pt x="110" y="75"/>
                    </a:lnTo>
                    <a:lnTo>
                      <a:pt x="108" y="73"/>
                    </a:lnTo>
                    <a:lnTo>
                      <a:pt x="108" y="70"/>
                    </a:lnTo>
                    <a:lnTo>
                      <a:pt x="107" y="69"/>
                    </a:lnTo>
                    <a:lnTo>
                      <a:pt x="106" y="67"/>
                    </a:lnTo>
                    <a:lnTo>
                      <a:pt x="105" y="66"/>
                    </a:lnTo>
                    <a:lnTo>
                      <a:pt x="105" y="65"/>
                    </a:lnTo>
                    <a:lnTo>
                      <a:pt x="103" y="65"/>
                    </a:lnTo>
                    <a:lnTo>
                      <a:pt x="104" y="61"/>
                    </a:lnTo>
                    <a:lnTo>
                      <a:pt x="106" y="63"/>
                    </a:lnTo>
                    <a:lnTo>
                      <a:pt x="107" y="62"/>
                    </a:lnTo>
                    <a:lnTo>
                      <a:pt x="108" y="63"/>
                    </a:lnTo>
                    <a:lnTo>
                      <a:pt x="108" y="61"/>
                    </a:lnTo>
                    <a:lnTo>
                      <a:pt x="110" y="61"/>
                    </a:lnTo>
                    <a:lnTo>
                      <a:pt x="110" y="63"/>
                    </a:lnTo>
                    <a:lnTo>
                      <a:pt x="111" y="62"/>
                    </a:lnTo>
                    <a:lnTo>
                      <a:pt x="112" y="63"/>
                    </a:lnTo>
                    <a:lnTo>
                      <a:pt x="113" y="62"/>
                    </a:lnTo>
                    <a:lnTo>
                      <a:pt x="113" y="61"/>
                    </a:lnTo>
                    <a:lnTo>
                      <a:pt x="115" y="58"/>
                    </a:lnTo>
                    <a:lnTo>
                      <a:pt x="114" y="57"/>
                    </a:lnTo>
                    <a:lnTo>
                      <a:pt x="114" y="56"/>
                    </a:lnTo>
                    <a:lnTo>
                      <a:pt x="114" y="55"/>
                    </a:lnTo>
                    <a:lnTo>
                      <a:pt x="112" y="53"/>
                    </a:lnTo>
                    <a:lnTo>
                      <a:pt x="113" y="53"/>
                    </a:lnTo>
                    <a:lnTo>
                      <a:pt x="114" y="53"/>
                    </a:lnTo>
                    <a:lnTo>
                      <a:pt x="115" y="53"/>
                    </a:lnTo>
                    <a:lnTo>
                      <a:pt x="116" y="51"/>
                    </a:lnTo>
                    <a:lnTo>
                      <a:pt x="117" y="51"/>
                    </a:lnTo>
                    <a:lnTo>
                      <a:pt x="117" y="52"/>
                    </a:lnTo>
                    <a:lnTo>
                      <a:pt x="118" y="53"/>
                    </a:lnTo>
                    <a:lnTo>
                      <a:pt x="119" y="50"/>
                    </a:lnTo>
                    <a:lnTo>
                      <a:pt x="120" y="51"/>
                    </a:lnTo>
                    <a:lnTo>
                      <a:pt x="121" y="53"/>
                    </a:lnTo>
                    <a:lnTo>
                      <a:pt x="122" y="52"/>
                    </a:lnTo>
                    <a:lnTo>
                      <a:pt x="124" y="52"/>
                    </a:lnTo>
                    <a:lnTo>
                      <a:pt x="124" y="50"/>
                    </a:lnTo>
                    <a:lnTo>
                      <a:pt x="126" y="50"/>
                    </a:lnTo>
                    <a:lnTo>
                      <a:pt x="128" y="51"/>
                    </a:lnTo>
                    <a:lnTo>
                      <a:pt x="128" y="50"/>
                    </a:lnTo>
                    <a:lnTo>
                      <a:pt x="128" y="50"/>
                    </a:lnTo>
                    <a:lnTo>
                      <a:pt x="128" y="48"/>
                    </a:lnTo>
                    <a:lnTo>
                      <a:pt x="128" y="48"/>
                    </a:lnTo>
                    <a:lnTo>
                      <a:pt x="128" y="47"/>
                    </a:lnTo>
                    <a:lnTo>
                      <a:pt x="127" y="47"/>
                    </a:lnTo>
                    <a:lnTo>
                      <a:pt x="126" y="46"/>
                    </a:lnTo>
                    <a:lnTo>
                      <a:pt x="126" y="44"/>
                    </a:lnTo>
                    <a:lnTo>
                      <a:pt x="128" y="45"/>
                    </a:lnTo>
                    <a:lnTo>
                      <a:pt x="128" y="45"/>
                    </a:lnTo>
                    <a:lnTo>
                      <a:pt x="129" y="45"/>
                    </a:lnTo>
                    <a:lnTo>
                      <a:pt x="130" y="45"/>
                    </a:lnTo>
                    <a:lnTo>
                      <a:pt x="130" y="43"/>
                    </a:lnTo>
                    <a:lnTo>
                      <a:pt x="128" y="42"/>
                    </a:lnTo>
                    <a:lnTo>
                      <a:pt x="130" y="41"/>
                    </a:lnTo>
                    <a:lnTo>
                      <a:pt x="130" y="40"/>
                    </a:lnTo>
                    <a:lnTo>
                      <a:pt x="130" y="39"/>
                    </a:lnTo>
                    <a:lnTo>
                      <a:pt x="132" y="39"/>
                    </a:lnTo>
                    <a:lnTo>
                      <a:pt x="130" y="37"/>
                    </a:lnTo>
                    <a:lnTo>
                      <a:pt x="130" y="37"/>
                    </a:lnTo>
                    <a:lnTo>
                      <a:pt x="130" y="37"/>
                    </a:lnTo>
                    <a:lnTo>
                      <a:pt x="131" y="35"/>
                    </a:lnTo>
                    <a:lnTo>
                      <a:pt x="133" y="38"/>
                    </a:lnTo>
                    <a:lnTo>
                      <a:pt x="134" y="37"/>
                    </a:lnTo>
                    <a:lnTo>
                      <a:pt x="135" y="37"/>
                    </a:lnTo>
                    <a:lnTo>
                      <a:pt x="137" y="37"/>
                    </a:lnTo>
                    <a:lnTo>
                      <a:pt x="133" y="41"/>
                    </a:lnTo>
                    <a:lnTo>
                      <a:pt x="133" y="42"/>
                    </a:lnTo>
                    <a:lnTo>
                      <a:pt x="132" y="43"/>
                    </a:lnTo>
                    <a:lnTo>
                      <a:pt x="132" y="45"/>
                    </a:lnTo>
                    <a:lnTo>
                      <a:pt x="132" y="45"/>
                    </a:lnTo>
                    <a:lnTo>
                      <a:pt x="132" y="45"/>
                    </a:lnTo>
                    <a:lnTo>
                      <a:pt x="133" y="45"/>
                    </a:lnTo>
                    <a:lnTo>
                      <a:pt x="134" y="46"/>
                    </a:lnTo>
                    <a:lnTo>
                      <a:pt x="136" y="47"/>
                    </a:lnTo>
                    <a:lnTo>
                      <a:pt x="136" y="46"/>
                    </a:lnTo>
                    <a:lnTo>
                      <a:pt x="135" y="45"/>
                    </a:lnTo>
                    <a:lnTo>
                      <a:pt x="136" y="45"/>
                    </a:lnTo>
                    <a:lnTo>
                      <a:pt x="136" y="44"/>
                    </a:lnTo>
                    <a:lnTo>
                      <a:pt x="136" y="42"/>
                    </a:lnTo>
                    <a:lnTo>
                      <a:pt x="138" y="43"/>
                    </a:lnTo>
                    <a:lnTo>
                      <a:pt x="139" y="46"/>
                    </a:lnTo>
                    <a:lnTo>
                      <a:pt x="140" y="46"/>
                    </a:lnTo>
                    <a:lnTo>
                      <a:pt x="141" y="47"/>
                    </a:lnTo>
                    <a:lnTo>
                      <a:pt x="142" y="45"/>
                    </a:lnTo>
                    <a:lnTo>
                      <a:pt x="142" y="43"/>
                    </a:lnTo>
                    <a:lnTo>
                      <a:pt x="144" y="43"/>
                    </a:lnTo>
                    <a:lnTo>
                      <a:pt x="143" y="45"/>
                    </a:lnTo>
                    <a:lnTo>
                      <a:pt x="144" y="45"/>
                    </a:lnTo>
                    <a:lnTo>
                      <a:pt x="144" y="45"/>
                    </a:lnTo>
                    <a:lnTo>
                      <a:pt x="145" y="45"/>
                    </a:lnTo>
                    <a:lnTo>
                      <a:pt x="146" y="45"/>
                    </a:lnTo>
                    <a:lnTo>
                      <a:pt x="146" y="44"/>
                    </a:lnTo>
                    <a:lnTo>
                      <a:pt x="147" y="42"/>
                    </a:lnTo>
                    <a:lnTo>
                      <a:pt x="148" y="43"/>
                    </a:lnTo>
                    <a:lnTo>
                      <a:pt x="148" y="41"/>
                    </a:lnTo>
                    <a:lnTo>
                      <a:pt x="149" y="39"/>
                    </a:lnTo>
                    <a:lnTo>
                      <a:pt x="148" y="38"/>
                    </a:lnTo>
                    <a:lnTo>
                      <a:pt x="148" y="37"/>
                    </a:lnTo>
                    <a:lnTo>
                      <a:pt x="148" y="35"/>
                    </a:lnTo>
                    <a:lnTo>
                      <a:pt x="149" y="37"/>
                    </a:lnTo>
                    <a:lnTo>
                      <a:pt x="152" y="39"/>
                    </a:lnTo>
                    <a:lnTo>
                      <a:pt x="154" y="39"/>
                    </a:lnTo>
                    <a:lnTo>
                      <a:pt x="152" y="37"/>
                    </a:lnTo>
                    <a:lnTo>
                      <a:pt x="154" y="35"/>
                    </a:lnTo>
                    <a:lnTo>
                      <a:pt x="154" y="37"/>
                    </a:lnTo>
                    <a:lnTo>
                      <a:pt x="155" y="37"/>
                    </a:lnTo>
                    <a:lnTo>
                      <a:pt x="156" y="37"/>
                    </a:lnTo>
                    <a:lnTo>
                      <a:pt x="156" y="37"/>
                    </a:lnTo>
                    <a:lnTo>
                      <a:pt x="157" y="36"/>
                    </a:lnTo>
                    <a:lnTo>
                      <a:pt x="157" y="35"/>
                    </a:lnTo>
                    <a:lnTo>
                      <a:pt x="158" y="33"/>
                    </a:lnTo>
                    <a:lnTo>
                      <a:pt x="158" y="31"/>
                    </a:lnTo>
                    <a:lnTo>
                      <a:pt x="159" y="29"/>
                    </a:lnTo>
                    <a:lnTo>
                      <a:pt x="160" y="31"/>
                    </a:lnTo>
                    <a:lnTo>
                      <a:pt x="160" y="29"/>
                    </a:lnTo>
                    <a:lnTo>
                      <a:pt x="160" y="31"/>
                    </a:lnTo>
                    <a:lnTo>
                      <a:pt x="161" y="29"/>
                    </a:lnTo>
                    <a:lnTo>
                      <a:pt x="162" y="28"/>
                    </a:lnTo>
                    <a:lnTo>
                      <a:pt x="162" y="27"/>
                    </a:lnTo>
                    <a:lnTo>
                      <a:pt x="162" y="28"/>
                    </a:lnTo>
                    <a:lnTo>
                      <a:pt x="162" y="27"/>
                    </a:lnTo>
                    <a:lnTo>
                      <a:pt x="163" y="27"/>
                    </a:lnTo>
                    <a:lnTo>
                      <a:pt x="162" y="25"/>
                    </a:lnTo>
                    <a:lnTo>
                      <a:pt x="162" y="25"/>
                    </a:lnTo>
                    <a:lnTo>
                      <a:pt x="164" y="24"/>
                    </a:lnTo>
                    <a:lnTo>
                      <a:pt x="164" y="23"/>
                    </a:lnTo>
                    <a:lnTo>
                      <a:pt x="166" y="22"/>
                    </a:lnTo>
                    <a:lnTo>
                      <a:pt x="166" y="19"/>
                    </a:lnTo>
                    <a:lnTo>
                      <a:pt x="166" y="18"/>
                    </a:lnTo>
                    <a:lnTo>
                      <a:pt x="166" y="17"/>
                    </a:lnTo>
                    <a:lnTo>
                      <a:pt x="166" y="15"/>
                    </a:lnTo>
                    <a:lnTo>
                      <a:pt x="167" y="16"/>
                    </a:lnTo>
                    <a:lnTo>
                      <a:pt x="167" y="15"/>
                    </a:lnTo>
                    <a:lnTo>
                      <a:pt x="168" y="12"/>
                    </a:lnTo>
                    <a:lnTo>
                      <a:pt x="169" y="11"/>
                    </a:lnTo>
                    <a:lnTo>
                      <a:pt x="169" y="10"/>
                    </a:lnTo>
                    <a:lnTo>
                      <a:pt x="168" y="9"/>
                    </a:lnTo>
                    <a:lnTo>
                      <a:pt x="170" y="9"/>
                    </a:lnTo>
                    <a:lnTo>
                      <a:pt x="172" y="8"/>
                    </a:lnTo>
                    <a:lnTo>
                      <a:pt x="174" y="6"/>
                    </a:lnTo>
                    <a:lnTo>
                      <a:pt x="174" y="5"/>
                    </a:lnTo>
                    <a:lnTo>
                      <a:pt x="174" y="4"/>
                    </a:lnTo>
                    <a:lnTo>
                      <a:pt x="176" y="5"/>
                    </a:lnTo>
                    <a:lnTo>
                      <a:pt x="176" y="4"/>
                    </a:lnTo>
                    <a:lnTo>
                      <a:pt x="177" y="5"/>
                    </a:lnTo>
                    <a:lnTo>
                      <a:pt x="177" y="3"/>
                    </a:lnTo>
                    <a:lnTo>
                      <a:pt x="178" y="3"/>
                    </a:lnTo>
                    <a:lnTo>
                      <a:pt x="178" y="1"/>
                    </a:lnTo>
                    <a:lnTo>
                      <a:pt x="178" y="1"/>
                    </a:lnTo>
                    <a:lnTo>
                      <a:pt x="178"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6" name="Freeform 174"/>
              <p:cNvSpPr>
                <a:spLocks/>
              </p:cNvSpPr>
              <p:nvPr/>
            </p:nvSpPr>
            <p:spPr bwMode="auto">
              <a:xfrm>
                <a:off x="862" y="2555"/>
                <a:ext cx="3" cy="3"/>
              </a:xfrm>
              <a:custGeom>
                <a:avLst/>
                <a:gdLst>
                  <a:gd name="T0" fmla="*/ 1 w 3"/>
                  <a:gd name="T1" fmla="*/ 1 h 3"/>
                  <a:gd name="T2" fmla="*/ 0 w 3"/>
                  <a:gd name="T3" fmla="*/ 0 h 3"/>
                  <a:gd name="T4" fmla="*/ 0 w 3"/>
                  <a:gd name="T5" fmla="*/ 0 h 3"/>
                  <a:gd name="T6" fmla="*/ 0 w 3"/>
                  <a:gd name="T7" fmla="*/ 1 h 3"/>
                  <a:gd name="T8" fmla="*/ 1 w 3"/>
                  <a:gd name="T9" fmla="*/ 1 h 3"/>
                  <a:gd name="T10" fmla="*/ 3 w 3"/>
                  <a:gd name="T11" fmla="*/ 3 h 3"/>
                  <a:gd name="T12" fmla="*/ 3 w 3"/>
                  <a:gd name="T13" fmla="*/ 2 h 3"/>
                  <a:gd name="T14" fmla="*/ 2 w 3"/>
                  <a:gd name="T15" fmla="*/ 1 h 3"/>
                  <a:gd name="T16" fmla="*/ 1 w 3"/>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1"/>
                    </a:moveTo>
                    <a:lnTo>
                      <a:pt x="0" y="0"/>
                    </a:lnTo>
                    <a:lnTo>
                      <a:pt x="0" y="0"/>
                    </a:lnTo>
                    <a:lnTo>
                      <a:pt x="0" y="1"/>
                    </a:lnTo>
                    <a:lnTo>
                      <a:pt x="1" y="1"/>
                    </a:lnTo>
                    <a:lnTo>
                      <a:pt x="3" y="3"/>
                    </a:lnTo>
                    <a:lnTo>
                      <a:pt x="3" y="2"/>
                    </a:lnTo>
                    <a:lnTo>
                      <a:pt x="2"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7" name="Freeform 175"/>
              <p:cNvSpPr>
                <a:spLocks/>
              </p:cNvSpPr>
              <p:nvPr/>
            </p:nvSpPr>
            <p:spPr bwMode="auto">
              <a:xfrm>
                <a:off x="868" y="2556"/>
                <a:ext cx="2" cy="2"/>
              </a:xfrm>
              <a:custGeom>
                <a:avLst/>
                <a:gdLst>
                  <a:gd name="T0" fmla="*/ 0 w 2"/>
                  <a:gd name="T1" fmla="*/ 0 h 2"/>
                  <a:gd name="T2" fmla="*/ 0 w 2"/>
                  <a:gd name="T3" fmla="*/ 0 h 2"/>
                  <a:gd name="T4" fmla="*/ 0 w 2"/>
                  <a:gd name="T5" fmla="*/ 0 h 2"/>
                  <a:gd name="T6" fmla="*/ 1 w 2"/>
                  <a:gd name="T7" fmla="*/ 1 h 2"/>
                  <a:gd name="T8" fmla="*/ 1 w 2"/>
                  <a:gd name="T9" fmla="*/ 2 h 2"/>
                  <a:gd name="T10" fmla="*/ 2 w 2"/>
                  <a:gd name="T11" fmla="*/ 2 h 2"/>
                  <a:gd name="T12" fmla="*/ 2 w 2"/>
                  <a:gd name="T13" fmla="*/ 0 h 2"/>
                  <a:gd name="T14" fmla="*/ 1 w 2"/>
                  <a:gd name="T15" fmla="*/ 0 h 2"/>
                  <a:gd name="T16" fmla="*/ 0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0" y="0"/>
                    </a:moveTo>
                    <a:lnTo>
                      <a:pt x="0" y="0"/>
                    </a:lnTo>
                    <a:lnTo>
                      <a:pt x="0" y="0"/>
                    </a:lnTo>
                    <a:lnTo>
                      <a:pt x="1" y="1"/>
                    </a:lnTo>
                    <a:lnTo>
                      <a:pt x="1" y="2"/>
                    </a:lnTo>
                    <a:lnTo>
                      <a:pt x="2" y="2"/>
                    </a:lnTo>
                    <a:lnTo>
                      <a:pt x="2" y="0"/>
                    </a:lnTo>
                    <a:lnTo>
                      <a:pt x="1"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8" name="Freeform 176"/>
              <p:cNvSpPr>
                <a:spLocks/>
              </p:cNvSpPr>
              <p:nvPr/>
            </p:nvSpPr>
            <p:spPr bwMode="auto">
              <a:xfrm>
                <a:off x="930" y="2564"/>
                <a:ext cx="2" cy="1"/>
              </a:xfrm>
              <a:custGeom>
                <a:avLst/>
                <a:gdLst>
                  <a:gd name="T0" fmla="*/ 2 w 2"/>
                  <a:gd name="T1" fmla="*/ 0 h 1"/>
                  <a:gd name="T2" fmla="*/ 2 w 2"/>
                  <a:gd name="T3" fmla="*/ 0 h 1"/>
                  <a:gd name="T4" fmla="*/ 0 w 2"/>
                  <a:gd name="T5" fmla="*/ 1 h 1"/>
                  <a:gd name="T6" fmla="*/ 0 w 2"/>
                  <a:gd name="T7" fmla="*/ 1 h 1"/>
                  <a:gd name="T8" fmla="*/ 2 w 2"/>
                  <a:gd name="T9" fmla="*/ 0 h 1"/>
                  <a:gd name="T10" fmla="*/ 2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2" y="0"/>
                    </a:moveTo>
                    <a:lnTo>
                      <a:pt x="2" y="0"/>
                    </a:lnTo>
                    <a:lnTo>
                      <a:pt x="0" y="1"/>
                    </a:lnTo>
                    <a:lnTo>
                      <a:pt x="0" y="1"/>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9" name="Freeform 177"/>
              <p:cNvSpPr>
                <a:spLocks/>
              </p:cNvSpPr>
              <p:nvPr/>
            </p:nvSpPr>
            <p:spPr bwMode="auto">
              <a:xfrm>
                <a:off x="921" y="2568"/>
                <a:ext cx="8" cy="6"/>
              </a:xfrm>
              <a:custGeom>
                <a:avLst/>
                <a:gdLst>
                  <a:gd name="T0" fmla="*/ 8 w 8"/>
                  <a:gd name="T1" fmla="*/ 1 h 6"/>
                  <a:gd name="T2" fmla="*/ 7 w 8"/>
                  <a:gd name="T3" fmla="*/ 1 h 6"/>
                  <a:gd name="T4" fmla="*/ 7 w 8"/>
                  <a:gd name="T5" fmla="*/ 3 h 6"/>
                  <a:gd name="T6" fmla="*/ 7 w 8"/>
                  <a:gd name="T7" fmla="*/ 4 h 6"/>
                  <a:gd name="T8" fmla="*/ 7 w 8"/>
                  <a:gd name="T9" fmla="*/ 4 h 6"/>
                  <a:gd name="T10" fmla="*/ 7 w 8"/>
                  <a:gd name="T11" fmla="*/ 5 h 6"/>
                  <a:gd name="T12" fmla="*/ 7 w 8"/>
                  <a:gd name="T13" fmla="*/ 6 h 6"/>
                  <a:gd name="T14" fmla="*/ 5 w 8"/>
                  <a:gd name="T15" fmla="*/ 6 h 6"/>
                  <a:gd name="T16" fmla="*/ 1 w 8"/>
                  <a:gd name="T17" fmla="*/ 6 h 6"/>
                  <a:gd name="T18" fmla="*/ 0 w 8"/>
                  <a:gd name="T19" fmla="*/ 6 h 6"/>
                  <a:gd name="T20" fmla="*/ 3 w 8"/>
                  <a:gd name="T21" fmla="*/ 5 h 6"/>
                  <a:gd name="T22" fmla="*/ 3 w 8"/>
                  <a:gd name="T23" fmla="*/ 4 h 6"/>
                  <a:gd name="T24" fmla="*/ 3 w 8"/>
                  <a:gd name="T25" fmla="*/ 2 h 6"/>
                  <a:gd name="T26" fmla="*/ 3 w 8"/>
                  <a:gd name="T27" fmla="*/ 2 h 6"/>
                  <a:gd name="T28" fmla="*/ 3 w 8"/>
                  <a:gd name="T29" fmla="*/ 2 h 6"/>
                  <a:gd name="T30" fmla="*/ 2 w 8"/>
                  <a:gd name="T31" fmla="*/ 2 h 6"/>
                  <a:gd name="T32" fmla="*/ 2 w 8"/>
                  <a:gd name="T33" fmla="*/ 1 h 6"/>
                  <a:gd name="T34" fmla="*/ 3 w 8"/>
                  <a:gd name="T35" fmla="*/ 1 h 6"/>
                  <a:gd name="T36" fmla="*/ 3 w 8"/>
                  <a:gd name="T37" fmla="*/ 0 h 6"/>
                  <a:gd name="T38" fmla="*/ 6 w 8"/>
                  <a:gd name="T39" fmla="*/ 0 h 6"/>
                  <a:gd name="T40" fmla="*/ 7 w 8"/>
                  <a:gd name="T41" fmla="*/ 0 h 6"/>
                  <a:gd name="T42" fmla="*/ 8 w 8"/>
                  <a:gd name="T43" fmla="*/ 0 h 6"/>
                  <a:gd name="T44" fmla="*/ 8 w 8"/>
                  <a:gd name="T45"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 h="6">
                    <a:moveTo>
                      <a:pt x="8" y="1"/>
                    </a:moveTo>
                    <a:lnTo>
                      <a:pt x="7" y="1"/>
                    </a:lnTo>
                    <a:lnTo>
                      <a:pt x="7" y="3"/>
                    </a:lnTo>
                    <a:lnTo>
                      <a:pt x="7" y="4"/>
                    </a:lnTo>
                    <a:lnTo>
                      <a:pt x="7" y="4"/>
                    </a:lnTo>
                    <a:lnTo>
                      <a:pt x="7" y="5"/>
                    </a:lnTo>
                    <a:lnTo>
                      <a:pt x="7" y="6"/>
                    </a:lnTo>
                    <a:lnTo>
                      <a:pt x="5" y="6"/>
                    </a:lnTo>
                    <a:lnTo>
                      <a:pt x="1" y="6"/>
                    </a:lnTo>
                    <a:lnTo>
                      <a:pt x="0" y="6"/>
                    </a:lnTo>
                    <a:lnTo>
                      <a:pt x="3" y="5"/>
                    </a:lnTo>
                    <a:lnTo>
                      <a:pt x="3" y="4"/>
                    </a:lnTo>
                    <a:lnTo>
                      <a:pt x="3" y="2"/>
                    </a:lnTo>
                    <a:lnTo>
                      <a:pt x="3" y="2"/>
                    </a:lnTo>
                    <a:lnTo>
                      <a:pt x="3" y="2"/>
                    </a:lnTo>
                    <a:lnTo>
                      <a:pt x="2" y="2"/>
                    </a:lnTo>
                    <a:lnTo>
                      <a:pt x="2" y="1"/>
                    </a:lnTo>
                    <a:lnTo>
                      <a:pt x="3" y="1"/>
                    </a:lnTo>
                    <a:lnTo>
                      <a:pt x="3" y="0"/>
                    </a:lnTo>
                    <a:lnTo>
                      <a:pt x="6" y="0"/>
                    </a:lnTo>
                    <a:lnTo>
                      <a:pt x="7" y="0"/>
                    </a:lnTo>
                    <a:lnTo>
                      <a:pt x="8" y="0"/>
                    </a:lnTo>
                    <a:lnTo>
                      <a:pt x="8"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0" name="Freeform 178"/>
              <p:cNvSpPr>
                <a:spLocks/>
              </p:cNvSpPr>
              <p:nvPr/>
            </p:nvSpPr>
            <p:spPr bwMode="auto">
              <a:xfrm>
                <a:off x="1016" y="2653"/>
                <a:ext cx="4" cy="4"/>
              </a:xfrm>
              <a:custGeom>
                <a:avLst/>
                <a:gdLst>
                  <a:gd name="T0" fmla="*/ 0 w 4"/>
                  <a:gd name="T1" fmla="*/ 0 h 4"/>
                  <a:gd name="T2" fmla="*/ 0 w 4"/>
                  <a:gd name="T3" fmla="*/ 1 h 4"/>
                  <a:gd name="T4" fmla="*/ 0 w 4"/>
                  <a:gd name="T5" fmla="*/ 2 h 4"/>
                  <a:gd name="T6" fmla="*/ 0 w 4"/>
                  <a:gd name="T7" fmla="*/ 3 h 4"/>
                  <a:gd name="T8" fmla="*/ 2 w 4"/>
                  <a:gd name="T9" fmla="*/ 3 h 4"/>
                  <a:gd name="T10" fmla="*/ 3 w 4"/>
                  <a:gd name="T11" fmla="*/ 4 h 4"/>
                  <a:gd name="T12" fmla="*/ 4 w 4"/>
                  <a:gd name="T13" fmla="*/ 4 h 4"/>
                  <a:gd name="T14" fmla="*/ 4 w 4"/>
                  <a:gd name="T15" fmla="*/ 2 h 4"/>
                  <a:gd name="T16" fmla="*/ 3 w 4"/>
                  <a:gd name="T17" fmla="*/ 2 h 4"/>
                  <a:gd name="T18" fmla="*/ 2 w 4"/>
                  <a:gd name="T19" fmla="*/ 2 h 4"/>
                  <a:gd name="T20" fmla="*/ 1 w 4"/>
                  <a:gd name="T21" fmla="*/ 1 h 4"/>
                  <a:gd name="T22" fmla="*/ 0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0" y="0"/>
                    </a:moveTo>
                    <a:lnTo>
                      <a:pt x="0" y="1"/>
                    </a:lnTo>
                    <a:lnTo>
                      <a:pt x="0" y="2"/>
                    </a:lnTo>
                    <a:lnTo>
                      <a:pt x="0" y="3"/>
                    </a:lnTo>
                    <a:lnTo>
                      <a:pt x="2" y="3"/>
                    </a:lnTo>
                    <a:lnTo>
                      <a:pt x="3" y="4"/>
                    </a:lnTo>
                    <a:lnTo>
                      <a:pt x="4" y="4"/>
                    </a:lnTo>
                    <a:lnTo>
                      <a:pt x="4" y="2"/>
                    </a:lnTo>
                    <a:lnTo>
                      <a:pt x="3" y="2"/>
                    </a:lnTo>
                    <a:lnTo>
                      <a:pt x="2" y="2"/>
                    </a:lnTo>
                    <a:lnTo>
                      <a:pt x="1"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1" name="Freeform 179"/>
              <p:cNvSpPr>
                <a:spLocks/>
              </p:cNvSpPr>
              <p:nvPr/>
            </p:nvSpPr>
            <p:spPr bwMode="auto">
              <a:xfrm>
                <a:off x="1021" y="2657"/>
                <a:ext cx="3" cy="1"/>
              </a:xfrm>
              <a:custGeom>
                <a:avLst/>
                <a:gdLst>
                  <a:gd name="T0" fmla="*/ 2 w 3"/>
                  <a:gd name="T1" fmla="*/ 0 h 1"/>
                  <a:gd name="T2" fmla="*/ 1 w 3"/>
                  <a:gd name="T3" fmla="*/ 1 h 1"/>
                  <a:gd name="T4" fmla="*/ 0 w 3"/>
                  <a:gd name="T5" fmla="*/ 1 h 1"/>
                  <a:gd name="T6" fmla="*/ 0 w 3"/>
                  <a:gd name="T7" fmla="*/ 1 h 1"/>
                  <a:gd name="T8" fmla="*/ 0 w 3"/>
                  <a:gd name="T9" fmla="*/ 0 h 1"/>
                  <a:gd name="T10" fmla="*/ 0 w 3"/>
                  <a:gd name="T11" fmla="*/ 0 h 1"/>
                  <a:gd name="T12" fmla="*/ 0 w 3"/>
                  <a:gd name="T13" fmla="*/ 0 h 1"/>
                  <a:gd name="T14" fmla="*/ 1 w 3"/>
                  <a:gd name="T15" fmla="*/ 0 h 1"/>
                  <a:gd name="T16" fmla="*/ 1 w 3"/>
                  <a:gd name="T17" fmla="*/ 0 h 1"/>
                  <a:gd name="T18" fmla="*/ 2 w 3"/>
                  <a:gd name="T19" fmla="*/ 0 h 1"/>
                  <a:gd name="T20" fmla="*/ 3 w 3"/>
                  <a:gd name="T21" fmla="*/ 0 h 1"/>
                  <a:gd name="T22" fmla="*/ 3 w 3"/>
                  <a:gd name="T23" fmla="*/ 0 h 1"/>
                  <a:gd name="T24" fmla="*/ 2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2" y="0"/>
                    </a:moveTo>
                    <a:lnTo>
                      <a:pt x="1" y="1"/>
                    </a:lnTo>
                    <a:lnTo>
                      <a:pt x="0" y="1"/>
                    </a:lnTo>
                    <a:lnTo>
                      <a:pt x="0" y="1"/>
                    </a:lnTo>
                    <a:lnTo>
                      <a:pt x="0" y="0"/>
                    </a:lnTo>
                    <a:lnTo>
                      <a:pt x="0" y="0"/>
                    </a:lnTo>
                    <a:lnTo>
                      <a:pt x="0" y="0"/>
                    </a:lnTo>
                    <a:lnTo>
                      <a:pt x="1" y="0"/>
                    </a:lnTo>
                    <a:lnTo>
                      <a:pt x="1" y="0"/>
                    </a:lnTo>
                    <a:lnTo>
                      <a:pt x="2" y="0"/>
                    </a:lnTo>
                    <a:lnTo>
                      <a:pt x="3" y="0"/>
                    </a:lnTo>
                    <a:lnTo>
                      <a:pt x="3"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2" name="Freeform 180"/>
              <p:cNvSpPr>
                <a:spLocks/>
              </p:cNvSpPr>
              <p:nvPr/>
            </p:nvSpPr>
            <p:spPr bwMode="auto">
              <a:xfrm>
                <a:off x="1014" y="2658"/>
                <a:ext cx="17" cy="13"/>
              </a:xfrm>
              <a:custGeom>
                <a:avLst/>
                <a:gdLst>
                  <a:gd name="T0" fmla="*/ 17 w 17"/>
                  <a:gd name="T1" fmla="*/ 1 h 13"/>
                  <a:gd name="T2" fmla="*/ 17 w 17"/>
                  <a:gd name="T3" fmla="*/ 5 h 13"/>
                  <a:gd name="T4" fmla="*/ 17 w 17"/>
                  <a:gd name="T5" fmla="*/ 6 h 13"/>
                  <a:gd name="T6" fmla="*/ 14 w 17"/>
                  <a:gd name="T7" fmla="*/ 10 h 13"/>
                  <a:gd name="T8" fmla="*/ 12 w 17"/>
                  <a:gd name="T9" fmla="*/ 11 h 13"/>
                  <a:gd name="T10" fmla="*/ 10 w 17"/>
                  <a:gd name="T11" fmla="*/ 12 h 13"/>
                  <a:gd name="T12" fmla="*/ 6 w 17"/>
                  <a:gd name="T13" fmla="*/ 13 h 13"/>
                  <a:gd name="T14" fmla="*/ 5 w 17"/>
                  <a:gd name="T15" fmla="*/ 13 h 13"/>
                  <a:gd name="T16" fmla="*/ 2 w 17"/>
                  <a:gd name="T17" fmla="*/ 13 h 13"/>
                  <a:gd name="T18" fmla="*/ 1 w 17"/>
                  <a:gd name="T19" fmla="*/ 13 h 13"/>
                  <a:gd name="T20" fmla="*/ 0 w 17"/>
                  <a:gd name="T21" fmla="*/ 12 h 13"/>
                  <a:gd name="T22" fmla="*/ 0 w 17"/>
                  <a:gd name="T23" fmla="*/ 10 h 13"/>
                  <a:gd name="T24" fmla="*/ 0 w 17"/>
                  <a:gd name="T25" fmla="*/ 8 h 13"/>
                  <a:gd name="T26" fmla="*/ 0 w 17"/>
                  <a:gd name="T27" fmla="*/ 7 h 13"/>
                  <a:gd name="T28" fmla="*/ 0 w 17"/>
                  <a:gd name="T29" fmla="*/ 6 h 13"/>
                  <a:gd name="T30" fmla="*/ 0 w 17"/>
                  <a:gd name="T31" fmla="*/ 3 h 13"/>
                  <a:gd name="T32" fmla="*/ 0 w 17"/>
                  <a:gd name="T33" fmla="*/ 2 h 13"/>
                  <a:gd name="T34" fmla="*/ 2 w 17"/>
                  <a:gd name="T35" fmla="*/ 1 h 13"/>
                  <a:gd name="T36" fmla="*/ 2 w 17"/>
                  <a:gd name="T37" fmla="*/ 1 h 13"/>
                  <a:gd name="T38" fmla="*/ 4 w 17"/>
                  <a:gd name="T39" fmla="*/ 1 h 13"/>
                  <a:gd name="T40" fmla="*/ 5 w 17"/>
                  <a:gd name="T41" fmla="*/ 1 h 13"/>
                  <a:gd name="T42" fmla="*/ 6 w 17"/>
                  <a:gd name="T43" fmla="*/ 1 h 13"/>
                  <a:gd name="T44" fmla="*/ 8 w 17"/>
                  <a:gd name="T45" fmla="*/ 1 h 13"/>
                  <a:gd name="T46" fmla="*/ 9 w 17"/>
                  <a:gd name="T47" fmla="*/ 1 h 13"/>
                  <a:gd name="T48" fmla="*/ 11 w 17"/>
                  <a:gd name="T49" fmla="*/ 1 h 13"/>
                  <a:gd name="T50" fmla="*/ 14 w 17"/>
                  <a:gd name="T51" fmla="*/ 0 h 13"/>
                  <a:gd name="T52" fmla="*/ 16 w 17"/>
                  <a:gd name="T53" fmla="*/ 1 h 13"/>
                  <a:gd name="T54" fmla="*/ 16 w 17"/>
                  <a:gd name="T55" fmla="*/ 1 h 13"/>
                  <a:gd name="T56" fmla="*/ 17 w 17"/>
                  <a:gd name="T57" fmla="*/ 1 h 13"/>
                  <a:gd name="T58" fmla="*/ 17 w 17"/>
                  <a:gd name="T59" fmla="*/ 1 h 13"/>
                  <a:gd name="T60" fmla="*/ 17 w 17"/>
                  <a:gd name="T61"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 h="13">
                    <a:moveTo>
                      <a:pt x="17" y="1"/>
                    </a:moveTo>
                    <a:lnTo>
                      <a:pt x="17" y="5"/>
                    </a:lnTo>
                    <a:lnTo>
                      <a:pt x="17" y="6"/>
                    </a:lnTo>
                    <a:lnTo>
                      <a:pt x="14" y="10"/>
                    </a:lnTo>
                    <a:lnTo>
                      <a:pt x="12" y="11"/>
                    </a:lnTo>
                    <a:lnTo>
                      <a:pt x="10" y="12"/>
                    </a:lnTo>
                    <a:lnTo>
                      <a:pt x="6" y="13"/>
                    </a:lnTo>
                    <a:lnTo>
                      <a:pt x="5" y="13"/>
                    </a:lnTo>
                    <a:lnTo>
                      <a:pt x="2" y="13"/>
                    </a:lnTo>
                    <a:lnTo>
                      <a:pt x="1" y="13"/>
                    </a:lnTo>
                    <a:lnTo>
                      <a:pt x="0" y="12"/>
                    </a:lnTo>
                    <a:lnTo>
                      <a:pt x="0" y="10"/>
                    </a:lnTo>
                    <a:lnTo>
                      <a:pt x="0" y="8"/>
                    </a:lnTo>
                    <a:lnTo>
                      <a:pt x="0" y="7"/>
                    </a:lnTo>
                    <a:lnTo>
                      <a:pt x="0" y="6"/>
                    </a:lnTo>
                    <a:lnTo>
                      <a:pt x="0" y="3"/>
                    </a:lnTo>
                    <a:lnTo>
                      <a:pt x="0" y="2"/>
                    </a:lnTo>
                    <a:lnTo>
                      <a:pt x="2" y="1"/>
                    </a:lnTo>
                    <a:lnTo>
                      <a:pt x="2" y="1"/>
                    </a:lnTo>
                    <a:lnTo>
                      <a:pt x="4" y="1"/>
                    </a:lnTo>
                    <a:lnTo>
                      <a:pt x="5" y="1"/>
                    </a:lnTo>
                    <a:lnTo>
                      <a:pt x="6" y="1"/>
                    </a:lnTo>
                    <a:lnTo>
                      <a:pt x="8" y="1"/>
                    </a:lnTo>
                    <a:lnTo>
                      <a:pt x="9" y="1"/>
                    </a:lnTo>
                    <a:lnTo>
                      <a:pt x="11" y="1"/>
                    </a:lnTo>
                    <a:lnTo>
                      <a:pt x="14" y="0"/>
                    </a:lnTo>
                    <a:lnTo>
                      <a:pt x="16" y="1"/>
                    </a:lnTo>
                    <a:lnTo>
                      <a:pt x="16" y="1"/>
                    </a:lnTo>
                    <a:lnTo>
                      <a:pt x="17" y="1"/>
                    </a:lnTo>
                    <a:lnTo>
                      <a:pt x="17" y="1"/>
                    </a:lnTo>
                    <a:lnTo>
                      <a:pt x="17"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3" name="Freeform 181"/>
              <p:cNvSpPr>
                <a:spLocks/>
              </p:cNvSpPr>
              <p:nvPr/>
            </p:nvSpPr>
            <p:spPr bwMode="auto">
              <a:xfrm>
                <a:off x="1009" y="2657"/>
                <a:ext cx="5" cy="6"/>
              </a:xfrm>
              <a:custGeom>
                <a:avLst/>
                <a:gdLst>
                  <a:gd name="T0" fmla="*/ 5 w 5"/>
                  <a:gd name="T1" fmla="*/ 2 h 6"/>
                  <a:gd name="T2" fmla="*/ 5 w 5"/>
                  <a:gd name="T3" fmla="*/ 2 h 6"/>
                  <a:gd name="T4" fmla="*/ 4 w 5"/>
                  <a:gd name="T5" fmla="*/ 4 h 6"/>
                  <a:gd name="T6" fmla="*/ 3 w 5"/>
                  <a:gd name="T7" fmla="*/ 4 h 6"/>
                  <a:gd name="T8" fmla="*/ 2 w 5"/>
                  <a:gd name="T9" fmla="*/ 6 h 6"/>
                  <a:gd name="T10" fmla="*/ 1 w 5"/>
                  <a:gd name="T11" fmla="*/ 6 h 6"/>
                  <a:gd name="T12" fmla="*/ 1 w 5"/>
                  <a:gd name="T13" fmla="*/ 5 h 6"/>
                  <a:gd name="T14" fmla="*/ 0 w 5"/>
                  <a:gd name="T15" fmla="*/ 4 h 6"/>
                  <a:gd name="T16" fmla="*/ 0 w 5"/>
                  <a:gd name="T17" fmla="*/ 4 h 6"/>
                  <a:gd name="T18" fmla="*/ 1 w 5"/>
                  <a:gd name="T19" fmla="*/ 3 h 6"/>
                  <a:gd name="T20" fmla="*/ 1 w 5"/>
                  <a:gd name="T21" fmla="*/ 2 h 6"/>
                  <a:gd name="T22" fmla="*/ 2 w 5"/>
                  <a:gd name="T23" fmla="*/ 2 h 6"/>
                  <a:gd name="T24" fmla="*/ 2 w 5"/>
                  <a:gd name="T25" fmla="*/ 1 h 6"/>
                  <a:gd name="T26" fmla="*/ 3 w 5"/>
                  <a:gd name="T27" fmla="*/ 0 h 6"/>
                  <a:gd name="T28" fmla="*/ 3 w 5"/>
                  <a:gd name="T29" fmla="*/ 0 h 6"/>
                  <a:gd name="T30" fmla="*/ 4 w 5"/>
                  <a:gd name="T31" fmla="*/ 0 h 6"/>
                  <a:gd name="T32" fmla="*/ 5 w 5"/>
                  <a:gd name="T33" fmla="*/ 0 h 6"/>
                  <a:gd name="T34" fmla="*/ 5 w 5"/>
                  <a:gd name="T35" fmla="*/ 0 h 6"/>
                  <a:gd name="T36" fmla="*/ 3 w 5"/>
                  <a:gd name="T37" fmla="*/ 1 h 6"/>
                  <a:gd name="T38" fmla="*/ 3 w 5"/>
                  <a:gd name="T39" fmla="*/ 2 h 6"/>
                  <a:gd name="T40" fmla="*/ 3 w 5"/>
                  <a:gd name="T41" fmla="*/ 2 h 6"/>
                  <a:gd name="T42" fmla="*/ 5 w 5"/>
                  <a:gd name="T43" fmla="*/ 2 h 6"/>
                  <a:gd name="T44" fmla="*/ 5 w 5"/>
                  <a:gd name="T45" fmla="*/ 2 h 6"/>
                  <a:gd name="T46" fmla="*/ 5 w 5"/>
                  <a:gd name="T4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 h="6">
                    <a:moveTo>
                      <a:pt x="5" y="2"/>
                    </a:moveTo>
                    <a:lnTo>
                      <a:pt x="5" y="2"/>
                    </a:lnTo>
                    <a:lnTo>
                      <a:pt x="4" y="4"/>
                    </a:lnTo>
                    <a:lnTo>
                      <a:pt x="3" y="4"/>
                    </a:lnTo>
                    <a:lnTo>
                      <a:pt x="2" y="6"/>
                    </a:lnTo>
                    <a:lnTo>
                      <a:pt x="1" y="6"/>
                    </a:lnTo>
                    <a:lnTo>
                      <a:pt x="1" y="5"/>
                    </a:lnTo>
                    <a:lnTo>
                      <a:pt x="0" y="4"/>
                    </a:lnTo>
                    <a:lnTo>
                      <a:pt x="0" y="4"/>
                    </a:lnTo>
                    <a:lnTo>
                      <a:pt x="1" y="3"/>
                    </a:lnTo>
                    <a:lnTo>
                      <a:pt x="1" y="2"/>
                    </a:lnTo>
                    <a:lnTo>
                      <a:pt x="2" y="2"/>
                    </a:lnTo>
                    <a:lnTo>
                      <a:pt x="2" y="1"/>
                    </a:lnTo>
                    <a:lnTo>
                      <a:pt x="3" y="0"/>
                    </a:lnTo>
                    <a:lnTo>
                      <a:pt x="3" y="0"/>
                    </a:lnTo>
                    <a:lnTo>
                      <a:pt x="4" y="0"/>
                    </a:lnTo>
                    <a:lnTo>
                      <a:pt x="5" y="0"/>
                    </a:lnTo>
                    <a:lnTo>
                      <a:pt x="5" y="0"/>
                    </a:lnTo>
                    <a:lnTo>
                      <a:pt x="3" y="1"/>
                    </a:lnTo>
                    <a:lnTo>
                      <a:pt x="3" y="2"/>
                    </a:lnTo>
                    <a:lnTo>
                      <a:pt x="3" y="2"/>
                    </a:lnTo>
                    <a:lnTo>
                      <a:pt x="5" y="2"/>
                    </a:lnTo>
                    <a:lnTo>
                      <a:pt x="5" y="2"/>
                    </a:lnTo>
                    <a:lnTo>
                      <a:pt x="5"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4" name="Freeform 182"/>
              <p:cNvSpPr>
                <a:spLocks/>
              </p:cNvSpPr>
              <p:nvPr/>
            </p:nvSpPr>
            <p:spPr bwMode="auto">
              <a:xfrm>
                <a:off x="1018" y="2653"/>
                <a:ext cx="1" cy="1"/>
              </a:xfrm>
              <a:custGeom>
                <a:avLst/>
                <a:gdLst>
                  <a:gd name="T0" fmla="*/ 0 w 1"/>
                  <a:gd name="T1" fmla="*/ 0 h 1"/>
                  <a:gd name="T2" fmla="*/ 1 w 1"/>
                  <a:gd name="T3" fmla="*/ 0 h 1"/>
                  <a:gd name="T4" fmla="*/ 0 w 1"/>
                  <a:gd name="T5" fmla="*/ 1 h 1"/>
                  <a:gd name="T6" fmla="*/ 0 w 1"/>
                  <a:gd name="T7" fmla="*/ 1 h 1"/>
                  <a:gd name="T8" fmla="*/ 0 w 1"/>
                  <a:gd name="T9" fmla="*/ 1 h 1"/>
                  <a:gd name="T10" fmla="*/ 0 w 1"/>
                  <a:gd name="T11" fmla="*/ 0 h 1"/>
                  <a:gd name="T12" fmla="*/ 0 w 1"/>
                  <a:gd name="T13" fmla="*/ 0 h 1"/>
                  <a:gd name="T14" fmla="*/ 0 w 1"/>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1">
                    <a:moveTo>
                      <a:pt x="0" y="0"/>
                    </a:moveTo>
                    <a:lnTo>
                      <a:pt x="1" y="0"/>
                    </a:lnTo>
                    <a:lnTo>
                      <a:pt x="0" y="1"/>
                    </a:lnTo>
                    <a:lnTo>
                      <a:pt x="0" y="1"/>
                    </a:lnTo>
                    <a:lnTo>
                      <a:pt x="0" y="1"/>
                    </a:lnTo>
                    <a:lnTo>
                      <a:pt x="0"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5" name="Freeform 183"/>
              <p:cNvSpPr>
                <a:spLocks/>
              </p:cNvSpPr>
              <p:nvPr/>
            </p:nvSpPr>
            <p:spPr bwMode="auto">
              <a:xfrm>
                <a:off x="1015" y="2657"/>
                <a:ext cx="1" cy="0"/>
              </a:xfrm>
              <a:custGeom>
                <a:avLst/>
                <a:gdLst>
                  <a:gd name="T0" fmla="*/ 1 w 1"/>
                  <a:gd name="T1" fmla="*/ 1 w 1"/>
                  <a:gd name="T2" fmla="*/ 1 w 1"/>
                  <a:gd name="T3" fmla="*/ 0 w 1"/>
                  <a:gd name="T4" fmla="*/ 0 w 1"/>
                  <a:gd name="T5" fmla="*/ 1 w 1"/>
                </a:gdLst>
                <a:ahLst/>
                <a:cxnLst>
                  <a:cxn ang="0">
                    <a:pos x="T0" y="0"/>
                  </a:cxn>
                  <a:cxn ang="0">
                    <a:pos x="T1" y="0"/>
                  </a:cxn>
                  <a:cxn ang="0">
                    <a:pos x="T2" y="0"/>
                  </a:cxn>
                  <a:cxn ang="0">
                    <a:pos x="T3" y="0"/>
                  </a:cxn>
                  <a:cxn ang="0">
                    <a:pos x="T4" y="0"/>
                  </a:cxn>
                  <a:cxn ang="0">
                    <a:pos x="T5" y="0"/>
                  </a:cxn>
                </a:cxnLst>
                <a:rect l="0" t="0" r="r" b="b"/>
                <a:pathLst>
                  <a:path w="1">
                    <a:moveTo>
                      <a:pt x="1" y="0"/>
                    </a:moveTo>
                    <a:lnTo>
                      <a:pt x="1" y="0"/>
                    </a:lnTo>
                    <a:lnTo>
                      <a:pt x="1" y="0"/>
                    </a:lnTo>
                    <a:lnTo>
                      <a:pt x="0" y="0"/>
                    </a:lnTo>
                    <a:lnTo>
                      <a:pt x="0"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6" name="Freeform 184"/>
              <p:cNvSpPr>
                <a:spLocks/>
              </p:cNvSpPr>
              <p:nvPr/>
            </p:nvSpPr>
            <p:spPr bwMode="auto">
              <a:xfrm>
                <a:off x="1413" y="2033"/>
                <a:ext cx="5" cy="12"/>
              </a:xfrm>
              <a:custGeom>
                <a:avLst/>
                <a:gdLst>
                  <a:gd name="T0" fmla="*/ 3 w 5"/>
                  <a:gd name="T1" fmla="*/ 0 h 12"/>
                  <a:gd name="T2" fmla="*/ 3 w 5"/>
                  <a:gd name="T3" fmla="*/ 0 h 12"/>
                  <a:gd name="T4" fmla="*/ 2 w 5"/>
                  <a:gd name="T5" fmla="*/ 0 h 12"/>
                  <a:gd name="T6" fmla="*/ 1 w 5"/>
                  <a:gd name="T7" fmla="*/ 1 h 12"/>
                  <a:gd name="T8" fmla="*/ 1 w 5"/>
                  <a:gd name="T9" fmla="*/ 2 h 12"/>
                  <a:gd name="T10" fmla="*/ 1 w 5"/>
                  <a:gd name="T11" fmla="*/ 2 h 12"/>
                  <a:gd name="T12" fmla="*/ 1 w 5"/>
                  <a:gd name="T13" fmla="*/ 4 h 12"/>
                  <a:gd name="T14" fmla="*/ 2 w 5"/>
                  <a:gd name="T15" fmla="*/ 4 h 12"/>
                  <a:gd name="T16" fmla="*/ 0 w 5"/>
                  <a:gd name="T17" fmla="*/ 6 h 12"/>
                  <a:gd name="T18" fmla="*/ 1 w 5"/>
                  <a:gd name="T19" fmla="*/ 7 h 12"/>
                  <a:gd name="T20" fmla="*/ 1 w 5"/>
                  <a:gd name="T21" fmla="*/ 8 h 12"/>
                  <a:gd name="T22" fmla="*/ 3 w 5"/>
                  <a:gd name="T23" fmla="*/ 6 h 12"/>
                  <a:gd name="T24" fmla="*/ 3 w 5"/>
                  <a:gd name="T25" fmla="*/ 7 h 12"/>
                  <a:gd name="T26" fmla="*/ 3 w 5"/>
                  <a:gd name="T27" fmla="*/ 9 h 12"/>
                  <a:gd name="T28" fmla="*/ 2 w 5"/>
                  <a:gd name="T29" fmla="*/ 12 h 12"/>
                  <a:gd name="T30" fmla="*/ 4 w 5"/>
                  <a:gd name="T31" fmla="*/ 10 h 12"/>
                  <a:gd name="T32" fmla="*/ 4 w 5"/>
                  <a:gd name="T33" fmla="*/ 8 h 12"/>
                  <a:gd name="T34" fmla="*/ 4 w 5"/>
                  <a:gd name="T35" fmla="*/ 7 h 12"/>
                  <a:gd name="T36" fmla="*/ 4 w 5"/>
                  <a:gd name="T37" fmla="*/ 6 h 12"/>
                  <a:gd name="T38" fmla="*/ 4 w 5"/>
                  <a:gd name="T39" fmla="*/ 5 h 12"/>
                  <a:gd name="T40" fmla="*/ 4 w 5"/>
                  <a:gd name="T41" fmla="*/ 4 h 12"/>
                  <a:gd name="T42" fmla="*/ 5 w 5"/>
                  <a:gd name="T43" fmla="*/ 3 h 12"/>
                  <a:gd name="T44" fmla="*/ 3 w 5"/>
                  <a:gd name="T45" fmla="*/ 2 h 12"/>
                  <a:gd name="T46" fmla="*/ 3 w 5"/>
                  <a:gd name="T4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 h="12">
                    <a:moveTo>
                      <a:pt x="3" y="0"/>
                    </a:moveTo>
                    <a:lnTo>
                      <a:pt x="3" y="0"/>
                    </a:lnTo>
                    <a:lnTo>
                      <a:pt x="2" y="0"/>
                    </a:lnTo>
                    <a:lnTo>
                      <a:pt x="1" y="1"/>
                    </a:lnTo>
                    <a:lnTo>
                      <a:pt x="1" y="2"/>
                    </a:lnTo>
                    <a:lnTo>
                      <a:pt x="1" y="2"/>
                    </a:lnTo>
                    <a:lnTo>
                      <a:pt x="1" y="4"/>
                    </a:lnTo>
                    <a:lnTo>
                      <a:pt x="2" y="4"/>
                    </a:lnTo>
                    <a:lnTo>
                      <a:pt x="0" y="6"/>
                    </a:lnTo>
                    <a:lnTo>
                      <a:pt x="1" y="7"/>
                    </a:lnTo>
                    <a:lnTo>
                      <a:pt x="1" y="8"/>
                    </a:lnTo>
                    <a:lnTo>
                      <a:pt x="3" y="6"/>
                    </a:lnTo>
                    <a:lnTo>
                      <a:pt x="3" y="7"/>
                    </a:lnTo>
                    <a:lnTo>
                      <a:pt x="3" y="9"/>
                    </a:lnTo>
                    <a:lnTo>
                      <a:pt x="2" y="12"/>
                    </a:lnTo>
                    <a:lnTo>
                      <a:pt x="4" y="10"/>
                    </a:lnTo>
                    <a:lnTo>
                      <a:pt x="4" y="8"/>
                    </a:lnTo>
                    <a:lnTo>
                      <a:pt x="4" y="7"/>
                    </a:lnTo>
                    <a:lnTo>
                      <a:pt x="4" y="6"/>
                    </a:lnTo>
                    <a:lnTo>
                      <a:pt x="4" y="5"/>
                    </a:lnTo>
                    <a:lnTo>
                      <a:pt x="4" y="4"/>
                    </a:lnTo>
                    <a:lnTo>
                      <a:pt x="5" y="3"/>
                    </a:lnTo>
                    <a:lnTo>
                      <a:pt x="3" y="2"/>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7" name="Freeform 185"/>
              <p:cNvSpPr>
                <a:spLocks/>
              </p:cNvSpPr>
              <p:nvPr/>
            </p:nvSpPr>
            <p:spPr bwMode="auto">
              <a:xfrm>
                <a:off x="1369" y="2068"/>
                <a:ext cx="7" cy="11"/>
              </a:xfrm>
              <a:custGeom>
                <a:avLst/>
                <a:gdLst>
                  <a:gd name="T0" fmla="*/ 7 w 7"/>
                  <a:gd name="T1" fmla="*/ 0 h 11"/>
                  <a:gd name="T2" fmla="*/ 6 w 7"/>
                  <a:gd name="T3" fmla="*/ 0 h 11"/>
                  <a:gd name="T4" fmla="*/ 4 w 7"/>
                  <a:gd name="T5" fmla="*/ 1 h 11"/>
                  <a:gd name="T6" fmla="*/ 2 w 7"/>
                  <a:gd name="T7" fmla="*/ 3 h 11"/>
                  <a:gd name="T8" fmla="*/ 2 w 7"/>
                  <a:gd name="T9" fmla="*/ 3 h 11"/>
                  <a:gd name="T10" fmla="*/ 3 w 7"/>
                  <a:gd name="T11" fmla="*/ 4 h 11"/>
                  <a:gd name="T12" fmla="*/ 1 w 7"/>
                  <a:gd name="T13" fmla="*/ 5 h 11"/>
                  <a:gd name="T14" fmla="*/ 1 w 7"/>
                  <a:gd name="T15" fmla="*/ 4 h 11"/>
                  <a:gd name="T16" fmla="*/ 0 w 7"/>
                  <a:gd name="T17" fmla="*/ 5 h 11"/>
                  <a:gd name="T18" fmla="*/ 0 w 7"/>
                  <a:gd name="T19" fmla="*/ 7 h 11"/>
                  <a:gd name="T20" fmla="*/ 1 w 7"/>
                  <a:gd name="T21" fmla="*/ 9 h 11"/>
                  <a:gd name="T22" fmla="*/ 0 w 7"/>
                  <a:gd name="T23" fmla="*/ 9 h 11"/>
                  <a:gd name="T24" fmla="*/ 0 w 7"/>
                  <a:gd name="T25" fmla="*/ 10 h 11"/>
                  <a:gd name="T26" fmla="*/ 1 w 7"/>
                  <a:gd name="T27" fmla="*/ 11 h 11"/>
                  <a:gd name="T28" fmla="*/ 2 w 7"/>
                  <a:gd name="T29" fmla="*/ 10 h 11"/>
                  <a:gd name="T30" fmla="*/ 2 w 7"/>
                  <a:gd name="T31" fmla="*/ 9 h 11"/>
                  <a:gd name="T32" fmla="*/ 3 w 7"/>
                  <a:gd name="T33" fmla="*/ 9 h 11"/>
                  <a:gd name="T34" fmla="*/ 3 w 7"/>
                  <a:gd name="T35" fmla="*/ 8 h 11"/>
                  <a:gd name="T36" fmla="*/ 4 w 7"/>
                  <a:gd name="T37" fmla="*/ 8 h 11"/>
                  <a:gd name="T38" fmla="*/ 5 w 7"/>
                  <a:gd name="T39" fmla="*/ 7 h 11"/>
                  <a:gd name="T40" fmla="*/ 5 w 7"/>
                  <a:gd name="T41" fmla="*/ 6 h 11"/>
                  <a:gd name="T42" fmla="*/ 5 w 7"/>
                  <a:gd name="T43" fmla="*/ 6 h 11"/>
                  <a:gd name="T44" fmla="*/ 5 w 7"/>
                  <a:gd name="T45" fmla="*/ 5 h 11"/>
                  <a:gd name="T46" fmla="*/ 6 w 7"/>
                  <a:gd name="T47" fmla="*/ 4 h 11"/>
                  <a:gd name="T48" fmla="*/ 7 w 7"/>
                  <a:gd name="T49" fmla="*/ 4 h 11"/>
                  <a:gd name="T50" fmla="*/ 7 w 7"/>
                  <a:gd name="T51" fmla="*/ 3 h 11"/>
                  <a:gd name="T52" fmla="*/ 7 w 7"/>
                  <a:gd name="T53" fmla="*/ 3 h 11"/>
                  <a:gd name="T54" fmla="*/ 7 w 7"/>
                  <a:gd name="T55" fmla="*/ 3 h 11"/>
                  <a:gd name="T56" fmla="*/ 7 w 7"/>
                  <a:gd name="T5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 h="11">
                    <a:moveTo>
                      <a:pt x="7" y="0"/>
                    </a:moveTo>
                    <a:lnTo>
                      <a:pt x="6" y="0"/>
                    </a:lnTo>
                    <a:lnTo>
                      <a:pt x="4" y="1"/>
                    </a:lnTo>
                    <a:lnTo>
                      <a:pt x="2" y="3"/>
                    </a:lnTo>
                    <a:lnTo>
                      <a:pt x="2" y="3"/>
                    </a:lnTo>
                    <a:lnTo>
                      <a:pt x="3" y="4"/>
                    </a:lnTo>
                    <a:lnTo>
                      <a:pt x="1" y="5"/>
                    </a:lnTo>
                    <a:lnTo>
                      <a:pt x="1" y="4"/>
                    </a:lnTo>
                    <a:lnTo>
                      <a:pt x="0" y="5"/>
                    </a:lnTo>
                    <a:lnTo>
                      <a:pt x="0" y="7"/>
                    </a:lnTo>
                    <a:lnTo>
                      <a:pt x="1" y="9"/>
                    </a:lnTo>
                    <a:lnTo>
                      <a:pt x="0" y="9"/>
                    </a:lnTo>
                    <a:lnTo>
                      <a:pt x="0" y="10"/>
                    </a:lnTo>
                    <a:lnTo>
                      <a:pt x="1" y="11"/>
                    </a:lnTo>
                    <a:lnTo>
                      <a:pt x="2" y="10"/>
                    </a:lnTo>
                    <a:lnTo>
                      <a:pt x="2" y="9"/>
                    </a:lnTo>
                    <a:lnTo>
                      <a:pt x="3" y="9"/>
                    </a:lnTo>
                    <a:lnTo>
                      <a:pt x="3" y="8"/>
                    </a:lnTo>
                    <a:lnTo>
                      <a:pt x="4" y="8"/>
                    </a:lnTo>
                    <a:lnTo>
                      <a:pt x="5" y="7"/>
                    </a:lnTo>
                    <a:lnTo>
                      <a:pt x="5" y="6"/>
                    </a:lnTo>
                    <a:lnTo>
                      <a:pt x="5" y="6"/>
                    </a:lnTo>
                    <a:lnTo>
                      <a:pt x="5" y="5"/>
                    </a:lnTo>
                    <a:lnTo>
                      <a:pt x="6" y="4"/>
                    </a:lnTo>
                    <a:lnTo>
                      <a:pt x="7" y="4"/>
                    </a:lnTo>
                    <a:lnTo>
                      <a:pt x="7" y="3"/>
                    </a:lnTo>
                    <a:lnTo>
                      <a:pt x="7" y="3"/>
                    </a:lnTo>
                    <a:lnTo>
                      <a:pt x="7" y="3"/>
                    </a:lnTo>
                    <a:lnTo>
                      <a:pt x="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8" name="Freeform 186"/>
              <p:cNvSpPr>
                <a:spLocks/>
              </p:cNvSpPr>
              <p:nvPr/>
            </p:nvSpPr>
            <p:spPr bwMode="auto">
              <a:xfrm>
                <a:off x="1366" y="2080"/>
                <a:ext cx="3" cy="2"/>
              </a:xfrm>
              <a:custGeom>
                <a:avLst/>
                <a:gdLst>
                  <a:gd name="T0" fmla="*/ 2 w 3"/>
                  <a:gd name="T1" fmla="*/ 1 h 2"/>
                  <a:gd name="T2" fmla="*/ 3 w 3"/>
                  <a:gd name="T3" fmla="*/ 1 h 2"/>
                  <a:gd name="T4" fmla="*/ 2 w 3"/>
                  <a:gd name="T5" fmla="*/ 0 h 2"/>
                  <a:gd name="T6" fmla="*/ 0 w 3"/>
                  <a:gd name="T7" fmla="*/ 1 h 2"/>
                  <a:gd name="T8" fmla="*/ 0 w 3"/>
                  <a:gd name="T9" fmla="*/ 1 h 2"/>
                  <a:gd name="T10" fmla="*/ 1 w 3"/>
                  <a:gd name="T11" fmla="*/ 2 h 2"/>
                  <a:gd name="T12" fmla="*/ 2 w 3"/>
                  <a:gd name="T13" fmla="*/ 2 h 2"/>
                  <a:gd name="T14" fmla="*/ 2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2" y="1"/>
                    </a:moveTo>
                    <a:lnTo>
                      <a:pt x="3" y="1"/>
                    </a:lnTo>
                    <a:lnTo>
                      <a:pt x="2" y="0"/>
                    </a:lnTo>
                    <a:lnTo>
                      <a:pt x="0" y="1"/>
                    </a:lnTo>
                    <a:lnTo>
                      <a:pt x="0" y="1"/>
                    </a:lnTo>
                    <a:lnTo>
                      <a:pt x="1" y="2"/>
                    </a:lnTo>
                    <a:lnTo>
                      <a:pt x="2" y="2"/>
                    </a:lnTo>
                    <a:lnTo>
                      <a:pt x="2"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9" name="Freeform 187"/>
              <p:cNvSpPr>
                <a:spLocks/>
              </p:cNvSpPr>
              <p:nvPr/>
            </p:nvSpPr>
            <p:spPr bwMode="auto">
              <a:xfrm>
                <a:off x="1400" y="2057"/>
                <a:ext cx="4" cy="4"/>
              </a:xfrm>
              <a:custGeom>
                <a:avLst/>
                <a:gdLst>
                  <a:gd name="T0" fmla="*/ 4 w 4"/>
                  <a:gd name="T1" fmla="*/ 3 h 4"/>
                  <a:gd name="T2" fmla="*/ 4 w 4"/>
                  <a:gd name="T3" fmla="*/ 3 h 4"/>
                  <a:gd name="T4" fmla="*/ 4 w 4"/>
                  <a:gd name="T5" fmla="*/ 2 h 4"/>
                  <a:gd name="T6" fmla="*/ 2 w 4"/>
                  <a:gd name="T7" fmla="*/ 2 h 4"/>
                  <a:gd name="T8" fmla="*/ 1 w 4"/>
                  <a:gd name="T9" fmla="*/ 1 h 4"/>
                  <a:gd name="T10" fmla="*/ 0 w 4"/>
                  <a:gd name="T11" fmla="*/ 0 h 4"/>
                  <a:gd name="T12" fmla="*/ 0 w 4"/>
                  <a:gd name="T13" fmla="*/ 0 h 4"/>
                  <a:gd name="T14" fmla="*/ 0 w 4"/>
                  <a:gd name="T15" fmla="*/ 1 h 4"/>
                  <a:gd name="T16" fmla="*/ 0 w 4"/>
                  <a:gd name="T17" fmla="*/ 2 h 4"/>
                  <a:gd name="T18" fmla="*/ 0 w 4"/>
                  <a:gd name="T19" fmla="*/ 3 h 4"/>
                  <a:gd name="T20" fmla="*/ 2 w 4"/>
                  <a:gd name="T21" fmla="*/ 3 h 4"/>
                  <a:gd name="T22" fmla="*/ 4 w 4"/>
                  <a:gd name="T23" fmla="*/ 4 h 4"/>
                  <a:gd name="T24" fmla="*/ 4 w 4"/>
                  <a:gd name="T25"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4">
                    <a:moveTo>
                      <a:pt x="4" y="3"/>
                    </a:moveTo>
                    <a:lnTo>
                      <a:pt x="4" y="3"/>
                    </a:lnTo>
                    <a:lnTo>
                      <a:pt x="4" y="2"/>
                    </a:lnTo>
                    <a:lnTo>
                      <a:pt x="2" y="2"/>
                    </a:lnTo>
                    <a:lnTo>
                      <a:pt x="1" y="1"/>
                    </a:lnTo>
                    <a:lnTo>
                      <a:pt x="0" y="0"/>
                    </a:lnTo>
                    <a:lnTo>
                      <a:pt x="0" y="0"/>
                    </a:lnTo>
                    <a:lnTo>
                      <a:pt x="0" y="1"/>
                    </a:lnTo>
                    <a:lnTo>
                      <a:pt x="0" y="2"/>
                    </a:lnTo>
                    <a:lnTo>
                      <a:pt x="0" y="3"/>
                    </a:lnTo>
                    <a:lnTo>
                      <a:pt x="2" y="3"/>
                    </a:lnTo>
                    <a:lnTo>
                      <a:pt x="4" y="4"/>
                    </a:lnTo>
                    <a:lnTo>
                      <a:pt x="4"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0" name="Freeform 188"/>
              <p:cNvSpPr>
                <a:spLocks/>
              </p:cNvSpPr>
              <p:nvPr/>
            </p:nvSpPr>
            <p:spPr bwMode="auto">
              <a:xfrm>
                <a:off x="1399" y="2061"/>
                <a:ext cx="1" cy="1"/>
              </a:xfrm>
              <a:custGeom>
                <a:avLst/>
                <a:gdLst>
                  <a:gd name="T0" fmla="*/ 1 w 1"/>
                  <a:gd name="T1" fmla="*/ 1 h 1"/>
                  <a:gd name="T2" fmla="*/ 1 w 1"/>
                  <a:gd name="T3" fmla="*/ 0 h 1"/>
                  <a:gd name="T4" fmla="*/ 1 w 1"/>
                  <a:gd name="T5" fmla="*/ 0 h 1"/>
                  <a:gd name="T6" fmla="*/ 1 w 1"/>
                  <a:gd name="T7" fmla="*/ 0 h 1"/>
                  <a:gd name="T8" fmla="*/ 0 w 1"/>
                  <a:gd name="T9" fmla="*/ 0 h 1"/>
                  <a:gd name="T10" fmla="*/ 0 w 1"/>
                  <a:gd name="T11" fmla="*/ 0 h 1"/>
                  <a:gd name="T12" fmla="*/ 1 w 1"/>
                  <a:gd name="T13" fmla="*/ 1 h 1"/>
                  <a:gd name="T14" fmla="*/ 1 w 1"/>
                  <a:gd name="T15" fmla="*/ 1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1">
                    <a:moveTo>
                      <a:pt x="1" y="1"/>
                    </a:moveTo>
                    <a:lnTo>
                      <a:pt x="1" y="0"/>
                    </a:lnTo>
                    <a:lnTo>
                      <a:pt x="1" y="0"/>
                    </a:lnTo>
                    <a:lnTo>
                      <a:pt x="1" y="0"/>
                    </a:lnTo>
                    <a:lnTo>
                      <a:pt x="0" y="0"/>
                    </a:lnTo>
                    <a:lnTo>
                      <a:pt x="0" y="0"/>
                    </a:lnTo>
                    <a:lnTo>
                      <a:pt x="1"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1" name="Freeform 189"/>
              <p:cNvSpPr>
                <a:spLocks/>
              </p:cNvSpPr>
              <p:nvPr/>
            </p:nvSpPr>
            <p:spPr bwMode="auto">
              <a:xfrm>
                <a:off x="1377" y="2065"/>
                <a:ext cx="64" cy="121"/>
              </a:xfrm>
              <a:custGeom>
                <a:avLst/>
                <a:gdLst>
                  <a:gd name="T0" fmla="*/ 33 w 64"/>
                  <a:gd name="T1" fmla="*/ 113 h 121"/>
                  <a:gd name="T2" fmla="*/ 39 w 64"/>
                  <a:gd name="T3" fmla="*/ 110 h 121"/>
                  <a:gd name="T4" fmla="*/ 49 w 64"/>
                  <a:gd name="T5" fmla="*/ 111 h 121"/>
                  <a:gd name="T6" fmla="*/ 61 w 64"/>
                  <a:gd name="T7" fmla="*/ 104 h 121"/>
                  <a:gd name="T8" fmla="*/ 57 w 64"/>
                  <a:gd name="T9" fmla="*/ 100 h 121"/>
                  <a:gd name="T10" fmla="*/ 59 w 64"/>
                  <a:gd name="T11" fmla="*/ 98 h 121"/>
                  <a:gd name="T12" fmla="*/ 63 w 64"/>
                  <a:gd name="T13" fmla="*/ 94 h 121"/>
                  <a:gd name="T14" fmla="*/ 59 w 64"/>
                  <a:gd name="T15" fmla="*/ 82 h 121"/>
                  <a:gd name="T16" fmla="*/ 50 w 64"/>
                  <a:gd name="T17" fmla="*/ 84 h 121"/>
                  <a:gd name="T18" fmla="*/ 50 w 64"/>
                  <a:gd name="T19" fmla="*/ 76 h 121"/>
                  <a:gd name="T20" fmla="*/ 51 w 64"/>
                  <a:gd name="T21" fmla="*/ 74 h 121"/>
                  <a:gd name="T22" fmla="*/ 47 w 64"/>
                  <a:gd name="T23" fmla="*/ 64 h 121"/>
                  <a:gd name="T24" fmla="*/ 40 w 64"/>
                  <a:gd name="T25" fmla="*/ 58 h 121"/>
                  <a:gd name="T26" fmla="*/ 34 w 64"/>
                  <a:gd name="T27" fmla="*/ 44 h 121"/>
                  <a:gd name="T28" fmla="*/ 23 w 64"/>
                  <a:gd name="T29" fmla="*/ 40 h 121"/>
                  <a:gd name="T30" fmla="*/ 27 w 64"/>
                  <a:gd name="T31" fmla="*/ 34 h 121"/>
                  <a:gd name="T32" fmla="*/ 29 w 64"/>
                  <a:gd name="T33" fmla="*/ 30 h 121"/>
                  <a:gd name="T34" fmla="*/ 35 w 64"/>
                  <a:gd name="T35" fmla="*/ 16 h 121"/>
                  <a:gd name="T36" fmla="*/ 23 w 64"/>
                  <a:gd name="T37" fmla="*/ 14 h 121"/>
                  <a:gd name="T38" fmla="*/ 15 w 64"/>
                  <a:gd name="T39" fmla="*/ 16 h 121"/>
                  <a:gd name="T40" fmla="*/ 16 w 64"/>
                  <a:gd name="T41" fmla="*/ 12 h 121"/>
                  <a:gd name="T42" fmla="*/ 22 w 64"/>
                  <a:gd name="T43" fmla="*/ 0 h 121"/>
                  <a:gd name="T44" fmla="*/ 11 w 64"/>
                  <a:gd name="T45" fmla="*/ 1 h 121"/>
                  <a:gd name="T46" fmla="*/ 5 w 64"/>
                  <a:gd name="T47" fmla="*/ 9 h 121"/>
                  <a:gd name="T48" fmla="*/ 3 w 64"/>
                  <a:gd name="T49" fmla="*/ 17 h 121"/>
                  <a:gd name="T50" fmla="*/ 5 w 64"/>
                  <a:gd name="T51" fmla="*/ 20 h 121"/>
                  <a:gd name="T52" fmla="*/ 3 w 64"/>
                  <a:gd name="T53" fmla="*/ 24 h 121"/>
                  <a:gd name="T54" fmla="*/ 1 w 64"/>
                  <a:gd name="T55" fmla="*/ 29 h 121"/>
                  <a:gd name="T56" fmla="*/ 5 w 64"/>
                  <a:gd name="T57" fmla="*/ 32 h 121"/>
                  <a:gd name="T58" fmla="*/ 4 w 64"/>
                  <a:gd name="T59" fmla="*/ 38 h 121"/>
                  <a:gd name="T60" fmla="*/ 5 w 64"/>
                  <a:gd name="T61" fmla="*/ 43 h 121"/>
                  <a:gd name="T62" fmla="*/ 4 w 64"/>
                  <a:gd name="T63" fmla="*/ 49 h 121"/>
                  <a:gd name="T64" fmla="*/ 8 w 64"/>
                  <a:gd name="T65" fmla="*/ 37 h 121"/>
                  <a:gd name="T66" fmla="*/ 8 w 64"/>
                  <a:gd name="T67" fmla="*/ 41 h 121"/>
                  <a:gd name="T68" fmla="*/ 11 w 64"/>
                  <a:gd name="T69" fmla="*/ 40 h 121"/>
                  <a:gd name="T70" fmla="*/ 11 w 64"/>
                  <a:gd name="T71" fmla="*/ 46 h 121"/>
                  <a:gd name="T72" fmla="*/ 9 w 64"/>
                  <a:gd name="T73" fmla="*/ 56 h 121"/>
                  <a:gd name="T74" fmla="*/ 9 w 64"/>
                  <a:gd name="T75" fmla="*/ 57 h 121"/>
                  <a:gd name="T76" fmla="*/ 14 w 64"/>
                  <a:gd name="T77" fmla="*/ 57 h 121"/>
                  <a:gd name="T78" fmla="*/ 24 w 64"/>
                  <a:gd name="T79" fmla="*/ 56 h 121"/>
                  <a:gd name="T80" fmla="*/ 21 w 64"/>
                  <a:gd name="T81" fmla="*/ 64 h 121"/>
                  <a:gd name="T82" fmla="*/ 27 w 64"/>
                  <a:gd name="T83" fmla="*/ 65 h 121"/>
                  <a:gd name="T84" fmla="*/ 27 w 64"/>
                  <a:gd name="T85" fmla="*/ 72 h 121"/>
                  <a:gd name="T86" fmla="*/ 25 w 64"/>
                  <a:gd name="T87" fmla="*/ 78 h 121"/>
                  <a:gd name="T88" fmla="*/ 15 w 64"/>
                  <a:gd name="T89" fmla="*/ 83 h 121"/>
                  <a:gd name="T90" fmla="*/ 16 w 64"/>
                  <a:gd name="T91" fmla="*/ 92 h 121"/>
                  <a:gd name="T92" fmla="*/ 9 w 64"/>
                  <a:gd name="T93" fmla="*/ 100 h 121"/>
                  <a:gd name="T94" fmla="*/ 14 w 64"/>
                  <a:gd name="T95" fmla="*/ 100 h 121"/>
                  <a:gd name="T96" fmla="*/ 21 w 64"/>
                  <a:gd name="T97" fmla="*/ 103 h 121"/>
                  <a:gd name="T98" fmla="*/ 29 w 64"/>
                  <a:gd name="T99" fmla="*/ 99 h 121"/>
                  <a:gd name="T100" fmla="*/ 23 w 64"/>
                  <a:gd name="T101" fmla="*/ 106 h 121"/>
                  <a:gd name="T102" fmla="*/ 7 w 64"/>
                  <a:gd name="T103" fmla="*/ 118 h 121"/>
                  <a:gd name="T104" fmla="*/ 7 w 64"/>
                  <a:gd name="T105" fmla="*/ 121 h 121"/>
                  <a:gd name="T106" fmla="*/ 11 w 64"/>
                  <a:gd name="T107" fmla="*/ 117 h 121"/>
                  <a:gd name="T108" fmla="*/ 22 w 64"/>
                  <a:gd name="T109" fmla="*/ 1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 h="121">
                    <a:moveTo>
                      <a:pt x="29" y="114"/>
                    </a:moveTo>
                    <a:lnTo>
                      <a:pt x="29" y="114"/>
                    </a:lnTo>
                    <a:lnTo>
                      <a:pt x="30" y="114"/>
                    </a:lnTo>
                    <a:lnTo>
                      <a:pt x="31" y="113"/>
                    </a:lnTo>
                    <a:lnTo>
                      <a:pt x="33" y="114"/>
                    </a:lnTo>
                    <a:lnTo>
                      <a:pt x="33" y="113"/>
                    </a:lnTo>
                    <a:lnTo>
                      <a:pt x="33" y="112"/>
                    </a:lnTo>
                    <a:lnTo>
                      <a:pt x="37" y="112"/>
                    </a:lnTo>
                    <a:lnTo>
                      <a:pt x="37" y="112"/>
                    </a:lnTo>
                    <a:lnTo>
                      <a:pt x="39" y="111"/>
                    </a:lnTo>
                    <a:lnTo>
                      <a:pt x="39" y="110"/>
                    </a:lnTo>
                    <a:lnTo>
                      <a:pt x="39" y="110"/>
                    </a:lnTo>
                    <a:lnTo>
                      <a:pt x="39" y="110"/>
                    </a:lnTo>
                    <a:lnTo>
                      <a:pt x="41" y="111"/>
                    </a:lnTo>
                    <a:lnTo>
                      <a:pt x="42" y="110"/>
                    </a:lnTo>
                    <a:lnTo>
                      <a:pt x="42" y="111"/>
                    </a:lnTo>
                    <a:lnTo>
                      <a:pt x="43" y="112"/>
                    </a:lnTo>
                    <a:lnTo>
                      <a:pt x="49" y="111"/>
                    </a:lnTo>
                    <a:lnTo>
                      <a:pt x="50" y="111"/>
                    </a:lnTo>
                    <a:lnTo>
                      <a:pt x="57" y="109"/>
                    </a:lnTo>
                    <a:lnTo>
                      <a:pt x="57" y="108"/>
                    </a:lnTo>
                    <a:lnTo>
                      <a:pt x="61" y="106"/>
                    </a:lnTo>
                    <a:lnTo>
                      <a:pt x="61" y="104"/>
                    </a:lnTo>
                    <a:lnTo>
                      <a:pt x="61" y="104"/>
                    </a:lnTo>
                    <a:lnTo>
                      <a:pt x="57" y="104"/>
                    </a:lnTo>
                    <a:lnTo>
                      <a:pt x="55" y="104"/>
                    </a:lnTo>
                    <a:lnTo>
                      <a:pt x="55" y="102"/>
                    </a:lnTo>
                    <a:lnTo>
                      <a:pt x="55" y="102"/>
                    </a:lnTo>
                    <a:lnTo>
                      <a:pt x="56" y="101"/>
                    </a:lnTo>
                    <a:lnTo>
                      <a:pt x="57" y="100"/>
                    </a:lnTo>
                    <a:lnTo>
                      <a:pt x="57" y="100"/>
                    </a:lnTo>
                    <a:lnTo>
                      <a:pt x="57" y="99"/>
                    </a:lnTo>
                    <a:lnTo>
                      <a:pt x="56" y="99"/>
                    </a:lnTo>
                    <a:lnTo>
                      <a:pt x="57" y="98"/>
                    </a:lnTo>
                    <a:lnTo>
                      <a:pt x="58" y="98"/>
                    </a:lnTo>
                    <a:lnTo>
                      <a:pt x="59" y="98"/>
                    </a:lnTo>
                    <a:lnTo>
                      <a:pt x="60" y="98"/>
                    </a:lnTo>
                    <a:lnTo>
                      <a:pt x="60" y="97"/>
                    </a:lnTo>
                    <a:lnTo>
                      <a:pt x="60" y="96"/>
                    </a:lnTo>
                    <a:lnTo>
                      <a:pt x="61" y="96"/>
                    </a:lnTo>
                    <a:lnTo>
                      <a:pt x="61" y="95"/>
                    </a:lnTo>
                    <a:lnTo>
                      <a:pt x="63" y="94"/>
                    </a:lnTo>
                    <a:lnTo>
                      <a:pt x="63" y="90"/>
                    </a:lnTo>
                    <a:lnTo>
                      <a:pt x="64" y="88"/>
                    </a:lnTo>
                    <a:lnTo>
                      <a:pt x="63" y="86"/>
                    </a:lnTo>
                    <a:lnTo>
                      <a:pt x="62" y="84"/>
                    </a:lnTo>
                    <a:lnTo>
                      <a:pt x="61" y="83"/>
                    </a:lnTo>
                    <a:lnTo>
                      <a:pt x="59" y="82"/>
                    </a:lnTo>
                    <a:lnTo>
                      <a:pt x="57" y="82"/>
                    </a:lnTo>
                    <a:lnTo>
                      <a:pt x="54" y="83"/>
                    </a:lnTo>
                    <a:lnTo>
                      <a:pt x="53" y="85"/>
                    </a:lnTo>
                    <a:lnTo>
                      <a:pt x="52" y="84"/>
                    </a:lnTo>
                    <a:lnTo>
                      <a:pt x="51" y="84"/>
                    </a:lnTo>
                    <a:lnTo>
                      <a:pt x="50" y="84"/>
                    </a:lnTo>
                    <a:lnTo>
                      <a:pt x="51" y="83"/>
                    </a:lnTo>
                    <a:lnTo>
                      <a:pt x="52" y="80"/>
                    </a:lnTo>
                    <a:lnTo>
                      <a:pt x="53" y="80"/>
                    </a:lnTo>
                    <a:lnTo>
                      <a:pt x="53" y="78"/>
                    </a:lnTo>
                    <a:lnTo>
                      <a:pt x="51" y="76"/>
                    </a:lnTo>
                    <a:lnTo>
                      <a:pt x="50" y="76"/>
                    </a:lnTo>
                    <a:lnTo>
                      <a:pt x="50" y="74"/>
                    </a:lnTo>
                    <a:lnTo>
                      <a:pt x="49" y="74"/>
                    </a:lnTo>
                    <a:lnTo>
                      <a:pt x="47" y="72"/>
                    </a:lnTo>
                    <a:lnTo>
                      <a:pt x="47" y="72"/>
                    </a:lnTo>
                    <a:lnTo>
                      <a:pt x="49" y="74"/>
                    </a:lnTo>
                    <a:lnTo>
                      <a:pt x="51" y="74"/>
                    </a:lnTo>
                    <a:lnTo>
                      <a:pt x="51" y="74"/>
                    </a:lnTo>
                    <a:lnTo>
                      <a:pt x="51" y="71"/>
                    </a:lnTo>
                    <a:lnTo>
                      <a:pt x="49" y="70"/>
                    </a:lnTo>
                    <a:lnTo>
                      <a:pt x="48" y="68"/>
                    </a:lnTo>
                    <a:lnTo>
                      <a:pt x="48" y="66"/>
                    </a:lnTo>
                    <a:lnTo>
                      <a:pt x="47" y="64"/>
                    </a:lnTo>
                    <a:lnTo>
                      <a:pt x="46" y="63"/>
                    </a:lnTo>
                    <a:lnTo>
                      <a:pt x="45" y="61"/>
                    </a:lnTo>
                    <a:lnTo>
                      <a:pt x="43" y="60"/>
                    </a:lnTo>
                    <a:lnTo>
                      <a:pt x="41" y="60"/>
                    </a:lnTo>
                    <a:lnTo>
                      <a:pt x="40" y="60"/>
                    </a:lnTo>
                    <a:lnTo>
                      <a:pt x="40" y="58"/>
                    </a:lnTo>
                    <a:lnTo>
                      <a:pt x="39" y="56"/>
                    </a:lnTo>
                    <a:lnTo>
                      <a:pt x="38" y="54"/>
                    </a:lnTo>
                    <a:lnTo>
                      <a:pt x="37" y="52"/>
                    </a:lnTo>
                    <a:lnTo>
                      <a:pt x="37" y="46"/>
                    </a:lnTo>
                    <a:lnTo>
                      <a:pt x="35" y="46"/>
                    </a:lnTo>
                    <a:lnTo>
                      <a:pt x="34" y="44"/>
                    </a:lnTo>
                    <a:lnTo>
                      <a:pt x="33" y="42"/>
                    </a:lnTo>
                    <a:lnTo>
                      <a:pt x="29" y="40"/>
                    </a:lnTo>
                    <a:lnTo>
                      <a:pt x="28" y="40"/>
                    </a:lnTo>
                    <a:lnTo>
                      <a:pt x="25" y="40"/>
                    </a:lnTo>
                    <a:lnTo>
                      <a:pt x="23" y="40"/>
                    </a:lnTo>
                    <a:lnTo>
                      <a:pt x="23" y="40"/>
                    </a:lnTo>
                    <a:lnTo>
                      <a:pt x="23" y="38"/>
                    </a:lnTo>
                    <a:lnTo>
                      <a:pt x="24" y="38"/>
                    </a:lnTo>
                    <a:lnTo>
                      <a:pt x="25" y="37"/>
                    </a:lnTo>
                    <a:lnTo>
                      <a:pt x="27" y="37"/>
                    </a:lnTo>
                    <a:lnTo>
                      <a:pt x="28" y="36"/>
                    </a:lnTo>
                    <a:lnTo>
                      <a:pt x="27" y="34"/>
                    </a:lnTo>
                    <a:lnTo>
                      <a:pt x="26" y="34"/>
                    </a:lnTo>
                    <a:lnTo>
                      <a:pt x="25" y="33"/>
                    </a:lnTo>
                    <a:lnTo>
                      <a:pt x="27" y="33"/>
                    </a:lnTo>
                    <a:lnTo>
                      <a:pt x="28" y="32"/>
                    </a:lnTo>
                    <a:lnTo>
                      <a:pt x="29" y="32"/>
                    </a:lnTo>
                    <a:lnTo>
                      <a:pt x="29" y="30"/>
                    </a:lnTo>
                    <a:lnTo>
                      <a:pt x="31" y="27"/>
                    </a:lnTo>
                    <a:lnTo>
                      <a:pt x="31" y="26"/>
                    </a:lnTo>
                    <a:lnTo>
                      <a:pt x="32" y="24"/>
                    </a:lnTo>
                    <a:lnTo>
                      <a:pt x="33" y="22"/>
                    </a:lnTo>
                    <a:lnTo>
                      <a:pt x="35" y="19"/>
                    </a:lnTo>
                    <a:lnTo>
                      <a:pt x="35" y="16"/>
                    </a:lnTo>
                    <a:lnTo>
                      <a:pt x="34" y="15"/>
                    </a:lnTo>
                    <a:lnTo>
                      <a:pt x="31" y="15"/>
                    </a:lnTo>
                    <a:lnTo>
                      <a:pt x="29" y="15"/>
                    </a:lnTo>
                    <a:lnTo>
                      <a:pt x="26" y="15"/>
                    </a:lnTo>
                    <a:lnTo>
                      <a:pt x="25" y="15"/>
                    </a:lnTo>
                    <a:lnTo>
                      <a:pt x="23" y="14"/>
                    </a:lnTo>
                    <a:lnTo>
                      <a:pt x="17" y="16"/>
                    </a:lnTo>
                    <a:lnTo>
                      <a:pt x="16" y="18"/>
                    </a:lnTo>
                    <a:lnTo>
                      <a:pt x="15" y="17"/>
                    </a:lnTo>
                    <a:lnTo>
                      <a:pt x="16" y="16"/>
                    </a:lnTo>
                    <a:lnTo>
                      <a:pt x="16" y="15"/>
                    </a:lnTo>
                    <a:lnTo>
                      <a:pt x="15" y="16"/>
                    </a:lnTo>
                    <a:lnTo>
                      <a:pt x="15" y="15"/>
                    </a:lnTo>
                    <a:lnTo>
                      <a:pt x="17" y="14"/>
                    </a:lnTo>
                    <a:lnTo>
                      <a:pt x="18" y="13"/>
                    </a:lnTo>
                    <a:lnTo>
                      <a:pt x="15" y="13"/>
                    </a:lnTo>
                    <a:lnTo>
                      <a:pt x="16" y="12"/>
                    </a:lnTo>
                    <a:lnTo>
                      <a:pt x="16" y="12"/>
                    </a:lnTo>
                    <a:lnTo>
                      <a:pt x="17" y="10"/>
                    </a:lnTo>
                    <a:lnTo>
                      <a:pt x="21" y="8"/>
                    </a:lnTo>
                    <a:lnTo>
                      <a:pt x="22" y="6"/>
                    </a:lnTo>
                    <a:lnTo>
                      <a:pt x="23" y="4"/>
                    </a:lnTo>
                    <a:lnTo>
                      <a:pt x="24" y="1"/>
                    </a:lnTo>
                    <a:lnTo>
                      <a:pt x="22" y="0"/>
                    </a:lnTo>
                    <a:lnTo>
                      <a:pt x="20" y="1"/>
                    </a:lnTo>
                    <a:lnTo>
                      <a:pt x="18" y="1"/>
                    </a:lnTo>
                    <a:lnTo>
                      <a:pt x="17" y="1"/>
                    </a:lnTo>
                    <a:lnTo>
                      <a:pt x="14" y="2"/>
                    </a:lnTo>
                    <a:lnTo>
                      <a:pt x="14" y="2"/>
                    </a:lnTo>
                    <a:lnTo>
                      <a:pt x="11" y="1"/>
                    </a:lnTo>
                    <a:lnTo>
                      <a:pt x="9" y="2"/>
                    </a:lnTo>
                    <a:lnTo>
                      <a:pt x="8" y="4"/>
                    </a:lnTo>
                    <a:lnTo>
                      <a:pt x="8" y="6"/>
                    </a:lnTo>
                    <a:lnTo>
                      <a:pt x="6" y="6"/>
                    </a:lnTo>
                    <a:lnTo>
                      <a:pt x="6" y="8"/>
                    </a:lnTo>
                    <a:lnTo>
                      <a:pt x="5" y="9"/>
                    </a:lnTo>
                    <a:lnTo>
                      <a:pt x="5" y="10"/>
                    </a:lnTo>
                    <a:lnTo>
                      <a:pt x="7" y="11"/>
                    </a:lnTo>
                    <a:lnTo>
                      <a:pt x="3" y="13"/>
                    </a:lnTo>
                    <a:lnTo>
                      <a:pt x="3" y="16"/>
                    </a:lnTo>
                    <a:lnTo>
                      <a:pt x="4" y="17"/>
                    </a:lnTo>
                    <a:lnTo>
                      <a:pt x="3" y="17"/>
                    </a:lnTo>
                    <a:lnTo>
                      <a:pt x="3" y="17"/>
                    </a:lnTo>
                    <a:lnTo>
                      <a:pt x="2" y="17"/>
                    </a:lnTo>
                    <a:lnTo>
                      <a:pt x="2" y="20"/>
                    </a:lnTo>
                    <a:lnTo>
                      <a:pt x="3" y="20"/>
                    </a:lnTo>
                    <a:lnTo>
                      <a:pt x="5" y="19"/>
                    </a:lnTo>
                    <a:lnTo>
                      <a:pt x="5" y="20"/>
                    </a:lnTo>
                    <a:lnTo>
                      <a:pt x="4" y="20"/>
                    </a:lnTo>
                    <a:lnTo>
                      <a:pt x="5" y="21"/>
                    </a:lnTo>
                    <a:lnTo>
                      <a:pt x="4" y="22"/>
                    </a:lnTo>
                    <a:lnTo>
                      <a:pt x="4" y="22"/>
                    </a:lnTo>
                    <a:lnTo>
                      <a:pt x="4" y="24"/>
                    </a:lnTo>
                    <a:lnTo>
                      <a:pt x="3" y="24"/>
                    </a:lnTo>
                    <a:lnTo>
                      <a:pt x="3" y="24"/>
                    </a:lnTo>
                    <a:lnTo>
                      <a:pt x="3" y="25"/>
                    </a:lnTo>
                    <a:lnTo>
                      <a:pt x="3" y="26"/>
                    </a:lnTo>
                    <a:lnTo>
                      <a:pt x="2" y="26"/>
                    </a:lnTo>
                    <a:lnTo>
                      <a:pt x="2" y="28"/>
                    </a:lnTo>
                    <a:lnTo>
                      <a:pt x="1" y="29"/>
                    </a:lnTo>
                    <a:lnTo>
                      <a:pt x="0" y="30"/>
                    </a:lnTo>
                    <a:lnTo>
                      <a:pt x="0" y="30"/>
                    </a:lnTo>
                    <a:lnTo>
                      <a:pt x="1" y="30"/>
                    </a:lnTo>
                    <a:lnTo>
                      <a:pt x="1" y="32"/>
                    </a:lnTo>
                    <a:lnTo>
                      <a:pt x="3" y="33"/>
                    </a:lnTo>
                    <a:lnTo>
                      <a:pt x="5" y="32"/>
                    </a:lnTo>
                    <a:lnTo>
                      <a:pt x="6" y="31"/>
                    </a:lnTo>
                    <a:lnTo>
                      <a:pt x="7" y="30"/>
                    </a:lnTo>
                    <a:lnTo>
                      <a:pt x="7" y="31"/>
                    </a:lnTo>
                    <a:lnTo>
                      <a:pt x="7" y="32"/>
                    </a:lnTo>
                    <a:lnTo>
                      <a:pt x="5" y="36"/>
                    </a:lnTo>
                    <a:lnTo>
                      <a:pt x="4" y="38"/>
                    </a:lnTo>
                    <a:lnTo>
                      <a:pt x="4" y="38"/>
                    </a:lnTo>
                    <a:lnTo>
                      <a:pt x="4" y="40"/>
                    </a:lnTo>
                    <a:lnTo>
                      <a:pt x="4" y="41"/>
                    </a:lnTo>
                    <a:lnTo>
                      <a:pt x="4" y="42"/>
                    </a:lnTo>
                    <a:lnTo>
                      <a:pt x="5" y="42"/>
                    </a:lnTo>
                    <a:lnTo>
                      <a:pt x="5" y="43"/>
                    </a:lnTo>
                    <a:lnTo>
                      <a:pt x="5" y="44"/>
                    </a:lnTo>
                    <a:lnTo>
                      <a:pt x="3" y="46"/>
                    </a:lnTo>
                    <a:lnTo>
                      <a:pt x="3" y="50"/>
                    </a:lnTo>
                    <a:lnTo>
                      <a:pt x="3" y="50"/>
                    </a:lnTo>
                    <a:lnTo>
                      <a:pt x="3" y="50"/>
                    </a:lnTo>
                    <a:lnTo>
                      <a:pt x="4" y="49"/>
                    </a:lnTo>
                    <a:lnTo>
                      <a:pt x="5" y="47"/>
                    </a:lnTo>
                    <a:lnTo>
                      <a:pt x="6" y="44"/>
                    </a:lnTo>
                    <a:lnTo>
                      <a:pt x="6" y="42"/>
                    </a:lnTo>
                    <a:lnTo>
                      <a:pt x="5" y="40"/>
                    </a:lnTo>
                    <a:lnTo>
                      <a:pt x="5" y="40"/>
                    </a:lnTo>
                    <a:lnTo>
                      <a:pt x="8" y="37"/>
                    </a:lnTo>
                    <a:lnTo>
                      <a:pt x="8" y="38"/>
                    </a:lnTo>
                    <a:lnTo>
                      <a:pt x="7" y="40"/>
                    </a:lnTo>
                    <a:lnTo>
                      <a:pt x="7" y="42"/>
                    </a:lnTo>
                    <a:lnTo>
                      <a:pt x="7" y="42"/>
                    </a:lnTo>
                    <a:lnTo>
                      <a:pt x="7" y="42"/>
                    </a:lnTo>
                    <a:lnTo>
                      <a:pt x="8" y="41"/>
                    </a:lnTo>
                    <a:lnTo>
                      <a:pt x="8" y="40"/>
                    </a:lnTo>
                    <a:lnTo>
                      <a:pt x="9" y="41"/>
                    </a:lnTo>
                    <a:lnTo>
                      <a:pt x="9" y="41"/>
                    </a:lnTo>
                    <a:lnTo>
                      <a:pt x="9" y="39"/>
                    </a:lnTo>
                    <a:lnTo>
                      <a:pt x="11" y="40"/>
                    </a:lnTo>
                    <a:lnTo>
                      <a:pt x="11" y="40"/>
                    </a:lnTo>
                    <a:lnTo>
                      <a:pt x="11" y="41"/>
                    </a:lnTo>
                    <a:lnTo>
                      <a:pt x="11" y="42"/>
                    </a:lnTo>
                    <a:lnTo>
                      <a:pt x="10" y="42"/>
                    </a:lnTo>
                    <a:lnTo>
                      <a:pt x="10" y="44"/>
                    </a:lnTo>
                    <a:lnTo>
                      <a:pt x="11" y="45"/>
                    </a:lnTo>
                    <a:lnTo>
                      <a:pt x="11" y="46"/>
                    </a:lnTo>
                    <a:lnTo>
                      <a:pt x="11" y="48"/>
                    </a:lnTo>
                    <a:lnTo>
                      <a:pt x="11" y="49"/>
                    </a:lnTo>
                    <a:lnTo>
                      <a:pt x="10" y="51"/>
                    </a:lnTo>
                    <a:lnTo>
                      <a:pt x="9" y="53"/>
                    </a:lnTo>
                    <a:lnTo>
                      <a:pt x="9" y="54"/>
                    </a:lnTo>
                    <a:lnTo>
                      <a:pt x="9" y="56"/>
                    </a:lnTo>
                    <a:lnTo>
                      <a:pt x="8" y="54"/>
                    </a:lnTo>
                    <a:lnTo>
                      <a:pt x="7" y="56"/>
                    </a:lnTo>
                    <a:lnTo>
                      <a:pt x="9" y="59"/>
                    </a:lnTo>
                    <a:lnTo>
                      <a:pt x="9" y="60"/>
                    </a:lnTo>
                    <a:lnTo>
                      <a:pt x="9" y="59"/>
                    </a:lnTo>
                    <a:lnTo>
                      <a:pt x="9" y="57"/>
                    </a:lnTo>
                    <a:lnTo>
                      <a:pt x="9" y="57"/>
                    </a:lnTo>
                    <a:lnTo>
                      <a:pt x="10" y="56"/>
                    </a:lnTo>
                    <a:lnTo>
                      <a:pt x="13" y="58"/>
                    </a:lnTo>
                    <a:lnTo>
                      <a:pt x="13" y="59"/>
                    </a:lnTo>
                    <a:lnTo>
                      <a:pt x="14" y="58"/>
                    </a:lnTo>
                    <a:lnTo>
                      <a:pt x="14" y="57"/>
                    </a:lnTo>
                    <a:lnTo>
                      <a:pt x="17" y="57"/>
                    </a:lnTo>
                    <a:lnTo>
                      <a:pt x="20" y="56"/>
                    </a:lnTo>
                    <a:lnTo>
                      <a:pt x="20" y="56"/>
                    </a:lnTo>
                    <a:lnTo>
                      <a:pt x="21" y="55"/>
                    </a:lnTo>
                    <a:lnTo>
                      <a:pt x="25" y="55"/>
                    </a:lnTo>
                    <a:lnTo>
                      <a:pt x="24" y="56"/>
                    </a:lnTo>
                    <a:lnTo>
                      <a:pt x="23" y="56"/>
                    </a:lnTo>
                    <a:lnTo>
                      <a:pt x="22" y="57"/>
                    </a:lnTo>
                    <a:lnTo>
                      <a:pt x="20" y="60"/>
                    </a:lnTo>
                    <a:lnTo>
                      <a:pt x="20" y="62"/>
                    </a:lnTo>
                    <a:lnTo>
                      <a:pt x="21" y="63"/>
                    </a:lnTo>
                    <a:lnTo>
                      <a:pt x="21" y="64"/>
                    </a:lnTo>
                    <a:lnTo>
                      <a:pt x="22" y="65"/>
                    </a:lnTo>
                    <a:lnTo>
                      <a:pt x="22" y="66"/>
                    </a:lnTo>
                    <a:lnTo>
                      <a:pt x="22" y="65"/>
                    </a:lnTo>
                    <a:lnTo>
                      <a:pt x="23" y="67"/>
                    </a:lnTo>
                    <a:lnTo>
                      <a:pt x="25" y="66"/>
                    </a:lnTo>
                    <a:lnTo>
                      <a:pt x="27" y="65"/>
                    </a:lnTo>
                    <a:lnTo>
                      <a:pt x="27" y="65"/>
                    </a:lnTo>
                    <a:lnTo>
                      <a:pt x="27" y="66"/>
                    </a:lnTo>
                    <a:lnTo>
                      <a:pt x="27" y="69"/>
                    </a:lnTo>
                    <a:lnTo>
                      <a:pt x="25" y="70"/>
                    </a:lnTo>
                    <a:lnTo>
                      <a:pt x="25" y="71"/>
                    </a:lnTo>
                    <a:lnTo>
                      <a:pt x="27" y="72"/>
                    </a:lnTo>
                    <a:lnTo>
                      <a:pt x="25" y="73"/>
                    </a:lnTo>
                    <a:lnTo>
                      <a:pt x="25" y="75"/>
                    </a:lnTo>
                    <a:lnTo>
                      <a:pt x="25" y="76"/>
                    </a:lnTo>
                    <a:lnTo>
                      <a:pt x="26" y="76"/>
                    </a:lnTo>
                    <a:lnTo>
                      <a:pt x="25" y="77"/>
                    </a:lnTo>
                    <a:lnTo>
                      <a:pt x="25" y="78"/>
                    </a:lnTo>
                    <a:lnTo>
                      <a:pt x="19" y="78"/>
                    </a:lnTo>
                    <a:lnTo>
                      <a:pt x="17" y="79"/>
                    </a:lnTo>
                    <a:lnTo>
                      <a:pt x="15" y="80"/>
                    </a:lnTo>
                    <a:lnTo>
                      <a:pt x="11" y="84"/>
                    </a:lnTo>
                    <a:lnTo>
                      <a:pt x="12" y="84"/>
                    </a:lnTo>
                    <a:lnTo>
                      <a:pt x="15" y="83"/>
                    </a:lnTo>
                    <a:lnTo>
                      <a:pt x="16" y="83"/>
                    </a:lnTo>
                    <a:lnTo>
                      <a:pt x="16" y="84"/>
                    </a:lnTo>
                    <a:lnTo>
                      <a:pt x="17" y="87"/>
                    </a:lnTo>
                    <a:lnTo>
                      <a:pt x="17" y="88"/>
                    </a:lnTo>
                    <a:lnTo>
                      <a:pt x="17" y="88"/>
                    </a:lnTo>
                    <a:lnTo>
                      <a:pt x="16" y="92"/>
                    </a:lnTo>
                    <a:lnTo>
                      <a:pt x="11" y="94"/>
                    </a:lnTo>
                    <a:lnTo>
                      <a:pt x="7" y="97"/>
                    </a:lnTo>
                    <a:lnTo>
                      <a:pt x="7" y="98"/>
                    </a:lnTo>
                    <a:lnTo>
                      <a:pt x="7" y="98"/>
                    </a:lnTo>
                    <a:lnTo>
                      <a:pt x="8" y="100"/>
                    </a:lnTo>
                    <a:lnTo>
                      <a:pt x="9" y="100"/>
                    </a:lnTo>
                    <a:lnTo>
                      <a:pt x="9" y="100"/>
                    </a:lnTo>
                    <a:lnTo>
                      <a:pt x="11" y="100"/>
                    </a:lnTo>
                    <a:lnTo>
                      <a:pt x="12" y="99"/>
                    </a:lnTo>
                    <a:lnTo>
                      <a:pt x="13" y="98"/>
                    </a:lnTo>
                    <a:lnTo>
                      <a:pt x="14" y="98"/>
                    </a:lnTo>
                    <a:lnTo>
                      <a:pt x="14" y="100"/>
                    </a:lnTo>
                    <a:lnTo>
                      <a:pt x="15" y="101"/>
                    </a:lnTo>
                    <a:lnTo>
                      <a:pt x="17" y="101"/>
                    </a:lnTo>
                    <a:lnTo>
                      <a:pt x="17" y="100"/>
                    </a:lnTo>
                    <a:lnTo>
                      <a:pt x="18" y="100"/>
                    </a:lnTo>
                    <a:lnTo>
                      <a:pt x="19" y="100"/>
                    </a:lnTo>
                    <a:lnTo>
                      <a:pt x="21" y="103"/>
                    </a:lnTo>
                    <a:lnTo>
                      <a:pt x="22" y="104"/>
                    </a:lnTo>
                    <a:lnTo>
                      <a:pt x="23" y="103"/>
                    </a:lnTo>
                    <a:lnTo>
                      <a:pt x="24" y="102"/>
                    </a:lnTo>
                    <a:lnTo>
                      <a:pt x="25" y="102"/>
                    </a:lnTo>
                    <a:lnTo>
                      <a:pt x="27" y="100"/>
                    </a:lnTo>
                    <a:lnTo>
                      <a:pt x="29" y="99"/>
                    </a:lnTo>
                    <a:lnTo>
                      <a:pt x="29" y="100"/>
                    </a:lnTo>
                    <a:lnTo>
                      <a:pt x="28" y="101"/>
                    </a:lnTo>
                    <a:lnTo>
                      <a:pt x="26" y="104"/>
                    </a:lnTo>
                    <a:lnTo>
                      <a:pt x="25" y="105"/>
                    </a:lnTo>
                    <a:lnTo>
                      <a:pt x="25" y="106"/>
                    </a:lnTo>
                    <a:lnTo>
                      <a:pt x="23" y="106"/>
                    </a:lnTo>
                    <a:lnTo>
                      <a:pt x="18" y="106"/>
                    </a:lnTo>
                    <a:lnTo>
                      <a:pt x="16" y="106"/>
                    </a:lnTo>
                    <a:lnTo>
                      <a:pt x="15" y="108"/>
                    </a:lnTo>
                    <a:lnTo>
                      <a:pt x="14" y="109"/>
                    </a:lnTo>
                    <a:lnTo>
                      <a:pt x="13" y="111"/>
                    </a:lnTo>
                    <a:lnTo>
                      <a:pt x="7" y="118"/>
                    </a:lnTo>
                    <a:lnTo>
                      <a:pt x="5" y="119"/>
                    </a:lnTo>
                    <a:lnTo>
                      <a:pt x="4" y="120"/>
                    </a:lnTo>
                    <a:lnTo>
                      <a:pt x="4" y="121"/>
                    </a:lnTo>
                    <a:lnTo>
                      <a:pt x="5" y="120"/>
                    </a:lnTo>
                    <a:lnTo>
                      <a:pt x="5" y="120"/>
                    </a:lnTo>
                    <a:lnTo>
                      <a:pt x="7" y="121"/>
                    </a:lnTo>
                    <a:lnTo>
                      <a:pt x="7" y="120"/>
                    </a:lnTo>
                    <a:lnTo>
                      <a:pt x="8" y="121"/>
                    </a:lnTo>
                    <a:lnTo>
                      <a:pt x="9" y="120"/>
                    </a:lnTo>
                    <a:lnTo>
                      <a:pt x="9" y="119"/>
                    </a:lnTo>
                    <a:lnTo>
                      <a:pt x="11" y="118"/>
                    </a:lnTo>
                    <a:lnTo>
                      <a:pt x="11" y="117"/>
                    </a:lnTo>
                    <a:lnTo>
                      <a:pt x="16" y="117"/>
                    </a:lnTo>
                    <a:lnTo>
                      <a:pt x="19" y="118"/>
                    </a:lnTo>
                    <a:lnTo>
                      <a:pt x="20" y="118"/>
                    </a:lnTo>
                    <a:lnTo>
                      <a:pt x="21" y="116"/>
                    </a:lnTo>
                    <a:lnTo>
                      <a:pt x="21" y="113"/>
                    </a:lnTo>
                    <a:lnTo>
                      <a:pt x="22" y="113"/>
                    </a:lnTo>
                    <a:lnTo>
                      <a:pt x="23" y="113"/>
                    </a:lnTo>
                    <a:lnTo>
                      <a:pt x="25" y="112"/>
                    </a:lnTo>
                    <a:lnTo>
                      <a:pt x="27" y="112"/>
                    </a:lnTo>
                    <a:lnTo>
                      <a:pt x="29" y="1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2" name="Freeform 190"/>
              <p:cNvSpPr>
                <a:spLocks/>
              </p:cNvSpPr>
              <p:nvPr/>
            </p:nvSpPr>
            <p:spPr bwMode="auto">
              <a:xfrm>
                <a:off x="1415" y="2177"/>
                <a:ext cx="3" cy="2"/>
              </a:xfrm>
              <a:custGeom>
                <a:avLst/>
                <a:gdLst>
                  <a:gd name="T0" fmla="*/ 2 w 3"/>
                  <a:gd name="T1" fmla="*/ 0 h 2"/>
                  <a:gd name="T2" fmla="*/ 2 w 3"/>
                  <a:gd name="T3" fmla="*/ 0 h 2"/>
                  <a:gd name="T4" fmla="*/ 1 w 3"/>
                  <a:gd name="T5" fmla="*/ 0 h 2"/>
                  <a:gd name="T6" fmla="*/ 0 w 3"/>
                  <a:gd name="T7" fmla="*/ 0 h 2"/>
                  <a:gd name="T8" fmla="*/ 0 w 3"/>
                  <a:gd name="T9" fmla="*/ 1 h 2"/>
                  <a:gd name="T10" fmla="*/ 0 w 3"/>
                  <a:gd name="T11" fmla="*/ 1 h 2"/>
                  <a:gd name="T12" fmla="*/ 1 w 3"/>
                  <a:gd name="T13" fmla="*/ 2 h 2"/>
                  <a:gd name="T14" fmla="*/ 2 w 3"/>
                  <a:gd name="T15" fmla="*/ 2 h 2"/>
                  <a:gd name="T16" fmla="*/ 3 w 3"/>
                  <a:gd name="T17" fmla="*/ 0 h 2"/>
                  <a:gd name="T18" fmla="*/ 3 w 3"/>
                  <a:gd name="T19" fmla="*/ 0 h 2"/>
                  <a:gd name="T20" fmla="*/ 2 w 3"/>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2">
                    <a:moveTo>
                      <a:pt x="2" y="0"/>
                    </a:moveTo>
                    <a:lnTo>
                      <a:pt x="2" y="0"/>
                    </a:lnTo>
                    <a:lnTo>
                      <a:pt x="1" y="0"/>
                    </a:lnTo>
                    <a:lnTo>
                      <a:pt x="0" y="0"/>
                    </a:lnTo>
                    <a:lnTo>
                      <a:pt x="0" y="1"/>
                    </a:lnTo>
                    <a:lnTo>
                      <a:pt x="0" y="1"/>
                    </a:lnTo>
                    <a:lnTo>
                      <a:pt x="1" y="2"/>
                    </a:lnTo>
                    <a:lnTo>
                      <a:pt x="2" y="2"/>
                    </a:lnTo>
                    <a:lnTo>
                      <a:pt x="3" y="0"/>
                    </a:lnTo>
                    <a:lnTo>
                      <a:pt x="3"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3" name="Freeform 191"/>
              <p:cNvSpPr>
                <a:spLocks/>
              </p:cNvSpPr>
              <p:nvPr/>
            </p:nvSpPr>
            <p:spPr bwMode="auto">
              <a:xfrm>
                <a:off x="1391" y="2141"/>
                <a:ext cx="2" cy="3"/>
              </a:xfrm>
              <a:custGeom>
                <a:avLst/>
                <a:gdLst>
                  <a:gd name="T0" fmla="*/ 1 w 2"/>
                  <a:gd name="T1" fmla="*/ 3 h 3"/>
                  <a:gd name="T2" fmla="*/ 2 w 2"/>
                  <a:gd name="T3" fmla="*/ 2 h 3"/>
                  <a:gd name="T4" fmla="*/ 1 w 2"/>
                  <a:gd name="T5" fmla="*/ 0 h 3"/>
                  <a:gd name="T6" fmla="*/ 0 w 2"/>
                  <a:gd name="T7" fmla="*/ 0 h 3"/>
                  <a:gd name="T8" fmla="*/ 1 w 2"/>
                  <a:gd name="T9" fmla="*/ 3 h 3"/>
                </a:gdLst>
                <a:ahLst/>
                <a:cxnLst>
                  <a:cxn ang="0">
                    <a:pos x="T0" y="T1"/>
                  </a:cxn>
                  <a:cxn ang="0">
                    <a:pos x="T2" y="T3"/>
                  </a:cxn>
                  <a:cxn ang="0">
                    <a:pos x="T4" y="T5"/>
                  </a:cxn>
                  <a:cxn ang="0">
                    <a:pos x="T6" y="T7"/>
                  </a:cxn>
                  <a:cxn ang="0">
                    <a:pos x="T8" y="T9"/>
                  </a:cxn>
                </a:cxnLst>
                <a:rect l="0" t="0" r="r" b="b"/>
                <a:pathLst>
                  <a:path w="2" h="3">
                    <a:moveTo>
                      <a:pt x="1" y="3"/>
                    </a:moveTo>
                    <a:lnTo>
                      <a:pt x="2" y="2"/>
                    </a:lnTo>
                    <a:lnTo>
                      <a:pt x="1" y="0"/>
                    </a:lnTo>
                    <a:lnTo>
                      <a:pt x="0" y="0"/>
                    </a:lnTo>
                    <a:lnTo>
                      <a:pt x="1"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4" name="Freeform 192"/>
              <p:cNvSpPr>
                <a:spLocks/>
              </p:cNvSpPr>
              <p:nvPr/>
            </p:nvSpPr>
            <p:spPr bwMode="auto">
              <a:xfrm>
                <a:off x="1388" y="2128"/>
                <a:ext cx="4" cy="5"/>
              </a:xfrm>
              <a:custGeom>
                <a:avLst/>
                <a:gdLst>
                  <a:gd name="T0" fmla="*/ 3 w 4"/>
                  <a:gd name="T1" fmla="*/ 0 h 5"/>
                  <a:gd name="T2" fmla="*/ 1 w 4"/>
                  <a:gd name="T3" fmla="*/ 2 h 5"/>
                  <a:gd name="T4" fmla="*/ 0 w 4"/>
                  <a:gd name="T5" fmla="*/ 5 h 5"/>
                  <a:gd name="T6" fmla="*/ 1 w 4"/>
                  <a:gd name="T7" fmla="*/ 4 h 5"/>
                  <a:gd name="T8" fmla="*/ 2 w 4"/>
                  <a:gd name="T9" fmla="*/ 3 h 5"/>
                  <a:gd name="T10" fmla="*/ 3 w 4"/>
                  <a:gd name="T11" fmla="*/ 2 h 5"/>
                  <a:gd name="T12" fmla="*/ 4 w 4"/>
                  <a:gd name="T13" fmla="*/ 1 h 5"/>
                  <a:gd name="T14" fmla="*/ 4 w 4"/>
                  <a:gd name="T15" fmla="*/ 0 h 5"/>
                  <a:gd name="T16" fmla="*/ 3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3" y="0"/>
                    </a:moveTo>
                    <a:lnTo>
                      <a:pt x="1" y="2"/>
                    </a:lnTo>
                    <a:lnTo>
                      <a:pt x="0" y="5"/>
                    </a:lnTo>
                    <a:lnTo>
                      <a:pt x="1" y="4"/>
                    </a:lnTo>
                    <a:lnTo>
                      <a:pt x="2" y="3"/>
                    </a:lnTo>
                    <a:lnTo>
                      <a:pt x="3" y="2"/>
                    </a:lnTo>
                    <a:lnTo>
                      <a:pt x="4" y="1"/>
                    </a:lnTo>
                    <a:lnTo>
                      <a:pt x="4" y="0"/>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5" name="Freeform 193"/>
              <p:cNvSpPr>
                <a:spLocks/>
              </p:cNvSpPr>
              <p:nvPr/>
            </p:nvSpPr>
            <p:spPr bwMode="auto">
              <a:xfrm>
                <a:off x="1383" y="2109"/>
                <a:ext cx="2" cy="4"/>
              </a:xfrm>
              <a:custGeom>
                <a:avLst/>
                <a:gdLst>
                  <a:gd name="T0" fmla="*/ 0 w 2"/>
                  <a:gd name="T1" fmla="*/ 0 h 4"/>
                  <a:gd name="T2" fmla="*/ 0 w 2"/>
                  <a:gd name="T3" fmla="*/ 0 h 4"/>
                  <a:gd name="T4" fmla="*/ 0 w 2"/>
                  <a:gd name="T5" fmla="*/ 2 h 4"/>
                  <a:gd name="T6" fmla="*/ 0 w 2"/>
                  <a:gd name="T7" fmla="*/ 3 h 4"/>
                  <a:gd name="T8" fmla="*/ 1 w 2"/>
                  <a:gd name="T9" fmla="*/ 4 h 4"/>
                  <a:gd name="T10" fmla="*/ 1 w 2"/>
                  <a:gd name="T11" fmla="*/ 4 h 4"/>
                  <a:gd name="T12" fmla="*/ 2 w 2"/>
                  <a:gd name="T13" fmla="*/ 2 h 4"/>
                  <a:gd name="T14" fmla="*/ 2 w 2"/>
                  <a:gd name="T15" fmla="*/ 0 h 4"/>
                  <a:gd name="T16" fmla="*/ 0 w 2"/>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0" y="0"/>
                    </a:moveTo>
                    <a:lnTo>
                      <a:pt x="0" y="0"/>
                    </a:lnTo>
                    <a:lnTo>
                      <a:pt x="0" y="2"/>
                    </a:lnTo>
                    <a:lnTo>
                      <a:pt x="0" y="3"/>
                    </a:lnTo>
                    <a:lnTo>
                      <a:pt x="1" y="4"/>
                    </a:lnTo>
                    <a:lnTo>
                      <a:pt x="1" y="4"/>
                    </a:lnTo>
                    <a:lnTo>
                      <a:pt x="2" y="2"/>
                    </a:lnTo>
                    <a:lnTo>
                      <a:pt x="2"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6" name="Freeform 194"/>
              <p:cNvSpPr>
                <a:spLocks/>
              </p:cNvSpPr>
              <p:nvPr/>
            </p:nvSpPr>
            <p:spPr bwMode="auto">
              <a:xfrm>
                <a:off x="1374" y="2107"/>
                <a:ext cx="3" cy="4"/>
              </a:xfrm>
              <a:custGeom>
                <a:avLst/>
                <a:gdLst>
                  <a:gd name="T0" fmla="*/ 2 w 3"/>
                  <a:gd name="T1" fmla="*/ 0 h 4"/>
                  <a:gd name="T2" fmla="*/ 2 w 3"/>
                  <a:gd name="T3" fmla="*/ 0 h 4"/>
                  <a:gd name="T4" fmla="*/ 2 w 3"/>
                  <a:gd name="T5" fmla="*/ 0 h 4"/>
                  <a:gd name="T6" fmla="*/ 0 w 3"/>
                  <a:gd name="T7" fmla="*/ 0 h 4"/>
                  <a:gd name="T8" fmla="*/ 0 w 3"/>
                  <a:gd name="T9" fmla="*/ 2 h 4"/>
                  <a:gd name="T10" fmla="*/ 0 w 3"/>
                  <a:gd name="T11" fmla="*/ 2 h 4"/>
                  <a:gd name="T12" fmla="*/ 1 w 3"/>
                  <a:gd name="T13" fmla="*/ 1 h 4"/>
                  <a:gd name="T14" fmla="*/ 2 w 3"/>
                  <a:gd name="T15" fmla="*/ 4 h 4"/>
                  <a:gd name="T16" fmla="*/ 3 w 3"/>
                  <a:gd name="T17" fmla="*/ 3 h 4"/>
                  <a:gd name="T18" fmla="*/ 3 w 3"/>
                  <a:gd name="T19" fmla="*/ 2 h 4"/>
                  <a:gd name="T20" fmla="*/ 2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2" y="0"/>
                    </a:moveTo>
                    <a:lnTo>
                      <a:pt x="2" y="0"/>
                    </a:lnTo>
                    <a:lnTo>
                      <a:pt x="2" y="0"/>
                    </a:lnTo>
                    <a:lnTo>
                      <a:pt x="0" y="0"/>
                    </a:lnTo>
                    <a:lnTo>
                      <a:pt x="0" y="2"/>
                    </a:lnTo>
                    <a:lnTo>
                      <a:pt x="0" y="2"/>
                    </a:lnTo>
                    <a:lnTo>
                      <a:pt x="1" y="1"/>
                    </a:lnTo>
                    <a:lnTo>
                      <a:pt x="2" y="4"/>
                    </a:lnTo>
                    <a:lnTo>
                      <a:pt x="3" y="3"/>
                    </a:lnTo>
                    <a:lnTo>
                      <a:pt x="3" y="2"/>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7" name="Freeform 195"/>
              <p:cNvSpPr>
                <a:spLocks/>
              </p:cNvSpPr>
              <p:nvPr/>
            </p:nvSpPr>
            <p:spPr bwMode="auto">
              <a:xfrm>
                <a:off x="1378" y="2104"/>
                <a:ext cx="2" cy="4"/>
              </a:xfrm>
              <a:custGeom>
                <a:avLst/>
                <a:gdLst>
                  <a:gd name="T0" fmla="*/ 2 w 2"/>
                  <a:gd name="T1" fmla="*/ 0 h 4"/>
                  <a:gd name="T2" fmla="*/ 1 w 2"/>
                  <a:gd name="T3" fmla="*/ 1 h 4"/>
                  <a:gd name="T4" fmla="*/ 0 w 2"/>
                  <a:gd name="T5" fmla="*/ 1 h 4"/>
                  <a:gd name="T6" fmla="*/ 0 w 2"/>
                  <a:gd name="T7" fmla="*/ 2 h 4"/>
                  <a:gd name="T8" fmla="*/ 0 w 2"/>
                  <a:gd name="T9" fmla="*/ 3 h 4"/>
                  <a:gd name="T10" fmla="*/ 0 w 2"/>
                  <a:gd name="T11" fmla="*/ 4 h 4"/>
                  <a:gd name="T12" fmla="*/ 0 w 2"/>
                  <a:gd name="T13" fmla="*/ 3 h 4"/>
                  <a:gd name="T14" fmla="*/ 0 w 2"/>
                  <a:gd name="T15" fmla="*/ 3 h 4"/>
                  <a:gd name="T16" fmla="*/ 2 w 2"/>
                  <a:gd name="T17" fmla="*/ 1 h 4"/>
                  <a:gd name="T18" fmla="*/ 2 w 2"/>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4">
                    <a:moveTo>
                      <a:pt x="2" y="0"/>
                    </a:moveTo>
                    <a:lnTo>
                      <a:pt x="1" y="1"/>
                    </a:lnTo>
                    <a:lnTo>
                      <a:pt x="0" y="1"/>
                    </a:lnTo>
                    <a:lnTo>
                      <a:pt x="0" y="2"/>
                    </a:lnTo>
                    <a:lnTo>
                      <a:pt x="0" y="3"/>
                    </a:lnTo>
                    <a:lnTo>
                      <a:pt x="0" y="4"/>
                    </a:lnTo>
                    <a:lnTo>
                      <a:pt x="0" y="3"/>
                    </a:lnTo>
                    <a:lnTo>
                      <a:pt x="0" y="3"/>
                    </a:lnTo>
                    <a:lnTo>
                      <a:pt x="2" y="1"/>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8" name="Freeform 196"/>
              <p:cNvSpPr>
                <a:spLocks/>
              </p:cNvSpPr>
              <p:nvPr/>
            </p:nvSpPr>
            <p:spPr bwMode="auto">
              <a:xfrm>
                <a:off x="1375" y="2096"/>
                <a:ext cx="5" cy="5"/>
              </a:xfrm>
              <a:custGeom>
                <a:avLst/>
                <a:gdLst>
                  <a:gd name="T0" fmla="*/ 0 w 5"/>
                  <a:gd name="T1" fmla="*/ 5 h 5"/>
                  <a:gd name="T2" fmla="*/ 0 w 5"/>
                  <a:gd name="T3" fmla="*/ 4 h 5"/>
                  <a:gd name="T4" fmla="*/ 0 w 5"/>
                  <a:gd name="T5" fmla="*/ 5 h 5"/>
                  <a:gd name="T6" fmla="*/ 1 w 5"/>
                  <a:gd name="T7" fmla="*/ 5 h 5"/>
                  <a:gd name="T8" fmla="*/ 2 w 5"/>
                  <a:gd name="T9" fmla="*/ 5 h 5"/>
                  <a:gd name="T10" fmla="*/ 3 w 5"/>
                  <a:gd name="T11" fmla="*/ 4 h 5"/>
                  <a:gd name="T12" fmla="*/ 5 w 5"/>
                  <a:gd name="T13" fmla="*/ 4 h 5"/>
                  <a:gd name="T14" fmla="*/ 5 w 5"/>
                  <a:gd name="T15" fmla="*/ 3 h 5"/>
                  <a:gd name="T16" fmla="*/ 2 w 5"/>
                  <a:gd name="T17" fmla="*/ 1 h 5"/>
                  <a:gd name="T18" fmla="*/ 2 w 5"/>
                  <a:gd name="T19" fmla="*/ 0 h 5"/>
                  <a:gd name="T20" fmla="*/ 1 w 5"/>
                  <a:gd name="T21" fmla="*/ 0 h 5"/>
                  <a:gd name="T22" fmla="*/ 1 w 5"/>
                  <a:gd name="T23" fmla="*/ 1 h 5"/>
                  <a:gd name="T24" fmla="*/ 1 w 5"/>
                  <a:gd name="T25" fmla="*/ 1 h 5"/>
                  <a:gd name="T26" fmla="*/ 2 w 5"/>
                  <a:gd name="T27" fmla="*/ 2 h 5"/>
                  <a:gd name="T28" fmla="*/ 1 w 5"/>
                  <a:gd name="T29" fmla="*/ 3 h 5"/>
                  <a:gd name="T30" fmla="*/ 2 w 5"/>
                  <a:gd name="T31" fmla="*/ 3 h 5"/>
                  <a:gd name="T32" fmla="*/ 1 w 5"/>
                  <a:gd name="T33" fmla="*/ 4 h 5"/>
                  <a:gd name="T34" fmla="*/ 1 w 5"/>
                  <a:gd name="T35" fmla="*/ 5 h 5"/>
                  <a:gd name="T36" fmla="*/ 0 w 5"/>
                  <a:gd name="T3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5">
                    <a:moveTo>
                      <a:pt x="0" y="5"/>
                    </a:moveTo>
                    <a:lnTo>
                      <a:pt x="0" y="4"/>
                    </a:lnTo>
                    <a:lnTo>
                      <a:pt x="0" y="5"/>
                    </a:lnTo>
                    <a:lnTo>
                      <a:pt x="1" y="5"/>
                    </a:lnTo>
                    <a:lnTo>
                      <a:pt x="2" y="5"/>
                    </a:lnTo>
                    <a:lnTo>
                      <a:pt x="3" y="4"/>
                    </a:lnTo>
                    <a:lnTo>
                      <a:pt x="5" y="4"/>
                    </a:lnTo>
                    <a:lnTo>
                      <a:pt x="5" y="3"/>
                    </a:lnTo>
                    <a:lnTo>
                      <a:pt x="2" y="1"/>
                    </a:lnTo>
                    <a:lnTo>
                      <a:pt x="2" y="0"/>
                    </a:lnTo>
                    <a:lnTo>
                      <a:pt x="1" y="0"/>
                    </a:lnTo>
                    <a:lnTo>
                      <a:pt x="1" y="1"/>
                    </a:lnTo>
                    <a:lnTo>
                      <a:pt x="1" y="1"/>
                    </a:lnTo>
                    <a:lnTo>
                      <a:pt x="2" y="2"/>
                    </a:lnTo>
                    <a:lnTo>
                      <a:pt x="1" y="3"/>
                    </a:lnTo>
                    <a:lnTo>
                      <a:pt x="2" y="3"/>
                    </a:lnTo>
                    <a:lnTo>
                      <a:pt x="1" y="4"/>
                    </a:lnTo>
                    <a:lnTo>
                      <a:pt x="1" y="5"/>
                    </a:lnTo>
                    <a:lnTo>
                      <a:pt x="0"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9" name="Freeform 197"/>
              <p:cNvSpPr>
                <a:spLocks/>
              </p:cNvSpPr>
              <p:nvPr/>
            </p:nvSpPr>
            <p:spPr bwMode="auto">
              <a:xfrm>
                <a:off x="1372" y="2080"/>
                <a:ext cx="8" cy="9"/>
              </a:xfrm>
              <a:custGeom>
                <a:avLst/>
                <a:gdLst>
                  <a:gd name="T0" fmla="*/ 3 w 8"/>
                  <a:gd name="T1" fmla="*/ 0 h 9"/>
                  <a:gd name="T2" fmla="*/ 3 w 8"/>
                  <a:gd name="T3" fmla="*/ 0 h 9"/>
                  <a:gd name="T4" fmla="*/ 2 w 8"/>
                  <a:gd name="T5" fmla="*/ 3 h 9"/>
                  <a:gd name="T6" fmla="*/ 1 w 8"/>
                  <a:gd name="T7" fmla="*/ 2 h 9"/>
                  <a:gd name="T8" fmla="*/ 0 w 8"/>
                  <a:gd name="T9" fmla="*/ 3 h 9"/>
                  <a:gd name="T10" fmla="*/ 0 w 8"/>
                  <a:gd name="T11" fmla="*/ 4 h 9"/>
                  <a:gd name="T12" fmla="*/ 0 w 8"/>
                  <a:gd name="T13" fmla="*/ 5 h 9"/>
                  <a:gd name="T14" fmla="*/ 2 w 8"/>
                  <a:gd name="T15" fmla="*/ 5 h 9"/>
                  <a:gd name="T16" fmla="*/ 2 w 8"/>
                  <a:gd name="T17" fmla="*/ 7 h 9"/>
                  <a:gd name="T18" fmla="*/ 3 w 8"/>
                  <a:gd name="T19" fmla="*/ 7 h 9"/>
                  <a:gd name="T20" fmla="*/ 3 w 8"/>
                  <a:gd name="T21" fmla="*/ 8 h 9"/>
                  <a:gd name="T22" fmla="*/ 6 w 8"/>
                  <a:gd name="T23" fmla="*/ 8 h 9"/>
                  <a:gd name="T24" fmla="*/ 6 w 8"/>
                  <a:gd name="T25" fmla="*/ 9 h 9"/>
                  <a:gd name="T26" fmla="*/ 7 w 8"/>
                  <a:gd name="T27" fmla="*/ 9 h 9"/>
                  <a:gd name="T28" fmla="*/ 8 w 8"/>
                  <a:gd name="T29" fmla="*/ 7 h 9"/>
                  <a:gd name="T30" fmla="*/ 6 w 8"/>
                  <a:gd name="T31" fmla="*/ 7 h 9"/>
                  <a:gd name="T32" fmla="*/ 5 w 8"/>
                  <a:gd name="T33" fmla="*/ 6 h 9"/>
                  <a:gd name="T34" fmla="*/ 5 w 8"/>
                  <a:gd name="T35" fmla="*/ 5 h 9"/>
                  <a:gd name="T36" fmla="*/ 4 w 8"/>
                  <a:gd name="T37" fmla="*/ 3 h 9"/>
                  <a:gd name="T38" fmla="*/ 4 w 8"/>
                  <a:gd name="T39" fmla="*/ 2 h 9"/>
                  <a:gd name="T40" fmla="*/ 4 w 8"/>
                  <a:gd name="T41" fmla="*/ 1 h 9"/>
                  <a:gd name="T42" fmla="*/ 3 w 8"/>
                  <a:gd name="T4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 h="9">
                    <a:moveTo>
                      <a:pt x="3" y="0"/>
                    </a:moveTo>
                    <a:lnTo>
                      <a:pt x="3" y="0"/>
                    </a:lnTo>
                    <a:lnTo>
                      <a:pt x="2" y="3"/>
                    </a:lnTo>
                    <a:lnTo>
                      <a:pt x="1" y="2"/>
                    </a:lnTo>
                    <a:lnTo>
                      <a:pt x="0" y="3"/>
                    </a:lnTo>
                    <a:lnTo>
                      <a:pt x="0" y="4"/>
                    </a:lnTo>
                    <a:lnTo>
                      <a:pt x="0" y="5"/>
                    </a:lnTo>
                    <a:lnTo>
                      <a:pt x="2" y="5"/>
                    </a:lnTo>
                    <a:lnTo>
                      <a:pt x="2" y="7"/>
                    </a:lnTo>
                    <a:lnTo>
                      <a:pt x="3" y="7"/>
                    </a:lnTo>
                    <a:lnTo>
                      <a:pt x="3" y="8"/>
                    </a:lnTo>
                    <a:lnTo>
                      <a:pt x="6" y="8"/>
                    </a:lnTo>
                    <a:lnTo>
                      <a:pt x="6" y="9"/>
                    </a:lnTo>
                    <a:lnTo>
                      <a:pt x="7" y="9"/>
                    </a:lnTo>
                    <a:lnTo>
                      <a:pt x="8" y="7"/>
                    </a:lnTo>
                    <a:lnTo>
                      <a:pt x="6" y="7"/>
                    </a:lnTo>
                    <a:lnTo>
                      <a:pt x="5" y="6"/>
                    </a:lnTo>
                    <a:lnTo>
                      <a:pt x="5" y="5"/>
                    </a:lnTo>
                    <a:lnTo>
                      <a:pt x="4" y="3"/>
                    </a:lnTo>
                    <a:lnTo>
                      <a:pt x="4" y="2"/>
                    </a:lnTo>
                    <a:lnTo>
                      <a:pt x="4" y="1"/>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0" name="Freeform 198"/>
              <p:cNvSpPr>
                <a:spLocks/>
              </p:cNvSpPr>
              <p:nvPr/>
            </p:nvSpPr>
            <p:spPr bwMode="auto">
              <a:xfrm>
                <a:off x="1546" y="1895"/>
                <a:ext cx="5" cy="5"/>
              </a:xfrm>
              <a:custGeom>
                <a:avLst/>
                <a:gdLst>
                  <a:gd name="T0" fmla="*/ 2 w 5"/>
                  <a:gd name="T1" fmla="*/ 3 h 5"/>
                  <a:gd name="T2" fmla="*/ 1 w 5"/>
                  <a:gd name="T3" fmla="*/ 3 h 5"/>
                  <a:gd name="T4" fmla="*/ 1 w 5"/>
                  <a:gd name="T5" fmla="*/ 1 h 5"/>
                  <a:gd name="T6" fmla="*/ 2 w 5"/>
                  <a:gd name="T7" fmla="*/ 1 h 5"/>
                  <a:gd name="T8" fmla="*/ 3 w 5"/>
                  <a:gd name="T9" fmla="*/ 1 h 5"/>
                  <a:gd name="T10" fmla="*/ 4 w 5"/>
                  <a:gd name="T11" fmla="*/ 0 h 5"/>
                  <a:gd name="T12" fmla="*/ 5 w 5"/>
                  <a:gd name="T13" fmla="*/ 1 h 5"/>
                  <a:gd name="T14" fmla="*/ 4 w 5"/>
                  <a:gd name="T15" fmla="*/ 2 h 5"/>
                  <a:gd name="T16" fmla="*/ 4 w 5"/>
                  <a:gd name="T17" fmla="*/ 3 h 5"/>
                  <a:gd name="T18" fmla="*/ 3 w 5"/>
                  <a:gd name="T19" fmla="*/ 4 h 5"/>
                  <a:gd name="T20" fmla="*/ 2 w 5"/>
                  <a:gd name="T21" fmla="*/ 5 h 5"/>
                  <a:gd name="T22" fmla="*/ 0 w 5"/>
                  <a:gd name="T23" fmla="*/ 5 h 5"/>
                  <a:gd name="T24" fmla="*/ 0 w 5"/>
                  <a:gd name="T25" fmla="*/ 5 h 5"/>
                  <a:gd name="T26" fmla="*/ 1 w 5"/>
                  <a:gd name="T27" fmla="*/ 3 h 5"/>
                  <a:gd name="T28" fmla="*/ 2 w 5"/>
                  <a:gd name="T29" fmla="*/ 3 h 5"/>
                  <a:gd name="T30" fmla="*/ 2 w 5"/>
                  <a:gd name="T31"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 h="5">
                    <a:moveTo>
                      <a:pt x="2" y="3"/>
                    </a:moveTo>
                    <a:lnTo>
                      <a:pt x="1" y="3"/>
                    </a:lnTo>
                    <a:lnTo>
                      <a:pt x="1" y="1"/>
                    </a:lnTo>
                    <a:lnTo>
                      <a:pt x="2" y="1"/>
                    </a:lnTo>
                    <a:lnTo>
                      <a:pt x="3" y="1"/>
                    </a:lnTo>
                    <a:lnTo>
                      <a:pt x="4" y="0"/>
                    </a:lnTo>
                    <a:lnTo>
                      <a:pt x="5" y="1"/>
                    </a:lnTo>
                    <a:lnTo>
                      <a:pt x="4" y="2"/>
                    </a:lnTo>
                    <a:lnTo>
                      <a:pt x="4" y="3"/>
                    </a:lnTo>
                    <a:lnTo>
                      <a:pt x="3" y="4"/>
                    </a:lnTo>
                    <a:lnTo>
                      <a:pt x="2" y="5"/>
                    </a:lnTo>
                    <a:lnTo>
                      <a:pt x="0" y="5"/>
                    </a:lnTo>
                    <a:lnTo>
                      <a:pt x="0" y="5"/>
                    </a:lnTo>
                    <a:lnTo>
                      <a:pt x="1" y="3"/>
                    </a:lnTo>
                    <a:lnTo>
                      <a:pt x="2" y="3"/>
                    </a:lnTo>
                    <a:lnTo>
                      <a:pt x="2"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1" name="Freeform 199"/>
              <p:cNvSpPr>
                <a:spLocks/>
              </p:cNvSpPr>
              <p:nvPr/>
            </p:nvSpPr>
            <p:spPr bwMode="auto">
              <a:xfrm>
                <a:off x="1495" y="1979"/>
                <a:ext cx="6" cy="4"/>
              </a:xfrm>
              <a:custGeom>
                <a:avLst/>
                <a:gdLst>
                  <a:gd name="T0" fmla="*/ 0 w 6"/>
                  <a:gd name="T1" fmla="*/ 2 h 4"/>
                  <a:gd name="T2" fmla="*/ 1 w 6"/>
                  <a:gd name="T3" fmla="*/ 2 h 4"/>
                  <a:gd name="T4" fmla="*/ 1 w 6"/>
                  <a:gd name="T5" fmla="*/ 2 h 4"/>
                  <a:gd name="T6" fmla="*/ 1 w 6"/>
                  <a:gd name="T7" fmla="*/ 2 h 4"/>
                  <a:gd name="T8" fmla="*/ 2 w 6"/>
                  <a:gd name="T9" fmla="*/ 2 h 4"/>
                  <a:gd name="T10" fmla="*/ 2 w 6"/>
                  <a:gd name="T11" fmla="*/ 1 h 4"/>
                  <a:gd name="T12" fmla="*/ 4 w 6"/>
                  <a:gd name="T13" fmla="*/ 0 h 4"/>
                  <a:gd name="T14" fmla="*/ 5 w 6"/>
                  <a:gd name="T15" fmla="*/ 0 h 4"/>
                  <a:gd name="T16" fmla="*/ 5 w 6"/>
                  <a:gd name="T17" fmla="*/ 1 h 4"/>
                  <a:gd name="T18" fmla="*/ 5 w 6"/>
                  <a:gd name="T19" fmla="*/ 2 h 4"/>
                  <a:gd name="T20" fmla="*/ 6 w 6"/>
                  <a:gd name="T21" fmla="*/ 2 h 4"/>
                  <a:gd name="T22" fmla="*/ 3 w 6"/>
                  <a:gd name="T23" fmla="*/ 3 h 4"/>
                  <a:gd name="T24" fmla="*/ 1 w 6"/>
                  <a:gd name="T25" fmla="*/ 4 h 4"/>
                  <a:gd name="T26" fmla="*/ 0 w 6"/>
                  <a:gd name="T27" fmla="*/ 4 h 4"/>
                  <a:gd name="T28" fmla="*/ 0 w 6"/>
                  <a:gd name="T29"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4">
                    <a:moveTo>
                      <a:pt x="0" y="2"/>
                    </a:moveTo>
                    <a:lnTo>
                      <a:pt x="1" y="2"/>
                    </a:lnTo>
                    <a:lnTo>
                      <a:pt x="1" y="2"/>
                    </a:lnTo>
                    <a:lnTo>
                      <a:pt x="1" y="2"/>
                    </a:lnTo>
                    <a:lnTo>
                      <a:pt x="2" y="2"/>
                    </a:lnTo>
                    <a:lnTo>
                      <a:pt x="2" y="1"/>
                    </a:lnTo>
                    <a:lnTo>
                      <a:pt x="4" y="0"/>
                    </a:lnTo>
                    <a:lnTo>
                      <a:pt x="5" y="0"/>
                    </a:lnTo>
                    <a:lnTo>
                      <a:pt x="5" y="1"/>
                    </a:lnTo>
                    <a:lnTo>
                      <a:pt x="5" y="2"/>
                    </a:lnTo>
                    <a:lnTo>
                      <a:pt x="6" y="2"/>
                    </a:lnTo>
                    <a:lnTo>
                      <a:pt x="3" y="3"/>
                    </a:lnTo>
                    <a:lnTo>
                      <a:pt x="1" y="4"/>
                    </a:lnTo>
                    <a:lnTo>
                      <a:pt x="0" y="4"/>
                    </a:lnTo>
                    <a:lnTo>
                      <a:pt x="0"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2" name="Freeform 200"/>
              <p:cNvSpPr>
                <a:spLocks/>
              </p:cNvSpPr>
              <p:nvPr/>
            </p:nvSpPr>
            <p:spPr bwMode="auto">
              <a:xfrm>
                <a:off x="1465" y="2024"/>
                <a:ext cx="1" cy="3"/>
              </a:xfrm>
              <a:custGeom>
                <a:avLst/>
                <a:gdLst>
                  <a:gd name="T0" fmla="*/ 1 w 1"/>
                  <a:gd name="T1" fmla="*/ 1 h 3"/>
                  <a:gd name="T2" fmla="*/ 1 w 1"/>
                  <a:gd name="T3" fmla="*/ 0 h 3"/>
                  <a:gd name="T4" fmla="*/ 0 w 1"/>
                  <a:gd name="T5" fmla="*/ 1 h 3"/>
                  <a:gd name="T6" fmla="*/ 0 w 1"/>
                  <a:gd name="T7" fmla="*/ 3 h 3"/>
                  <a:gd name="T8" fmla="*/ 0 w 1"/>
                  <a:gd name="T9" fmla="*/ 3 h 3"/>
                  <a:gd name="T10" fmla="*/ 1 w 1"/>
                  <a:gd name="T11" fmla="*/ 3 h 3"/>
                  <a:gd name="T12" fmla="*/ 1 w 1"/>
                  <a:gd name="T13" fmla="*/ 1 h 3"/>
                  <a:gd name="T14" fmla="*/ 1 w 1"/>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3">
                    <a:moveTo>
                      <a:pt x="1" y="1"/>
                    </a:moveTo>
                    <a:lnTo>
                      <a:pt x="1" y="0"/>
                    </a:lnTo>
                    <a:lnTo>
                      <a:pt x="0" y="1"/>
                    </a:lnTo>
                    <a:lnTo>
                      <a:pt x="0" y="3"/>
                    </a:lnTo>
                    <a:lnTo>
                      <a:pt x="0" y="3"/>
                    </a:lnTo>
                    <a:lnTo>
                      <a:pt x="1" y="3"/>
                    </a:lnTo>
                    <a:lnTo>
                      <a:pt x="1"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3" name="Freeform 201"/>
              <p:cNvSpPr>
                <a:spLocks/>
              </p:cNvSpPr>
              <p:nvPr/>
            </p:nvSpPr>
            <p:spPr bwMode="auto">
              <a:xfrm>
                <a:off x="1473" y="2003"/>
                <a:ext cx="2" cy="2"/>
              </a:xfrm>
              <a:custGeom>
                <a:avLst/>
                <a:gdLst>
                  <a:gd name="T0" fmla="*/ 1 w 2"/>
                  <a:gd name="T1" fmla="*/ 2 h 2"/>
                  <a:gd name="T2" fmla="*/ 2 w 2"/>
                  <a:gd name="T3" fmla="*/ 0 h 2"/>
                  <a:gd name="T4" fmla="*/ 1 w 2"/>
                  <a:gd name="T5" fmla="*/ 0 h 2"/>
                  <a:gd name="T6" fmla="*/ 1 w 2"/>
                  <a:gd name="T7" fmla="*/ 0 h 2"/>
                  <a:gd name="T8" fmla="*/ 0 w 2"/>
                  <a:gd name="T9" fmla="*/ 0 h 2"/>
                  <a:gd name="T10" fmla="*/ 1 w 2"/>
                  <a:gd name="T11" fmla="*/ 2 h 2"/>
                  <a:gd name="T12" fmla="*/ 1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1" y="2"/>
                    </a:moveTo>
                    <a:lnTo>
                      <a:pt x="2" y="0"/>
                    </a:lnTo>
                    <a:lnTo>
                      <a:pt x="1" y="0"/>
                    </a:lnTo>
                    <a:lnTo>
                      <a:pt x="1" y="0"/>
                    </a:lnTo>
                    <a:lnTo>
                      <a:pt x="0" y="0"/>
                    </a:lnTo>
                    <a:lnTo>
                      <a:pt x="1" y="2"/>
                    </a:lnTo>
                    <a:lnTo>
                      <a:pt x="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4" name="Freeform 202"/>
              <p:cNvSpPr>
                <a:spLocks/>
              </p:cNvSpPr>
              <p:nvPr/>
            </p:nvSpPr>
            <p:spPr bwMode="auto">
              <a:xfrm>
                <a:off x="1466" y="2011"/>
                <a:ext cx="2" cy="3"/>
              </a:xfrm>
              <a:custGeom>
                <a:avLst/>
                <a:gdLst>
                  <a:gd name="T0" fmla="*/ 0 w 2"/>
                  <a:gd name="T1" fmla="*/ 3 h 3"/>
                  <a:gd name="T2" fmla="*/ 1 w 2"/>
                  <a:gd name="T3" fmla="*/ 2 h 3"/>
                  <a:gd name="T4" fmla="*/ 2 w 2"/>
                  <a:gd name="T5" fmla="*/ 2 h 3"/>
                  <a:gd name="T6" fmla="*/ 2 w 2"/>
                  <a:gd name="T7" fmla="*/ 1 h 3"/>
                  <a:gd name="T8" fmla="*/ 0 w 2"/>
                  <a:gd name="T9" fmla="*/ 0 h 3"/>
                  <a:gd name="T10" fmla="*/ 0 w 2"/>
                  <a:gd name="T11" fmla="*/ 3 h 3"/>
                </a:gdLst>
                <a:ahLst/>
                <a:cxnLst>
                  <a:cxn ang="0">
                    <a:pos x="T0" y="T1"/>
                  </a:cxn>
                  <a:cxn ang="0">
                    <a:pos x="T2" y="T3"/>
                  </a:cxn>
                  <a:cxn ang="0">
                    <a:pos x="T4" y="T5"/>
                  </a:cxn>
                  <a:cxn ang="0">
                    <a:pos x="T6" y="T7"/>
                  </a:cxn>
                  <a:cxn ang="0">
                    <a:pos x="T8" y="T9"/>
                  </a:cxn>
                  <a:cxn ang="0">
                    <a:pos x="T10" y="T11"/>
                  </a:cxn>
                </a:cxnLst>
                <a:rect l="0" t="0" r="r" b="b"/>
                <a:pathLst>
                  <a:path w="2" h="3">
                    <a:moveTo>
                      <a:pt x="0" y="3"/>
                    </a:moveTo>
                    <a:lnTo>
                      <a:pt x="1" y="2"/>
                    </a:lnTo>
                    <a:lnTo>
                      <a:pt x="2" y="2"/>
                    </a:lnTo>
                    <a:lnTo>
                      <a:pt x="2" y="1"/>
                    </a:lnTo>
                    <a:lnTo>
                      <a:pt x="0" y="0"/>
                    </a:lnTo>
                    <a:lnTo>
                      <a:pt x="0"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5" name="Freeform 203"/>
              <p:cNvSpPr>
                <a:spLocks/>
              </p:cNvSpPr>
              <p:nvPr/>
            </p:nvSpPr>
            <p:spPr bwMode="auto">
              <a:xfrm>
                <a:off x="1469" y="2044"/>
                <a:ext cx="1" cy="3"/>
              </a:xfrm>
              <a:custGeom>
                <a:avLst/>
                <a:gdLst>
                  <a:gd name="T0" fmla="*/ 1 w 1"/>
                  <a:gd name="T1" fmla="*/ 3 h 3"/>
                  <a:gd name="T2" fmla="*/ 1 w 1"/>
                  <a:gd name="T3" fmla="*/ 1 h 3"/>
                  <a:gd name="T4" fmla="*/ 1 w 1"/>
                  <a:gd name="T5" fmla="*/ 0 h 3"/>
                  <a:gd name="T6" fmla="*/ 0 w 1"/>
                  <a:gd name="T7" fmla="*/ 0 h 3"/>
                  <a:gd name="T8" fmla="*/ 0 w 1"/>
                  <a:gd name="T9" fmla="*/ 2 h 3"/>
                  <a:gd name="T10" fmla="*/ 0 w 1"/>
                  <a:gd name="T11" fmla="*/ 3 h 3"/>
                  <a:gd name="T12" fmla="*/ 1 w 1"/>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1" y="3"/>
                    </a:moveTo>
                    <a:lnTo>
                      <a:pt x="1" y="1"/>
                    </a:lnTo>
                    <a:lnTo>
                      <a:pt x="1" y="0"/>
                    </a:lnTo>
                    <a:lnTo>
                      <a:pt x="0" y="0"/>
                    </a:lnTo>
                    <a:lnTo>
                      <a:pt x="0" y="2"/>
                    </a:lnTo>
                    <a:lnTo>
                      <a:pt x="0" y="3"/>
                    </a:lnTo>
                    <a:lnTo>
                      <a:pt x="1"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6" name="Freeform 204"/>
              <p:cNvSpPr>
                <a:spLocks/>
              </p:cNvSpPr>
              <p:nvPr/>
            </p:nvSpPr>
            <p:spPr bwMode="auto">
              <a:xfrm>
                <a:off x="1468" y="2053"/>
                <a:ext cx="1" cy="4"/>
              </a:xfrm>
              <a:custGeom>
                <a:avLst/>
                <a:gdLst>
                  <a:gd name="T0" fmla="*/ 1 w 1"/>
                  <a:gd name="T1" fmla="*/ 4 h 4"/>
                  <a:gd name="T2" fmla="*/ 1 w 1"/>
                  <a:gd name="T3" fmla="*/ 1 h 4"/>
                  <a:gd name="T4" fmla="*/ 0 w 1"/>
                  <a:gd name="T5" fmla="*/ 0 h 4"/>
                  <a:gd name="T6" fmla="*/ 0 w 1"/>
                  <a:gd name="T7" fmla="*/ 1 h 4"/>
                  <a:gd name="T8" fmla="*/ 0 w 1"/>
                  <a:gd name="T9" fmla="*/ 4 h 4"/>
                  <a:gd name="T10" fmla="*/ 1 w 1"/>
                  <a:gd name="T11" fmla="*/ 4 h 4"/>
                </a:gdLst>
                <a:ahLst/>
                <a:cxnLst>
                  <a:cxn ang="0">
                    <a:pos x="T0" y="T1"/>
                  </a:cxn>
                  <a:cxn ang="0">
                    <a:pos x="T2" y="T3"/>
                  </a:cxn>
                  <a:cxn ang="0">
                    <a:pos x="T4" y="T5"/>
                  </a:cxn>
                  <a:cxn ang="0">
                    <a:pos x="T6" y="T7"/>
                  </a:cxn>
                  <a:cxn ang="0">
                    <a:pos x="T8" y="T9"/>
                  </a:cxn>
                  <a:cxn ang="0">
                    <a:pos x="T10" y="T11"/>
                  </a:cxn>
                </a:cxnLst>
                <a:rect l="0" t="0" r="r" b="b"/>
                <a:pathLst>
                  <a:path w="1" h="4">
                    <a:moveTo>
                      <a:pt x="1" y="4"/>
                    </a:moveTo>
                    <a:lnTo>
                      <a:pt x="1" y="1"/>
                    </a:lnTo>
                    <a:lnTo>
                      <a:pt x="0" y="0"/>
                    </a:lnTo>
                    <a:lnTo>
                      <a:pt x="0" y="1"/>
                    </a:lnTo>
                    <a:lnTo>
                      <a:pt x="0" y="4"/>
                    </a:lnTo>
                    <a:lnTo>
                      <a:pt x="1"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7" name="Freeform 205"/>
              <p:cNvSpPr>
                <a:spLocks/>
              </p:cNvSpPr>
              <p:nvPr/>
            </p:nvSpPr>
            <p:spPr bwMode="auto">
              <a:xfrm>
                <a:off x="1437" y="2311"/>
                <a:ext cx="3" cy="3"/>
              </a:xfrm>
              <a:custGeom>
                <a:avLst/>
                <a:gdLst>
                  <a:gd name="T0" fmla="*/ 2 w 3"/>
                  <a:gd name="T1" fmla="*/ 0 h 3"/>
                  <a:gd name="T2" fmla="*/ 2 w 3"/>
                  <a:gd name="T3" fmla="*/ 0 h 3"/>
                  <a:gd name="T4" fmla="*/ 2 w 3"/>
                  <a:gd name="T5" fmla="*/ 0 h 3"/>
                  <a:gd name="T6" fmla="*/ 3 w 3"/>
                  <a:gd name="T7" fmla="*/ 1 h 3"/>
                  <a:gd name="T8" fmla="*/ 2 w 3"/>
                  <a:gd name="T9" fmla="*/ 2 h 3"/>
                  <a:gd name="T10" fmla="*/ 1 w 3"/>
                  <a:gd name="T11" fmla="*/ 3 h 3"/>
                  <a:gd name="T12" fmla="*/ 0 w 3"/>
                  <a:gd name="T13" fmla="*/ 2 h 3"/>
                  <a:gd name="T14" fmla="*/ 1 w 3"/>
                  <a:gd name="T15" fmla="*/ 1 h 3"/>
                  <a:gd name="T16" fmla="*/ 2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2" y="0"/>
                    </a:moveTo>
                    <a:lnTo>
                      <a:pt x="2" y="0"/>
                    </a:lnTo>
                    <a:lnTo>
                      <a:pt x="2" y="0"/>
                    </a:lnTo>
                    <a:lnTo>
                      <a:pt x="3" y="1"/>
                    </a:lnTo>
                    <a:lnTo>
                      <a:pt x="2" y="2"/>
                    </a:lnTo>
                    <a:lnTo>
                      <a:pt x="1" y="3"/>
                    </a:lnTo>
                    <a:lnTo>
                      <a:pt x="0" y="2"/>
                    </a:lnTo>
                    <a:lnTo>
                      <a:pt x="1" y="1"/>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 name="Freeform 207"/>
            <p:cNvSpPr>
              <a:spLocks/>
            </p:cNvSpPr>
            <p:nvPr/>
          </p:nvSpPr>
          <p:spPr bwMode="auto">
            <a:xfrm>
              <a:off x="2295526" y="3654425"/>
              <a:ext cx="12700" cy="11112"/>
            </a:xfrm>
            <a:custGeom>
              <a:avLst/>
              <a:gdLst>
                <a:gd name="T0" fmla="*/ 7 w 8"/>
                <a:gd name="T1" fmla="*/ 0 h 7"/>
                <a:gd name="T2" fmla="*/ 6 w 8"/>
                <a:gd name="T3" fmla="*/ 2 h 7"/>
                <a:gd name="T4" fmla="*/ 6 w 8"/>
                <a:gd name="T5" fmla="*/ 2 h 7"/>
                <a:gd name="T6" fmla="*/ 8 w 8"/>
                <a:gd name="T7" fmla="*/ 2 h 7"/>
                <a:gd name="T8" fmla="*/ 8 w 8"/>
                <a:gd name="T9" fmla="*/ 3 h 7"/>
                <a:gd name="T10" fmla="*/ 8 w 8"/>
                <a:gd name="T11" fmla="*/ 6 h 7"/>
                <a:gd name="T12" fmla="*/ 6 w 8"/>
                <a:gd name="T13" fmla="*/ 7 h 7"/>
                <a:gd name="T14" fmla="*/ 4 w 8"/>
                <a:gd name="T15" fmla="*/ 6 h 7"/>
                <a:gd name="T16" fmla="*/ 3 w 8"/>
                <a:gd name="T17" fmla="*/ 4 h 7"/>
                <a:gd name="T18" fmla="*/ 2 w 8"/>
                <a:gd name="T19" fmla="*/ 4 h 7"/>
                <a:gd name="T20" fmla="*/ 1 w 8"/>
                <a:gd name="T21" fmla="*/ 5 h 7"/>
                <a:gd name="T22" fmla="*/ 0 w 8"/>
                <a:gd name="T23" fmla="*/ 4 h 7"/>
                <a:gd name="T24" fmla="*/ 2 w 8"/>
                <a:gd name="T25" fmla="*/ 2 h 7"/>
                <a:gd name="T26" fmla="*/ 6 w 8"/>
                <a:gd name="T27" fmla="*/ 0 h 7"/>
                <a:gd name="T28" fmla="*/ 7 w 8"/>
                <a:gd name="T29" fmla="*/ 0 h 7"/>
                <a:gd name="T30" fmla="*/ 7 w 8"/>
                <a:gd name="T3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7">
                  <a:moveTo>
                    <a:pt x="7" y="0"/>
                  </a:moveTo>
                  <a:lnTo>
                    <a:pt x="6" y="2"/>
                  </a:lnTo>
                  <a:lnTo>
                    <a:pt x="6" y="2"/>
                  </a:lnTo>
                  <a:lnTo>
                    <a:pt x="8" y="2"/>
                  </a:lnTo>
                  <a:lnTo>
                    <a:pt x="8" y="3"/>
                  </a:lnTo>
                  <a:lnTo>
                    <a:pt x="8" y="6"/>
                  </a:lnTo>
                  <a:lnTo>
                    <a:pt x="6" y="7"/>
                  </a:lnTo>
                  <a:lnTo>
                    <a:pt x="4" y="6"/>
                  </a:lnTo>
                  <a:lnTo>
                    <a:pt x="3" y="4"/>
                  </a:lnTo>
                  <a:lnTo>
                    <a:pt x="2" y="4"/>
                  </a:lnTo>
                  <a:lnTo>
                    <a:pt x="1" y="5"/>
                  </a:lnTo>
                  <a:lnTo>
                    <a:pt x="0" y="4"/>
                  </a:lnTo>
                  <a:lnTo>
                    <a:pt x="2" y="2"/>
                  </a:lnTo>
                  <a:lnTo>
                    <a:pt x="6" y="0"/>
                  </a:lnTo>
                  <a:lnTo>
                    <a:pt x="7" y="0"/>
                  </a:lnTo>
                  <a:lnTo>
                    <a:pt x="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208"/>
            <p:cNvSpPr>
              <a:spLocks/>
            </p:cNvSpPr>
            <p:nvPr/>
          </p:nvSpPr>
          <p:spPr bwMode="auto">
            <a:xfrm>
              <a:off x="2314576" y="3652838"/>
              <a:ext cx="6350" cy="3175"/>
            </a:xfrm>
            <a:custGeom>
              <a:avLst/>
              <a:gdLst>
                <a:gd name="T0" fmla="*/ 3 w 4"/>
                <a:gd name="T1" fmla="*/ 1 h 2"/>
                <a:gd name="T2" fmla="*/ 3 w 4"/>
                <a:gd name="T3" fmla="*/ 1 h 2"/>
                <a:gd name="T4" fmla="*/ 3 w 4"/>
                <a:gd name="T5" fmla="*/ 1 h 2"/>
                <a:gd name="T6" fmla="*/ 4 w 4"/>
                <a:gd name="T7" fmla="*/ 2 h 2"/>
                <a:gd name="T8" fmla="*/ 2 w 4"/>
                <a:gd name="T9" fmla="*/ 2 h 2"/>
                <a:gd name="T10" fmla="*/ 1 w 4"/>
                <a:gd name="T11" fmla="*/ 2 h 2"/>
                <a:gd name="T12" fmla="*/ 0 w 4"/>
                <a:gd name="T13" fmla="*/ 1 h 2"/>
                <a:gd name="T14" fmla="*/ 1 w 4"/>
                <a:gd name="T15" fmla="*/ 0 h 2"/>
                <a:gd name="T16" fmla="*/ 2 w 4"/>
                <a:gd name="T17" fmla="*/ 0 h 2"/>
                <a:gd name="T18" fmla="*/ 2 w 4"/>
                <a:gd name="T19" fmla="*/ 0 h 2"/>
                <a:gd name="T20" fmla="*/ 3 w 4"/>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
                  <a:moveTo>
                    <a:pt x="3" y="1"/>
                  </a:moveTo>
                  <a:lnTo>
                    <a:pt x="3" y="1"/>
                  </a:lnTo>
                  <a:lnTo>
                    <a:pt x="3" y="1"/>
                  </a:lnTo>
                  <a:lnTo>
                    <a:pt x="4" y="2"/>
                  </a:lnTo>
                  <a:lnTo>
                    <a:pt x="2" y="2"/>
                  </a:lnTo>
                  <a:lnTo>
                    <a:pt x="1" y="2"/>
                  </a:lnTo>
                  <a:lnTo>
                    <a:pt x="0" y="1"/>
                  </a:lnTo>
                  <a:lnTo>
                    <a:pt x="1" y="0"/>
                  </a:lnTo>
                  <a:lnTo>
                    <a:pt x="2" y="0"/>
                  </a:lnTo>
                  <a:lnTo>
                    <a:pt x="2" y="0"/>
                  </a:lnTo>
                  <a:lnTo>
                    <a:pt x="3"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2" name="Freeform 209"/>
            <p:cNvSpPr>
              <a:spLocks/>
            </p:cNvSpPr>
            <p:nvPr/>
          </p:nvSpPr>
          <p:spPr bwMode="auto">
            <a:xfrm>
              <a:off x="2830513" y="4375150"/>
              <a:ext cx="84138" cy="114300"/>
            </a:xfrm>
            <a:custGeom>
              <a:avLst/>
              <a:gdLst>
                <a:gd name="T0" fmla="*/ 3 w 53"/>
                <a:gd name="T1" fmla="*/ 56 h 72"/>
                <a:gd name="T2" fmla="*/ 5 w 53"/>
                <a:gd name="T3" fmla="*/ 61 h 72"/>
                <a:gd name="T4" fmla="*/ 5 w 53"/>
                <a:gd name="T5" fmla="*/ 63 h 72"/>
                <a:gd name="T6" fmla="*/ 4 w 53"/>
                <a:gd name="T7" fmla="*/ 66 h 72"/>
                <a:gd name="T8" fmla="*/ 1 w 53"/>
                <a:gd name="T9" fmla="*/ 72 h 72"/>
                <a:gd name="T10" fmla="*/ 39 w 53"/>
                <a:gd name="T11" fmla="*/ 68 h 72"/>
                <a:gd name="T12" fmla="*/ 42 w 53"/>
                <a:gd name="T13" fmla="*/ 59 h 72"/>
                <a:gd name="T14" fmla="*/ 43 w 53"/>
                <a:gd name="T15" fmla="*/ 55 h 72"/>
                <a:gd name="T16" fmla="*/ 45 w 53"/>
                <a:gd name="T17" fmla="*/ 45 h 72"/>
                <a:gd name="T18" fmla="*/ 47 w 53"/>
                <a:gd name="T19" fmla="*/ 40 h 72"/>
                <a:gd name="T20" fmla="*/ 48 w 53"/>
                <a:gd name="T21" fmla="*/ 37 h 72"/>
                <a:gd name="T22" fmla="*/ 47 w 53"/>
                <a:gd name="T23" fmla="*/ 33 h 72"/>
                <a:gd name="T24" fmla="*/ 47 w 53"/>
                <a:gd name="T25" fmla="*/ 27 h 72"/>
                <a:gd name="T26" fmla="*/ 49 w 53"/>
                <a:gd name="T27" fmla="*/ 29 h 72"/>
                <a:gd name="T28" fmla="*/ 52 w 53"/>
                <a:gd name="T29" fmla="*/ 31 h 72"/>
                <a:gd name="T30" fmla="*/ 53 w 53"/>
                <a:gd name="T31" fmla="*/ 27 h 72"/>
                <a:gd name="T32" fmla="*/ 51 w 53"/>
                <a:gd name="T33" fmla="*/ 23 h 72"/>
                <a:gd name="T34" fmla="*/ 51 w 53"/>
                <a:gd name="T35" fmla="*/ 18 h 72"/>
                <a:gd name="T36" fmla="*/ 50 w 53"/>
                <a:gd name="T37" fmla="*/ 13 h 72"/>
                <a:gd name="T38" fmla="*/ 49 w 53"/>
                <a:gd name="T39" fmla="*/ 9 h 72"/>
                <a:gd name="T40" fmla="*/ 47 w 53"/>
                <a:gd name="T41" fmla="*/ 5 h 72"/>
                <a:gd name="T42" fmla="*/ 45 w 53"/>
                <a:gd name="T43" fmla="*/ 1 h 72"/>
                <a:gd name="T44" fmla="*/ 41 w 53"/>
                <a:gd name="T45" fmla="*/ 1 h 72"/>
                <a:gd name="T46" fmla="*/ 39 w 53"/>
                <a:gd name="T47" fmla="*/ 2 h 72"/>
                <a:gd name="T48" fmla="*/ 40 w 53"/>
                <a:gd name="T49" fmla="*/ 7 h 72"/>
                <a:gd name="T50" fmla="*/ 38 w 53"/>
                <a:gd name="T51" fmla="*/ 10 h 72"/>
                <a:gd name="T52" fmla="*/ 37 w 53"/>
                <a:gd name="T53" fmla="*/ 11 h 72"/>
                <a:gd name="T54" fmla="*/ 34 w 53"/>
                <a:gd name="T55" fmla="*/ 12 h 72"/>
                <a:gd name="T56" fmla="*/ 32 w 53"/>
                <a:gd name="T57" fmla="*/ 12 h 72"/>
                <a:gd name="T58" fmla="*/ 33 w 53"/>
                <a:gd name="T59" fmla="*/ 15 h 72"/>
                <a:gd name="T60" fmla="*/ 32 w 53"/>
                <a:gd name="T61" fmla="*/ 16 h 72"/>
                <a:gd name="T62" fmla="*/ 31 w 53"/>
                <a:gd name="T63" fmla="*/ 19 h 72"/>
                <a:gd name="T64" fmla="*/ 33 w 53"/>
                <a:gd name="T65" fmla="*/ 20 h 72"/>
                <a:gd name="T66" fmla="*/ 32 w 53"/>
                <a:gd name="T67" fmla="*/ 21 h 72"/>
                <a:gd name="T68" fmla="*/ 29 w 53"/>
                <a:gd name="T69" fmla="*/ 24 h 72"/>
                <a:gd name="T70" fmla="*/ 29 w 53"/>
                <a:gd name="T71" fmla="*/ 21 h 72"/>
                <a:gd name="T72" fmla="*/ 28 w 53"/>
                <a:gd name="T73" fmla="*/ 22 h 72"/>
                <a:gd name="T74" fmla="*/ 25 w 53"/>
                <a:gd name="T75" fmla="*/ 25 h 72"/>
                <a:gd name="T76" fmla="*/ 26 w 53"/>
                <a:gd name="T77" fmla="*/ 28 h 72"/>
                <a:gd name="T78" fmla="*/ 25 w 53"/>
                <a:gd name="T79" fmla="*/ 26 h 72"/>
                <a:gd name="T80" fmla="*/ 22 w 53"/>
                <a:gd name="T81" fmla="*/ 27 h 72"/>
                <a:gd name="T82" fmla="*/ 20 w 53"/>
                <a:gd name="T83" fmla="*/ 30 h 72"/>
                <a:gd name="T84" fmla="*/ 22 w 53"/>
                <a:gd name="T85" fmla="*/ 33 h 72"/>
                <a:gd name="T86" fmla="*/ 20 w 53"/>
                <a:gd name="T87" fmla="*/ 33 h 72"/>
                <a:gd name="T88" fmla="*/ 18 w 53"/>
                <a:gd name="T89" fmla="*/ 30 h 72"/>
                <a:gd name="T90" fmla="*/ 16 w 53"/>
                <a:gd name="T91" fmla="*/ 31 h 72"/>
                <a:gd name="T92" fmla="*/ 14 w 53"/>
                <a:gd name="T93" fmla="*/ 30 h 72"/>
                <a:gd name="T94" fmla="*/ 13 w 53"/>
                <a:gd name="T95" fmla="*/ 32 h 72"/>
                <a:gd name="T96" fmla="*/ 11 w 53"/>
                <a:gd name="T97" fmla="*/ 33 h 72"/>
                <a:gd name="T98" fmla="*/ 11 w 53"/>
                <a:gd name="T99" fmla="*/ 32 h 72"/>
                <a:gd name="T100" fmla="*/ 8 w 53"/>
                <a:gd name="T101" fmla="*/ 33 h 72"/>
                <a:gd name="T102" fmla="*/ 5 w 53"/>
                <a:gd name="T103" fmla="*/ 33 h 72"/>
                <a:gd name="T104" fmla="*/ 4 w 53"/>
                <a:gd name="T105" fmla="*/ 37 h 72"/>
                <a:gd name="T106" fmla="*/ 0 w 53"/>
                <a:gd name="T107" fmla="*/ 45 h 72"/>
                <a:gd name="T108" fmla="*/ 2 w 53"/>
                <a:gd name="T109"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 h="72">
                  <a:moveTo>
                    <a:pt x="2" y="51"/>
                  </a:moveTo>
                  <a:lnTo>
                    <a:pt x="3" y="56"/>
                  </a:lnTo>
                  <a:lnTo>
                    <a:pt x="3" y="59"/>
                  </a:lnTo>
                  <a:lnTo>
                    <a:pt x="5" y="61"/>
                  </a:lnTo>
                  <a:lnTo>
                    <a:pt x="5" y="62"/>
                  </a:lnTo>
                  <a:lnTo>
                    <a:pt x="5" y="63"/>
                  </a:lnTo>
                  <a:lnTo>
                    <a:pt x="5" y="65"/>
                  </a:lnTo>
                  <a:lnTo>
                    <a:pt x="4" y="66"/>
                  </a:lnTo>
                  <a:lnTo>
                    <a:pt x="3" y="68"/>
                  </a:lnTo>
                  <a:lnTo>
                    <a:pt x="1" y="72"/>
                  </a:lnTo>
                  <a:lnTo>
                    <a:pt x="38" y="72"/>
                  </a:lnTo>
                  <a:lnTo>
                    <a:pt x="39" y="68"/>
                  </a:lnTo>
                  <a:lnTo>
                    <a:pt x="41" y="60"/>
                  </a:lnTo>
                  <a:lnTo>
                    <a:pt x="42" y="59"/>
                  </a:lnTo>
                  <a:lnTo>
                    <a:pt x="42" y="59"/>
                  </a:lnTo>
                  <a:lnTo>
                    <a:pt x="43" y="55"/>
                  </a:lnTo>
                  <a:lnTo>
                    <a:pt x="45" y="47"/>
                  </a:lnTo>
                  <a:lnTo>
                    <a:pt x="45" y="45"/>
                  </a:lnTo>
                  <a:lnTo>
                    <a:pt x="45" y="42"/>
                  </a:lnTo>
                  <a:lnTo>
                    <a:pt x="47" y="40"/>
                  </a:lnTo>
                  <a:lnTo>
                    <a:pt x="47" y="39"/>
                  </a:lnTo>
                  <a:lnTo>
                    <a:pt x="48" y="37"/>
                  </a:lnTo>
                  <a:lnTo>
                    <a:pt x="48" y="35"/>
                  </a:lnTo>
                  <a:lnTo>
                    <a:pt x="47" y="33"/>
                  </a:lnTo>
                  <a:lnTo>
                    <a:pt x="47" y="31"/>
                  </a:lnTo>
                  <a:lnTo>
                    <a:pt x="47" y="27"/>
                  </a:lnTo>
                  <a:lnTo>
                    <a:pt x="49" y="27"/>
                  </a:lnTo>
                  <a:lnTo>
                    <a:pt x="49" y="29"/>
                  </a:lnTo>
                  <a:lnTo>
                    <a:pt x="51" y="31"/>
                  </a:lnTo>
                  <a:lnTo>
                    <a:pt x="52" y="31"/>
                  </a:lnTo>
                  <a:lnTo>
                    <a:pt x="53" y="29"/>
                  </a:lnTo>
                  <a:lnTo>
                    <a:pt x="53" y="27"/>
                  </a:lnTo>
                  <a:lnTo>
                    <a:pt x="53" y="25"/>
                  </a:lnTo>
                  <a:lnTo>
                    <a:pt x="51" y="23"/>
                  </a:lnTo>
                  <a:lnTo>
                    <a:pt x="51" y="20"/>
                  </a:lnTo>
                  <a:lnTo>
                    <a:pt x="51" y="18"/>
                  </a:lnTo>
                  <a:lnTo>
                    <a:pt x="50" y="15"/>
                  </a:lnTo>
                  <a:lnTo>
                    <a:pt x="50" y="13"/>
                  </a:lnTo>
                  <a:lnTo>
                    <a:pt x="49" y="11"/>
                  </a:lnTo>
                  <a:lnTo>
                    <a:pt x="49" y="9"/>
                  </a:lnTo>
                  <a:lnTo>
                    <a:pt x="48" y="7"/>
                  </a:lnTo>
                  <a:lnTo>
                    <a:pt x="47" y="5"/>
                  </a:lnTo>
                  <a:lnTo>
                    <a:pt x="46" y="3"/>
                  </a:lnTo>
                  <a:lnTo>
                    <a:pt x="45" y="1"/>
                  </a:lnTo>
                  <a:lnTo>
                    <a:pt x="43" y="0"/>
                  </a:lnTo>
                  <a:lnTo>
                    <a:pt x="41" y="1"/>
                  </a:lnTo>
                  <a:lnTo>
                    <a:pt x="40" y="3"/>
                  </a:lnTo>
                  <a:lnTo>
                    <a:pt x="39" y="2"/>
                  </a:lnTo>
                  <a:lnTo>
                    <a:pt x="40" y="3"/>
                  </a:lnTo>
                  <a:lnTo>
                    <a:pt x="40" y="7"/>
                  </a:lnTo>
                  <a:lnTo>
                    <a:pt x="39" y="9"/>
                  </a:lnTo>
                  <a:lnTo>
                    <a:pt x="38" y="10"/>
                  </a:lnTo>
                  <a:lnTo>
                    <a:pt x="37" y="9"/>
                  </a:lnTo>
                  <a:lnTo>
                    <a:pt x="37" y="11"/>
                  </a:lnTo>
                  <a:lnTo>
                    <a:pt x="35" y="13"/>
                  </a:lnTo>
                  <a:lnTo>
                    <a:pt x="34" y="12"/>
                  </a:lnTo>
                  <a:lnTo>
                    <a:pt x="33" y="11"/>
                  </a:lnTo>
                  <a:lnTo>
                    <a:pt x="32" y="12"/>
                  </a:lnTo>
                  <a:lnTo>
                    <a:pt x="33" y="14"/>
                  </a:lnTo>
                  <a:lnTo>
                    <a:pt x="33" y="15"/>
                  </a:lnTo>
                  <a:lnTo>
                    <a:pt x="33" y="17"/>
                  </a:lnTo>
                  <a:lnTo>
                    <a:pt x="32" y="16"/>
                  </a:lnTo>
                  <a:lnTo>
                    <a:pt x="31" y="17"/>
                  </a:lnTo>
                  <a:lnTo>
                    <a:pt x="31" y="19"/>
                  </a:lnTo>
                  <a:lnTo>
                    <a:pt x="31" y="20"/>
                  </a:lnTo>
                  <a:lnTo>
                    <a:pt x="33" y="20"/>
                  </a:lnTo>
                  <a:lnTo>
                    <a:pt x="33" y="21"/>
                  </a:lnTo>
                  <a:lnTo>
                    <a:pt x="32" y="21"/>
                  </a:lnTo>
                  <a:lnTo>
                    <a:pt x="31" y="21"/>
                  </a:lnTo>
                  <a:lnTo>
                    <a:pt x="29" y="24"/>
                  </a:lnTo>
                  <a:lnTo>
                    <a:pt x="29" y="22"/>
                  </a:lnTo>
                  <a:lnTo>
                    <a:pt x="29" y="21"/>
                  </a:lnTo>
                  <a:lnTo>
                    <a:pt x="27" y="22"/>
                  </a:lnTo>
                  <a:lnTo>
                    <a:pt x="28" y="22"/>
                  </a:lnTo>
                  <a:lnTo>
                    <a:pt x="27" y="24"/>
                  </a:lnTo>
                  <a:lnTo>
                    <a:pt x="25" y="25"/>
                  </a:lnTo>
                  <a:lnTo>
                    <a:pt x="27" y="27"/>
                  </a:lnTo>
                  <a:lnTo>
                    <a:pt x="26" y="28"/>
                  </a:lnTo>
                  <a:lnTo>
                    <a:pt x="25" y="28"/>
                  </a:lnTo>
                  <a:lnTo>
                    <a:pt x="25" y="26"/>
                  </a:lnTo>
                  <a:lnTo>
                    <a:pt x="23" y="25"/>
                  </a:lnTo>
                  <a:lnTo>
                    <a:pt x="22" y="27"/>
                  </a:lnTo>
                  <a:lnTo>
                    <a:pt x="21" y="29"/>
                  </a:lnTo>
                  <a:lnTo>
                    <a:pt x="20" y="30"/>
                  </a:lnTo>
                  <a:lnTo>
                    <a:pt x="22" y="31"/>
                  </a:lnTo>
                  <a:lnTo>
                    <a:pt x="22" y="33"/>
                  </a:lnTo>
                  <a:lnTo>
                    <a:pt x="21" y="33"/>
                  </a:lnTo>
                  <a:lnTo>
                    <a:pt x="20" y="33"/>
                  </a:lnTo>
                  <a:lnTo>
                    <a:pt x="19" y="31"/>
                  </a:lnTo>
                  <a:lnTo>
                    <a:pt x="18" y="30"/>
                  </a:lnTo>
                  <a:lnTo>
                    <a:pt x="17" y="29"/>
                  </a:lnTo>
                  <a:lnTo>
                    <a:pt x="16" y="31"/>
                  </a:lnTo>
                  <a:lnTo>
                    <a:pt x="15" y="30"/>
                  </a:lnTo>
                  <a:lnTo>
                    <a:pt x="14" y="30"/>
                  </a:lnTo>
                  <a:lnTo>
                    <a:pt x="14" y="31"/>
                  </a:lnTo>
                  <a:lnTo>
                    <a:pt x="13" y="32"/>
                  </a:lnTo>
                  <a:lnTo>
                    <a:pt x="12" y="32"/>
                  </a:lnTo>
                  <a:lnTo>
                    <a:pt x="11" y="33"/>
                  </a:lnTo>
                  <a:lnTo>
                    <a:pt x="11" y="33"/>
                  </a:lnTo>
                  <a:lnTo>
                    <a:pt x="11" y="32"/>
                  </a:lnTo>
                  <a:lnTo>
                    <a:pt x="9" y="33"/>
                  </a:lnTo>
                  <a:lnTo>
                    <a:pt x="8" y="33"/>
                  </a:lnTo>
                  <a:lnTo>
                    <a:pt x="6" y="33"/>
                  </a:lnTo>
                  <a:lnTo>
                    <a:pt x="5" y="33"/>
                  </a:lnTo>
                  <a:lnTo>
                    <a:pt x="4" y="34"/>
                  </a:lnTo>
                  <a:lnTo>
                    <a:pt x="4" y="37"/>
                  </a:lnTo>
                  <a:lnTo>
                    <a:pt x="2" y="41"/>
                  </a:lnTo>
                  <a:lnTo>
                    <a:pt x="0" y="45"/>
                  </a:lnTo>
                  <a:lnTo>
                    <a:pt x="1" y="47"/>
                  </a:lnTo>
                  <a:lnTo>
                    <a:pt x="2" y="5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4" name="Freeform 210"/>
            <p:cNvSpPr>
              <a:spLocks/>
            </p:cNvSpPr>
            <p:nvPr/>
          </p:nvSpPr>
          <p:spPr bwMode="auto">
            <a:xfrm>
              <a:off x="2400301" y="3752850"/>
              <a:ext cx="3175" cy="3175"/>
            </a:xfrm>
            <a:custGeom>
              <a:avLst/>
              <a:gdLst>
                <a:gd name="T0" fmla="*/ 2 w 2"/>
                <a:gd name="T1" fmla="*/ 0 h 2"/>
                <a:gd name="T2" fmla="*/ 2 w 2"/>
                <a:gd name="T3" fmla="*/ 0 h 2"/>
                <a:gd name="T4" fmla="*/ 2 w 2"/>
                <a:gd name="T5" fmla="*/ 1 h 2"/>
                <a:gd name="T6" fmla="*/ 2 w 2"/>
                <a:gd name="T7" fmla="*/ 2 h 2"/>
                <a:gd name="T8" fmla="*/ 0 w 2"/>
                <a:gd name="T9" fmla="*/ 2 h 2"/>
                <a:gd name="T10" fmla="*/ 0 w 2"/>
                <a:gd name="T11" fmla="*/ 0 h 2"/>
                <a:gd name="T12" fmla="*/ 1 w 2"/>
                <a:gd name="T13" fmla="*/ 0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lnTo>
                    <a:pt x="2" y="0"/>
                  </a:lnTo>
                  <a:lnTo>
                    <a:pt x="2" y="1"/>
                  </a:lnTo>
                  <a:lnTo>
                    <a:pt x="2" y="2"/>
                  </a:lnTo>
                  <a:lnTo>
                    <a:pt x="0" y="2"/>
                  </a:lnTo>
                  <a:lnTo>
                    <a:pt x="0" y="0"/>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5" name="Freeform 211"/>
            <p:cNvSpPr>
              <a:spLocks/>
            </p:cNvSpPr>
            <p:nvPr/>
          </p:nvSpPr>
          <p:spPr bwMode="auto">
            <a:xfrm>
              <a:off x="1108076" y="3975100"/>
              <a:ext cx="14288" cy="34925"/>
            </a:xfrm>
            <a:custGeom>
              <a:avLst/>
              <a:gdLst>
                <a:gd name="T0" fmla="*/ 7 w 9"/>
                <a:gd name="T1" fmla="*/ 0 h 22"/>
                <a:gd name="T2" fmla="*/ 6 w 9"/>
                <a:gd name="T3" fmla="*/ 0 h 22"/>
                <a:gd name="T4" fmla="*/ 6 w 9"/>
                <a:gd name="T5" fmla="*/ 0 h 22"/>
                <a:gd name="T6" fmla="*/ 3 w 9"/>
                <a:gd name="T7" fmla="*/ 4 h 22"/>
                <a:gd name="T8" fmla="*/ 2 w 9"/>
                <a:gd name="T9" fmla="*/ 4 h 22"/>
                <a:gd name="T10" fmla="*/ 0 w 9"/>
                <a:gd name="T11" fmla="*/ 5 h 22"/>
                <a:gd name="T12" fmla="*/ 0 w 9"/>
                <a:gd name="T13" fmla="*/ 16 h 22"/>
                <a:gd name="T14" fmla="*/ 0 w 9"/>
                <a:gd name="T15" fmla="*/ 21 h 22"/>
                <a:gd name="T16" fmla="*/ 0 w 9"/>
                <a:gd name="T17" fmla="*/ 21 h 22"/>
                <a:gd name="T18" fmla="*/ 1 w 9"/>
                <a:gd name="T19" fmla="*/ 21 h 22"/>
                <a:gd name="T20" fmla="*/ 3 w 9"/>
                <a:gd name="T21" fmla="*/ 22 h 22"/>
                <a:gd name="T22" fmla="*/ 3 w 9"/>
                <a:gd name="T23" fmla="*/ 21 h 22"/>
                <a:gd name="T24" fmla="*/ 3 w 9"/>
                <a:gd name="T25" fmla="*/ 20 h 22"/>
                <a:gd name="T26" fmla="*/ 3 w 9"/>
                <a:gd name="T27" fmla="*/ 20 h 22"/>
                <a:gd name="T28" fmla="*/ 4 w 9"/>
                <a:gd name="T29" fmla="*/ 18 h 22"/>
                <a:gd name="T30" fmla="*/ 6 w 9"/>
                <a:gd name="T31" fmla="*/ 18 h 22"/>
                <a:gd name="T32" fmla="*/ 7 w 9"/>
                <a:gd name="T33" fmla="*/ 16 h 22"/>
                <a:gd name="T34" fmla="*/ 7 w 9"/>
                <a:gd name="T35" fmla="*/ 15 h 22"/>
                <a:gd name="T36" fmla="*/ 7 w 9"/>
                <a:gd name="T37" fmla="*/ 15 h 22"/>
                <a:gd name="T38" fmla="*/ 8 w 9"/>
                <a:gd name="T39" fmla="*/ 13 h 22"/>
                <a:gd name="T40" fmla="*/ 8 w 9"/>
                <a:gd name="T41" fmla="*/ 11 h 22"/>
                <a:gd name="T42" fmla="*/ 8 w 9"/>
                <a:gd name="T43" fmla="*/ 8 h 22"/>
                <a:gd name="T44" fmla="*/ 8 w 9"/>
                <a:gd name="T45" fmla="*/ 6 h 22"/>
                <a:gd name="T46" fmla="*/ 8 w 9"/>
                <a:gd name="T47" fmla="*/ 4 h 22"/>
                <a:gd name="T48" fmla="*/ 9 w 9"/>
                <a:gd name="T49" fmla="*/ 2 h 22"/>
                <a:gd name="T50" fmla="*/ 9 w 9"/>
                <a:gd name="T51" fmla="*/ 2 h 22"/>
                <a:gd name="T52" fmla="*/ 9 w 9"/>
                <a:gd name="T53" fmla="*/ 1 h 22"/>
                <a:gd name="T54" fmla="*/ 7 w 9"/>
                <a:gd name="T55" fmla="*/ 0 h 22"/>
                <a:gd name="T56" fmla="*/ 7 w 9"/>
                <a:gd name="T5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22">
                  <a:moveTo>
                    <a:pt x="7" y="0"/>
                  </a:moveTo>
                  <a:lnTo>
                    <a:pt x="6" y="0"/>
                  </a:lnTo>
                  <a:lnTo>
                    <a:pt x="6" y="0"/>
                  </a:lnTo>
                  <a:lnTo>
                    <a:pt x="3" y="4"/>
                  </a:lnTo>
                  <a:lnTo>
                    <a:pt x="2" y="4"/>
                  </a:lnTo>
                  <a:lnTo>
                    <a:pt x="0" y="5"/>
                  </a:lnTo>
                  <a:lnTo>
                    <a:pt x="0" y="16"/>
                  </a:lnTo>
                  <a:lnTo>
                    <a:pt x="0" y="21"/>
                  </a:lnTo>
                  <a:lnTo>
                    <a:pt x="0" y="21"/>
                  </a:lnTo>
                  <a:lnTo>
                    <a:pt x="1" y="21"/>
                  </a:lnTo>
                  <a:lnTo>
                    <a:pt x="3" y="22"/>
                  </a:lnTo>
                  <a:lnTo>
                    <a:pt x="3" y="21"/>
                  </a:lnTo>
                  <a:lnTo>
                    <a:pt x="3" y="20"/>
                  </a:lnTo>
                  <a:lnTo>
                    <a:pt x="3" y="20"/>
                  </a:lnTo>
                  <a:lnTo>
                    <a:pt x="4" y="18"/>
                  </a:lnTo>
                  <a:lnTo>
                    <a:pt x="6" y="18"/>
                  </a:lnTo>
                  <a:lnTo>
                    <a:pt x="7" y="16"/>
                  </a:lnTo>
                  <a:lnTo>
                    <a:pt x="7" y="15"/>
                  </a:lnTo>
                  <a:lnTo>
                    <a:pt x="7" y="15"/>
                  </a:lnTo>
                  <a:lnTo>
                    <a:pt x="8" y="13"/>
                  </a:lnTo>
                  <a:lnTo>
                    <a:pt x="8" y="11"/>
                  </a:lnTo>
                  <a:lnTo>
                    <a:pt x="8" y="8"/>
                  </a:lnTo>
                  <a:lnTo>
                    <a:pt x="8" y="6"/>
                  </a:lnTo>
                  <a:lnTo>
                    <a:pt x="8" y="4"/>
                  </a:lnTo>
                  <a:lnTo>
                    <a:pt x="9" y="2"/>
                  </a:lnTo>
                  <a:lnTo>
                    <a:pt x="9" y="2"/>
                  </a:lnTo>
                  <a:lnTo>
                    <a:pt x="9" y="1"/>
                  </a:lnTo>
                  <a:lnTo>
                    <a:pt x="7" y="0"/>
                  </a:lnTo>
                  <a:lnTo>
                    <a:pt x="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6" name="Freeform 212"/>
            <p:cNvSpPr>
              <a:spLocks/>
            </p:cNvSpPr>
            <p:nvPr/>
          </p:nvSpPr>
          <p:spPr bwMode="auto">
            <a:xfrm>
              <a:off x="1098551" y="4029075"/>
              <a:ext cx="28575" cy="15875"/>
            </a:xfrm>
            <a:custGeom>
              <a:avLst/>
              <a:gdLst>
                <a:gd name="T0" fmla="*/ 4 w 18"/>
                <a:gd name="T1" fmla="*/ 0 h 10"/>
                <a:gd name="T2" fmla="*/ 4 w 18"/>
                <a:gd name="T3" fmla="*/ 0 h 10"/>
                <a:gd name="T4" fmla="*/ 4 w 18"/>
                <a:gd name="T5" fmla="*/ 2 h 10"/>
                <a:gd name="T6" fmla="*/ 4 w 18"/>
                <a:gd name="T7" fmla="*/ 2 h 10"/>
                <a:gd name="T8" fmla="*/ 2 w 18"/>
                <a:gd name="T9" fmla="*/ 2 h 10"/>
                <a:gd name="T10" fmla="*/ 2 w 18"/>
                <a:gd name="T11" fmla="*/ 4 h 10"/>
                <a:gd name="T12" fmla="*/ 0 w 18"/>
                <a:gd name="T13" fmla="*/ 4 h 10"/>
                <a:gd name="T14" fmla="*/ 0 w 18"/>
                <a:gd name="T15" fmla="*/ 5 h 10"/>
                <a:gd name="T16" fmla="*/ 0 w 18"/>
                <a:gd name="T17" fmla="*/ 6 h 10"/>
                <a:gd name="T18" fmla="*/ 1 w 18"/>
                <a:gd name="T19" fmla="*/ 7 h 10"/>
                <a:gd name="T20" fmla="*/ 2 w 18"/>
                <a:gd name="T21" fmla="*/ 8 h 10"/>
                <a:gd name="T22" fmla="*/ 5 w 18"/>
                <a:gd name="T23" fmla="*/ 8 h 10"/>
                <a:gd name="T24" fmla="*/ 6 w 18"/>
                <a:gd name="T25" fmla="*/ 8 h 10"/>
                <a:gd name="T26" fmla="*/ 8 w 18"/>
                <a:gd name="T27" fmla="*/ 10 h 10"/>
                <a:gd name="T28" fmla="*/ 11 w 18"/>
                <a:gd name="T29" fmla="*/ 10 h 10"/>
                <a:gd name="T30" fmla="*/ 15 w 18"/>
                <a:gd name="T31" fmla="*/ 10 h 10"/>
                <a:gd name="T32" fmla="*/ 18 w 18"/>
                <a:gd name="T33" fmla="*/ 10 h 10"/>
                <a:gd name="T34" fmla="*/ 18 w 18"/>
                <a:gd name="T35" fmla="*/ 8 h 10"/>
                <a:gd name="T36" fmla="*/ 18 w 18"/>
                <a:gd name="T37" fmla="*/ 8 h 10"/>
                <a:gd name="T38" fmla="*/ 18 w 18"/>
                <a:gd name="T39" fmla="*/ 6 h 10"/>
                <a:gd name="T40" fmla="*/ 18 w 18"/>
                <a:gd name="T41" fmla="*/ 5 h 10"/>
                <a:gd name="T42" fmla="*/ 17 w 18"/>
                <a:gd name="T43" fmla="*/ 4 h 10"/>
                <a:gd name="T44" fmla="*/ 16 w 18"/>
                <a:gd name="T45" fmla="*/ 4 h 10"/>
                <a:gd name="T46" fmla="*/ 16 w 18"/>
                <a:gd name="T47" fmla="*/ 4 h 10"/>
                <a:gd name="T48" fmla="*/ 14 w 18"/>
                <a:gd name="T49" fmla="*/ 4 h 10"/>
                <a:gd name="T50" fmla="*/ 14 w 18"/>
                <a:gd name="T51" fmla="*/ 5 h 10"/>
                <a:gd name="T52" fmla="*/ 13 w 18"/>
                <a:gd name="T53" fmla="*/ 5 h 10"/>
                <a:gd name="T54" fmla="*/ 12 w 18"/>
                <a:gd name="T55" fmla="*/ 4 h 10"/>
                <a:gd name="T56" fmla="*/ 12 w 18"/>
                <a:gd name="T57" fmla="*/ 4 h 10"/>
                <a:gd name="T58" fmla="*/ 12 w 18"/>
                <a:gd name="T59" fmla="*/ 4 h 10"/>
                <a:gd name="T60" fmla="*/ 11 w 18"/>
                <a:gd name="T61" fmla="*/ 4 h 10"/>
                <a:gd name="T62" fmla="*/ 10 w 18"/>
                <a:gd name="T63" fmla="*/ 3 h 10"/>
                <a:gd name="T64" fmla="*/ 10 w 18"/>
                <a:gd name="T65" fmla="*/ 3 h 10"/>
                <a:gd name="T66" fmla="*/ 10 w 18"/>
                <a:gd name="T67" fmla="*/ 3 h 10"/>
                <a:gd name="T68" fmla="*/ 8 w 18"/>
                <a:gd name="T69" fmla="*/ 2 h 10"/>
                <a:gd name="T70" fmla="*/ 8 w 18"/>
                <a:gd name="T71" fmla="*/ 1 h 10"/>
                <a:gd name="T72" fmla="*/ 7 w 18"/>
                <a:gd name="T73" fmla="*/ 0 h 10"/>
                <a:gd name="T74" fmla="*/ 6 w 18"/>
                <a:gd name="T75" fmla="*/ 0 h 10"/>
                <a:gd name="T76" fmla="*/ 4 w 18"/>
                <a:gd name="T7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 h="10">
                  <a:moveTo>
                    <a:pt x="4" y="0"/>
                  </a:moveTo>
                  <a:lnTo>
                    <a:pt x="4" y="0"/>
                  </a:lnTo>
                  <a:lnTo>
                    <a:pt x="4" y="2"/>
                  </a:lnTo>
                  <a:lnTo>
                    <a:pt x="4" y="2"/>
                  </a:lnTo>
                  <a:lnTo>
                    <a:pt x="2" y="2"/>
                  </a:lnTo>
                  <a:lnTo>
                    <a:pt x="2" y="4"/>
                  </a:lnTo>
                  <a:lnTo>
                    <a:pt x="0" y="4"/>
                  </a:lnTo>
                  <a:lnTo>
                    <a:pt x="0" y="5"/>
                  </a:lnTo>
                  <a:lnTo>
                    <a:pt x="0" y="6"/>
                  </a:lnTo>
                  <a:lnTo>
                    <a:pt x="1" y="7"/>
                  </a:lnTo>
                  <a:lnTo>
                    <a:pt x="2" y="8"/>
                  </a:lnTo>
                  <a:lnTo>
                    <a:pt x="5" y="8"/>
                  </a:lnTo>
                  <a:lnTo>
                    <a:pt x="6" y="8"/>
                  </a:lnTo>
                  <a:lnTo>
                    <a:pt x="8" y="10"/>
                  </a:lnTo>
                  <a:lnTo>
                    <a:pt x="11" y="10"/>
                  </a:lnTo>
                  <a:lnTo>
                    <a:pt x="15" y="10"/>
                  </a:lnTo>
                  <a:lnTo>
                    <a:pt x="18" y="10"/>
                  </a:lnTo>
                  <a:lnTo>
                    <a:pt x="18" y="8"/>
                  </a:lnTo>
                  <a:lnTo>
                    <a:pt x="18" y="8"/>
                  </a:lnTo>
                  <a:lnTo>
                    <a:pt x="18" y="6"/>
                  </a:lnTo>
                  <a:lnTo>
                    <a:pt x="18" y="5"/>
                  </a:lnTo>
                  <a:lnTo>
                    <a:pt x="17" y="4"/>
                  </a:lnTo>
                  <a:lnTo>
                    <a:pt x="16" y="4"/>
                  </a:lnTo>
                  <a:lnTo>
                    <a:pt x="16" y="4"/>
                  </a:lnTo>
                  <a:lnTo>
                    <a:pt x="14" y="4"/>
                  </a:lnTo>
                  <a:lnTo>
                    <a:pt x="14" y="5"/>
                  </a:lnTo>
                  <a:lnTo>
                    <a:pt x="13" y="5"/>
                  </a:lnTo>
                  <a:lnTo>
                    <a:pt x="12" y="4"/>
                  </a:lnTo>
                  <a:lnTo>
                    <a:pt x="12" y="4"/>
                  </a:lnTo>
                  <a:lnTo>
                    <a:pt x="12" y="4"/>
                  </a:lnTo>
                  <a:lnTo>
                    <a:pt x="11" y="4"/>
                  </a:lnTo>
                  <a:lnTo>
                    <a:pt x="10" y="3"/>
                  </a:lnTo>
                  <a:lnTo>
                    <a:pt x="10" y="3"/>
                  </a:lnTo>
                  <a:lnTo>
                    <a:pt x="10" y="3"/>
                  </a:lnTo>
                  <a:lnTo>
                    <a:pt x="8" y="2"/>
                  </a:lnTo>
                  <a:lnTo>
                    <a:pt x="8" y="1"/>
                  </a:lnTo>
                  <a:lnTo>
                    <a:pt x="7" y="0"/>
                  </a:lnTo>
                  <a:lnTo>
                    <a:pt x="6" y="0"/>
                  </a:lnTo>
                  <a:lnTo>
                    <a:pt x="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7" name="Freeform 213"/>
            <p:cNvSpPr>
              <a:spLocks/>
            </p:cNvSpPr>
            <p:nvPr/>
          </p:nvSpPr>
          <p:spPr bwMode="auto">
            <a:xfrm>
              <a:off x="1152526" y="4071938"/>
              <a:ext cx="41275" cy="36512"/>
            </a:xfrm>
            <a:custGeom>
              <a:avLst/>
              <a:gdLst>
                <a:gd name="T0" fmla="*/ 17 w 26"/>
                <a:gd name="T1" fmla="*/ 3 h 23"/>
                <a:gd name="T2" fmla="*/ 14 w 26"/>
                <a:gd name="T3" fmla="*/ 3 h 23"/>
                <a:gd name="T4" fmla="*/ 12 w 26"/>
                <a:gd name="T5" fmla="*/ 2 h 23"/>
                <a:gd name="T6" fmla="*/ 10 w 26"/>
                <a:gd name="T7" fmla="*/ 1 h 23"/>
                <a:gd name="T8" fmla="*/ 7 w 26"/>
                <a:gd name="T9" fmla="*/ 2 h 23"/>
                <a:gd name="T10" fmla="*/ 2 w 26"/>
                <a:gd name="T11" fmla="*/ 0 h 23"/>
                <a:gd name="T12" fmla="*/ 0 w 26"/>
                <a:gd name="T13" fmla="*/ 1 h 23"/>
                <a:gd name="T14" fmla="*/ 0 w 26"/>
                <a:gd name="T15" fmla="*/ 2 h 23"/>
                <a:gd name="T16" fmla="*/ 0 w 26"/>
                <a:gd name="T17" fmla="*/ 3 h 23"/>
                <a:gd name="T18" fmla="*/ 0 w 26"/>
                <a:gd name="T19" fmla="*/ 5 h 23"/>
                <a:gd name="T20" fmla="*/ 0 w 26"/>
                <a:gd name="T21" fmla="*/ 8 h 23"/>
                <a:gd name="T22" fmla="*/ 1 w 26"/>
                <a:gd name="T23" fmla="*/ 10 h 23"/>
                <a:gd name="T24" fmla="*/ 3 w 26"/>
                <a:gd name="T25" fmla="*/ 11 h 23"/>
                <a:gd name="T26" fmla="*/ 6 w 26"/>
                <a:gd name="T27" fmla="*/ 12 h 23"/>
                <a:gd name="T28" fmla="*/ 6 w 26"/>
                <a:gd name="T29" fmla="*/ 13 h 23"/>
                <a:gd name="T30" fmla="*/ 7 w 26"/>
                <a:gd name="T31" fmla="*/ 11 h 23"/>
                <a:gd name="T32" fmla="*/ 5 w 26"/>
                <a:gd name="T33" fmla="*/ 9 h 23"/>
                <a:gd name="T34" fmla="*/ 7 w 26"/>
                <a:gd name="T35" fmla="*/ 9 h 23"/>
                <a:gd name="T36" fmla="*/ 9 w 26"/>
                <a:gd name="T37" fmla="*/ 11 h 23"/>
                <a:gd name="T38" fmla="*/ 11 w 26"/>
                <a:gd name="T39" fmla="*/ 14 h 23"/>
                <a:gd name="T40" fmla="*/ 15 w 26"/>
                <a:gd name="T41" fmla="*/ 15 h 23"/>
                <a:gd name="T42" fmla="*/ 18 w 26"/>
                <a:gd name="T43" fmla="*/ 21 h 23"/>
                <a:gd name="T44" fmla="*/ 19 w 26"/>
                <a:gd name="T45" fmla="*/ 22 h 23"/>
                <a:gd name="T46" fmla="*/ 20 w 26"/>
                <a:gd name="T47" fmla="*/ 22 h 23"/>
                <a:gd name="T48" fmla="*/ 20 w 26"/>
                <a:gd name="T49" fmla="*/ 20 h 23"/>
                <a:gd name="T50" fmla="*/ 21 w 26"/>
                <a:gd name="T51" fmla="*/ 21 h 23"/>
                <a:gd name="T52" fmla="*/ 22 w 26"/>
                <a:gd name="T53" fmla="*/ 23 h 23"/>
                <a:gd name="T54" fmla="*/ 23 w 26"/>
                <a:gd name="T55" fmla="*/ 23 h 23"/>
                <a:gd name="T56" fmla="*/ 24 w 26"/>
                <a:gd name="T57" fmla="*/ 21 h 23"/>
                <a:gd name="T58" fmla="*/ 24 w 26"/>
                <a:gd name="T59" fmla="*/ 19 h 23"/>
                <a:gd name="T60" fmla="*/ 25 w 26"/>
                <a:gd name="T61" fmla="*/ 17 h 23"/>
                <a:gd name="T62" fmla="*/ 24 w 26"/>
                <a:gd name="T63" fmla="*/ 17 h 23"/>
                <a:gd name="T64" fmla="*/ 25 w 26"/>
                <a:gd name="T65" fmla="*/ 13 h 23"/>
                <a:gd name="T66" fmla="*/ 26 w 26"/>
                <a:gd name="T67" fmla="*/ 13 h 23"/>
                <a:gd name="T68" fmla="*/ 26 w 26"/>
                <a:gd name="T69" fmla="*/ 13 h 23"/>
                <a:gd name="T70" fmla="*/ 24 w 26"/>
                <a:gd name="T71" fmla="*/ 11 h 23"/>
                <a:gd name="T72" fmla="*/ 20 w 26"/>
                <a:gd name="T73" fmla="*/ 7 h 23"/>
                <a:gd name="T74" fmla="*/ 18 w 26"/>
                <a:gd name="T75" fmla="*/ 4 h 23"/>
                <a:gd name="T76" fmla="*/ 18 w 26"/>
                <a:gd name="T7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3">
                  <a:moveTo>
                    <a:pt x="18" y="3"/>
                  </a:moveTo>
                  <a:lnTo>
                    <a:pt x="17" y="3"/>
                  </a:lnTo>
                  <a:lnTo>
                    <a:pt x="15" y="3"/>
                  </a:lnTo>
                  <a:lnTo>
                    <a:pt x="14" y="3"/>
                  </a:lnTo>
                  <a:lnTo>
                    <a:pt x="13" y="3"/>
                  </a:lnTo>
                  <a:lnTo>
                    <a:pt x="12" y="2"/>
                  </a:lnTo>
                  <a:lnTo>
                    <a:pt x="10" y="1"/>
                  </a:lnTo>
                  <a:lnTo>
                    <a:pt x="10" y="1"/>
                  </a:lnTo>
                  <a:lnTo>
                    <a:pt x="8" y="1"/>
                  </a:lnTo>
                  <a:lnTo>
                    <a:pt x="7" y="2"/>
                  </a:lnTo>
                  <a:lnTo>
                    <a:pt x="4" y="1"/>
                  </a:lnTo>
                  <a:lnTo>
                    <a:pt x="2" y="0"/>
                  </a:lnTo>
                  <a:lnTo>
                    <a:pt x="2" y="0"/>
                  </a:lnTo>
                  <a:lnTo>
                    <a:pt x="0" y="1"/>
                  </a:lnTo>
                  <a:lnTo>
                    <a:pt x="0" y="1"/>
                  </a:lnTo>
                  <a:lnTo>
                    <a:pt x="0" y="2"/>
                  </a:lnTo>
                  <a:lnTo>
                    <a:pt x="0" y="2"/>
                  </a:lnTo>
                  <a:lnTo>
                    <a:pt x="0" y="3"/>
                  </a:lnTo>
                  <a:lnTo>
                    <a:pt x="0" y="5"/>
                  </a:lnTo>
                  <a:lnTo>
                    <a:pt x="0" y="5"/>
                  </a:lnTo>
                  <a:lnTo>
                    <a:pt x="0" y="6"/>
                  </a:lnTo>
                  <a:lnTo>
                    <a:pt x="0" y="8"/>
                  </a:lnTo>
                  <a:lnTo>
                    <a:pt x="0" y="9"/>
                  </a:lnTo>
                  <a:lnTo>
                    <a:pt x="1" y="10"/>
                  </a:lnTo>
                  <a:lnTo>
                    <a:pt x="2" y="11"/>
                  </a:lnTo>
                  <a:lnTo>
                    <a:pt x="3" y="11"/>
                  </a:lnTo>
                  <a:lnTo>
                    <a:pt x="4" y="11"/>
                  </a:lnTo>
                  <a:lnTo>
                    <a:pt x="6" y="12"/>
                  </a:lnTo>
                  <a:lnTo>
                    <a:pt x="6" y="13"/>
                  </a:lnTo>
                  <a:lnTo>
                    <a:pt x="6" y="13"/>
                  </a:lnTo>
                  <a:lnTo>
                    <a:pt x="7" y="11"/>
                  </a:lnTo>
                  <a:lnTo>
                    <a:pt x="7" y="11"/>
                  </a:lnTo>
                  <a:lnTo>
                    <a:pt x="6" y="10"/>
                  </a:lnTo>
                  <a:lnTo>
                    <a:pt x="5" y="9"/>
                  </a:lnTo>
                  <a:lnTo>
                    <a:pt x="6" y="9"/>
                  </a:lnTo>
                  <a:lnTo>
                    <a:pt x="7" y="9"/>
                  </a:lnTo>
                  <a:lnTo>
                    <a:pt x="8" y="10"/>
                  </a:lnTo>
                  <a:lnTo>
                    <a:pt x="9" y="11"/>
                  </a:lnTo>
                  <a:lnTo>
                    <a:pt x="10" y="13"/>
                  </a:lnTo>
                  <a:lnTo>
                    <a:pt x="11" y="14"/>
                  </a:lnTo>
                  <a:lnTo>
                    <a:pt x="11" y="14"/>
                  </a:lnTo>
                  <a:lnTo>
                    <a:pt x="15" y="15"/>
                  </a:lnTo>
                  <a:lnTo>
                    <a:pt x="17" y="17"/>
                  </a:lnTo>
                  <a:lnTo>
                    <a:pt x="18" y="21"/>
                  </a:lnTo>
                  <a:lnTo>
                    <a:pt x="18" y="21"/>
                  </a:lnTo>
                  <a:lnTo>
                    <a:pt x="19" y="22"/>
                  </a:lnTo>
                  <a:lnTo>
                    <a:pt x="20" y="23"/>
                  </a:lnTo>
                  <a:lnTo>
                    <a:pt x="20" y="22"/>
                  </a:lnTo>
                  <a:lnTo>
                    <a:pt x="20" y="21"/>
                  </a:lnTo>
                  <a:lnTo>
                    <a:pt x="20" y="20"/>
                  </a:lnTo>
                  <a:lnTo>
                    <a:pt x="20" y="21"/>
                  </a:lnTo>
                  <a:lnTo>
                    <a:pt x="21" y="21"/>
                  </a:lnTo>
                  <a:lnTo>
                    <a:pt x="22" y="21"/>
                  </a:lnTo>
                  <a:lnTo>
                    <a:pt x="22" y="23"/>
                  </a:lnTo>
                  <a:lnTo>
                    <a:pt x="23" y="23"/>
                  </a:lnTo>
                  <a:lnTo>
                    <a:pt x="23" y="23"/>
                  </a:lnTo>
                  <a:lnTo>
                    <a:pt x="24" y="22"/>
                  </a:lnTo>
                  <a:lnTo>
                    <a:pt x="24" y="21"/>
                  </a:lnTo>
                  <a:lnTo>
                    <a:pt x="24" y="19"/>
                  </a:lnTo>
                  <a:lnTo>
                    <a:pt x="24" y="19"/>
                  </a:lnTo>
                  <a:lnTo>
                    <a:pt x="25" y="18"/>
                  </a:lnTo>
                  <a:lnTo>
                    <a:pt x="25" y="17"/>
                  </a:lnTo>
                  <a:lnTo>
                    <a:pt x="25" y="17"/>
                  </a:lnTo>
                  <a:lnTo>
                    <a:pt x="24" y="17"/>
                  </a:lnTo>
                  <a:lnTo>
                    <a:pt x="24" y="14"/>
                  </a:lnTo>
                  <a:lnTo>
                    <a:pt x="25" y="13"/>
                  </a:lnTo>
                  <a:lnTo>
                    <a:pt x="26" y="13"/>
                  </a:lnTo>
                  <a:lnTo>
                    <a:pt x="26" y="13"/>
                  </a:lnTo>
                  <a:lnTo>
                    <a:pt x="26" y="13"/>
                  </a:lnTo>
                  <a:lnTo>
                    <a:pt x="26" y="13"/>
                  </a:lnTo>
                  <a:lnTo>
                    <a:pt x="26" y="12"/>
                  </a:lnTo>
                  <a:lnTo>
                    <a:pt x="24" y="11"/>
                  </a:lnTo>
                  <a:lnTo>
                    <a:pt x="20" y="8"/>
                  </a:lnTo>
                  <a:lnTo>
                    <a:pt x="20" y="7"/>
                  </a:lnTo>
                  <a:lnTo>
                    <a:pt x="18" y="4"/>
                  </a:lnTo>
                  <a:lnTo>
                    <a:pt x="18" y="4"/>
                  </a:lnTo>
                  <a:lnTo>
                    <a:pt x="18" y="3"/>
                  </a:lnTo>
                  <a:lnTo>
                    <a:pt x="18"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8" name="Freeform 214"/>
            <p:cNvSpPr>
              <a:spLocks/>
            </p:cNvSpPr>
            <p:nvPr/>
          </p:nvSpPr>
          <p:spPr bwMode="auto">
            <a:xfrm>
              <a:off x="1320801" y="3952875"/>
              <a:ext cx="1588" cy="1587"/>
            </a:xfrm>
            <a:custGeom>
              <a:avLst/>
              <a:gdLst>
                <a:gd name="T0" fmla="*/ 0 w 1"/>
                <a:gd name="T1" fmla="*/ 0 h 1"/>
                <a:gd name="T2" fmla="*/ 0 w 1"/>
                <a:gd name="T3" fmla="*/ 0 h 1"/>
                <a:gd name="T4" fmla="*/ 1 w 1"/>
                <a:gd name="T5" fmla="*/ 0 h 1"/>
                <a:gd name="T6" fmla="*/ 1 w 1"/>
                <a:gd name="T7" fmla="*/ 1 h 1"/>
                <a:gd name="T8" fmla="*/ 0 w 1"/>
                <a:gd name="T9" fmla="*/ 1 h 1"/>
                <a:gd name="T10" fmla="*/ 0 w 1"/>
                <a:gd name="T11" fmla="*/ 0 h 1"/>
                <a:gd name="T12" fmla="*/ 0 w 1"/>
                <a:gd name="T13" fmla="*/ 0 h 1"/>
                <a:gd name="T14" fmla="*/ 0 w 1"/>
                <a:gd name="T15" fmla="*/ 0 h 1"/>
                <a:gd name="T16" fmla="*/ 0 w 1"/>
                <a:gd name="T17" fmla="*/ 0 h 1"/>
                <a:gd name="T18" fmla="*/ 0 w 1"/>
                <a:gd name="T1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 h="1">
                  <a:moveTo>
                    <a:pt x="0" y="0"/>
                  </a:moveTo>
                  <a:lnTo>
                    <a:pt x="0" y="0"/>
                  </a:lnTo>
                  <a:lnTo>
                    <a:pt x="1" y="0"/>
                  </a:lnTo>
                  <a:lnTo>
                    <a:pt x="1" y="1"/>
                  </a:lnTo>
                  <a:lnTo>
                    <a:pt x="0" y="1"/>
                  </a:lnTo>
                  <a:lnTo>
                    <a:pt x="0" y="0"/>
                  </a:lnTo>
                  <a:lnTo>
                    <a:pt x="0" y="0"/>
                  </a:lnTo>
                  <a:lnTo>
                    <a:pt x="0"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9" name="Freeform 215"/>
            <p:cNvSpPr>
              <a:spLocks/>
            </p:cNvSpPr>
            <p:nvPr/>
          </p:nvSpPr>
          <p:spPr bwMode="auto">
            <a:xfrm>
              <a:off x="1314451" y="3968750"/>
              <a:ext cx="6350" cy="3175"/>
            </a:xfrm>
            <a:custGeom>
              <a:avLst/>
              <a:gdLst>
                <a:gd name="T0" fmla="*/ 2 w 4"/>
                <a:gd name="T1" fmla="*/ 0 h 2"/>
                <a:gd name="T2" fmla="*/ 4 w 4"/>
                <a:gd name="T3" fmla="*/ 0 h 2"/>
                <a:gd name="T4" fmla="*/ 4 w 4"/>
                <a:gd name="T5" fmla="*/ 2 h 2"/>
                <a:gd name="T6" fmla="*/ 3 w 4"/>
                <a:gd name="T7" fmla="*/ 1 h 2"/>
                <a:gd name="T8" fmla="*/ 1 w 4"/>
                <a:gd name="T9" fmla="*/ 1 h 2"/>
                <a:gd name="T10" fmla="*/ 0 w 4"/>
                <a:gd name="T11" fmla="*/ 0 h 2"/>
                <a:gd name="T12" fmla="*/ 1 w 4"/>
                <a:gd name="T13" fmla="*/ 0 h 2"/>
                <a:gd name="T14" fmla="*/ 2 w 4"/>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
                  <a:moveTo>
                    <a:pt x="2" y="0"/>
                  </a:moveTo>
                  <a:lnTo>
                    <a:pt x="4" y="0"/>
                  </a:lnTo>
                  <a:lnTo>
                    <a:pt x="4" y="2"/>
                  </a:lnTo>
                  <a:lnTo>
                    <a:pt x="3" y="1"/>
                  </a:lnTo>
                  <a:lnTo>
                    <a:pt x="1" y="1"/>
                  </a:lnTo>
                  <a:lnTo>
                    <a:pt x="0" y="0"/>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0" name="Freeform 216"/>
            <p:cNvSpPr>
              <a:spLocks/>
            </p:cNvSpPr>
            <p:nvPr/>
          </p:nvSpPr>
          <p:spPr bwMode="auto">
            <a:xfrm>
              <a:off x="1300163" y="3954463"/>
              <a:ext cx="36513" cy="26987"/>
            </a:xfrm>
            <a:custGeom>
              <a:avLst/>
              <a:gdLst>
                <a:gd name="T0" fmla="*/ 21 w 23"/>
                <a:gd name="T1" fmla="*/ 17 h 17"/>
                <a:gd name="T2" fmla="*/ 22 w 23"/>
                <a:gd name="T3" fmla="*/ 16 h 17"/>
                <a:gd name="T4" fmla="*/ 22 w 23"/>
                <a:gd name="T5" fmla="*/ 14 h 17"/>
                <a:gd name="T6" fmla="*/ 22 w 23"/>
                <a:gd name="T7" fmla="*/ 13 h 17"/>
                <a:gd name="T8" fmla="*/ 21 w 23"/>
                <a:gd name="T9" fmla="*/ 12 h 17"/>
                <a:gd name="T10" fmla="*/ 21 w 23"/>
                <a:gd name="T11" fmla="*/ 12 h 17"/>
                <a:gd name="T12" fmla="*/ 21 w 23"/>
                <a:gd name="T13" fmla="*/ 11 h 17"/>
                <a:gd name="T14" fmla="*/ 22 w 23"/>
                <a:gd name="T15" fmla="*/ 11 h 17"/>
                <a:gd name="T16" fmla="*/ 22 w 23"/>
                <a:gd name="T17" fmla="*/ 8 h 17"/>
                <a:gd name="T18" fmla="*/ 23 w 23"/>
                <a:gd name="T19" fmla="*/ 7 h 17"/>
                <a:gd name="T20" fmla="*/ 23 w 23"/>
                <a:gd name="T21" fmla="*/ 7 h 17"/>
                <a:gd name="T22" fmla="*/ 22 w 23"/>
                <a:gd name="T23" fmla="*/ 6 h 17"/>
                <a:gd name="T24" fmla="*/ 23 w 23"/>
                <a:gd name="T25" fmla="*/ 4 h 17"/>
                <a:gd name="T26" fmla="*/ 22 w 23"/>
                <a:gd name="T27" fmla="*/ 3 h 17"/>
                <a:gd name="T28" fmla="*/ 21 w 23"/>
                <a:gd name="T29" fmla="*/ 1 h 17"/>
                <a:gd name="T30" fmla="*/ 21 w 23"/>
                <a:gd name="T31" fmla="*/ 1 h 17"/>
                <a:gd name="T32" fmla="*/ 21 w 23"/>
                <a:gd name="T33" fmla="*/ 1 h 17"/>
                <a:gd name="T34" fmla="*/ 20 w 23"/>
                <a:gd name="T35" fmla="*/ 2 h 17"/>
                <a:gd name="T36" fmla="*/ 17 w 23"/>
                <a:gd name="T37" fmla="*/ 2 h 17"/>
                <a:gd name="T38" fmla="*/ 16 w 23"/>
                <a:gd name="T39" fmla="*/ 2 h 17"/>
                <a:gd name="T40" fmla="*/ 15 w 23"/>
                <a:gd name="T41" fmla="*/ 1 h 17"/>
                <a:gd name="T42" fmla="*/ 13 w 23"/>
                <a:gd name="T43" fmla="*/ 1 h 17"/>
                <a:gd name="T44" fmla="*/ 12 w 23"/>
                <a:gd name="T45" fmla="*/ 0 h 17"/>
                <a:gd name="T46" fmla="*/ 9 w 23"/>
                <a:gd name="T47" fmla="*/ 1 h 17"/>
                <a:gd name="T48" fmla="*/ 9 w 23"/>
                <a:gd name="T49" fmla="*/ 1 h 17"/>
                <a:gd name="T50" fmla="*/ 8 w 23"/>
                <a:gd name="T51" fmla="*/ 2 h 17"/>
                <a:gd name="T52" fmla="*/ 8 w 23"/>
                <a:gd name="T53" fmla="*/ 3 h 17"/>
                <a:gd name="T54" fmla="*/ 9 w 23"/>
                <a:gd name="T55" fmla="*/ 3 h 17"/>
                <a:gd name="T56" fmla="*/ 12 w 23"/>
                <a:gd name="T57" fmla="*/ 3 h 17"/>
                <a:gd name="T58" fmla="*/ 13 w 23"/>
                <a:gd name="T59" fmla="*/ 4 h 17"/>
                <a:gd name="T60" fmla="*/ 13 w 23"/>
                <a:gd name="T61" fmla="*/ 5 h 17"/>
                <a:gd name="T62" fmla="*/ 13 w 23"/>
                <a:gd name="T63" fmla="*/ 8 h 17"/>
                <a:gd name="T64" fmla="*/ 13 w 23"/>
                <a:gd name="T65" fmla="*/ 9 h 17"/>
                <a:gd name="T66" fmla="*/ 15 w 23"/>
                <a:gd name="T67" fmla="*/ 10 h 17"/>
                <a:gd name="T68" fmla="*/ 17 w 23"/>
                <a:gd name="T69" fmla="*/ 11 h 17"/>
                <a:gd name="T70" fmla="*/ 17 w 23"/>
                <a:gd name="T71" fmla="*/ 12 h 17"/>
                <a:gd name="T72" fmla="*/ 16 w 23"/>
                <a:gd name="T73" fmla="*/ 12 h 17"/>
                <a:gd name="T74" fmla="*/ 15 w 23"/>
                <a:gd name="T75" fmla="*/ 12 h 17"/>
                <a:gd name="T76" fmla="*/ 13 w 23"/>
                <a:gd name="T77" fmla="*/ 13 h 17"/>
                <a:gd name="T78" fmla="*/ 10 w 23"/>
                <a:gd name="T79" fmla="*/ 13 h 17"/>
                <a:gd name="T80" fmla="*/ 7 w 23"/>
                <a:gd name="T81" fmla="*/ 12 h 17"/>
                <a:gd name="T82" fmla="*/ 5 w 23"/>
                <a:gd name="T83" fmla="*/ 12 h 17"/>
                <a:gd name="T84" fmla="*/ 1 w 23"/>
                <a:gd name="T85" fmla="*/ 12 h 17"/>
                <a:gd name="T86" fmla="*/ 0 w 23"/>
                <a:gd name="T87" fmla="*/ 12 h 17"/>
                <a:gd name="T88" fmla="*/ 0 w 23"/>
                <a:gd name="T89" fmla="*/ 13 h 17"/>
                <a:gd name="T90" fmla="*/ 1 w 23"/>
                <a:gd name="T91" fmla="*/ 15 h 17"/>
                <a:gd name="T92" fmla="*/ 3 w 23"/>
                <a:gd name="T93" fmla="*/ 15 h 17"/>
                <a:gd name="T94" fmla="*/ 5 w 23"/>
                <a:gd name="T95" fmla="*/ 17 h 17"/>
                <a:gd name="T96" fmla="*/ 5 w 23"/>
                <a:gd name="T97" fmla="*/ 16 h 17"/>
                <a:gd name="T98" fmla="*/ 5 w 23"/>
                <a:gd name="T99" fmla="*/ 15 h 17"/>
                <a:gd name="T100" fmla="*/ 5 w 23"/>
                <a:gd name="T101" fmla="*/ 15 h 17"/>
                <a:gd name="T102" fmla="*/ 6 w 23"/>
                <a:gd name="T103" fmla="*/ 15 h 17"/>
                <a:gd name="T104" fmla="*/ 7 w 23"/>
                <a:gd name="T105" fmla="*/ 15 h 17"/>
                <a:gd name="T106" fmla="*/ 9 w 23"/>
                <a:gd name="T107" fmla="*/ 15 h 17"/>
                <a:gd name="T108" fmla="*/ 13 w 23"/>
                <a:gd name="T109" fmla="*/ 16 h 17"/>
                <a:gd name="T110" fmla="*/ 15 w 23"/>
                <a:gd name="T111" fmla="*/ 16 h 17"/>
                <a:gd name="T112" fmla="*/ 17 w 23"/>
                <a:gd name="T113" fmla="*/ 15 h 17"/>
                <a:gd name="T114" fmla="*/ 18 w 23"/>
                <a:gd name="T115" fmla="*/ 15 h 17"/>
                <a:gd name="T116" fmla="*/ 19 w 23"/>
                <a:gd name="T117" fmla="*/ 15 h 17"/>
                <a:gd name="T118" fmla="*/ 20 w 23"/>
                <a:gd name="T119" fmla="*/ 15 h 17"/>
                <a:gd name="T120" fmla="*/ 21 w 23"/>
                <a:gd name="T121" fmla="*/ 16 h 17"/>
                <a:gd name="T122" fmla="*/ 21 w 23"/>
                <a:gd name="T123" fmla="*/ 16 h 17"/>
                <a:gd name="T124" fmla="*/ 21 w 23"/>
                <a:gd name="T125"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 h="17">
                  <a:moveTo>
                    <a:pt x="21" y="17"/>
                  </a:moveTo>
                  <a:lnTo>
                    <a:pt x="22" y="16"/>
                  </a:lnTo>
                  <a:lnTo>
                    <a:pt x="22" y="14"/>
                  </a:lnTo>
                  <a:lnTo>
                    <a:pt x="22" y="13"/>
                  </a:lnTo>
                  <a:lnTo>
                    <a:pt x="21" y="12"/>
                  </a:lnTo>
                  <a:lnTo>
                    <a:pt x="21" y="12"/>
                  </a:lnTo>
                  <a:lnTo>
                    <a:pt x="21" y="11"/>
                  </a:lnTo>
                  <a:lnTo>
                    <a:pt x="22" y="11"/>
                  </a:lnTo>
                  <a:lnTo>
                    <a:pt x="22" y="8"/>
                  </a:lnTo>
                  <a:lnTo>
                    <a:pt x="23" y="7"/>
                  </a:lnTo>
                  <a:lnTo>
                    <a:pt x="23" y="7"/>
                  </a:lnTo>
                  <a:lnTo>
                    <a:pt x="22" y="6"/>
                  </a:lnTo>
                  <a:lnTo>
                    <a:pt x="23" y="4"/>
                  </a:lnTo>
                  <a:lnTo>
                    <a:pt x="22" y="3"/>
                  </a:lnTo>
                  <a:lnTo>
                    <a:pt x="21" y="1"/>
                  </a:lnTo>
                  <a:lnTo>
                    <a:pt x="21" y="1"/>
                  </a:lnTo>
                  <a:lnTo>
                    <a:pt x="21" y="1"/>
                  </a:lnTo>
                  <a:lnTo>
                    <a:pt x="20" y="2"/>
                  </a:lnTo>
                  <a:lnTo>
                    <a:pt x="17" y="2"/>
                  </a:lnTo>
                  <a:lnTo>
                    <a:pt x="16" y="2"/>
                  </a:lnTo>
                  <a:lnTo>
                    <a:pt x="15" y="1"/>
                  </a:lnTo>
                  <a:lnTo>
                    <a:pt x="13" y="1"/>
                  </a:lnTo>
                  <a:lnTo>
                    <a:pt x="12" y="0"/>
                  </a:lnTo>
                  <a:lnTo>
                    <a:pt x="9" y="1"/>
                  </a:lnTo>
                  <a:lnTo>
                    <a:pt x="9" y="1"/>
                  </a:lnTo>
                  <a:lnTo>
                    <a:pt x="8" y="2"/>
                  </a:lnTo>
                  <a:lnTo>
                    <a:pt x="8" y="3"/>
                  </a:lnTo>
                  <a:lnTo>
                    <a:pt x="9" y="3"/>
                  </a:lnTo>
                  <a:lnTo>
                    <a:pt x="12" y="3"/>
                  </a:lnTo>
                  <a:lnTo>
                    <a:pt x="13" y="4"/>
                  </a:lnTo>
                  <a:lnTo>
                    <a:pt x="13" y="5"/>
                  </a:lnTo>
                  <a:lnTo>
                    <a:pt x="13" y="8"/>
                  </a:lnTo>
                  <a:lnTo>
                    <a:pt x="13" y="9"/>
                  </a:lnTo>
                  <a:lnTo>
                    <a:pt x="15" y="10"/>
                  </a:lnTo>
                  <a:lnTo>
                    <a:pt x="17" y="11"/>
                  </a:lnTo>
                  <a:lnTo>
                    <a:pt x="17" y="12"/>
                  </a:lnTo>
                  <a:lnTo>
                    <a:pt x="16" y="12"/>
                  </a:lnTo>
                  <a:lnTo>
                    <a:pt x="15" y="12"/>
                  </a:lnTo>
                  <a:lnTo>
                    <a:pt x="13" y="13"/>
                  </a:lnTo>
                  <a:lnTo>
                    <a:pt x="10" y="13"/>
                  </a:lnTo>
                  <a:lnTo>
                    <a:pt x="7" y="12"/>
                  </a:lnTo>
                  <a:lnTo>
                    <a:pt x="5" y="12"/>
                  </a:lnTo>
                  <a:lnTo>
                    <a:pt x="1" y="12"/>
                  </a:lnTo>
                  <a:lnTo>
                    <a:pt x="0" y="12"/>
                  </a:lnTo>
                  <a:lnTo>
                    <a:pt x="0" y="13"/>
                  </a:lnTo>
                  <a:lnTo>
                    <a:pt x="1" y="15"/>
                  </a:lnTo>
                  <a:lnTo>
                    <a:pt x="3" y="15"/>
                  </a:lnTo>
                  <a:lnTo>
                    <a:pt x="5" y="17"/>
                  </a:lnTo>
                  <a:lnTo>
                    <a:pt x="5" y="16"/>
                  </a:lnTo>
                  <a:lnTo>
                    <a:pt x="5" y="15"/>
                  </a:lnTo>
                  <a:lnTo>
                    <a:pt x="5" y="15"/>
                  </a:lnTo>
                  <a:lnTo>
                    <a:pt x="6" y="15"/>
                  </a:lnTo>
                  <a:lnTo>
                    <a:pt x="7" y="15"/>
                  </a:lnTo>
                  <a:lnTo>
                    <a:pt x="9" y="15"/>
                  </a:lnTo>
                  <a:lnTo>
                    <a:pt x="13" y="16"/>
                  </a:lnTo>
                  <a:lnTo>
                    <a:pt x="15" y="16"/>
                  </a:lnTo>
                  <a:lnTo>
                    <a:pt x="17" y="15"/>
                  </a:lnTo>
                  <a:lnTo>
                    <a:pt x="18" y="15"/>
                  </a:lnTo>
                  <a:lnTo>
                    <a:pt x="19" y="15"/>
                  </a:lnTo>
                  <a:lnTo>
                    <a:pt x="20" y="15"/>
                  </a:lnTo>
                  <a:lnTo>
                    <a:pt x="21" y="16"/>
                  </a:lnTo>
                  <a:lnTo>
                    <a:pt x="21" y="16"/>
                  </a:lnTo>
                  <a:lnTo>
                    <a:pt x="21"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6" name="Freeform 217"/>
            <p:cNvSpPr>
              <a:spLocks/>
            </p:cNvSpPr>
            <p:nvPr/>
          </p:nvSpPr>
          <p:spPr bwMode="auto">
            <a:xfrm>
              <a:off x="1308101" y="4149725"/>
              <a:ext cx="504825" cy="339725"/>
            </a:xfrm>
            <a:custGeom>
              <a:avLst/>
              <a:gdLst>
                <a:gd name="T0" fmla="*/ 6 w 318"/>
                <a:gd name="T1" fmla="*/ 119 h 214"/>
                <a:gd name="T2" fmla="*/ 19 w 318"/>
                <a:gd name="T3" fmla="*/ 123 h 214"/>
                <a:gd name="T4" fmla="*/ 27 w 318"/>
                <a:gd name="T5" fmla="*/ 132 h 214"/>
                <a:gd name="T6" fmla="*/ 38 w 318"/>
                <a:gd name="T7" fmla="*/ 132 h 214"/>
                <a:gd name="T8" fmla="*/ 60 w 318"/>
                <a:gd name="T9" fmla="*/ 121 h 214"/>
                <a:gd name="T10" fmla="*/ 69 w 318"/>
                <a:gd name="T11" fmla="*/ 133 h 214"/>
                <a:gd name="T12" fmla="*/ 83 w 318"/>
                <a:gd name="T13" fmla="*/ 145 h 214"/>
                <a:gd name="T14" fmla="*/ 99 w 318"/>
                <a:gd name="T15" fmla="*/ 153 h 214"/>
                <a:gd name="T16" fmla="*/ 110 w 318"/>
                <a:gd name="T17" fmla="*/ 162 h 214"/>
                <a:gd name="T18" fmla="*/ 112 w 318"/>
                <a:gd name="T19" fmla="*/ 176 h 214"/>
                <a:gd name="T20" fmla="*/ 126 w 318"/>
                <a:gd name="T21" fmla="*/ 179 h 214"/>
                <a:gd name="T22" fmla="*/ 132 w 318"/>
                <a:gd name="T23" fmla="*/ 195 h 214"/>
                <a:gd name="T24" fmla="*/ 130 w 318"/>
                <a:gd name="T25" fmla="*/ 209 h 214"/>
                <a:gd name="T26" fmla="*/ 272 w 318"/>
                <a:gd name="T27" fmla="*/ 213 h 214"/>
                <a:gd name="T28" fmla="*/ 279 w 318"/>
                <a:gd name="T29" fmla="*/ 191 h 214"/>
                <a:gd name="T30" fmla="*/ 283 w 318"/>
                <a:gd name="T31" fmla="*/ 169 h 214"/>
                <a:gd name="T32" fmla="*/ 286 w 318"/>
                <a:gd name="T33" fmla="*/ 149 h 214"/>
                <a:gd name="T34" fmla="*/ 297 w 318"/>
                <a:gd name="T35" fmla="*/ 135 h 214"/>
                <a:gd name="T36" fmla="*/ 314 w 318"/>
                <a:gd name="T37" fmla="*/ 116 h 214"/>
                <a:gd name="T38" fmla="*/ 315 w 318"/>
                <a:gd name="T39" fmla="*/ 89 h 214"/>
                <a:gd name="T40" fmla="*/ 300 w 318"/>
                <a:gd name="T41" fmla="*/ 83 h 214"/>
                <a:gd name="T42" fmla="*/ 282 w 318"/>
                <a:gd name="T43" fmla="*/ 69 h 214"/>
                <a:gd name="T44" fmla="*/ 258 w 318"/>
                <a:gd name="T45" fmla="*/ 65 h 214"/>
                <a:gd name="T46" fmla="*/ 240 w 318"/>
                <a:gd name="T47" fmla="*/ 65 h 214"/>
                <a:gd name="T48" fmla="*/ 238 w 318"/>
                <a:gd name="T49" fmla="*/ 61 h 214"/>
                <a:gd name="T50" fmla="*/ 234 w 318"/>
                <a:gd name="T51" fmla="*/ 56 h 214"/>
                <a:gd name="T52" fmla="*/ 224 w 318"/>
                <a:gd name="T53" fmla="*/ 51 h 214"/>
                <a:gd name="T54" fmla="*/ 208 w 318"/>
                <a:gd name="T55" fmla="*/ 53 h 214"/>
                <a:gd name="T56" fmla="*/ 201 w 318"/>
                <a:gd name="T57" fmla="*/ 61 h 214"/>
                <a:gd name="T58" fmla="*/ 198 w 318"/>
                <a:gd name="T59" fmla="*/ 58 h 214"/>
                <a:gd name="T60" fmla="*/ 186 w 318"/>
                <a:gd name="T61" fmla="*/ 59 h 214"/>
                <a:gd name="T62" fmla="*/ 183 w 318"/>
                <a:gd name="T63" fmla="*/ 57 h 214"/>
                <a:gd name="T64" fmla="*/ 188 w 318"/>
                <a:gd name="T65" fmla="*/ 53 h 214"/>
                <a:gd name="T66" fmla="*/ 187 w 318"/>
                <a:gd name="T67" fmla="*/ 49 h 214"/>
                <a:gd name="T68" fmla="*/ 183 w 318"/>
                <a:gd name="T69" fmla="*/ 46 h 214"/>
                <a:gd name="T70" fmla="*/ 194 w 318"/>
                <a:gd name="T71" fmla="*/ 35 h 214"/>
                <a:gd name="T72" fmla="*/ 189 w 318"/>
                <a:gd name="T73" fmla="*/ 23 h 214"/>
                <a:gd name="T74" fmla="*/ 184 w 318"/>
                <a:gd name="T75" fmla="*/ 9 h 214"/>
                <a:gd name="T76" fmla="*/ 176 w 318"/>
                <a:gd name="T77" fmla="*/ 18 h 214"/>
                <a:gd name="T78" fmla="*/ 162 w 318"/>
                <a:gd name="T79" fmla="*/ 27 h 214"/>
                <a:gd name="T80" fmla="*/ 150 w 318"/>
                <a:gd name="T81" fmla="*/ 23 h 214"/>
                <a:gd name="T82" fmla="*/ 138 w 318"/>
                <a:gd name="T83" fmla="*/ 27 h 214"/>
                <a:gd name="T84" fmla="*/ 129 w 318"/>
                <a:gd name="T85" fmla="*/ 30 h 214"/>
                <a:gd name="T86" fmla="*/ 117 w 318"/>
                <a:gd name="T87" fmla="*/ 29 h 214"/>
                <a:gd name="T88" fmla="*/ 115 w 318"/>
                <a:gd name="T89" fmla="*/ 16 h 214"/>
                <a:gd name="T90" fmla="*/ 114 w 318"/>
                <a:gd name="T91" fmla="*/ 6 h 214"/>
                <a:gd name="T92" fmla="*/ 108 w 318"/>
                <a:gd name="T93" fmla="*/ 3 h 214"/>
                <a:gd name="T94" fmla="*/ 94 w 318"/>
                <a:gd name="T95" fmla="*/ 9 h 214"/>
                <a:gd name="T96" fmla="*/ 74 w 318"/>
                <a:gd name="T97" fmla="*/ 8 h 214"/>
                <a:gd name="T98" fmla="*/ 78 w 318"/>
                <a:gd name="T99" fmla="*/ 17 h 214"/>
                <a:gd name="T100" fmla="*/ 85 w 318"/>
                <a:gd name="T101" fmla="*/ 25 h 214"/>
                <a:gd name="T102" fmla="*/ 78 w 318"/>
                <a:gd name="T103" fmla="*/ 30 h 214"/>
                <a:gd name="T104" fmla="*/ 71 w 318"/>
                <a:gd name="T105" fmla="*/ 33 h 214"/>
                <a:gd name="T106" fmla="*/ 60 w 318"/>
                <a:gd name="T107" fmla="*/ 37 h 214"/>
                <a:gd name="T108" fmla="*/ 52 w 318"/>
                <a:gd name="T109" fmla="*/ 27 h 214"/>
                <a:gd name="T110" fmla="*/ 45 w 318"/>
                <a:gd name="T111" fmla="*/ 29 h 214"/>
                <a:gd name="T112" fmla="*/ 34 w 318"/>
                <a:gd name="T113" fmla="*/ 35 h 214"/>
                <a:gd name="T114" fmla="*/ 36 w 318"/>
                <a:gd name="T115" fmla="*/ 37 h 214"/>
                <a:gd name="T116" fmla="*/ 35 w 318"/>
                <a:gd name="T117" fmla="*/ 49 h 214"/>
                <a:gd name="T118" fmla="*/ 32 w 318"/>
                <a:gd name="T119" fmla="*/ 71 h 214"/>
                <a:gd name="T120" fmla="*/ 18 w 318"/>
                <a:gd name="T121" fmla="*/ 80 h 214"/>
                <a:gd name="T122" fmla="*/ 4 w 318"/>
                <a:gd name="T123" fmla="*/ 9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8" h="214">
                  <a:moveTo>
                    <a:pt x="2" y="109"/>
                  </a:moveTo>
                  <a:lnTo>
                    <a:pt x="2" y="110"/>
                  </a:lnTo>
                  <a:lnTo>
                    <a:pt x="4" y="111"/>
                  </a:lnTo>
                  <a:lnTo>
                    <a:pt x="4" y="113"/>
                  </a:lnTo>
                  <a:lnTo>
                    <a:pt x="6" y="115"/>
                  </a:lnTo>
                  <a:lnTo>
                    <a:pt x="7" y="115"/>
                  </a:lnTo>
                  <a:lnTo>
                    <a:pt x="8" y="117"/>
                  </a:lnTo>
                  <a:lnTo>
                    <a:pt x="6" y="119"/>
                  </a:lnTo>
                  <a:lnTo>
                    <a:pt x="6" y="119"/>
                  </a:lnTo>
                  <a:lnTo>
                    <a:pt x="8" y="119"/>
                  </a:lnTo>
                  <a:lnTo>
                    <a:pt x="12" y="119"/>
                  </a:lnTo>
                  <a:lnTo>
                    <a:pt x="12" y="120"/>
                  </a:lnTo>
                  <a:lnTo>
                    <a:pt x="13" y="121"/>
                  </a:lnTo>
                  <a:lnTo>
                    <a:pt x="13" y="123"/>
                  </a:lnTo>
                  <a:lnTo>
                    <a:pt x="14" y="123"/>
                  </a:lnTo>
                  <a:lnTo>
                    <a:pt x="16" y="124"/>
                  </a:lnTo>
                  <a:lnTo>
                    <a:pt x="18" y="124"/>
                  </a:lnTo>
                  <a:lnTo>
                    <a:pt x="19" y="123"/>
                  </a:lnTo>
                  <a:lnTo>
                    <a:pt x="22" y="122"/>
                  </a:lnTo>
                  <a:lnTo>
                    <a:pt x="25" y="120"/>
                  </a:lnTo>
                  <a:lnTo>
                    <a:pt x="26" y="119"/>
                  </a:lnTo>
                  <a:lnTo>
                    <a:pt x="27" y="118"/>
                  </a:lnTo>
                  <a:lnTo>
                    <a:pt x="27" y="119"/>
                  </a:lnTo>
                  <a:lnTo>
                    <a:pt x="27" y="127"/>
                  </a:lnTo>
                  <a:lnTo>
                    <a:pt x="27" y="127"/>
                  </a:lnTo>
                  <a:lnTo>
                    <a:pt x="27" y="131"/>
                  </a:lnTo>
                  <a:lnTo>
                    <a:pt x="27" y="132"/>
                  </a:lnTo>
                  <a:lnTo>
                    <a:pt x="28" y="133"/>
                  </a:lnTo>
                  <a:lnTo>
                    <a:pt x="29" y="133"/>
                  </a:lnTo>
                  <a:lnTo>
                    <a:pt x="30" y="133"/>
                  </a:lnTo>
                  <a:lnTo>
                    <a:pt x="30" y="132"/>
                  </a:lnTo>
                  <a:lnTo>
                    <a:pt x="31" y="132"/>
                  </a:lnTo>
                  <a:lnTo>
                    <a:pt x="34" y="131"/>
                  </a:lnTo>
                  <a:lnTo>
                    <a:pt x="34" y="131"/>
                  </a:lnTo>
                  <a:lnTo>
                    <a:pt x="35" y="131"/>
                  </a:lnTo>
                  <a:lnTo>
                    <a:pt x="38" y="132"/>
                  </a:lnTo>
                  <a:lnTo>
                    <a:pt x="44" y="133"/>
                  </a:lnTo>
                  <a:lnTo>
                    <a:pt x="45" y="132"/>
                  </a:lnTo>
                  <a:lnTo>
                    <a:pt x="46" y="131"/>
                  </a:lnTo>
                  <a:lnTo>
                    <a:pt x="50" y="130"/>
                  </a:lnTo>
                  <a:lnTo>
                    <a:pt x="51" y="129"/>
                  </a:lnTo>
                  <a:lnTo>
                    <a:pt x="54" y="126"/>
                  </a:lnTo>
                  <a:lnTo>
                    <a:pt x="57" y="123"/>
                  </a:lnTo>
                  <a:lnTo>
                    <a:pt x="58" y="122"/>
                  </a:lnTo>
                  <a:lnTo>
                    <a:pt x="60" y="121"/>
                  </a:lnTo>
                  <a:lnTo>
                    <a:pt x="61" y="121"/>
                  </a:lnTo>
                  <a:lnTo>
                    <a:pt x="65" y="121"/>
                  </a:lnTo>
                  <a:lnTo>
                    <a:pt x="68" y="121"/>
                  </a:lnTo>
                  <a:lnTo>
                    <a:pt x="68" y="122"/>
                  </a:lnTo>
                  <a:lnTo>
                    <a:pt x="69" y="123"/>
                  </a:lnTo>
                  <a:lnTo>
                    <a:pt x="70" y="125"/>
                  </a:lnTo>
                  <a:lnTo>
                    <a:pt x="70" y="130"/>
                  </a:lnTo>
                  <a:lnTo>
                    <a:pt x="70" y="131"/>
                  </a:lnTo>
                  <a:lnTo>
                    <a:pt x="69" y="133"/>
                  </a:lnTo>
                  <a:lnTo>
                    <a:pt x="68" y="133"/>
                  </a:lnTo>
                  <a:lnTo>
                    <a:pt x="68" y="134"/>
                  </a:lnTo>
                  <a:lnTo>
                    <a:pt x="69" y="138"/>
                  </a:lnTo>
                  <a:lnTo>
                    <a:pt x="70" y="139"/>
                  </a:lnTo>
                  <a:lnTo>
                    <a:pt x="72" y="141"/>
                  </a:lnTo>
                  <a:lnTo>
                    <a:pt x="76" y="143"/>
                  </a:lnTo>
                  <a:lnTo>
                    <a:pt x="78" y="144"/>
                  </a:lnTo>
                  <a:lnTo>
                    <a:pt x="80" y="145"/>
                  </a:lnTo>
                  <a:lnTo>
                    <a:pt x="83" y="145"/>
                  </a:lnTo>
                  <a:lnTo>
                    <a:pt x="85" y="145"/>
                  </a:lnTo>
                  <a:lnTo>
                    <a:pt x="86" y="146"/>
                  </a:lnTo>
                  <a:lnTo>
                    <a:pt x="86" y="147"/>
                  </a:lnTo>
                  <a:lnTo>
                    <a:pt x="88" y="148"/>
                  </a:lnTo>
                  <a:lnTo>
                    <a:pt x="89" y="148"/>
                  </a:lnTo>
                  <a:lnTo>
                    <a:pt x="94" y="150"/>
                  </a:lnTo>
                  <a:lnTo>
                    <a:pt x="97" y="152"/>
                  </a:lnTo>
                  <a:lnTo>
                    <a:pt x="98" y="153"/>
                  </a:lnTo>
                  <a:lnTo>
                    <a:pt x="99" y="153"/>
                  </a:lnTo>
                  <a:lnTo>
                    <a:pt x="100" y="152"/>
                  </a:lnTo>
                  <a:lnTo>
                    <a:pt x="101" y="152"/>
                  </a:lnTo>
                  <a:lnTo>
                    <a:pt x="103" y="153"/>
                  </a:lnTo>
                  <a:lnTo>
                    <a:pt x="106" y="154"/>
                  </a:lnTo>
                  <a:lnTo>
                    <a:pt x="107" y="155"/>
                  </a:lnTo>
                  <a:lnTo>
                    <a:pt x="108" y="157"/>
                  </a:lnTo>
                  <a:lnTo>
                    <a:pt x="109" y="159"/>
                  </a:lnTo>
                  <a:lnTo>
                    <a:pt x="109" y="161"/>
                  </a:lnTo>
                  <a:lnTo>
                    <a:pt x="110" y="162"/>
                  </a:lnTo>
                  <a:lnTo>
                    <a:pt x="110" y="163"/>
                  </a:lnTo>
                  <a:lnTo>
                    <a:pt x="110" y="164"/>
                  </a:lnTo>
                  <a:lnTo>
                    <a:pt x="110" y="167"/>
                  </a:lnTo>
                  <a:lnTo>
                    <a:pt x="108" y="167"/>
                  </a:lnTo>
                  <a:lnTo>
                    <a:pt x="108" y="167"/>
                  </a:lnTo>
                  <a:lnTo>
                    <a:pt x="108" y="168"/>
                  </a:lnTo>
                  <a:lnTo>
                    <a:pt x="110" y="171"/>
                  </a:lnTo>
                  <a:lnTo>
                    <a:pt x="110" y="174"/>
                  </a:lnTo>
                  <a:lnTo>
                    <a:pt x="112" y="176"/>
                  </a:lnTo>
                  <a:lnTo>
                    <a:pt x="114" y="176"/>
                  </a:lnTo>
                  <a:lnTo>
                    <a:pt x="115" y="176"/>
                  </a:lnTo>
                  <a:lnTo>
                    <a:pt x="117" y="176"/>
                  </a:lnTo>
                  <a:lnTo>
                    <a:pt x="118" y="177"/>
                  </a:lnTo>
                  <a:lnTo>
                    <a:pt x="124" y="177"/>
                  </a:lnTo>
                  <a:lnTo>
                    <a:pt x="125" y="177"/>
                  </a:lnTo>
                  <a:lnTo>
                    <a:pt x="126" y="177"/>
                  </a:lnTo>
                  <a:lnTo>
                    <a:pt x="126" y="178"/>
                  </a:lnTo>
                  <a:lnTo>
                    <a:pt x="126" y="179"/>
                  </a:lnTo>
                  <a:lnTo>
                    <a:pt x="125" y="181"/>
                  </a:lnTo>
                  <a:lnTo>
                    <a:pt x="125" y="181"/>
                  </a:lnTo>
                  <a:lnTo>
                    <a:pt x="126" y="184"/>
                  </a:lnTo>
                  <a:lnTo>
                    <a:pt x="128" y="185"/>
                  </a:lnTo>
                  <a:lnTo>
                    <a:pt x="129" y="185"/>
                  </a:lnTo>
                  <a:lnTo>
                    <a:pt x="130" y="188"/>
                  </a:lnTo>
                  <a:lnTo>
                    <a:pt x="131" y="191"/>
                  </a:lnTo>
                  <a:lnTo>
                    <a:pt x="132" y="192"/>
                  </a:lnTo>
                  <a:lnTo>
                    <a:pt x="132" y="195"/>
                  </a:lnTo>
                  <a:lnTo>
                    <a:pt x="131" y="200"/>
                  </a:lnTo>
                  <a:lnTo>
                    <a:pt x="131" y="201"/>
                  </a:lnTo>
                  <a:lnTo>
                    <a:pt x="130" y="202"/>
                  </a:lnTo>
                  <a:lnTo>
                    <a:pt x="130" y="204"/>
                  </a:lnTo>
                  <a:lnTo>
                    <a:pt x="129" y="205"/>
                  </a:lnTo>
                  <a:lnTo>
                    <a:pt x="129" y="206"/>
                  </a:lnTo>
                  <a:lnTo>
                    <a:pt x="130" y="207"/>
                  </a:lnTo>
                  <a:lnTo>
                    <a:pt x="130" y="208"/>
                  </a:lnTo>
                  <a:lnTo>
                    <a:pt x="130" y="209"/>
                  </a:lnTo>
                  <a:lnTo>
                    <a:pt x="128" y="209"/>
                  </a:lnTo>
                  <a:lnTo>
                    <a:pt x="128" y="209"/>
                  </a:lnTo>
                  <a:lnTo>
                    <a:pt x="128" y="209"/>
                  </a:lnTo>
                  <a:lnTo>
                    <a:pt x="128" y="210"/>
                  </a:lnTo>
                  <a:lnTo>
                    <a:pt x="129" y="212"/>
                  </a:lnTo>
                  <a:lnTo>
                    <a:pt x="129" y="213"/>
                  </a:lnTo>
                  <a:lnTo>
                    <a:pt x="129" y="214"/>
                  </a:lnTo>
                  <a:lnTo>
                    <a:pt x="271" y="214"/>
                  </a:lnTo>
                  <a:lnTo>
                    <a:pt x="272" y="213"/>
                  </a:lnTo>
                  <a:lnTo>
                    <a:pt x="273" y="211"/>
                  </a:lnTo>
                  <a:lnTo>
                    <a:pt x="274" y="207"/>
                  </a:lnTo>
                  <a:lnTo>
                    <a:pt x="276" y="205"/>
                  </a:lnTo>
                  <a:lnTo>
                    <a:pt x="277" y="203"/>
                  </a:lnTo>
                  <a:lnTo>
                    <a:pt x="278" y="199"/>
                  </a:lnTo>
                  <a:lnTo>
                    <a:pt x="278" y="197"/>
                  </a:lnTo>
                  <a:lnTo>
                    <a:pt x="278" y="194"/>
                  </a:lnTo>
                  <a:lnTo>
                    <a:pt x="278" y="193"/>
                  </a:lnTo>
                  <a:lnTo>
                    <a:pt x="279" y="191"/>
                  </a:lnTo>
                  <a:lnTo>
                    <a:pt x="281" y="189"/>
                  </a:lnTo>
                  <a:lnTo>
                    <a:pt x="282" y="188"/>
                  </a:lnTo>
                  <a:lnTo>
                    <a:pt x="282" y="185"/>
                  </a:lnTo>
                  <a:lnTo>
                    <a:pt x="282" y="179"/>
                  </a:lnTo>
                  <a:lnTo>
                    <a:pt x="282" y="179"/>
                  </a:lnTo>
                  <a:lnTo>
                    <a:pt x="283" y="175"/>
                  </a:lnTo>
                  <a:lnTo>
                    <a:pt x="284" y="172"/>
                  </a:lnTo>
                  <a:lnTo>
                    <a:pt x="284" y="171"/>
                  </a:lnTo>
                  <a:lnTo>
                    <a:pt x="283" y="169"/>
                  </a:lnTo>
                  <a:lnTo>
                    <a:pt x="283" y="165"/>
                  </a:lnTo>
                  <a:lnTo>
                    <a:pt x="283" y="164"/>
                  </a:lnTo>
                  <a:lnTo>
                    <a:pt x="283" y="161"/>
                  </a:lnTo>
                  <a:lnTo>
                    <a:pt x="283" y="157"/>
                  </a:lnTo>
                  <a:lnTo>
                    <a:pt x="284" y="154"/>
                  </a:lnTo>
                  <a:lnTo>
                    <a:pt x="284" y="153"/>
                  </a:lnTo>
                  <a:lnTo>
                    <a:pt x="284" y="151"/>
                  </a:lnTo>
                  <a:lnTo>
                    <a:pt x="284" y="150"/>
                  </a:lnTo>
                  <a:lnTo>
                    <a:pt x="286" y="149"/>
                  </a:lnTo>
                  <a:lnTo>
                    <a:pt x="286" y="148"/>
                  </a:lnTo>
                  <a:lnTo>
                    <a:pt x="288" y="149"/>
                  </a:lnTo>
                  <a:lnTo>
                    <a:pt x="288" y="149"/>
                  </a:lnTo>
                  <a:lnTo>
                    <a:pt x="290" y="147"/>
                  </a:lnTo>
                  <a:lnTo>
                    <a:pt x="292" y="145"/>
                  </a:lnTo>
                  <a:lnTo>
                    <a:pt x="294" y="141"/>
                  </a:lnTo>
                  <a:lnTo>
                    <a:pt x="295" y="139"/>
                  </a:lnTo>
                  <a:lnTo>
                    <a:pt x="296" y="136"/>
                  </a:lnTo>
                  <a:lnTo>
                    <a:pt x="297" y="135"/>
                  </a:lnTo>
                  <a:lnTo>
                    <a:pt x="299" y="133"/>
                  </a:lnTo>
                  <a:lnTo>
                    <a:pt x="300" y="131"/>
                  </a:lnTo>
                  <a:lnTo>
                    <a:pt x="302" y="130"/>
                  </a:lnTo>
                  <a:lnTo>
                    <a:pt x="305" y="128"/>
                  </a:lnTo>
                  <a:lnTo>
                    <a:pt x="306" y="127"/>
                  </a:lnTo>
                  <a:lnTo>
                    <a:pt x="307" y="125"/>
                  </a:lnTo>
                  <a:lnTo>
                    <a:pt x="309" y="123"/>
                  </a:lnTo>
                  <a:lnTo>
                    <a:pt x="312" y="120"/>
                  </a:lnTo>
                  <a:lnTo>
                    <a:pt x="314" y="116"/>
                  </a:lnTo>
                  <a:lnTo>
                    <a:pt x="314" y="116"/>
                  </a:lnTo>
                  <a:lnTo>
                    <a:pt x="315" y="114"/>
                  </a:lnTo>
                  <a:lnTo>
                    <a:pt x="316" y="114"/>
                  </a:lnTo>
                  <a:lnTo>
                    <a:pt x="317" y="108"/>
                  </a:lnTo>
                  <a:lnTo>
                    <a:pt x="317" y="106"/>
                  </a:lnTo>
                  <a:lnTo>
                    <a:pt x="318" y="101"/>
                  </a:lnTo>
                  <a:lnTo>
                    <a:pt x="318" y="97"/>
                  </a:lnTo>
                  <a:lnTo>
                    <a:pt x="316" y="94"/>
                  </a:lnTo>
                  <a:lnTo>
                    <a:pt x="315" y="89"/>
                  </a:lnTo>
                  <a:lnTo>
                    <a:pt x="314" y="87"/>
                  </a:lnTo>
                  <a:lnTo>
                    <a:pt x="312" y="85"/>
                  </a:lnTo>
                  <a:lnTo>
                    <a:pt x="311" y="85"/>
                  </a:lnTo>
                  <a:lnTo>
                    <a:pt x="304" y="84"/>
                  </a:lnTo>
                  <a:lnTo>
                    <a:pt x="304" y="85"/>
                  </a:lnTo>
                  <a:lnTo>
                    <a:pt x="302" y="84"/>
                  </a:lnTo>
                  <a:lnTo>
                    <a:pt x="302" y="84"/>
                  </a:lnTo>
                  <a:lnTo>
                    <a:pt x="301" y="83"/>
                  </a:lnTo>
                  <a:lnTo>
                    <a:pt x="300" y="83"/>
                  </a:lnTo>
                  <a:lnTo>
                    <a:pt x="299" y="82"/>
                  </a:lnTo>
                  <a:lnTo>
                    <a:pt x="298" y="81"/>
                  </a:lnTo>
                  <a:lnTo>
                    <a:pt x="296" y="81"/>
                  </a:lnTo>
                  <a:lnTo>
                    <a:pt x="295" y="80"/>
                  </a:lnTo>
                  <a:lnTo>
                    <a:pt x="293" y="79"/>
                  </a:lnTo>
                  <a:lnTo>
                    <a:pt x="289" y="74"/>
                  </a:lnTo>
                  <a:lnTo>
                    <a:pt x="287" y="73"/>
                  </a:lnTo>
                  <a:lnTo>
                    <a:pt x="285" y="71"/>
                  </a:lnTo>
                  <a:lnTo>
                    <a:pt x="282" y="69"/>
                  </a:lnTo>
                  <a:lnTo>
                    <a:pt x="280" y="68"/>
                  </a:lnTo>
                  <a:lnTo>
                    <a:pt x="278" y="67"/>
                  </a:lnTo>
                  <a:lnTo>
                    <a:pt x="276" y="67"/>
                  </a:lnTo>
                  <a:lnTo>
                    <a:pt x="269" y="66"/>
                  </a:lnTo>
                  <a:lnTo>
                    <a:pt x="268" y="67"/>
                  </a:lnTo>
                  <a:lnTo>
                    <a:pt x="266" y="67"/>
                  </a:lnTo>
                  <a:lnTo>
                    <a:pt x="262" y="66"/>
                  </a:lnTo>
                  <a:lnTo>
                    <a:pt x="260" y="66"/>
                  </a:lnTo>
                  <a:lnTo>
                    <a:pt x="258" y="65"/>
                  </a:lnTo>
                  <a:lnTo>
                    <a:pt x="250" y="63"/>
                  </a:lnTo>
                  <a:lnTo>
                    <a:pt x="248" y="63"/>
                  </a:lnTo>
                  <a:lnTo>
                    <a:pt x="248" y="63"/>
                  </a:lnTo>
                  <a:lnTo>
                    <a:pt x="247" y="62"/>
                  </a:lnTo>
                  <a:lnTo>
                    <a:pt x="246" y="62"/>
                  </a:lnTo>
                  <a:lnTo>
                    <a:pt x="244" y="63"/>
                  </a:lnTo>
                  <a:lnTo>
                    <a:pt x="243" y="64"/>
                  </a:lnTo>
                  <a:lnTo>
                    <a:pt x="241" y="65"/>
                  </a:lnTo>
                  <a:lnTo>
                    <a:pt x="240" y="65"/>
                  </a:lnTo>
                  <a:lnTo>
                    <a:pt x="240" y="64"/>
                  </a:lnTo>
                  <a:lnTo>
                    <a:pt x="240" y="63"/>
                  </a:lnTo>
                  <a:lnTo>
                    <a:pt x="241" y="62"/>
                  </a:lnTo>
                  <a:lnTo>
                    <a:pt x="241" y="61"/>
                  </a:lnTo>
                  <a:lnTo>
                    <a:pt x="240" y="61"/>
                  </a:lnTo>
                  <a:lnTo>
                    <a:pt x="240" y="60"/>
                  </a:lnTo>
                  <a:lnTo>
                    <a:pt x="239" y="60"/>
                  </a:lnTo>
                  <a:lnTo>
                    <a:pt x="239" y="61"/>
                  </a:lnTo>
                  <a:lnTo>
                    <a:pt x="238" y="61"/>
                  </a:lnTo>
                  <a:lnTo>
                    <a:pt x="238" y="60"/>
                  </a:lnTo>
                  <a:lnTo>
                    <a:pt x="238" y="60"/>
                  </a:lnTo>
                  <a:lnTo>
                    <a:pt x="238" y="59"/>
                  </a:lnTo>
                  <a:lnTo>
                    <a:pt x="239" y="58"/>
                  </a:lnTo>
                  <a:lnTo>
                    <a:pt x="238" y="56"/>
                  </a:lnTo>
                  <a:lnTo>
                    <a:pt x="236" y="55"/>
                  </a:lnTo>
                  <a:lnTo>
                    <a:pt x="235" y="55"/>
                  </a:lnTo>
                  <a:lnTo>
                    <a:pt x="234" y="55"/>
                  </a:lnTo>
                  <a:lnTo>
                    <a:pt x="234" y="56"/>
                  </a:lnTo>
                  <a:lnTo>
                    <a:pt x="232" y="57"/>
                  </a:lnTo>
                  <a:lnTo>
                    <a:pt x="232" y="55"/>
                  </a:lnTo>
                  <a:lnTo>
                    <a:pt x="232" y="55"/>
                  </a:lnTo>
                  <a:lnTo>
                    <a:pt x="232" y="53"/>
                  </a:lnTo>
                  <a:lnTo>
                    <a:pt x="230" y="53"/>
                  </a:lnTo>
                  <a:lnTo>
                    <a:pt x="228" y="52"/>
                  </a:lnTo>
                  <a:lnTo>
                    <a:pt x="226" y="52"/>
                  </a:lnTo>
                  <a:lnTo>
                    <a:pt x="226" y="51"/>
                  </a:lnTo>
                  <a:lnTo>
                    <a:pt x="224" y="51"/>
                  </a:lnTo>
                  <a:lnTo>
                    <a:pt x="223" y="51"/>
                  </a:lnTo>
                  <a:lnTo>
                    <a:pt x="218" y="48"/>
                  </a:lnTo>
                  <a:lnTo>
                    <a:pt x="216" y="48"/>
                  </a:lnTo>
                  <a:lnTo>
                    <a:pt x="212" y="48"/>
                  </a:lnTo>
                  <a:lnTo>
                    <a:pt x="210" y="49"/>
                  </a:lnTo>
                  <a:lnTo>
                    <a:pt x="210" y="51"/>
                  </a:lnTo>
                  <a:lnTo>
                    <a:pt x="209" y="51"/>
                  </a:lnTo>
                  <a:lnTo>
                    <a:pt x="208" y="53"/>
                  </a:lnTo>
                  <a:lnTo>
                    <a:pt x="208" y="53"/>
                  </a:lnTo>
                  <a:lnTo>
                    <a:pt x="207" y="55"/>
                  </a:lnTo>
                  <a:lnTo>
                    <a:pt x="206" y="55"/>
                  </a:lnTo>
                  <a:lnTo>
                    <a:pt x="204" y="55"/>
                  </a:lnTo>
                  <a:lnTo>
                    <a:pt x="204" y="55"/>
                  </a:lnTo>
                  <a:lnTo>
                    <a:pt x="203" y="56"/>
                  </a:lnTo>
                  <a:lnTo>
                    <a:pt x="202" y="59"/>
                  </a:lnTo>
                  <a:lnTo>
                    <a:pt x="202" y="60"/>
                  </a:lnTo>
                  <a:lnTo>
                    <a:pt x="201" y="61"/>
                  </a:lnTo>
                  <a:lnTo>
                    <a:pt x="201" y="61"/>
                  </a:lnTo>
                  <a:lnTo>
                    <a:pt x="200" y="63"/>
                  </a:lnTo>
                  <a:lnTo>
                    <a:pt x="200" y="63"/>
                  </a:lnTo>
                  <a:lnTo>
                    <a:pt x="200" y="63"/>
                  </a:lnTo>
                  <a:lnTo>
                    <a:pt x="200" y="61"/>
                  </a:lnTo>
                  <a:lnTo>
                    <a:pt x="200" y="60"/>
                  </a:lnTo>
                  <a:lnTo>
                    <a:pt x="200" y="58"/>
                  </a:lnTo>
                  <a:lnTo>
                    <a:pt x="200" y="58"/>
                  </a:lnTo>
                  <a:lnTo>
                    <a:pt x="198" y="58"/>
                  </a:lnTo>
                  <a:lnTo>
                    <a:pt x="198" y="58"/>
                  </a:lnTo>
                  <a:lnTo>
                    <a:pt x="196" y="58"/>
                  </a:lnTo>
                  <a:lnTo>
                    <a:pt x="192" y="58"/>
                  </a:lnTo>
                  <a:lnTo>
                    <a:pt x="192" y="58"/>
                  </a:lnTo>
                  <a:lnTo>
                    <a:pt x="191" y="58"/>
                  </a:lnTo>
                  <a:lnTo>
                    <a:pt x="190" y="58"/>
                  </a:lnTo>
                  <a:lnTo>
                    <a:pt x="190" y="58"/>
                  </a:lnTo>
                  <a:lnTo>
                    <a:pt x="189" y="58"/>
                  </a:lnTo>
                  <a:lnTo>
                    <a:pt x="187" y="59"/>
                  </a:lnTo>
                  <a:lnTo>
                    <a:pt x="186" y="59"/>
                  </a:lnTo>
                  <a:lnTo>
                    <a:pt x="184" y="58"/>
                  </a:lnTo>
                  <a:lnTo>
                    <a:pt x="184" y="58"/>
                  </a:lnTo>
                  <a:lnTo>
                    <a:pt x="183" y="58"/>
                  </a:lnTo>
                  <a:lnTo>
                    <a:pt x="183" y="59"/>
                  </a:lnTo>
                  <a:lnTo>
                    <a:pt x="182" y="59"/>
                  </a:lnTo>
                  <a:lnTo>
                    <a:pt x="182" y="59"/>
                  </a:lnTo>
                  <a:lnTo>
                    <a:pt x="182" y="58"/>
                  </a:lnTo>
                  <a:lnTo>
                    <a:pt x="182" y="58"/>
                  </a:lnTo>
                  <a:lnTo>
                    <a:pt x="183" y="57"/>
                  </a:lnTo>
                  <a:lnTo>
                    <a:pt x="184" y="57"/>
                  </a:lnTo>
                  <a:lnTo>
                    <a:pt x="186" y="57"/>
                  </a:lnTo>
                  <a:lnTo>
                    <a:pt x="187" y="58"/>
                  </a:lnTo>
                  <a:lnTo>
                    <a:pt x="188" y="57"/>
                  </a:lnTo>
                  <a:lnTo>
                    <a:pt x="189" y="57"/>
                  </a:lnTo>
                  <a:lnTo>
                    <a:pt x="189" y="57"/>
                  </a:lnTo>
                  <a:lnTo>
                    <a:pt x="189" y="53"/>
                  </a:lnTo>
                  <a:lnTo>
                    <a:pt x="189" y="53"/>
                  </a:lnTo>
                  <a:lnTo>
                    <a:pt x="188" y="53"/>
                  </a:lnTo>
                  <a:lnTo>
                    <a:pt x="188" y="52"/>
                  </a:lnTo>
                  <a:lnTo>
                    <a:pt x="187" y="52"/>
                  </a:lnTo>
                  <a:lnTo>
                    <a:pt x="187" y="51"/>
                  </a:lnTo>
                  <a:lnTo>
                    <a:pt x="187" y="51"/>
                  </a:lnTo>
                  <a:lnTo>
                    <a:pt x="188" y="51"/>
                  </a:lnTo>
                  <a:lnTo>
                    <a:pt x="188" y="50"/>
                  </a:lnTo>
                  <a:lnTo>
                    <a:pt x="188" y="49"/>
                  </a:lnTo>
                  <a:lnTo>
                    <a:pt x="188" y="49"/>
                  </a:lnTo>
                  <a:lnTo>
                    <a:pt x="187" y="49"/>
                  </a:lnTo>
                  <a:lnTo>
                    <a:pt x="186" y="49"/>
                  </a:lnTo>
                  <a:lnTo>
                    <a:pt x="186" y="51"/>
                  </a:lnTo>
                  <a:lnTo>
                    <a:pt x="186" y="52"/>
                  </a:lnTo>
                  <a:lnTo>
                    <a:pt x="184" y="52"/>
                  </a:lnTo>
                  <a:lnTo>
                    <a:pt x="184" y="52"/>
                  </a:lnTo>
                  <a:lnTo>
                    <a:pt x="184" y="51"/>
                  </a:lnTo>
                  <a:lnTo>
                    <a:pt x="184" y="49"/>
                  </a:lnTo>
                  <a:lnTo>
                    <a:pt x="183" y="47"/>
                  </a:lnTo>
                  <a:lnTo>
                    <a:pt x="183" y="46"/>
                  </a:lnTo>
                  <a:lnTo>
                    <a:pt x="183" y="46"/>
                  </a:lnTo>
                  <a:lnTo>
                    <a:pt x="184" y="45"/>
                  </a:lnTo>
                  <a:lnTo>
                    <a:pt x="185" y="44"/>
                  </a:lnTo>
                  <a:lnTo>
                    <a:pt x="186" y="42"/>
                  </a:lnTo>
                  <a:lnTo>
                    <a:pt x="188" y="40"/>
                  </a:lnTo>
                  <a:lnTo>
                    <a:pt x="191" y="38"/>
                  </a:lnTo>
                  <a:lnTo>
                    <a:pt x="192" y="36"/>
                  </a:lnTo>
                  <a:lnTo>
                    <a:pt x="193" y="36"/>
                  </a:lnTo>
                  <a:lnTo>
                    <a:pt x="194" y="35"/>
                  </a:lnTo>
                  <a:lnTo>
                    <a:pt x="194" y="33"/>
                  </a:lnTo>
                  <a:lnTo>
                    <a:pt x="194" y="33"/>
                  </a:lnTo>
                  <a:lnTo>
                    <a:pt x="195" y="30"/>
                  </a:lnTo>
                  <a:lnTo>
                    <a:pt x="195" y="29"/>
                  </a:lnTo>
                  <a:lnTo>
                    <a:pt x="194" y="29"/>
                  </a:lnTo>
                  <a:lnTo>
                    <a:pt x="194" y="29"/>
                  </a:lnTo>
                  <a:lnTo>
                    <a:pt x="191" y="28"/>
                  </a:lnTo>
                  <a:lnTo>
                    <a:pt x="190" y="26"/>
                  </a:lnTo>
                  <a:lnTo>
                    <a:pt x="189" y="23"/>
                  </a:lnTo>
                  <a:lnTo>
                    <a:pt x="189" y="23"/>
                  </a:lnTo>
                  <a:lnTo>
                    <a:pt x="188" y="21"/>
                  </a:lnTo>
                  <a:lnTo>
                    <a:pt x="188" y="19"/>
                  </a:lnTo>
                  <a:lnTo>
                    <a:pt x="188" y="17"/>
                  </a:lnTo>
                  <a:lnTo>
                    <a:pt x="187" y="16"/>
                  </a:lnTo>
                  <a:lnTo>
                    <a:pt x="186" y="14"/>
                  </a:lnTo>
                  <a:lnTo>
                    <a:pt x="186" y="12"/>
                  </a:lnTo>
                  <a:lnTo>
                    <a:pt x="186" y="11"/>
                  </a:lnTo>
                  <a:lnTo>
                    <a:pt x="184" y="9"/>
                  </a:lnTo>
                  <a:lnTo>
                    <a:pt x="183" y="8"/>
                  </a:lnTo>
                  <a:lnTo>
                    <a:pt x="183" y="9"/>
                  </a:lnTo>
                  <a:lnTo>
                    <a:pt x="182" y="9"/>
                  </a:lnTo>
                  <a:lnTo>
                    <a:pt x="182" y="10"/>
                  </a:lnTo>
                  <a:lnTo>
                    <a:pt x="180" y="11"/>
                  </a:lnTo>
                  <a:lnTo>
                    <a:pt x="179" y="13"/>
                  </a:lnTo>
                  <a:lnTo>
                    <a:pt x="178" y="15"/>
                  </a:lnTo>
                  <a:lnTo>
                    <a:pt x="176" y="17"/>
                  </a:lnTo>
                  <a:lnTo>
                    <a:pt x="176" y="18"/>
                  </a:lnTo>
                  <a:lnTo>
                    <a:pt x="174" y="21"/>
                  </a:lnTo>
                  <a:lnTo>
                    <a:pt x="170" y="25"/>
                  </a:lnTo>
                  <a:lnTo>
                    <a:pt x="170" y="25"/>
                  </a:lnTo>
                  <a:lnTo>
                    <a:pt x="169" y="26"/>
                  </a:lnTo>
                  <a:lnTo>
                    <a:pt x="168" y="26"/>
                  </a:lnTo>
                  <a:lnTo>
                    <a:pt x="166" y="25"/>
                  </a:lnTo>
                  <a:lnTo>
                    <a:pt x="166" y="25"/>
                  </a:lnTo>
                  <a:lnTo>
                    <a:pt x="165" y="25"/>
                  </a:lnTo>
                  <a:lnTo>
                    <a:pt x="162" y="27"/>
                  </a:lnTo>
                  <a:lnTo>
                    <a:pt x="162" y="27"/>
                  </a:lnTo>
                  <a:lnTo>
                    <a:pt x="161" y="27"/>
                  </a:lnTo>
                  <a:lnTo>
                    <a:pt x="160" y="25"/>
                  </a:lnTo>
                  <a:lnTo>
                    <a:pt x="158" y="24"/>
                  </a:lnTo>
                  <a:lnTo>
                    <a:pt x="158" y="24"/>
                  </a:lnTo>
                  <a:lnTo>
                    <a:pt x="157" y="23"/>
                  </a:lnTo>
                  <a:lnTo>
                    <a:pt x="154" y="23"/>
                  </a:lnTo>
                  <a:lnTo>
                    <a:pt x="150" y="23"/>
                  </a:lnTo>
                  <a:lnTo>
                    <a:pt x="150" y="23"/>
                  </a:lnTo>
                  <a:lnTo>
                    <a:pt x="148" y="23"/>
                  </a:lnTo>
                  <a:lnTo>
                    <a:pt x="148" y="23"/>
                  </a:lnTo>
                  <a:lnTo>
                    <a:pt x="146" y="23"/>
                  </a:lnTo>
                  <a:lnTo>
                    <a:pt x="146" y="27"/>
                  </a:lnTo>
                  <a:lnTo>
                    <a:pt x="146" y="27"/>
                  </a:lnTo>
                  <a:lnTo>
                    <a:pt x="144" y="27"/>
                  </a:lnTo>
                  <a:lnTo>
                    <a:pt x="142" y="27"/>
                  </a:lnTo>
                  <a:lnTo>
                    <a:pt x="140" y="27"/>
                  </a:lnTo>
                  <a:lnTo>
                    <a:pt x="138" y="27"/>
                  </a:lnTo>
                  <a:lnTo>
                    <a:pt x="137" y="27"/>
                  </a:lnTo>
                  <a:lnTo>
                    <a:pt x="137" y="27"/>
                  </a:lnTo>
                  <a:lnTo>
                    <a:pt x="136" y="27"/>
                  </a:lnTo>
                  <a:lnTo>
                    <a:pt x="136" y="27"/>
                  </a:lnTo>
                  <a:lnTo>
                    <a:pt x="134" y="27"/>
                  </a:lnTo>
                  <a:lnTo>
                    <a:pt x="133" y="29"/>
                  </a:lnTo>
                  <a:lnTo>
                    <a:pt x="131" y="29"/>
                  </a:lnTo>
                  <a:lnTo>
                    <a:pt x="130" y="29"/>
                  </a:lnTo>
                  <a:lnTo>
                    <a:pt x="129" y="30"/>
                  </a:lnTo>
                  <a:lnTo>
                    <a:pt x="127" y="30"/>
                  </a:lnTo>
                  <a:lnTo>
                    <a:pt x="126" y="31"/>
                  </a:lnTo>
                  <a:lnTo>
                    <a:pt x="125" y="32"/>
                  </a:lnTo>
                  <a:lnTo>
                    <a:pt x="124" y="32"/>
                  </a:lnTo>
                  <a:lnTo>
                    <a:pt x="122" y="32"/>
                  </a:lnTo>
                  <a:lnTo>
                    <a:pt x="121" y="32"/>
                  </a:lnTo>
                  <a:lnTo>
                    <a:pt x="118" y="31"/>
                  </a:lnTo>
                  <a:lnTo>
                    <a:pt x="118" y="30"/>
                  </a:lnTo>
                  <a:lnTo>
                    <a:pt x="117" y="29"/>
                  </a:lnTo>
                  <a:lnTo>
                    <a:pt x="116" y="29"/>
                  </a:lnTo>
                  <a:lnTo>
                    <a:pt x="116" y="28"/>
                  </a:lnTo>
                  <a:lnTo>
                    <a:pt x="116" y="27"/>
                  </a:lnTo>
                  <a:lnTo>
                    <a:pt x="116" y="25"/>
                  </a:lnTo>
                  <a:lnTo>
                    <a:pt x="116" y="24"/>
                  </a:lnTo>
                  <a:lnTo>
                    <a:pt x="114" y="23"/>
                  </a:lnTo>
                  <a:lnTo>
                    <a:pt x="114" y="22"/>
                  </a:lnTo>
                  <a:lnTo>
                    <a:pt x="114" y="17"/>
                  </a:lnTo>
                  <a:lnTo>
                    <a:pt x="115" y="16"/>
                  </a:lnTo>
                  <a:lnTo>
                    <a:pt x="115" y="15"/>
                  </a:lnTo>
                  <a:lnTo>
                    <a:pt x="115" y="13"/>
                  </a:lnTo>
                  <a:lnTo>
                    <a:pt x="116" y="11"/>
                  </a:lnTo>
                  <a:lnTo>
                    <a:pt x="117" y="11"/>
                  </a:lnTo>
                  <a:lnTo>
                    <a:pt x="116" y="10"/>
                  </a:lnTo>
                  <a:lnTo>
                    <a:pt x="116" y="9"/>
                  </a:lnTo>
                  <a:lnTo>
                    <a:pt x="116" y="7"/>
                  </a:lnTo>
                  <a:lnTo>
                    <a:pt x="114" y="6"/>
                  </a:lnTo>
                  <a:lnTo>
                    <a:pt x="114" y="6"/>
                  </a:lnTo>
                  <a:lnTo>
                    <a:pt x="112" y="5"/>
                  </a:lnTo>
                  <a:lnTo>
                    <a:pt x="113" y="3"/>
                  </a:lnTo>
                  <a:lnTo>
                    <a:pt x="113" y="3"/>
                  </a:lnTo>
                  <a:lnTo>
                    <a:pt x="113" y="1"/>
                  </a:lnTo>
                  <a:lnTo>
                    <a:pt x="112" y="1"/>
                  </a:lnTo>
                  <a:lnTo>
                    <a:pt x="111" y="0"/>
                  </a:lnTo>
                  <a:lnTo>
                    <a:pt x="109" y="1"/>
                  </a:lnTo>
                  <a:lnTo>
                    <a:pt x="108" y="1"/>
                  </a:lnTo>
                  <a:lnTo>
                    <a:pt x="108" y="3"/>
                  </a:lnTo>
                  <a:lnTo>
                    <a:pt x="106" y="5"/>
                  </a:lnTo>
                  <a:lnTo>
                    <a:pt x="105" y="5"/>
                  </a:lnTo>
                  <a:lnTo>
                    <a:pt x="104" y="6"/>
                  </a:lnTo>
                  <a:lnTo>
                    <a:pt x="102" y="6"/>
                  </a:lnTo>
                  <a:lnTo>
                    <a:pt x="101" y="7"/>
                  </a:lnTo>
                  <a:lnTo>
                    <a:pt x="100" y="7"/>
                  </a:lnTo>
                  <a:lnTo>
                    <a:pt x="99" y="9"/>
                  </a:lnTo>
                  <a:lnTo>
                    <a:pt x="98" y="9"/>
                  </a:lnTo>
                  <a:lnTo>
                    <a:pt x="94" y="9"/>
                  </a:lnTo>
                  <a:lnTo>
                    <a:pt x="92" y="9"/>
                  </a:lnTo>
                  <a:lnTo>
                    <a:pt x="89" y="11"/>
                  </a:lnTo>
                  <a:lnTo>
                    <a:pt x="88" y="11"/>
                  </a:lnTo>
                  <a:lnTo>
                    <a:pt x="88" y="11"/>
                  </a:lnTo>
                  <a:lnTo>
                    <a:pt x="84" y="11"/>
                  </a:lnTo>
                  <a:lnTo>
                    <a:pt x="82" y="11"/>
                  </a:lnTo>
                  <a:lnTo>
                    <a:pt x="79" y="9"/>
                  </a:lnTo>
                  <a:lnTo>
                    <a:pt x="76" y="8"/>
                  </a:lnTo>
                  <a:lnTo>
                    <a:pt x="74" y="8"/>
                  </a:lnTo>
                  <a:lnTo>
                    <a:pt x="74" y="8"/>
                  </a:lnTo>
                  <a:lnTo>
                    <a:pt x="74" y="8"/>
                  </a:lnTo>
                  <a:lnTo>
                    <a:pt x="74" y="9"/>
                  </a:lnTo>
                  <a:lnTo>
                    <a:pt x="74" y="11"/>
                  </a:lnTo>
                  <a:lnTo>
                    <a:pt x="76" y="11"/>
                  </a:lnTo>
                  <a:lnTo>
                    <a:pt x="78" y="13"/>
                  </a:lnTo>
                  <a:lnTo>
                    <a:pt x="78" y="13"/>
                  </a:lnTo>
                  <a:lnTo>
                    <a:pt x="78" y="15"/>
                  </a:lnTo>
                  <a:lnTo>
                    <a:pt x="78" y="17"/>
                  </a:lnTo>
                  <a:lnTo>
                    <a:pt x="78" y="17"/>
                  </a:lnTo>
                  <a:lnTo>
                    <a:pt x="78" y="18"/>
                  </a:lnTo>
                  <a:lnTo>
                    <a:pt x="78" y="21"/>
                  </a:lnTo>
                  <a:lnTo>
                    <a:pt x="78" y="22"/>
                  </a:lnTo>
                  <a:lnTo>
                    <a:pt x="79" y="23"/>
                  </a:lnTo>
                  <a:lnTo>
                    <a:pt x="81" y="23"/>
                  </a:lnTo>
                  <a:lnTo>
                    <a:pt x="82" y="23"/>
                  </a:lnTo>
                  <a:lnTo>
                    <a:pt x="85" y="23"/>
                  </a:lnTo>
                  <a:lnTo>
                    <a:pt x="85" y="25"/>
                  </a:lnTo>
                  <a:lnTo>
                    <a:pt x="85" y="25"/>
                  </a:lnTo>
                  <a:lnTo>
                    <a:pt x="85" y="25"/>
                  </a:lnTo>
                  <a:lnTo>
                    <a:pt x="83" y="25"/>
                  </a:lnTo>
                  <a:lnTo>
                    <a:pt x="82" y="26"/>
                  </a:lnTo>
                  <a:lnTo>
                    <a:pt x="82" y="27"/>
                  </a:lnTo>
                  <a:lnTo>
                    <a:pt x="81" y="27"/>
                  </a:lnTo>
                  <a:lnTo>
                    <a:pt x="80" y="27"/>
                  </a:lnTo>
                  <a:lnTo>
                    <a:pt x="79" y="28"/>
                  </a:lnTo>
                  <a:lnTo>
                    <a:pt x="78" y="30"/>
                  </a:lnTo>
                  <a:lnTo>
                    <a:pt x="78" y="31"/>
                  </a:lnTo>
                  <a:lnTo>
                    <a:pt x="77" y="31"/>
                  </a:lnTo>
                  <a:lnTo>
                    <a:pt x="76" y="31"/>
                  </a:lnTo>
                  <a:lnTo>
                    <a:pt x="75" y="31"/>
                  </a:lnTo>
                  <a:lnTo>
                    <a:pt x="75" y="32"/>
                  </a:lnTo>
                  <a:lnTo>
                    <a:pt x="74" y="33"/>
                  </a:lnTo>
                  <a:lnTo>
                    <a:pt x="73" y="33"/>
                  </a:lnTo>
                  <a:lnTo>
                    <a:pt x="72" y="33"/>
                  </a:lnTo>
                  <a:lnTo>
                    <a:pt x="71" y="33"/>
                  </a:lnTo>
                  <a:lnTo>
                    <a:pt x="70" y="34"/>
                  </a:lnTo>
                  <a:lnTo>
                    <a:pt x="69" y="34"/>
                  </a:lnTo>
                  <a:lnTo>
                    <a:pt x="68" y="35"/>
                  </a:lnTo>
                  <a:lnTo>
                    <a:pt x="67" y="36"/>
                  </a:lnTo>
                  <a:lnTo>
                    <a:pt x="66" y="36"/>
                  </a:lnTo>
                  <a:lnTo>
                    <a:pt x="64" y="37"/>
                  </a:lnTo>
                  <a:lnTo>
                    <a:pt x="61" y="37"/>
                  </a:lnTo>
                  <a:lnTo>
                    <a:pt x="61" y="37"/>
                  </a:lnTo>
                  <a:lnTo>
                    <a:pt x="60" y="37"/>
                  </a:lnTo>
                  <a:lnTo>
                    <a:pt x="59" y="35"/>
                  </a:lnTo>
                  <a:lnTo>
                    <a:pt x="58" y="35"/>
                  </a:lnTo>
                  <a:lnTo>
                    <a:pt x="58" y="34"/>
                  </a:lnTo>
                  <a:lnTo>
                    <a:pt x="57" y="33"/>
                  </a:lnTo>
                  <a:lnTo>
                    <a:pt x="56" y="32"/>
                  </a:lnTo>
                  <a:lnTo>
                    <a:pt x="56" y="33"/>
                  </a:lnTo>
                  <a:lnTo>
                    <a:pt x="55" y="33"/>
                  </a:lnTo>
                  <a:lnTo>
                    <a:pt x="54" y="29"/>
                  </a:lnTo>
                  <a:lnTo>
                    <a:pt x="52" y="27"/>
                  </a:lnTo>
                  <a:lnTo>
                    <a:pt x="52" y="27"/>
                  </a:lnTo>
                  <a:lnTo>
                    <a:pt x="50" y="27"/>
                  </a:lnTo>
                  <a:lnTo>
                    <a:pt x="48" y="28"/>
                  </a:lnTo>
                  <a:lnTo>
                    <a:pt x="47" y="28"/>
                  </a:lnTo>
                  <a:lnTo>
                    <a:pt x="46" y="27"/>
                  </a:lnTo>
                  <a:lnTo>
                    <a:pt x="46" y="27"/>
                  </a:lnTo>
                  <a:lnTo>
                    <a:pt x="46" y="27"/>
                  </a:lnTo>
                  <a:lnTo>
                    <a:pt x="45" y="27"/>
                  </a:lnTo>
                  <a:lnTo>
                    <a:pt x="45" y="29"/>
                  </a:lnTo>
                  <a:lnTo>
                    <a:pt x="44" y="29"/>
                  </a:lnTo>
                  <a:lnTo>
                    <a:pt x="32" y="29"/>
                  </a:lnTo>
                  <a:lnTo>
                    <a:pt x="32" y="29"/>
                  </a:lnTo>
                  <a:lnTo>
                    <a:pt x="32" y="33"/>
                  </a:lnTo>
                  <a:lnTo>
                    <a:pt x="32" y="33"/>
                  </a:lnTo>
                  <a:lnTo>
                    <a:pt x="32" y="34"/>
                  </a:lnTo>
                  <a:lnTo>
                    <a:pt x="33" y="34"/>
                  </a:lnTo>
                  <a:lnTo>
                    <a:pt x="34" y="35"/>
                  </a:lnTo>
                  <a:lnTo>
                    <a:pt x="34" y="35"/>
                  </a:lnTo>
                  <a:lnTo>
                    <a:pt x="35" y="35"/>
                  </a:lnTo>
                  <a:lnTo>
                    <a:pt x="36" y="34"/>
                  </a:lnTo>
                  <a:lnTo>
                    <a:pt x="37" y="35"/>
                  </a:lnTo>
                  <a:lnTo>
                    <a:pt x="38" y="37"/>
                  </a:lnTo>
                  <a:lnTo>
                    <a:pt x="38" y="38"/>
                  </a:lnTo>
                  <a:lnTo>
                    <a:pt x="38" y="38"/>
                  </a:lnTo>
                  <a:lnTo>
                    <a:pt x="37" y="38"/>
                  </a:lnTo>
                  <a:lnTo>
                    <a:pt x="37" y="38"/>
                  </a:lnTo>
                  <a:lnTo>
                    <a:pt x="36" y="37"/>
                  </a:lnTo>
                  <a:lnTo>
                    <a:pt x="35" y="37"/>
                  </a:lnTo>
                  <a:lnTo>
                    <a:pt x="34" y="38"/>
                  </a:lnTo>
                  <a:lnTo>
                    <a:pt x="31" y="38"/>
                  </a:lnTo>
                  <a:lnTo>
                    <a:pt x="30" y="39"/>
                  </a:lnTo>
                  <a:lnTo>
                    <a:pt x="30" y="44"/>
                  </a:lnTo>
                  <a:lnTo>
                    <a:pt x="31" y="45"/>
                  </a:lnTo>
                  <a:lnTo>
                    <a:pt x="33" y="47"/>
                  </a:lnTo>
                  <a:lnTo>
                    <a:pt x="34" y="47"/>
                  </a:lnTo>
                  <a:lnTo>
                    <a:pt x="35" y="49"/>
                  </a:lnTo>
                  <a:lnTo>
                    <a:pt x="36" y="53"/>
                  </a:lnTo>
                  <a:lnTo>
                    <a:pt x="36" y="54"/>
                  </a:lnTo>
                  <a:lnTo>
                    <a:pt x="36" y="55"/>
                  </a:lnTo>
                  <a:lnTo>
                    <a:pt x="34" y="65"/>
                  </a:lnTo>
                  <a:lnTo>
                    <a:pt x="34" y="65"/>
                  </a:lnTo>
                  <a:lnTo>
                    <a:pt x="33" y="67"/>
                  </a:lnTo>
                  <a:lnTo>
                    <a:pt x="33" y="69"/>
                  </a:lnTo>
                  <a:lnTo>
                    <a:pt x="32" y="71"/>
                  </a:lnTo>
                  <a:lnTo>
                    <a:pt x="32" y="71"/>
                  </a:lnTo>
                  <a:lnTo>
                    <a:pt x="32" y="72"/>
                  </a:lnTo>
                  <a:lnTo>
                    <a:pt x="32" y="75"/>
                  </a:lnTo>
                  <a:lnTo>
                    <a:pt x="32" y="75"/>
                  </a:lnTo>
                  <a:lnTo>
                    <a:pt x="31" y="77"/>
                  </a:lnTo>
                  <a:lnTo>
                    <a:pt x="31" y="77"/>
                  </a:lnTo>
                  <a:lnTo>
                    <a:pt x="30" y="77"/>
                  </a:lnTo>
                  <a:lnTo>
                    <a:pt x="27" y="77"/>
                  </a:lnTo>
                  <a:lnTo>
                    <a:pt x="25" y="78"/>
                  </a:lnTo>
                  <a:lnTo>
                    <a:pt x="18" y="80"/>
                  </a:lnTo>
                  <a:lnTo>
                    <a:pt x="15" y="81"/>
                  </a:lnTo>
                  <a:lnTo>
                    <a:pt x="12" y="83"/>
                  </a:lnTo>
                  <a:lnTo>
                    <a:pt x="11" y="84"/>
                  </a:lnTo>
                  <a:lnTo>
                    <a:pt x="9" y="87"/>
                  </a:lnTo>
                  <a:lnTo>
                    <a:pt x="8" y="88"/>
                  </a:lnTo>
                  <a:lnTo>
                    <a:pt x="6" y="91"/>
                  </a:lnTo>
                  <a:lnTo>
                    <a:pt x="6" y="91"/>
                  </a:lnTo>
                  <a:lnTo>
                    <a:pt x="6" y="96"/>
                  </a:lnTo>
                  <a:lnTo>
                    <a:pt x="4" y="96"/>
                  </a:lnTo>
                  <a:lnTo>
                    <a:pt x="3" y="97"/>
                  </a:lnTo>
                  <a:lnTo>
                    <a:pt x="2" y="97"/>
                  </a:lnTo>
                  <a:lnTo>
                    <a:pt x="2" y="100"/>
                  </a:lnTo>
                  <a:lnTo>
                    <a:pt x="0" y="103"/>
                  </a:lnTo>
                  <a:lnTo>
                    <a:pt x="0" y="103"/>
                  </a:lnTo>
                  <a:lnTo>
                    <a:pt x="0" y="104"/>
                  </a:lnTo>
                  <a:lnTo>
                    <a:pt x="2" y="107"/>
                  </a:lnTo>
                  <a:lnTo>
                    <a:pt x="2" y="10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7" name="Freeform 218"/>
            <p:cNvSpPr>
              <a:spLocks/>
            </p:cNvSpPr>
            <p:nvPr/>
          </p:nvSpPr>
          <p:spPr bwMode="auto">
            <a:xfrm>
              <a:off x="2160588" y="3357563"/>
              <a:ext cx="33338" cy="28575"/>
            </a:xfrm>
            <a:custGeom>
              <a:avLst/>
              <a:gdLst>
                <a:gd name="T0" fmla="*/ 4 w 21"/>
                <a:gd name="T1" fmla="*/ 5 h 18"/>
                <a:gd name="T2" fmla="*/ 4 w 21"/>
                <a:gd name="T3" fmla="*/ 7 h 18"/>
                <a:gd name="T4" fmla="*/ 3 w 21"/>
                <a:gd name="T5" fmla="*/ 8 h 18"/>
                <a:gd name="T6" fmla="*/ 1 w 21"/>
                <a:gd name="T7" fmla="*/ 8 h 18"/>
                <a:gd name="T8" fmla="*/ 1 w 21"/>
                <a:gd name="T9" fmla="*/ 10 h 18"/>
                <a:gd name="T10" fmla="*/ 0 w 21"/>
                <a:gd name="T11" fmla="*/ 12 h 18"/>
                <a:gd name="T12" fmla="*/ 2 w 21"/>
                <a:gd name="T13" fmla="*/ 13 h 18"/>
                <a:gd name="T14" fmla="*/ 3 w 21"/>
                <a:gd name="T15" fmla="*/ 16 h 18"/>
                <a:gd name="T16" fmla="*/ 5 w 21"/>
                <a:gd name="T17" fmla="*/ 16 h 18"/>
                <a:gd name="T18" fmla="*/ 7 w 21"/>
                <a:gd name="T19" fmla="*/ 15 h 18"/>
                <a:gd name="T20" fmla="*/ 8 w 21"/>
                <a:gd name="T21" fmla="*/ 13 h 18"/>
                <a:gd name="T22" fmla="*/ 12 w 21"/>
                <a:gd name="T23" fmla="*/ 12 h 18"/>
                <a:gd name="T24" fmla="*/ 14 w 21"/>
                <a:gd name="T25" fmla="*/ 14 h 18"/>
                <a:gd name="T26" fmla="*/ 15 w 21"/>
                <a:gd name="T27" fmla="*/ 15 h 18"/>
                <a:gd name="T28" fmla="*/ 15 w 21"/>
                <a:gd name="T29" fmla="*/ 18 h 18"/>
                <a:gd name="T30" fmla="*/ 15 w 21"/>
                <a:gd name="T31" fmla="*/ 18 h 18"/>
                <a:gd name="T32" fmla="*/ 15 w 21"/>
                <a:gd name="T33" fmla="*/ 18 h 18"/>
                <a:gd name="T34" fmla="*/ 17 w 21"/>
                <a:gd name="T35" fmla="*/ 17 h 18"/>
                <a:gd name="T36" fmla="*/ 17 w 21"/>
                <a:gd name="T37" fmla="*/ 16 h 18"/>
                <a:gd name="T38" fmla="*/ 19 w 21"/>
                <a:gd name="T39" fmla="*/ 15 h 18"/>
                <a:gd name="T40" fmla="*/ 20 w 21"/>
                <a:gd name="T41" fmla="*/ 14 h 18"/>
                <a:gd name="T42" fmla="*/ 19 w 21"/>
                <a:gd name="T43" fmla="*/ 12 h 18"/>
                <a:gd name="T44" fmla="*/ 19 w 21"/>
                <a:gd name="T45" fmla="*/ 11 h 18"/>
                <a:gd name="T46" fmla="*/ 21 w 21"/>
                <a:gd name="T47" fmla="*/ 13 h 18"/>
                <a:gd name="T48" fmla="*/ 21 w 21"/>
                <a:gd name="T49" fmla="*/ 11 h 18"/>
                <a:gd name="T50" fmla="*/ 20 w 21"/>
                <a:gd name="T51" fmla="*/ 10 h 18"/>
                <a:gd name="T52" fmla="*/ 19 w 21"/>
                <a:gd name="T53" fmla="*/ 9 h 18"/>
                <a:gd name="T54" fmla="*/ 17 w 21"/>
                <a:gd name="T55" fmla="*/ 10 h 18"/>
                <a:gd name="T56" fmla="*/ 18 w 21"/>
                <a:gd name="T57" fmla="*/ 8 h 18"/>
                <a:gd name="T58" fmla="*/ 18 w 21"/>
                <a:gd name="T59" fmla="*/ 6 h 18"/>
                <a:gd name="T60" fmla="*/ 17 w 21"/>
                <a:gd name="T61" fmla="*/ 4 h 18"/>
                <a:gd name="T62" fmla="*/ 15 w 21"/>
                <a:gd name="T63" fmla="*/ 2 h 18"/>
                <a:gd name="T64" fmla="*/ 13 w 21"/>
                <a:gd name="T65" fmla="*/ 1 h 18"/>
                <a:gd name="T66" fmla="*/ 9 w 21"/>
                <a:gd name="T67" fmla="*/ 2 h 18"/>
                <a:gd name="T68" fmla="*/ 9 w 21"/>
                <a:gd name="T69" fmla="*/ 3 h 18"/>
                <a:gd name="T70" fmla="*/ 7 w 21"/>
                <a:gd name="T71" fmla="*/ 4 h 18"/>
                <a:gd name="T72" fmla="*/ 7 w 21"/>
                <a:gd name="T73" fmla="*/ 3 h 18"/>
                <a:gd name="T74" fmla="*/ 9 w 21"/>
                <a:gd name="T75" fmla="*/ 1 h 18"/>
                <a:gd name="T76" fmla="*/ 8 w 21"/>
                <a:gd name="T77" fmla="*/ 0 h 18"/>
                <a:gd name="T78" fmla="*/ 7 w 21"/>
                <a:gd name="T79" fmla="*/ 0 h 18"/>
                <a:gd name="T80" fmla="*/ 6 w 21"/>
                <a:gd name="T81" fmla="*/ 0 h 18"/>
                <a:gd name="T82" fmla="*/ 5 w 21"/>
                <a:gd name="T83" fmla="*/ 0 h 18"/>
                <a:gd name="T84" fmla="*/ 5 w 21"/>
                <a:gd name="T85" fmla="*/ 0 h 18"/>
                <a:gd name="T86" fmla="*/ 5 w 21"/>
                <a:gd name="T87" fmla="*/ 2 h 18"/>
                <a:gd name="T88" fmla="*/ 5 w 21"/>
                <a:gd name="T89" fmla="*/ 2 h 18"/>
                <a:gd name="T90" fmla="*/ 5 w 21"/>
                <a:gd name="T91" fmla="*/ 4 h 18"/>
                <a:gd name="T92" fmla="*/ 5 w 21"/>
                <a:gd name="T93" fmla="*/ 4 h 18"/>
                <a:gd name="T94" fmla="*/ 4 w 21"/>
                <a:gd name="T95"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 h="18">
                  <a:moveTo>
                    <a:pt x="4" y="5"/>
                  </a:moveTo>
                  <a:lnTo>
                    <a:pt x="4" y="7"/>
                  </a:lnTo>
                  <a:lnTo>
                    <a:pt x="3" y="8"/>
                  </a:lnTo>
                  <a:lnTo>
                    <a:pt x="1" y="8"/>
                  </a:lnTo>
                  <a:lnTo>
                    <a:pt x="1" y="10"/>
                  </a:lnTo>
                  <a:lnTo>
                    <a:pt x="0" y="12"/>
                  </a:lnTo>
                  <a:lnTo>
                    <a:pt x="2" y="13"/>
                  </a:lnTo>
                  <a:lnTo>
                    <a:pt x="3" y="16"/>
                  </a:lnTo>
                  <a:lnTo>
                    <a:pt x="5" y="16"/>
                  </a:lnTo>
                  <a:lnTo>
                    <a:pt x="7" y="15"/>
                  </a:lnTo>
                  <a:lnTo>
                    <a:pt x="8" y="13"/>
                  </a:lnTo>
                  <a:lnTo>
                    <a:pt x="12" y="12"/>
                  </a:lnTo>
                  <a:lnTo>
                    <a:pt x="14" y="14"/>
                  </a:lnTo>
                  <a:lnTo>
                    <a:pt x="15" y="15"/>
                  </a:lnTo>
                  <a:lnTo>
                    <a:pt x="15" y="18"/>
                  </a:lnTo>
                  <a:lnTo>
                    <a:pt x="15" y="18"/>
                  </a:lnTo>
                  <a:lnTo>
                    <a:pt x="15" y="18"/>
                  </a:lnTo>
                  <a:lnTo>
                    <a:pt x="17" y="17"/>
                  </a:lnTo>
                  <a:lnTo>
                    <a:pt x="17" y="16"/>
                  </a:lnTo>
                  <a:lnTo>
                    <a:pt x="19" y="15"/>
                  </a:lnTo>
                  <a:lnTo>
                    <a:pt x="20" y="14"/>
                  </a:lnTo>
                  <a:lnTo>
                    <a:pt x="19" y="12"/>
                  </a:lnTo>
                  <a:lnTo>
                    <a:pt x="19" y="11"/>
                  </a:lnTo>
                  <a:lnTo>
                    <a:pt x="21" y="13"/>
                  </a:lnTo>
                  <a:lnTo>
                    <a:pt x="21" y="11"/>
                  </a:lnTo>
                  <a:lnTo>
                    <a:pt x="20" y="10"/>
                  </a:lnTo>
                  <a:lnTo>
                    <a:pt x="19" y="9"/>
                  </a:lnTo>
                  <a:lnTo>
                    <a:pt x="17" y="10"/>
                  </a:lnTo>
                  <a:lnTo>
                    <a:pt x="18" y="8"/>
                  </a:lnTo>
                  <a:lnTo>
                    <a:pt x="18" y="6"/>
                  </a:lnTo>
                  <a:lnTo>
                    <a:pt x="17" y="4"/>
                  </a:lnTo>
                  <a:lnTo>
                    <a:pt x="15" y="2"/>
                  </a:lnTo>
                  <a:lnTo>
                    <a:pt x="13" y="1"/>
                  </a:lnTo>
                  <a:lnTo>
                    <a:pt x="9" y="2"/>
                  </a:lnTo>
                  <a:lnTo>
                    <a:pt x="9" y="3"/>
                  </a:lnTo>
                  <a:lnTo>
                    <a:pt x="7" y="4"/>
                  </a:lnTo>
                  <a:lnTo>
                    <a:pt x="7" y="3"/>
                  </a:lnTo>
                  <a:lnTo>
                    <a:pt x="9" y="1"/>
                  </a:lnTo>
                  <a:lnTo>
                    <a:pt x="8" y="0"/>
                  </a:lnTo>
                  <a:lnTo>
                    <a:pt x="7" y="0"/>
                  </a:lnTo>
                  <a:lnTo>
                    <a:pt x="6" y="0"/>
                  </a:lnTo>
                  <a:lnTo>
                    <a:pt x="5" y="0"/>
                  </a:lnTo>
                  <a:lnTo>
                    <a:pt x="5" y="0"/>
                  </a:lnTo>
                  <a:lnTo>
                    <a:pt x="5" y="2"/>
                  </a:lnTo>
                  <a:lnTo>
                    <a:pt x="5" y="2"/>
                  </a:lnTo>
                  <a:lnTo>
                    <a:pt x="5" y="4"/>
                  </a:lnTo>
                  <a:lnTo>
                    <a:pt x="5" y="4"/>
                  </a:lnTo>
                  <a:lnTo>
                    <a:pt x="4"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 name="Freeform 219"/>
            <p:cNvSpPr>
              <a:spLocks/>
            </p:cNvSpPr>
            <p:nvPr/>
          </p:nvSpPr>
          <p:spPr bwMode="auto">
            <a:xfrm>
              <a:off x="2327276" y="3001963"/>
              <a:ext cx="161925" cy="292100"/>
            </a:xfrm>
            <a:custGeom>
              <a:avLst/>
              <a:gdLst>
                <a:gd name="T0" fmla="*/ 89 w 102"/>
                <a:gd name="T1" fmla="*/ 1 h 184"/>
                <a:gd name="T2" fmla="*/ 87 w 102"/>
                <a:gd name="T3" fmla="*/ 7 h 184"/>
                <a:gd name="T4" fmla="*/ 88 w 102"/>
                <a:gd name="T5" fmla="*/ 11 h 184"/>
                <a:gd name="T6" fmla="*/ 77 w 102"/>
                <a:gd name="T7" fmla="*/ 17 h 184"/>
                <a:gd name="T8" fmla="*/ 72 w 102"/>
                <a:gd name="T9" fmla="*/ 24 h 184"/>
                <a:gd name="T10" fmla="*/ 68 w 102"/>
                <a:gd name="T11" fmla="*/ 32 h 184"/>
                <a:gd name="T12" fmla="*/ 70 w 102"/>
                <a:gd name="T13" fmla="*/ 37 h 184"/>
                <a:gd name="T14" fmla="*/ 64 w 102"/>
                <a:gd name="T15" fmla="*/ 43 h 184"/>
                <a:gd name="T16" fmla="*/ 64 w 102"/>
                <a:gd name="T17" fmla="*/ 50 h 184"/>
                <a:gd name="T18" fmla="*/ 60 w 102"/>
                <a:gd name="T19" fmla="*/ 53 h 184"/>
                <a:gd name="T20" fmla="*/ 60 w 102"/>
                <a:gd name="T21" fmla="*/ 57 h 184"/>
                <a:gd name="T22" fmla="*/ 54 w 102"/>
                <a:gd name="T23" fmla="*/ 64 h 184"/>
                <a:gd name="T24" fmla="*/ 53 w 102"/>
                <a:gd name="T25" fmla="*/ 72 h 184"/>
                <a:gd name="T26" fmla="*/ 42 w 102"/>
                <a:gd name="T27" fmla="*/ 81 h 184"/>
                <a:gd name="T28" fmla="*/ 43 w 102"/>
                <a:gd name="T29" fmla="*/ 91 h 184"/>
                <a:gd name="T30" fmla="*/ 46 w 102"/>
                <a:gd name="T31" fmla="*/ 90 h 184"/>
                <a:gd name="T32" fmla="*/ 41 w 102"/>
                <a:gd name="T33" fmla="*/ 92 h 184"/>
                <a:gd name="T34" fmla="*/ 37 w 102"/>
                <a:gd name="T35" fmla="*/ 94 h 184"/>
                <a:gd name="T36" fmla="*/ 28 w 102"/>
                <a:gd name="T37" fmla="*/ 96 h 184"/>
                <a:gd name="T38" fmla="*/ 24 w 102"/>
                <a:gd name="T39" fmla="*/ 98 h 184"/>
                <a:gd name="T40" fmla="*/ 17 w 102"/>
                <a:gd name="T41" fmla="*/ 106 h 184"/>
                <a:gd name="T42" fmla="*/ 15 w 102"/>
                <a:gd name="T43" fmla="*/ 108 h 184"/>
                <a:gd name="T44" fmla="*/ 13 w 102"/>
                <a:gd name="T45" fmla="*/ 111 h 184"/>
                <a:gd name="T46" fmla="*/ 10 w 102"/>
                <a:gd name="T47" fmla="*/ 114 h 184"/>
                <a:gd name="T48" fmla="*/ 5 w 102"/>
                <a:gd name="T49" fmla="*/ 118 h 184"/>
                <a:gd name="T50" fmla="*/ 8 w 102"/>
                <a:gd name="T51" fmla="*/ 121 h 184"/>
                <a:gd name="T52" fmla="*/ 2 w 102"/>
                <a:gd name="T53" fmla="*/ 122 h 184"/>
                <a:gd name="T54" fmla="*/ 1 w 102"/>
                <a:gd name="T55" fmla="*/ 129 h 184"/>
                <a:gd name="T56" fmla="*/ 11 w 102"/>
                <a:gd name="T57" fmla="*/ 133 h 184"/>
                <a:gd name="T58" fmla="*/ 19 w 102"/>
                <a:gd name="T59" fmla="*/ 131 h 184"/>
                <a:gd name="T60" fmla="*/ 22 w 102"/>
                <a:gd name="T61" fmla="*/ 132 h 184"/>
                <a:gd name="T62" fmla="*/ 13 w 102"/>
                <a:gd name="T63" fmla="*/ 134 h 184"/>
                <a:gd name="T64" fmla="*/ 2 w 102"/>
                <a:gd name="T65" fmla="*/ 138 h 184"/>
                <a:gd name="T66" fmla="*/ 3 w 102"/>
                <a:gd name="T67" fmla="*/ 142 h 184"/>
                <a:gd name="T68" fmla="*/ 3 w 102"/>
                <a:gd name="T69" fmla="*/ 148 h 184"/>
                <a:gd name="T70" fmla="*/ 5 w 102"/>
                <a:gd name="T71" fmla="*/ 154 h 184"/>
                <a:gd name="T72" fmla="*/ 14 w 102"/>
                <a:gd name="T73" fmla="*/ 144 h 184"/>
                <a:gd name="T74" fmla="*/ 10 w 102"/>
                <a:gd name="T75" fmla="*/ 149 h 184"/>
                <a:gd name="T76" fmla="*/ 8 w 102"/>
                <a:gd name="T77" fmla="*/ 156 h 184"/>
                <a:gd name="T78" fmla="*/ 3 w 102"/>
                <a:gd name="T79" fmla="*/ 162 h 184"/>
                <a:gd name="T80" fmla="*/ 10 w 102"/>
                <a:gd name="T81" fmla="*/ 160 h 184"/>
                <a:gd name="T82" fmla="*/ 8 w 102"/>
                <a:gd name="T83" fmla="*/ 168 h 184"/>
                <a:gd name="T84" fmla="*/ 12 w 102"/>
                <a:gd name="T85" fmla="*/ 180 h 184"/>
                <a:gd name="T86" fmla="*/ 18 w 102"/>
                <a:gd name="T87" fmla="*/ 183 h 184"/>
                <a:gd name="T88" fmla="*/ 34 w 102"/>
                <a:gd name="T89" fmla="*/ 172 h 184"/>
                <a:gd name="T90" fmla="*/ 43 w 102"/>
                <a:gd name="T91" fmla="*/ 164 h 184"/>
                <a:gd name="T92" fmla="*/ 44 w 102"/>
                <a:gd name="T93" fmla="*/ 158 h 184"/>
                <a:gd name="T94" fmla="*/ 47 w 102"/>
                <a:gd name="T95" fmla="*/ 154 h 184"/>
                <a:gd name="T96" fmla="*/ 50 w 102"/>
                <a:gd name="T97" fmla="*/ 166 h 184"/>
                <a:gd name="T98" fmla="*/ 54 w 102"/>
                <a:gd name="T99" fmla="*/ 159 h 184"/>
                <a:gd name="T100" fmla="*/ 58 w 102"/>
                <a:gd name="T101" fmla="*/ 136 h 184"/>
                <a:gd name="T102" fmla="*/ 59 w 102"/>
                <a:gd name="T103" fmla="*/ 112 h 184"/>
                <a:gd name="T104" fmla="*/ 59 w 102"/>
                <a:gd name="T105" fmla="*/ 98 h 184"/>
                <a:gd name="T106" fmla="*/ 73 w 102"/>
                <a:gd name="T107" fmla="*/ 82 h 184"/>
                <a:gd name="T108" fmla="*/ 78 w 102"/>
                <a:gd name="T109" fmla="*/ 52 h 184"/>
                <a:gd name="T110" fmla="*/ 86 w 102"/>
                <a:gd name="T111" fmla="*/ 33 h 184"/>
                <a:gd name="T112" fmla="*/ 94 w 102"/>
                <a:gd name="T113" fmla="*/ 11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2" h="184">
                  <a:moveTo>
                    <a:pt x="93" y="0"/>
                  </a:moveTo>
                  <a:lnTo>
                    <a:pt x="94" y="1"/>
                  </a:lnTo>
                  <a:lnTo>
                    <a:pt x="94" y="3"/>
                  </a:lnTo>
                  <a:lnTo>
                    <a:pt x="92" y="2"/>
                  </a:lnTo>
                  <a:lnTo>
                    <a:pt x="92" y="4"/>
                  </a:lnTo>
                  <a:lnTo>
                    <a:pt x="92" y="4"/>
                  </a:lnTo>
                  <a:lnTo>
                    <a:pt x="91" y="0"/>
                  </a:lnTo>
                  <a:lnTo>
                    <a:pt x="89" y="0"/>
                  </a:lnTo>
                  <a:lnTo>
                    <a:pt x="89" y="1"/>
                  </a:lnTo>
                  <a:lnTo>
                    <a:pt x="88" y="0"/>
                  </a:lnTo>
                  <a:lnTo>
                    <a:pt x="88" y="1"/>
                  </a:lnTo>
                  <a:lnTo>
                    <a:pt x="89" y="1"/>
                  </a:lnTo>
                  <a:lnTo>
                    <a:pt x="88" y="2"/>
                  </a:lnTo>
                  <a:lnTo>
                    <a:pt x="87" y="3"/>
                  </a:lnTo>
                  <a:lnTo>
                    <a:pt x="86" y="3"/>
                  </a:lnTo>
                  <a:lnTo>
                    <a:pt x="86" y="5"/>
                  </a:lnTo>
                  <a:lnTo>
                    <a:pt x="86" y="6"/>
                  </a:lnTo>
                  <a:lnTo>
                    <a:pt x="87" y="7"/>
                  </a:lnTo>
                  <a:lnTo>
                    <a:pt x="86" y="7"/>
                  </a:lnTo>
                  <a:lnTo>
                    <a:pt x="87" y="8"/>
                  </a:lnTo>
                  <a:lnTo>
                    <a:pt x="86" y="9"/>
                  </a:lnTo>
                  <a:lnTo>
                    <a:pt x="86" y="11"/>
                  </a:lnTo>
                  <a:lnTo>
                    <a:pt x="85" y="11"/>
                  </a:lnTo>
                  <a:lnTo>
                    <a:pt x="84" y="11"/>
                  </a:lnTo>
                  <a:lnTo>
                    <a:pt x="84" y="11"/>
                  </a:lnTo>
                  <a:lnTo>
                    <a:pt x="86" y="12"/>
                  </a:lnTo>
                  <a:lnTo>
                    <a:pt x="88" y="11"/>
                  </a:lnTo>
                  <a:lnTo>
                    <a:pt x="86" y="13"/>
                  </a:lnTo>
                  <a:lnTo>
                    <a:pt x="86" y="14"/>
                  </a:lnTo>
                  <a:lnTo>
                    <a:pt x="83" y="13"/>
                  </a:lnTo>
                  <a:lnTo>
                    <a:pt x="82" y="13"/>
                  </a:lnTo>
                  <a:lnTo>
                    <a:pt x="82" y="11"/>
                  </a:lnTo>
                  <a:lnTo>
                    <a:pt x="81" y="11"/>
                  </a:lnTo>
                  <a:lnTo>
                    <a:pt x="79" y="13"/>
                  </a:lnTo>
                  <a:lnTo>
                    <a:pt x="78" y="15"/>
                  </a:lnTo>
                  <a:lnTo>
                    <a:pt x="77" y="17"/>
                  </a:lnTo>
                  <a:lnTo>
                    <a:pt x="77" y="18"/>
                  </a:lnTo>
                  <a:lnTo>
                    <a:pt x="78" y="18"/>
                  </a:lnTo>
                  <a:lnTo>
                    <a:pt x="78" y="19"/>
                  </a:lnTo>
                  <a:lnTo>
                    <a:pt x="78" y="20"/>
                  </a:lnTo>
                  <a:lnTo>
                    <a:pt x="76" y="21"/>
                  </a:lnTo>
                  <a:lnTo>
                    <a:pt x="76" y="23"/>
                  </a:lnTo>
                  <a:lnTo>
                    <a:pt x="74" y="23"/>
                  </a:lnTo>
                  <a:lnTo>
                    <a:pt x="74" y="23"/>
                  </a:lnTo>
                  <a:lnTo>
                    <a:pt x="72" y="24"/>
                  </a:lnTo>
                  <a:lnTo>
                    <a:pt x="72" y="25"/>
                  </a:lnTo>
                  <a:lnTo>
                    <a:pt x="72" y="27"/>
                  </a:lnTo>
                  <a:lnTo>
                    <a:pt x="72" y="27"/>
                  </a:lnTo>
                  <a:lnTo>
                    <a:pt x="70" y="28"/>
                  </a:lnTo>
                  <a:lnTo>
                    <a:pt x="70" y="29"/>
                  </a:lnTo>
                  <a:lnTo>
                    <a:pt x="68" y="29"/>
                  </a:lnTo>
                  <a:lnTo>
                    <a:pt x="69" y="30"/>
                  </a:lnTo>
                  <a:lnTo>
                    <a:pt x="68" y="31"/>
                  </a:lnTo>
                  <a:lnTo>
                    <a:pt x="68" y="32"/>
                  </a:lnTo>
                  <a:lnTo>
                    <a:pt x="70" y="33"/>
                  </a:lnTo>
                  <a:lnTo>
                    <a:pt x="70" y="33"/>
                  </a:lnTo>
                  <a:lnTo>
                    <a:pt x="68" y="34"/>
                  </a:lnTo>
                  <a:lnTo>
                    <a:pt x="67" y="33"/>
                  </a:lnTo>
                  <a:lnTo>
                    <a:pt x="67" y="34"/>
                  </a:lnTo>
                  <a:lnTo>
                    <a:pt x="67" y="36"/>
                  </a:lnTo>
                  <a:lnTo>
                    <a:pt x="68" y="37"/>
                  </a:lnTo>
                  <a:lnTo>
                    <a:pt x="69" y="36"/>
                  </a:lnTo>
                  <a:lnTo>
                    <a:pt x="70" y="37"/>
                  </a:lnTo>
                  <a:lnTo>
                    <a:pt x="69" y="38"/>
                  </a:lnTo>
                  <a:lnTo>
                    <a:pt x="66" y="39"/>
                  </a:lnTo>
                  <a:lnTo>
                    <a:pt x="66" y="39"/>
                  </a:lnTo>
                  <a:lnTo>
                    <a:pt x="65" y="41"/>
                  </a:lnTo>
                  <a:lnTo>
                    <a:pt x="64" y="43"/>
                  </a:lnTo>
                  <a:lnTo>
                    <a:pt x="63" y="43"/>
                  </a:lnTo>
                  <a:lnTo>
                    <a:pt x="62" y="45"/>
                  </a:lnTo>
                  <a:lnTo>
                    <a:pt x="63" y="45"/>
                  </a:lnTo>
                  <a:lnTo>
                    <a:pt x="64" y="43"/>
                  </a:lnTo>
                  <a:lnTo>
                    <a:pt x="66" y="43"/>
                  </a:lnTo>
                  <a:lnTo>
                    <a:pt x="66" y="44"/>
                  </a:lnTo>
                  <a:lnTo>
                    <a:pt x="67" y="46"/>
                  </a:lnTo>
                  <a:lnTo>
                    <a:pt x="64" y="45"/>
                  </a:lnTo>
                  <a:lnTo>
                    <a:pt x="64" y="47"/>
                  </a:lnTo>
                  <a:lnTo>
                    <a:pt x="64" y="47"/>
                  </a:lnTo>
                  <a:lnTo>
                    <a:pt x="64" y="48"/>
                  </a:lnTo>
                  <a:lnTo>
                    <a:pt x="63" y="49"/>
                  </a:lnTo>
                  <a:lnTo>
                    <a:pt x="64" y="50"/>
                  </a:lnTo>
                  <a:lnTo>
                    <a:pt x="63" y="51"/>
                  </a:lnTo>
                  <a:lnTo>
                    <a:pt x="62" y="50"/>
                  </a:lnTo>
                  <a:lnTo>
                    <a:pt x="62" y="51"/>
                  </a:lnTo>
                  <a:lnTo>
                    <a:pt x="62" y="52"/>
                  </a:lnTo>
                  <a:lnTo>
                    <a:pt x="63" y="53"/>
                  </a:lnTo>
                  <a:lnTo>
                    <a:pt x="63" y="56"/>
                  </a:lnTo>
                  <a:lnTo>
                    <a:pt x="62" y="55"/>
                  </a:lnTo>
                  <a:lnTo>
                    <a:pt x="61" y="54"/>
                  </a:lnTo>
                  <a:lnTo>
                    <a:pt x="60" y="53"/>
                  </a:lnTo>
                  <a:lnTo>
                    <a:pt x="60" y="55"/>
                  </a:lnTo>
                  <a:lnTo>
                    <a:pt x="60" y="55"/>
                  </a:lnTo>
                  <a:lnTo>
                    <a:pt x="59" y="56"/>
                  </a:lnTo>
                  <a:lnTo>
                    <a:pt x="58" y="57"/>
                  </a:lnTo>
                  <a:lnTo>
                    <a:pt x="59" y="58"/>
                  </a:lnTo>
                  <a:lnTo>
                    <a:pt x="60" y="57"/>
                  </a:lnTo>
                  <a:lnTo>
                    <a:pt x="60" y="56"/>
                  </a:lnTo>
                  <a:lnTo>
                    <a:pt x="61" y="57"/>
                  </a:lnTo>
                  <a:lnTo>
                    <a:pt x="60" y="57"/>
                  </a:lnTo>
                  <a:lnTo>
                    <a:pt x="60" y="59"/>
                  </a:lnTo>
                  <a:lnTo>
                    <a:pt x="61" y="60"/>
                  </a:lnTo>
                  <a:lnTo>
                    <a:pt x="60" y="61"/>
                  </a:lnTo>
                  <a:lnTo>
                    <a:pt x="58" y="60"/>
                  </a:lnTo>
                  <a:lnTo>
                    <a:pt x="58" y="61"/>
                  </a:lnTo>
                  <a:lnTo>
                    <a:pt x="56" y="61"/>
                  </a:lnTo>
                  <a:lnTo>
                    <a:pt x="56" y="62"/>
                  </a:lnTo>
                  <a:lnTo>
                    <a:pt x="55" y="63"/>
                  </a:lnTo>
                  <a:lnTo>
                    <a:pt x="54" y="64"/>
                  </a:lnTo>
                  <a:lnTo>
                    <a:pt x="53" y="65"/>
                  </a:lnTo>
                  <a:lnTo>
                    <a:pt x="52" y="68"/>
                  </a:lnTo>
                  <a:lnTo>
                    <a:pt x="54" y="67"/>
                  </a:lnTo>
                  <a:lnTo>
                    <a:pt x="55" y="67"/>
                  </a:lnTo>
                  <a:lnTo>
                    <a:pt x="56" y="67"/>
                  </a:lnTo>
                  <a:lnTo>
                    <a:pt x="53" y="68"/>
                  </a:lnTo>
                  <a:lnTo>
                    <a:pt x="53" y="69"/>
                  </a:lnTo>
                  <a:lnTo>
                    <a:pt x="54" y="71"/>
                  </a:lnTo>
                  <a:lnTo>
                    <a:pt x="53" y="72"/>
                  </a:lnTo>
                  <a:lnTo>
                    <a:pt x="51" y="73"/>
                  </a:lnTo>
                  <a:lnTo>
                    <a:pt x="49" y="71"/>
                  </a:lnTo>
                  <a:lnTo>
                    <a:pt x="49" y="71"/>
                  </a:lnTo>
                  <a:lnTo>
                    <a:pt x="48" y="73"/>
                  </a:lnTo>
                  <a:lnTo>
                    <a:pt x="46" y="74"/>
                  </a:lnTo>
                  <a:lnTo>
                    <a:pt x="46" y="75"/>
                  </a:lnTo>
                  <a:lnTo>
                    <a:pt x="45" y="76"/>
                  </a:lnTo>
                  <a:lnTo>
                    <a:pt x="42" y="80"/>
                  </a:lnTo>
                  <a:lnTo>
                    <a:pt x="42" y="81"/>
                  </a:lnTo>
                  <a:lnTo>
                    <a:pt x="42" y="82"/>
                  </a:lnTo>
                  <a:lnTo>
                    <a:pt x="42" y="83"/>
                  </a:lnTo>
                  <a:lnTo>
                    <a:pt x="39" y="85"/>
                  </a:lnTo>
                  <a:lnTo>
                    <a:pt x="39" y="86"/>
                  </a:lnTo>
                  <a:lnTo>
                    <a:pt x="40" y="87"/>
                  </a:lnTo>
                  <a:lnTo>
                    <a:pt x="42" y="86"/>
                  </a:lnTo>
                  <a:lnTo>
                    <a:pt x="41" y="89"/>
                  </a:lnTo>
                  <a:lnTo>
                    <a:pt x="42" y="90"/>
                  </a:lnTo>
                  <a:lnTo>
                    <a:pt x="43" y="91"/>
                  </a:lnTo>
                  <a:lnTo>
                    <a:pt x="48" y="87"/>
                  </a:lnTo>
                  <a:lnTo>
                    <a:pt x="52" y="86"/>
                  </a:lnTo>
                  <a:lnTo>
                    <a:pt x="52" y="84"/>
                  </a:lnTo>
                  <a:lnTo>
                    <a:pt x="53" y="85"/>
                  </a:lnTo>
                  <a:lnTo>
                    <a:pt x="52" y="86"/>
                  </a:lnTo>
                  <a:lnTo>
                    <a:pt x="50" y="87"/>
                  </a:lnTo>
                  <a:lnTo>
                    <a:pt x="49" y="87"/>
                  </a:lnTo>
                  <a:lnTo>
                    <a:pt x="48" y="88"/>
                  </a:lnTo>
                  <a:lnTo>
                    <a:pt x="46" y="90"/>
                  </a:lnTo>
                  <a:lnTo>
                    <a:pt x="47" y="90"/>
                  </a:lnTo>
                  <a:lnTo>
                    <a:pt x="47" y="91"/>
                  </a:lnTo>
                  <a:lnTo>
                    <a:pt x="44" y="92"/>
                  </a:lnTo>
                  <a:lnTo>
                    <a:pt x="43" y="92"/>
                  </a:lnTo>
                  <a:lnTo>
                    <a:pt x="42" y="92"/>
                  </a:lnTo>
                  <a:lnTo>
                    <a:pt x="43" y="94"/>
                  </a:lnTo>
                  <a:lnTo>
                    <a:pt x="42" y="94"/>
                  </a:lnTo>
                  <a:lnTo>
                    <a:pt x="41" y="94"/>
                  </a:lnTo>
                  <a:lnTo>
                    <a:pt x="41" y="92"/>
                  </a:lnTo>
                  <a:lnTo>
                    <a:pt x="40" y="90"/>
                  </a:lnTo>
                  <a:lnTo>
                    <a:pt x="39" y="89"/>
                  </a:lnTo>
                  <a:lnTo>
                    <a:pt x="38" y="89"/>
                  </a:lnTo>
                  <a:lnTo>
                    <a:pt x="38" y="90"/>
                  </a:lnTo>
                  <a:lnTo>
                    <a:pt x="37" y="90"/>
                  </a:lnTo>
                  <a:lnTo>
                    <a:pt x="36" y="91"/>
                  </a:lnTo>
                  <a:lnTo>
                    <a:pt x="36" y="92"/>
                  </a:lnTo>
                  <a:lnTo>
                    <a:pt x="36" y="93"/>
                  </a:lnTo>
                  <a:lnTo>
                    <a:pt x="37" y="94"/>
                  </a:lnTo>
                  <a:lnTo>
                    <a:pt x="35" y="94"/>
                  </a:lnTo>
                  <a:lnTo>
                    <a:pt x="34" y="94"/>
                  </a:lnTo>
                  <a:lnTo>
                    <a:pt x="34" y="92"/>
                  </a:lnTo>
                  <a:lnTo>
                    <a:pt x="34" y="92"/>
                  </a:lnTo>
                  <a:lnTo>
                    <a:pt x="30" y="93"/>
                  </a:lnTo>
                  <a:lnTo>
                    <a:pt x="30" y="94"/>
                  </a:lnTo>
                  <a:lnTo>
                    <a:pt x="29" y="96"/>
                  </a:lnTo>
                  <a:lnTo>
                    <a:pt x="28" y="96"/>
                  </a:lnTo>
                  <a:lnTo>
                    <a:pt x="28" y="96"/>
                  </a:lnTo>
                  <a:lnTo>
                    <a:pt x="28" y="97"/>
                  </a:lnTo>
                  <a:lnTo>
                    <a:pt x="26" y="97"/>
                  </a:lnTo>
                  <a:lnTo>
                    <a:pt x="26" y="96"/>
                  </a:lnTo>
                  <a:lnTo>
                    <a:pt x="26" y="96"/>
                  </a:lnTo>
                  <a:lnTo>
                    <a:pt x="26" y="96"/>
                  </a:lnTo>
                  <a:lnTo>
                    <a:pt x="26" y="96"/>
                  </a:lnTo>
                  <a:lnTo>
                    <a:pt x="26" y="98"/>
                  </a:lnTo>
                  <a:lnTo>
                    <a:pt x="25" y="98"/>
                  </a:lnTo>
                  <a:lnTo>
                    <a:pt x="24" y="98"/>
                  </a:lnTo>
                  <a:lnTo>
                    <a:pt x="22" y="99"/>
                  </a:lnTo>
                  <a:lnTo>
                    <a:pt x="22" y="101"/>
                  </a:lnTo>
                  <a:lnTo>
                    <a:pt x="21" y="102"/>
                  </a:lnTo>
                  <a:lnTo>
                    <a:pt x="20" y="102"/>
                  </a:lnTo>
                  <a:lnTo>
                    <a:pt x="18" y="102"/>
                  </a:lnTo>
                  <a:lnTo>
                    <a:pt x="17" y="102"/>
                  </a:lnTo>
                  <a:lnTo>
                    <a:pt x="16" y="104"/>
                  </a:lnTo>
                  <a:lnTo>
                    <a:pt x="18" y="104"/>
                  </a:lnTo>
                  <a:lnTo>
                    <a:pt x="17" y="106"/>
                  </a:lnTo>
                  <a:lnTo>
                    <a:pt x="18" y="106"/>
                  </a:lnTo>
                  <a:lnTo>
                    <a:pt x="20" y="105"/>
                  </a:lnTo>
                  <a:lnTo>
                    <a:pt x="21" y="106"/>
                  </a:lnTo>
                  <a:lnTo>
                    <a:pt x="22" y="107"/>
                  </a:lnTo>
                  <a:lnTo>
                    <a:pt x="21" y="108"/>
                  </a:lnTo>
                  <a:lnTo>
                    <a:pt x="21" y="109"/>
                  </a:lnTo>
                  <a:lnTo>
                    <a:pt x="20" y="108"/>
                  </a:lnTo>
                  <a:lnTo>
                    <a:pt x="19" y="108"/>
                  </a:lnTo>
                  <a:lnTo>
                    <a:pt x="15" y="108"/>
                  </a:lnTo>
                  <a:lnTo>
                    <a:pt x="14" y="108"/>
                  </a:lnTo>
                  <a:lnTo>
                    <a:pt x="14" y="108"/>
                  </a:lnTo>
                  <a:lnTo>
                    <a:pt x="12" y="108"/>
                  </a:lnTo>
                  <a:lnTo>
                    <a:pt x="12" y="109"/>
                  </a:lnTo>
                  <a:lnTo>
                    <a:pt x="12" y="110"/>
                  </a:lnTo>
                  <a:lnTo>
                    <a:pt x="13" y="110"/>
                  </a:lnTo>
                  <a:lnTo>
                    <a:pt x="12" y="110"/>
                  </a:lnTo>
                  <a:lnTo>
                    <a:pt x="12" y="111"/>
                  </a:lnTo>
                  <a:lnTo>
                    <a:pt x="13" y="111"/>
                  </a:lnTo>
                  <a:lnTo>
                    <a:pt x="14" y="110"/>
                  </a:lnTo>
                  <a:lnTo>
                    <a:pt x="13" y="112"/>
                  </a:lnTo>
                  <a:lnTo>
                    <a:pt x="13" y="113"/>
                  </a:lnTo>
                  <a:lnTo>
                    <a:pt x="14" y="116"/>
                  </a:lnTo>
                  <a:lnTo>
                    <a:pt x="13" y="116"/>
                  </a:lnTo>
                  <a:lnTo>
                    <a:pt x="12" y="114"/>
                  </a:lnTo>
                  <a:lnTo>
                    <a:pt x="12" y="112"/>
                  </a:lnTo>
                  <a:lnTo>
                    <a:pt x="10" y="114"/>
                  </a:lnTo>
                  <a:lnTo>
                    <a:pt x="10" y="114"/>
                  </a:lnTo>
                  <a:lnTo>
                    <a:pt x="9" y="116"/>
                  </a:lnTo>
                  <a:lnTo>
                    <a:pt x="10" y="117"/>
                  </a:lnTo>
                  <a:lnTo>
                    <a:pt x="10" y="118"/>
                  </a:lnTo>
                  <a:lnTo>
                    <a:pt x="8" y="117"/>
                  </a:lnTo>
                  <a:lnTo>
                    <a:pt x="8" y="116"/>
                  </a:lnTo>
                  <a:lnTo>
                    <a:pt x="7" y="116"/>
                  </a:lnTo>
                  <a:lnTo>
                    <a:pt x="5" y="116"/>
                  </a:lnTo>
                  <a:lnTo>
                    <a:pt x="5" y="117"/>
                  </a:lnTo>
                  <a:lnTo>
                    <a:pt x="5" y="118"/>
                  </a:lnTo>
                  <a:lnTo>
                    <a:pt x="2" y="116"/>
                  </a:lnTo>
                  <a:lnTo>
                    <a:pt x="2" y="116"/>
                  </a:lnTo>
                  <a:lnTo>
                    <a:pt x="3" y="119"/>
                  </a:lnTo>
                  <a:lnTo>
                    <a:pt x="2" y="120"/>
                  </a:lnTo>
                  <a:lnTo>
                    <a:pt x="2" y="120"/>
                  </a:lnTo>
                  <a:lnTo>
                    <a:pt x="7" y="120"/>
                  </a:lnTo>
                  <a:lnTo>
                    <a:pt x="10" y="119"/>
                  </a:lnTo>
                  <a:lnTo>
                    <a:pt x="8" y="120"/>
                  </a:lnTo>
                  <a:lnTo>
                    <a:pt x="8" y="121"/>
                  </a:lnTo>
                  <a:lnTo>
                    <a:pt x="10" y="120"/>
                  </a:lnTo>
                  <a:lnTo>
                    <a:pt x="12" y="120"/>
                  </a:lnTo>
                  <a:lnTo>
                    <a:pt x="12" y="120"/>
                  </a:lnTo>
                  <a:lnTo>
                    <a:pt x="10" y="122"/>
                  </a:lnTo>
                  <a:lnTo>
                    <a:pt x="8" y="122"/>
                  </a:lnTo>
                  <a:lnTo>
                    <a:pt x="6" y="122"/>
                  </a:lnTo>
                  <a:lnTo>
                    <a:pt x="5" y="121"/>
                  </a:lnTo>
                  <a:lnTo>
                    <a:pt x="4" y="121"/>
                  </a:lnTo>
                  <a:lnTo>
                    <a:pt x="2" y="122"/>
                  </a:lnTo>
                  <a:lnTo>
                    <a:pt x="2" y="123"/>
                  </a:lnTo>
                  <a:lnTo>
                    <a:pt x="1" y="123"/>
                  </a:lnTo>
                  <a:lnTo>
                    <a:pt x="1" y="124"/>
                  </a:lnTo>
                  <a:lnTo>
                    <a:pt x="1" y="124"/>
                  </a:lnTo>
                  <a:lnTo>
                    <a:pt x="3" y="125"/>
                  </a:lnTo>
                  <a:lnTo>
                    <a:pt x="3" y="126"/>
                  </a:lnTo>
                  <a:lnTo>
                    <a:pt x="3" y="127"/>
                  </a:lnTo>
                  <a:lnTo>
                    <a:pt x="2" y="128"/>
                  </a:lnTo>
                  <a:lnTo>
                    <a:pt x="1" y="129"/>
                  </a:lnTo>
                  <a:lnTo>
                    <a:pt x="2" y="130"/>
                  </a:lnTo>
                  <a:lnTo>
                    <a:pt x="1" y="131"/>
                  </a:lnTo>
                  <a:lnTo>
                    <a:pt x="1" y="132"/>
                  </a:lnTo>
                  <a:lnTo>
                    <a:pt x="2" y="132"/>
                  </a:lnTo>
                  <a:lnTo>
                    <a:pt x="2" y="134"/>
                  </a:lnTo>
                  <a:lnTo>
                    <a:pt x="4" y="134"/>
                  </a:lnTo>
                  <a:lnTo>
                    <a:pt x="8" y="132"/>
                  </a:lnTo>
                  <a:lnTo>
                    <a:pt x="10" y="133"/>
                  </a:lnTo>
                  <a:lnTo>
                    <a:pt x="11" y="133"/>
                  </a:lnTo>
                  <a:lnTo>
                    <a:pt x="12" y="131"/>
                  </a:lnTo>
                  <a:lnTo>
                    <a:pt x="13" y="129"/>
                  </a:lnTo>
                  <a:lnTo>
                    <a:pt x="13" y="130"/>
                  </a:lnTo>
                  <a:lnTo>
                    <a:pt x="13" y="132"/>
                  </a:lnTo>
                  <a:lnTo>
                    <a:pt x="14" y="133"/>
                  </a:lnTo>
                  <a:lnTo>
                    <a:pt x="15" y="133"/>
                  </a:lnTo>
                  <a:lnTo>
                    <a:pt x="16" y="132"/>
                  </a:lnTo>
                  <a:lnTo>
                    <a:pt x="17" y="133"/>
                  </a:lnTo>
                  <a:lnTo>
                    <a:pt x="19" y="131"/>
                  </a:lnTo>
                  <a:lnTo>
                    <a:pt x="19" y="128"/>
                  </a:lnTo>
                  <a:lnTo>
                    <a:pt x="21" y="126"/>
                  </a:lnTo>
                  <a:lnTo>
                    <a:pt x="21" y="127"/>
                  </a:lnTo>
                  <a:lnTo>
                    <a:pt x="20" y="130"/>
                  </a:lnTo>
                  <a:lnTo>
                    <a:pt x="20" y="131"/>
                  </a:lnTo>
                  <a:lnTo>
                    <a:pt x="20" y="132"/>
                  </a:lnTo>
                  <a:lnTo>
                    <a:pt x="20" y="132"/>
                  </a:lnTo>
                  <a:lnTo>
                    <a:pt x="22" y="131"/>
                  </a:lnTo>
                  <a:lnTo>
                    <a:pt x="22" y="132"/>
                  </a:lnTo>
                  <a:lnTo>
                    <a:pt x="20" y="133"/>
                  </a:lnTo>
                  <a:lnTo>
                    <a:pt x="18" y="134"/>
                  </a:lnTo>
                  <a:lnTo>
                    <a:pt x="17" y="136"/>
                  </a:lnTo>
                  <a:lnTo>
                    <a:pt x="18" y="136"/>
                  </a:lnTo>
                  <a:lnTo>
                    <a:pt x="16" y="138"/>
                  </a:lnTo>
                  <a:lnTo>
                    <a:pt x="16" y="136"/>
                  </a:lnTo>
                  <a:lnTo>
                    <a:pt x="16" y="135"/>
                  </a:lnTo>
                  <a:lnTo>
                    <a:pt x="14" y="134"/>
                  </a:lnTo>
                  <a:lnTo>
                    <a:pt x="13" y="134"/>
                  </a:lnTo>
                  <a:lnTo>
                    <a:pt x="11" y="134"/>
                  </a:lnTo>
                  <a:lnTo>
                    <a:pt x="9" y="134"/>
                  </a:lnTo>
                  <a:lnTo>
                    <a:pt x="8" y="134"/>
                  </a:lnTo>
                  <a:lnTo>
                    <a:pt x="6" y="134"/>
                  </a:lnTo>
                  <a:lnTo>
                    <a:pt x="5" y="136"/>
                  </a:lnTo>
                  <a:lnTo>
                    <a:pt x="2" y="135"/>
                  </a:lnTo>
                  <a:lnTo>
                    <a:pt x="2" y="136"/>
                  </a:lnTo>
                  <a:lnTo>
                    <a:pt x="1" y="138"/>
                  </a:lnTo>
                  <a:lnTo>
                    <a:pt x="2" y="138"/>
                  </a:lnTo>
                  <a:lnTo>
                    <a:pt x="3" y="138"/>
                  </a:lnTo>
                  <a:lnTo>
                    <a:pt x="3" y="140"/>
                  </a:lnTo>
                  <a:lnTo>
                    <a:pt x="2" y="140"/>
                  </a:lnTo>
                  <a:lnTo>
                    <a:pt x="1" y="139"/>
                  </a:lnTo>
                  <a:lnTo>
                    <a:pt x="1" y="139"/>
                  </a:lnTo>
                  <a:lnTo>
                    <a:pt x="0" y="139"/>
                  </a:lnTo>
                  <a:lnTo>
                    <a:pt x="0" y="140"/>
                  </a:lnTo>
                  <a:lnTo>
                    <a:pt x="2" y="142"/>
                  </a:lnTo>
                  <a:lnTo>
                    <a:pt x="3" y="142"/>
                  </a:lnTo>
                  <a:lnTo>
                    <a:pt x="5" y="141"/>
                  </a:lnTo>
                  <a:lnTo>
                    <a:pt x="6" y="141"/>
                  </a:lnTo>
                  <a:lnTo>
                    <a:pt x="4" y="143"/>
                  </a:lnTo>
                  <a:lnTo>
                    <a:pt x="4" y="144"/>
                  </a:lnTo>
                  <a:lnTo>
                    <a:pt x="4" y="145"/>
                  </a:lnTo>
                  <a:lnTo>
                    <a:pt x="2" y="146"/>
                  </a:lnTo>
                  <a:lnTo>
                    <a:pt x="2" y="146"/>
                  </a:lnTo>
                  <a:lnTo>
                    <a:pt x="2" y="148"/>
                  </a:lnTo>
                  <a:lnTo>
                    <a:pt x="3" y="148"/>
                  </a:lnTo>
                  <a:lnTo>
                    <a:pt x="3" y="150"/>
                  </a:lnTo>
                  <a:lnTo>
                    <a:pt x="4" y="149"/>
                  </a:lnTo>
                  <a:lnTo>
                    <a:pt x="5" y="148"/>
                  </a:lnTo>
                  <a:lnTo>
                    <a:pt x="5" y="149"/>
                  </a:lnTo>
                  <a:lnTo>
                    <a:pt x="6" y="151"/>
                  </a:lnTo>
                  <a:lnTo>
                    <a:pt x="5" y="151"/>
                  </a:lnTo>
                  <a:lnTo>
                    <a:pt x="4" y="152"/>
                  </a:lnTo>
                  <a:lnTo>
                    <a:pt x="4" y="153"/>
                  </a:lnTo>
                  <a:lnTo>
                    <a:pt x="5" y="154"/>
                  </a:lnTo>
                  <a:lnTo>
                    <a:pt x="6" y="152"/>
                  </a:lnTo>
                  <a:lnTo>
                    <a:pt x="7" y="151"/>
                  </a:lnTo>
                  <a:lnTo>
                    <a:pt x="7" y="149"/>
                  </a:lnTo>
                  <a:lnTo>
                    <a:pt x="8" y="148"/>
                  </a:lnTo>
                  <a:lnTo>
                    <a:pt x="10" y="146"/>
                  </a:lnTo>
                  <a:lnTo>
                    <a:pt x="12" y="143"/>
                  </a:lnTo>
                  <a:lnTo>
                    <a:pt x="13" y="142"/>
                  </a:lnTo>
                  <a:lnTo>
                    <a:pt x="14" y="143"/>
                  </a:lnTo>
                  <a:lnTo>
                    <a:pt x="14" y="144"/>
                  </a:lnTo>
                  <a:lnTo>
                    <a:pt x="16" y="143"/>
                  </a:lnTo>
                  <a:lnTo>
                    <a:pt x="17" y="143"/>
                  </a:lnTo>
                  <a:lnTo>
                    <a:pt x="14" y="144"/>
                  </a:lnTo>
                  <a:lnTo>
                    <a:pt x="14" y="146"/>
                  </a:lnTo>
                  <a:lnTo>
                    <a:pt x="14" y="147"/>
                  </a:lnTo>
                  <a:lnTo>
                    <a:pt x="14" y="145"/>
                  </a:lnTo>
                  <a:lnTo>
                    <a:pt x="13" y="145"/>
                  </a:lnTo>
                  <a:lnTo>
                    <a:pt x="12" y="147"/>
                  </a:lnTo>
                  <a:lnTo>
                    <a:pt x="10" y="149"/>
                  </a:lnTo>
                  <a:lnTo>
                    <a:pt x="11" y="150"/>
                  </a:lnTo>
                  <a:lnTo>
                    <a:pt x="11" y="150"/>
                  </a:lnTo>
                  <a:lnTo>
                    <a:pt x="10" y="151"/>
                  </a:lnTo>
                  <a:lnTo>
                    <a:pt x="6" y="154"/>
                  </a:lnTo>
                  <a:lnTo>
                    <a:pt x="8" y="155"/>
                  </a:lnTo>
                  <a:lnTo>
                    <a:pt x="10" y="155"/>
                  </a:lnTo>
                  <a:lnTo>
                    <a:pt x="11" y="154"/>
                  </a:lnTo>
                  <a:lnTo>
                    <a:pt x="12" y="155"/>
                  </a:lnTo>
                  <a:lnTo>
                    <a:pt x="8" y="156"/>
                  </a:lnTo>
                  <a:lnTo>
                    <a:pt x="8" y="157"/>
                  </a:lnTo>
                  <a:lnTo>
                    <a:pt x="8" y="158"/>
                  </a:lnTo>
                  <a:lnTo>
                    <a:pt x="6" y="158"/>
                  </a:lnTo>
                  <a:lnTo>
                    <a:pt x="6" y="158"/>
                  </a:lnTo>
                  <a:lnTo>
                    <a:pt x="4" y="158"/>
                  </a:lnTo>
                  <a:lnTo>
                    <a:pt x="3" y="160"/>
                  </a:lnTo>
                  <a:lnTo>
                    <a:pt x="2" y="161"/>
                  </a:lnTo>
                  <a:lnTo>
                    <a:pt x="2" y="162"/>
                  </a:lnTo>
                  <a:lnTo>
                    <a:pt x="3" y="162"/>
                  </a:lnTo>
                  <a:lnTo>
                    <a:pt x="3" y="163"/>
                  </a:lnTo>
                  <a:lnTo>
                    <a:pt x="4" y="163"/>
                  </a:lnTo>
                  <a:lnTo>
                    <a:pt x="5" y="162"/>
                  </a:lnTo>
                  <a:lnTo>
                    <a:pt x="6" y="163"/>
                  </a:lnTo>
                  <a:lnTo>
                    <a:pt x="6" y="163"/>
                  </a:lnTo>
                  <a:lnTo>
                    <a:pt x="7" y="162"/>
                  </a:lnTo>
                  <a:lnTo>
                    <a:pt x="7" y="161"/>
                  </a:lnTo>
                  <a:lnTo>
                    <a:pt x="8" y="162"/>
                  </a:lnTo>
                  <a:lnTo>
                    <a:pt x="10" y="160"/>
                  </a:lnTo>
                  <a:lnTo>
                    <a:pt x="11" y="160"/>
                  </a:lnTo>
                  <a:lnTo>
                    <a:pt x="12" y="160"/>
                  </a:lnTo>
                  <a:lnTo>
                    <a:pt x="9" y="163"/>
                  </a:lnTo>
                  <a:lnTo>
                    <a:pt x="10" y="163"/>
                  </a:lnTo>
                  <a:lnTo>
                    <a:pt x="10" y="164"/>
                  </a:lnTo>
                  <a:lnTo>
                    <a:pt x="9" y="166"/>
                  </a:lnTo>
                  <a:lnTo>
                    <a:pt x="9" y="166"/>
                  </a:lnTo>
                  <a:lnTo>
                    <a:pt x="8" y="168"/>
                  </a:lnTo>
                  <a:lnTo>
                    <a:pt x="8" y="168"/>
                  </a:lnTo>
                  <a:lnTo>
                    <a:pt x="8" y="169"/>
                  </a:lnTo>
                  <a:lnTo>
                    <a:pt x="7" y="169"/>
                  </a:lnTo>
                  <a:lnTo>
                    <a:pt x="6" y="169"/>
                  </a:lnTo>
                  <a:lnTo>
                    <a:pt x="6" y="168"/>
                  </a:lnTo>
                  <a:lnTo>
                    <a:pt x="6" y="168"/>
                  </a:lnTo>
                  <a:lnTo>
                    <a:pt x="4" y="173"/>
                  </a:lnTo>
                  <a:lnTo>
                    <a:pt x="6" y="176"/>
                  </a:lnTo>
                  <a:lnTo>
                    <a:pt x="10" y="178"/>
                  </a:lnTo>
                  <a:lnTo>
                    <a:pt x="12" y="180"/>
                  </a:lnTo>
                  <a:lnTo>
                    <a:pt x="14" y="180"/>
                  </a:lnTo>
                  <a:lnTo>
                    <a:pt x="14" y="178"/>
                  </a:lnTo>
                  <a:lnTo>
                    <a:pt x="14" y="180"/>
                  </a:lnTo>
                  <a:lnTo>
                    <a:pt x="14" y="182"/>
                  </a:lnTo>
                  <a:lnTo>
                    <a:pt x="15" y="182"/>
                  </a:lnTo>
                  <a:lnTo>
                    <a:pt x="16" y="182"/>
                  </a:lnTo>
                  <a:lnTo>
                    <a:pt x="17" y="181"/>
                  </a:lnTo>
                  <a:lnTo>
                    <a:pt x="19" y="182"/>
                  </a:lnTo>
                  <a:lnTo>
                    <a:pt x="18" y="183"/>
                  </a:lnTo>
                  <a:lnTo>
                    <a:pt x="20" y="184"/>
                  </a:lnTo>
                  <a:lnTo>
                    <a:pt x="22" y="183"/>
                  </a:lnTo>
                  <a:lnTo>
                    <a:pt x="24" y="182"/>
                  </a:lnTo>
                  <a:lnTo>
                    <a:pt x="25" y="180"/>
                  </a:lnTo>
                  <a:lnTo>
                    <a:pt x="26" y="181"/>
                  </a:lnTo>
                  <a:lnTo>
                    <a:pt x="29" y="179"/>
                  </a:lnTo>
                  <a:lnTo>
                    <a:pt x="32" y="175"/>
                  </a:lnTo>
                  <a:lnTo>
                    <a:pt x="34" y="174"/>
                  </a:lnTo>
                  <a:lnTo>
                    <a:pt x="34" y="172"/>
                  </a:lnTo>
                  <a:lnTo>
                    <a:pt x="35" y="172"/>
                  </a:lnTo>
                  <a:lnTo>
                    <a:pt x="36" y="171"/>
                  </a:lnTo>
                  <a:lnTo>
                    <a:pt x="38" y="168"/>
                  </a:lnTo>
                  <a:lnTo>
                    <a:pt x="38" y="167"/>
                  </a:lnTo>
                  <a:lnTo>
                    <a:pt x="40" y="168"/>
                  </a:lnTo>
                  <a:lnTo>
                    <a:pt x="42" y="168"/>
                  </a:lnTo>
                  <a:lnTo>
                    <a:pt x="42" y="168"/>
                  </a:lnTo>
                  <a:lnTo>
                    <a:pt x="43" y="166"/>
                  </a:lnTo>
                  <a:lnTo>
                    <a:pt x="43" y="164"/>
                  </a:lnTo>
                  <a:lnTo>
                    <a:pt x="44" y="164"/>
                  </a:lnTo>
                  <a:lnTo>
                    <a:pt x="44" y="162"/>
                  </a:lnTo>
                  <a:lnTo>
                    <a:pt x="43" y="161"/>
                  </a:lnTo>
                  <a:lnTo>
                    <a:pt x="42" y="160"/>
                  </a:lnTo>
                  <a:lnTo>
                    <a:pt x="43" y="159"/>
                  </a:lnTo>
                  <a:lnTo>
                    <a:pt x="43" y="158"/>
                  </a:lnTo>
                  <a:lnTo>
                    <a:pt x="43" y="157"/>
                  </a:lnTo>
                  <a:lnTo>
                    <a:pt x="44" y="158"/>
                  </a:lnTo>
                  <a:lnTo>
                    <a:pt x="44" y="158"/>
                  </a:lnTo>
                  <a:lnTo>
                    <a:pt x="44" y="160"/>
                  </a:lnTo>
                  <a:lnTo>
                    <a:pt x="45" y="160"/>
                  </a:lnTo>
                  <a:lnTo>
                    <a:pt x="45" y="158"/>
                  </a:lnTo>
                  <a:lnTo>
                    <a:pt x="44" y="157"/>
                  </a:lnTo>
                  <a:lnTo>
                    <a:pt x="44" y="155"/>
                  </a:lnTo>
                  <a:lnTo>
                    <a:pt x="45" y="154"/>
                  </a:lnTo>
                  <a:lnTo>
                    <a:pt x="45" y="154"/>
                  </a:lnTo>
                  <a:lnTo>
                    <a:pt x="46" y="154"/>
                  </a:lnTo>
                  <a:lnTo>
                    <a:pt x="47" y="154"/>
                  </a:lnTo>
                  <a:lnTo>
                    <a:pt x="47" y="156"/>
                  </a:lnTo>
                  <a:lnTo>
                    <a:pt x="46" y="156"/>
                  </a:lnTo>
                  <a:lnTo>
                    <a:pt x="46" y="157"/>
                  </a:lnTo>
                  <a:lnTo>
                    <a:pt x="46" y="158"/>
                  </a:lnTo>
                  <a:lnTo>
                    <a:pt x="46" y="163"/>
                  </a:lnTo>
                  <a:lnTo>
                    <a:pt x="47" y="164"/>
                  </a:lnTo>
                  <a:lnTo>
                    <a:pt x="48" y="164"/>
                  </a:lnTo>
                  <a:lnTo>
                    <a:pt x="49" y="166"/>
                  </a:lnTo>
                  <a:lnTo>
                    <a:pt x="50" y="166"/>
                  </a:lnTo>
                  <a:lnTo>
                    <a:pt x="51" y="166"/>
                  </a:lnTo>
                  <a:lnTo>
                    <a:pt x="51" y="167"/>
                  </a:lnTo>
                  <a:lnTo>
                    <a:pt x="51" y="170"/>
                  </a:lnTo>
                  <a:lnTo>
                    <a:pt x="52" y="168"/>
                  </a:lnTo>
                  <a:lnTo>
                    <a:pt x="52" y="170"/>
                  </a:lnTo>
                  <a:lnTo>
                    <a:pt x="54" y="169"/>
                  </a:lnTo>
                  <a:lnTo>
                    <a:pt x="54" y="164"/>
                  </a:lnTo>
                  <a:lnTo>
                    <a:pt x="54" y="162"/>
                  </a:lnTo>
                  <a:lnTo>
                    <a:pt x="54" y="159"/>
                  </a:lnTo>
                  <a:lnTo>
                    <a:pt x="56" y="156"/>
                  </a:lnTo>
                  <a:lnTo>
                    <a:pt x="56" y="154"/>
                  </a:lnTo>
                  <a:lnTo>
                    <a:pt x="60" y="152"/>
                  </a:lnTo>
                  <a:lnTo>
                    <a:pt x="60" y="151"/>
                  </a:lnTo>
                  <a:lnTo>
                    <a:pt x="61" y="148"/>
                  </a:lnTo>
                  <a:lnTo>
                    <a:pt x="60" y="147"/>
                  </a:lnTo>
                  <a:lnTo>
                    <a:pt x="62" y="143"/>
                  </a:lnTo>
                  <a:lnTo>
                    <a:pt x="60" y="138"/>
                  </a:lnTo>
                  <a:lnTo>
                    <a:pt x="58" y="136"/>
                  </a:lnTo>
                  <a:lnTo>
                    <a:pt x="59" y="135"/>
                  </a:lnTo>
                  <a:lnTo>
                    <a:pt x="61" y="134"/>
                  </a:lnTo>
                  <a:lnTo>
                    <a:pt x="63" y="132"/>
                  </a:lnTo>
                  <a:lnTo>
                    <a:pt x="64" y="130"/>
                  </a:lnTo>
                  <a:lnTo>
                    <a:pt x="63" y="126"/>
                  </a:lnTo>
                  <a:lnTo>
                    <a:pt x="60" y="124"/>
                  </a:lnTo>
                  <a:lnTo>
                    <a:pt x="59" y="122"/>
                  </a:lnTo>
                  <a:lnTo>
                    <a:pt x="58" y="119"/>
                  </a:lnTo>
                  <a:lnTo>
                    <a:pt x="59" y="112"/>
                  </a:lnTo>
                  <a:lnTo>
                    <a:pt x="58" y="110"/>
                  </a:lnTo>
                  <a:lnTo>
                    <a:pt x="58" y="110"/>
                  </a:lnTo>
                  <a:lnTo>
                    <a:pt x="58" y="108"/>
                  </a:lnTo>
                  <a:lnTo>
                    <a:pt x="58" y="107"/>
                  </a:lnTo>
                  <a:lnTo>
                    <a:pt x="58" y="104"/>
                  </a:lnTo>
                  <a:lnTo>
                    <a:pt x="58" y="102"/>
                  </a:lnTo>
                  <a:lnTo>
                    <a:pt x="59" y="100"/>
                  </a:lnTo>
                  <a:lnTo>
                    <a:pt x="60" y="99"/>
                  </a:lnTo>
                  <a:lnTo>
                    <a:pt x="59" y="98"/>
                  </a:lnTo>
                  <a:lnTo>
                    <a:pt x="58" y="96"/>
                  </a:lnTo>
                  <a:lnTo>
                    <a:pt x="58" y="94"/>
                  </a:lnTo>
                  <a:lnTo>
                    <a:pt x="58" y="91"/>
                  </a:lnTo>
                  <a:lnTo>
                    <a:pt x="59" y="88"/>
                  </a:lnTo>
                  <a:lnTo>
                    <a:pt x="63" y="84"/>
                  </a:lnTo>
                  <a:lnTo>
                    <a:pt x="65" y="82"/>
                  </a:lnTo>
                  <a:lnTo>
                    <a:pt x="68" y="82"/>
                  </a:lnTo>
                  <a:lnTo>
                    <a:pt x="71" y="82"/>
                  </a:lnTo>
                  <a:lnTo>
                    <a:pt x="73" y="82"/>
                  </a:lnTo>
                  <a:lnTo>
                    <a:pt x="74" y="80"/>
                  </a:lnTo>
                  <a:lnTo>
                    <a:pt x="75" y="78"/>
                  </a:lnTo>
                  <a:lnTo>
                    <a:pt x="75" y="75"/>
                  </a:lnTo>
                  <a:lnTo>
                    <a:pt x="74" y="73"/>
                  </a:lnTo>
                  <a:lnTo>
                    <a:pt x="72" y="71"/>
                  </a:lnTo>
                  <a:lnTo>
                    <a:pt x="72" y="70"/>
                  </a:lnTo>
                  <a:lnTo>
                    <a:pt x="75" y="65"/>
                  </a:lnTo>
                  <a:lnTo>
                    <a:pt x="77" y="59"/>
                  </a:lnTo>
                  <a:lnTo>
                    <a:pt x="78" y="52"/>
                  </a:lnTo>
                  <a:lnTo>
                    <a:pt x="79" y="48"/>
                  </a:lnTo>
                  <a:lnTo>
                    <a:pt x="79" y="45"/>
                  </a:lnTo>
                  <a:lnTo>
                    <a:pt x="78" y="43"/>
                  </a:lnTo>
                  <a:lnTo>
                    <a:pt x="80" y="42"/>
                  </a:lnTo>
                  <a:lnTo>
                    <a:pt x="81" y="42"/>
                  </a:lnTo>
                  <a:lnTo>
                    <a:pt x="84" y="40"/>
                  </a:lnTo>
                  <a:lnTo>
                    <a:pt x="84" y="38"/>
                  </a:lnTo>
                  <a:lnTo>
                    <a:pt x="85" y="35"/>
                  </a:lnTo>
                  <a:lnTo>
                    <a:pt x="86" y="33"/>
                  </a:lnTo>
                  <a:lnTo>
                    <a:pt x="89" y="28"/>
                  </a:lnTo>
                  <a:lnTo>
                    <a:pt x="90" y="26"/>
                  </a:lnTo>
                  <a:lnTo>
                    <a:pt x="92" y="24"/>
                  </a:lnTo>
                  <a:lnTo>
                    <a:pt x="93" y="22"/>
                  </a:lnTo>
                  <a:lnTo>
                    <a:pt x="94" y="21"/>
                  </a:lnTo>
                  <a:lnTo>
                    <a:pt x="93" y="19"/>
                  </a:lnTo>
                  <a:lnTo>
                    <a:pt x="92" y="15"/>
                  </a:lnTo>
                  <a:lnTo>
                    <a:pt x="92" y="13"/>
                  </a:lnTo>
                  <a:lnTo>
                    <a:pt x="94" y="11"/>
                  </a:lnTo>
                  <a:lnTo>
                    <a:pt x="95" y="9"/>
                  </a:lnTo>
                  <a:lnTo>
                    <a:pt x="95" y="7"/>
                  </a:lnTo>
                  <a:lnTo>
                    <a:pt x="96" y="5"/>
                  </a:lnTo>
                  <a:lnTo>
                    <a:pt x="97" y="3"/>
                  </a:lnTo>
                  <a:lnTo>
                    <a:pt x="100" y="1"/>
                  </a:lnTo>
                  <a:lnTo>
                    <a:pt x="102" y="0"/>
                  </a:lnTo>
                  <a:lnTo>
                    <a:pt x="9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220"/>
            <p:cNvSpPr>
              <a:spLocks/>
            </p:cNvSpPr>
            <p:nvPr/>
          </p:nvSpPr>
          <p:spPr bwMode="auto">
            <a:xfrm>
              <a:off x="2549526" y="3421063"/>
              <a:ext cx="234950" cy="155575"/>
            </a:xfrm>
            <a:custGeom>
              <a:avLst/>
              <a:gdLst>
                <a:gd name="T0" fmla="*/ 22 w 148"/>
                <a:gd name="T1" fmla="*/ 57 h 98"/>
                <a:gd name="T2" fmla="*/ 6 w 148"/>
                <a:gd name="T3" fmla="*/ 56 h 98"/>
                <a:gd name="T4" fmla="*/ 2 w 148"/>
                <a:gd name="T5" fmla="*/ 42 h 98"/>
                <a:gd name="T6" fmla="*/ 12 w 148"/>
                <a:gd name="T7" fmla="*/ 27 h 98"/>
                <a:gd name="T8" fmla="*/ 12 w 148"/>
                <a:gd name="T9" fmla="*/ 14 h 98"/>
                <a:gd name="T10" fmla="*/ 18 w 148"/>
                <a:gd name="T11" fmla="*/ 8 h 98"/>
                <a:gd name="T12" fmla="*/ 32 w 148"/>
                <a:gd name="T13" fmla="*/ 6 h 98"/>
                <a:gd name="T14" fmla="*/ 41 w 148"/>
                <a:gd name="T15" fmla="*/ 10 h 98"/>
                <a:gd name="T16" fmla="*/ 48 w 148"/>
                <a:gd name="T17" fmla="*/ 11 h 98"/>
                <a:gd name="T18" fmla="*/ 57 w 148"/>
                <a:gd name="T19" fmla="*/ 10 h 98"/>
                <a:gd name="T20" fmla="*/ 66 w 148"/>
                <a:gd name="T21" fmla="*/ 12 h 98"/>
                <a:gd name="T22" fmla="*/ 70 w 148"/>
                <a:gd name="T23" fmla="*/ 8 h 98"/>
                <a:gd name="T24" fmla="*/ 80 w 148"/>
                <a:gd name="T25" fmla="*/ 2 h 98"/>
                <a:gd name="T26" fmla="*/ 87 w 148"/>
                <a:gd name="T27" fmla="*/ 1 h 98"/>
                <a:gd name="T28" fmla="*/ 98 w 148"/>
                <a:gd name="T29" fmla="*/ 4 h 98"/>
                <a:gd name="T30" fmla="*/ 99 w 148"/>
                <a:gd name="T31" fmla="*/ 10 h 98"/>
                <a:gd name="T32" fmla="*/ 107 w 148"/>
                <a:gd name="T33" fmla="*/ 16 h 98"/>
                <a:gd name="T34" fmla="*/ 112 w 148"/>
                <a:gd name="T35" fmla="*/ 24 h 98"/>
                <a:gd name="T36" fmla="*/ 125 w 148"/>
                <a:gd name="T37" fmla="*/ 24 h 98"/>
                <a:gd name="T38" fmla="*/ 133 w 148"/>
                <a:gd name="T39" fmla="*/ 30 h 98"/>
                <a:gd name="T40" fmla="*/ 142 w 148"/>
                <a:gd name="T41" fmla="*/ 33 h 98"/>
                <a:gd name="T42" fmla="*/ 146 w 148"/>
                <a:gd name="T43" fmla="*/ 42 h 98"/>
                <a:gd name="T44" fmla="*/ 144 w 148"/>
                <a:gd name="T45" fmla="*/ 48 h 98"/>
                <a:gd name="T46" fmla="*/ 143 w 148"/>
                <a:gd name="T47" fmla="*/ 58 h 98"/>
                <a:gd name="T48" fmla="*/ 132 w 148"/>
                <a:gd name="T49" fmla="*/ 62 h 98"/>
                <a:gd name="T50" fmla="*/ 121 w 148"/>
                <a:gd name="T51" fmla="*/ 69 h 98"/>
                <a:gd name="T52" fmla="*/ 112 w 148"/>
                <a:gd name="T53" fmla="*/ 72 h 98"/>
                <a:gd name="T54" fmla="*/ 108 w 148"/>
                <a:gd name="T55" fmla="*/ 76 h 98"/>
                <a:gd name="T56" fmla="*/ 105 w 148"/>
                <a:gd name="T57" fmla="*/ 81 h 98"/>
                <a:gd name="T58" fmla="*/ 102 w 148"/>
                <a:gd name="T59" fmla="*/ 79 h 98"/>
                <a:gd name="T60" fmla="*/ 99 w 148"/>
                <a:gd name="T61" fmla="*/ 75 h 98"/>
                <a:gd name="T62" fmla="*/ 98 w 148"/>
                <a:gd name="T63" fmla="*/ 78 h 98"/>
                <a:gd name="T64" fmla="*/ 102 w 148"/>
                <a:gd name="T65" fmla="*/ 80 h 98"/>
                <a:gd name="T66" fmla="*/ 105 w 148"/>
                <a:gd name="T67" fmla="*/ 83 h 98"/>
                <a:gd name="T68" fmla="*/ 111 w 148"/>
                <a:gd name="T69" fmla="*/ 88 h 98"/>
                <a:gd name="T70" fmla="*/ 118 w 148"/>
                <a:gd name="T71" fmla="*/ 87 h 98"/>
                <a:gd name="T72" fmla="*/ 107 w 148"/>
                <a:gd name="T73" fmla="*/ 92 h 98"/>
                <a:gd name="T74" fmla="*/ 101 w 148"/>
                <a:gd name="T75" fmla="*/ 96 h 98"/>
                <a:gd name="T76" fmla="*/ 94 w 148"/>
                <a:gd name="T77" fmla="*/ 95 h 98"/>
                <a:gd name="T78" fmla="*/ 90 w 148"/>
                <a:gd name="T79" fmla="*/ 88 h 98"/>
                <a:gd name="T80" fmla="*/ 91 w 148"/>
                <a:gd name="T81" fmla="*/ 82 h 98"/>
                <a:gd name="T82" fmla="*/ 92 w 148"/>
                <a:gd name="T83" fmla="*/ 78 h 98"/>
                <a:gd name="T84" fmla="*/ 82 w 148"/>
                <a:gd name="T85" fmla="*/ 77 h 98"/>
                <a:gd name="T86" fmla="*/ 78 w 148"/>
                <a:gd name="T87" fmla="*/ 74 h 98"/>
                <a:gd name="T88" fmla="*/ 80 w 148"/>
                <a:gd name="T89" fmla="*/ 70 h 98"/>
                <a:gd name="T90" fmla="*/ 73 w 148"/>
                <a:gd name="T91" fmla="*/ 72 h 98"/>
                <a:gd name="T92" fmla="*/ 66 w 148"/>
                <a:gd name="T93" fmla="*/ 76 h 98"/>
                <a:gd name="T94" fmla="*/ 64 w 148"/>
                <a:gd name="T95" fmla="*/ 81 h 98"/>
                <a:gd name="T96" fmla="*/ 62 w 148"/>
                <a:gd name="T97" fmla="*/ 84 h 98"/>
                <a:gd name="T98" fmla="*/ 54 w 148"/>
                <a:gd name="T99" fmla="*/ 88 h 98"/>
                <a:gd name="T100" fmla="*/ 52 w 148"/>
                <a:gd name="T101" fmla="*/ 83 h 98"/>
                <a:gd name="T102" fmla="*/ 56 w 148"/>
                <a:gd name="T103" fmla="*/ 74 h 98"/>
                <a:gd name="T104" fmla="*/ 64 w 148"/>
                <a:gd name="T105" fmla="*/ 72 h 98"/>
                <a:gd name="T106" fmla="*/ 60 w 148"/>
                <a:gd name="T107" fmla="*/ 63 h 98"/>
                <a:gd name="T108" fmla="*/ 57 w 148"/>
                <a:gd name="T109" fmla="*/ 55 h 98"/>
                <a:gd name="T110" fmla="*/ 46 w 148"/>
                <a:gd name="T111" fmla="*/ 5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8" h="98">
                  <a:moveTo>
                    <a:pt x="37" y="52"/>
                  </a:moveTo>
                  <a:lnTo>
                    <a:pt x="36" y="52"/>
                  </a:lnTo>
                  <a:lnTo>
                    <a:pt x="30" y="55"/>
                  </a:lnTo>
                  <a:lnTo>
                    <a:pt x="28" y="56"/>
                  </a:lnTo>
                  <a:lnTo>
                    <a:pt x="26" y="56"/>
                  </a:lnTo>
                  <a:lnTo>
                    <a:pt x="23" y="58"/>
                  </a:lnTo>
                  <a:lnTo>
                    <a:pt x="22" y="57"/>
                  </a:lnTo>
                  <a:lnTo>
                    <a:pt x="20" y="56"/>
                  </a:lnTo>
                  <a:lnTo>
                    <a:pt x="18" y="56"/>
                  </a:lnTo>
                  <a:lnTo>
                    <a:pt x="16" y="56"/>
                  </a:lnTo>
                  <a:lnTo>
                    <a:pt x="12" y="56"/>
                  </a:lnTo>
                  <a:lnTo>
                    <a:pt x="9" y="56"/>
                  </a:lnTo>
                  <a:lnTo>
                    <a:pt x="6" y="56"/>
                  </a:lnTo>
                  <a:lnTo>
                    <a:pt x="6" y="56"/>
                  </a:lnTo>
                  <a:lnTo>
                    <a:pt x="5" y="54"/>
                  </a:lnTo>
                  <a:lnTo>
                    <a:pt x="4" y="53"/>
                  </a:lnTo>
                  <a:lnTo>
                    <a:pt x="2" y="52"/>
                  </a:lnTo>
                  <a:lnTo>
                    <a:pt x="0" y="50"/>
                  </a:lnTo>
                  <a:lnTo>
                    <a:pt x="0" y="47"/>
                  </a:lnTo>
                  <a:lnTo>
                    <a:pt x="2" y="43"/>
                  </a:lnTo>
                  <a:lnTo>
                    <a:pt x="2" y="42"/>
                  </a:lnTo>
                  <a:lnTo>
                    <a:pt x="3" y="42"/>
                  </a:lnTo>
                  <a:lnTo>
                    <a:pt x="4" y="42"/>
                  </a:lnTo>
                  <a:lnTo>
                    <a:pt x="4" y="40"/>
                  </a:lnTo>
                  <a:lnTo>
                    <a:pt x="4" y="38"/>
                  </a:lnTo>
                  <a:lnTo>
                    <a:pt x="7" y="32"/>
                  </a:lnTo>
                  <a:lnTo>
                    <a:pt x="10" y="29"/>
                  </a:lnTo>
                  <a:lnTo>
                    <a:pt x="12" y="27"/>
                  </a:lnTo>
                  <a:lnTo>
                    <a:pt x="15" y="25"/>
                  </a:lnTo>
                  <a:lnTo>
                    <a:pt x="16" y="23"/>
                  </a:lnTo>
                  <a:lnTo>
                    <a:pt x="15" y="20"/>
                  </a:lnTo>
                  <a:lnTo>
                    <a:pt x="15" y="19"/>
                  </a:lnTo>
                  <a:lnTo>
                    <a:pt x="14" y="17"/>
                  </a:lnTo>
                  <a:lnTo>
                    <a:pt x="13" y="17"/>
                  </a:lnTo>
                  <a:lnTo>
                    <a:pt x="12" y="14"/>
                  </a:lnTo>
                  <a:lnTo>
                    <a:pt x="12" y="12"/>
                  </a:lnTo>
                  <a:lnTo>
                    <a:pt x="11" y="10"/>
                  </a:lnTo>
                  <a:lnTo>
                    <a:pt x="12" y="10"/>
                  </a:lnTo>
                  <a:lnTo>
                    <a:pt x="13" y="9"/>
                  </a:lnTo>
                  <a:lnTo>
                    <a:pt x="14" y="10"/>
                  </a:lnTo>
                  <a:lnTo>
                    <a:pt x="17" y="8"/>
                  </a:lnTo>
                  <a:lnTo>
                    <a:pt x="18" y="8"/>
                  </a:lnTo>
                  <a:lnTo>
                    <a:pt x="18" y="6"/>
                  </a:lnTo>
                  <a:lnTo>
                    <a:pt x="19" y="6"/>
                  </a:lnTo>
                  <a:lnTo>
                    <a:pt x="25" y="5"/>
                  </a:lnTo>
                  <a:lnTo>
                    <a:pt x="26" y="6"/>
                  </a:lnTo>
                  <a:lnTo>
                    <a:pt x="29" y="6"/>
                  </a:lnTo>
                  <a:lnTo>
                    <a:pt x="30" y="5"/>
                  </a:lnTo>
                  <a:lnTo>
                    <a:pt x="32" y="6"/>
                  </a:lnTo>
                  <a:lnTo>
                    <a:pt x="34" y="7"/>
                  </a:lnTo>
                  <a:lnTo>
                    <a:pt x="36" y="7"/>
                  </a:lnTo>
                  <a:lnTo>
                    <a:pt x="37" y="7"/>
                  </a:lnTo>
                  <a:lnTo>
                    <a:pt x="38" y="8"/>
                  </a:lnTo>
                  <a:lnTo>
                    <a:pt x="40" y="8"/>
                  </a:lnTo>
                  <a:lnTo>
                    <a:pt x="40" y="8"/>
                  </a:lnTo>
                  <a:lnTo>
                    <a:pt x="41" y="10"/>
                  </a:lnTo>
                  <a:lnTo>
                    <a:pt x="42" y="10"/>
                  </a:lnTo>
                  <a:lnTo>
                    <a:pt x="44" y="10"/>
                  </a:lnTo>
                  <a:lnTo>
                    <a:pt x="44" y="12"/>
                  </a:lnTo>
                  <a:lnTo>
                    <a:pt x="45" y="12"/>
                  </a:lnTo>
                  <a:lnTo>
                    <a:pt x="46" y="12"/>
                  </a:lnTo>
                  <a:lnTo>
                    <a:pt x="47" y="11"/>
                  </a:lnTo>
                  <a:lnTo>
                    <a:pt x="48" y="11"/>
                  </a:lnTo>
                  <a:lnTo>
                    <a:pt x="50" y="10"/>
                  </a:lnTo>
                  <a:lnTo>
                    <a:pt x="50" y="11"/>
                  </a:lnTo>
                  <a:lnTo>
                    <a:pt x="52" y="12"/>
                  </a:lnTo>
                  <a:lnTo>
                    <a:pt x="53" y="11"/>
                  </a:lnTo>
                  <a:lnTo>
                    <a:pt x="54" y="12"/>
                  </a:lnTo>
                  <a:lnTo>
                    <a:pt x="54" y="13"/>
                  </a:lnTo>
                  <a:lnTo>
                    <a:pt x="57" y="10"/>
                  </a:lnTo>
                  <a:lnTo>
                    <a:pt x="59" y="12"/>
                  </a:lnTo>
                  <a:lnTo>
                    <a:pt x="60" y="13"/>
                  </a:lnTo>
                  <a:lnTo>
                    <a:pt x="60" y="14"/>
                  </a:lnTo>
                  <a:lnTo>
                    <a:pt x="62" y="13"/>
                  </a:lnTo>
                  <a:lnTo>
                    <a:pt x="63" y="13"/>
                  </a:lnTo>
                  <a:lnTo>
                    <a:pt x="65" y="12"/>
                  </a:lnTo>
                  <a:lnTo>
                    <a:pt x="66" y="12"/>
                  </a:lnTo>
                  <a:lnTo>
                    <a:pt x="68" y="13"/>
                  </a:lnTo>
                  <a:lnTo>
                    <a:pt x="68" y="14"/>
                  </a:lnTo>
                  <a:lnTo>
                    <a:pt x="70" y="14"/>
                  </a:lnTo>
                  <a:lnTo>
                    <a:pt x="70" y="12"/>
                  </a:lnTo>
                  <a:lnTo>
                    <a:pt x="70" y="10"/>
                  </a:lnTo>
                  <a:lnTo>
                    <a:pt x="70" y="9"/>
                  </a:lnTo>
                  <a:lnTo>
                    <a:pt x="70" y="8"/>
                  </a:lnTo>
                  <a:lnTo>
                    <a:pt x="70" y="6"/>
                  </a:lnTo>
                  <a:lnTo>
                    <a:pt x="73" y="4"/>
                  </a:lnTo>
                  <a:lnTo>
                    <a:pt x="74" y="3"/>
                  </a:lnTo>
                  <a:lnTo>
                    <a:pt x="76" y="3"/>
                  </a:lnTo>
                  <a:lnTo>
                    <a:pt x="76" y="2"/>
                  </a:lnTo>
                  <a:lnTo>
                    <a:pt x="80" y="2"/>
                  </a:lnTo>
                  <a:lnTo>
                    <a:pt x="80" y="2"/>
                  </a:lnTo>
                  <a:lnTo>
                    <a:pt x="80" y="3"/>
                  </a:lnTo>
                  <a:lnTo>
                    <a:pt x="82" y="4"/>
                  </a:lnTo>
                  <a:lnTo>
                    <a:pt x="83" y="3"/>
                  </a:lnTo>
                  <a:lnTo>
                    <a:pt x="84" y="2"/>
                  </a:lnTo>
                  <a:lnTo>
                    <a:pt x="84" y="1"/>
                  </a:lnTo>
                  <a:lnTo>
                    <a:pt x="85" y="0"/>
                  </a:lnTo>
                  <a:lnTo>
                    <a:pt x="87" y="1"/>
                  </a:lnTo>
                  <a:lnTo>
                    <a:pt x="88" y="1"/>
                  </a:lnTo>
                  <a:lnTo>
                    <a:pt x="91" y="0"/>
                  </a:lnTo>
                  <a:lnTo>
                    <a:pt x="93" y="0"/>
                  </a:lnTo>
                  <a:lnTo>
                    <a:pt x="96" y="0"/>
                  </a:lnTo>
                  <a:lnTo>
                    <a:pt x="98" y="1"/>
                  </a:lnTo>
                  <a:lnTo>
                    <a:pt x="98" y="2"/>
                  </a:lnTo>
                  <a:lnTo>
                    <a:pt x="98" y="4"/>
                  </a:lnTo>
                  <a:lnTo>
                    <a:pt x="100" y="5"/>
                  </a:lnTo>
                  <a:lnTo>
                    <a:pt x="101" y="6"/>
                  </a:lnTo>
                  <a:lnTo>
                    <a:pt x="101" y="8"/>
                  </a:lnTo>
                  <a:lnTo>
                    <a:pt x="100" y="8"/>
                  </a:lnTo>
                  <a:lnTo>
                    <a:pt x="98" y="8"/>
                  </a:lnTo>
                  <a:lnTo>
                    <a:pt x="99" y="10"/>
                  </a:lnTo>
                  <a:lnTo>
                    <a:pt x="99" y="10"/>
                  </a:lnTo>
                  <a:lnTo>
                    <a:pt x="100" y="13"/>
                  </a:lnTo>
                  <a:lnTo>
                    <a:pt x="100" y="14"/>
                  </a:lnTo>
                  <a:lnTo>
                    <a:pt x="102" y="14"/>
                  </a:lnTo>
                  <a:lnTo>
                    <a:pt x="104" y="15"/>
                  </a:lnTo>
                  <a:lnTo>
                    <a:pt x="105" y="14"/>
                  </a:lnTo>
                  <a:lnTo>
                    <a:pt x="106" y="14"/>
                  </a:lnTo>
                  <a:lnTo>
                    <a:pt x="107" y="16"/>
                  </a:lnTo>
                  <a:lnTo>
                    <a:pt x="108" y="17"/>
                  </a:lnTo>
                  <a:lnTo>
                    <a:pt x="110" y="21"/>
                  </a:lnTo>
                  <a:lnTo>
                    <a:pt x="109" y="22"/>
                  </a:lnTo>
                  <a:lnTo>
                    <a:pt x="110" y="24"/>
                  </a:lnTo>
                  <a:lnTo>
                    <a:pt x="110" y="24"/>
                  </a:lnTo>
                  <a:lnTo>
                    <a:pt x="112" y="25"/>
                  </a:lnTo>
                  <a:lnTo>
                    <a:pt x="112" y="24"/>
                  </a:lnTo>
                  <a:lnTo>
                    <a:pt x="114" y="24"/>
                  </a:lnTo>
                  <a:lnTo>
                    <a:pt x="115" y="24"/>
                  </a:lnTo>
                  <a:lnTo>
                    <a:pt x="116" y="26"/>
                  </a:lnTo>
                  <a:lnTo>
                    <a:pt x="118" y="26"/>
                  </a:lnTo>
                  <a:lnTo>
                    <a:pt x="119" y="26"/>
                  </a:lnTo>
                  <a:lnTo>
                    <a:pt x="122" y="25"/>
                  </a:lnTo>
                  <a:lnTo>
                    <a:pt x="125" y="24"/>
                  </a:lnTo>
                  <a:lnTo>
                    <a:pt x="126" y="24"/>
                  </a:lnTo>
                  <a:lnTo>
                    <a:pt x="126" y="26"/>
                  </a:lnTo>
                  <a:lnTo>
                    <a:pt x="128" y="29"/>
                  </a:lnTo>
                  <a:lnTo>
                    <a:pt x="130" y="30"/>
                  </a:lnTo>
                  <a:lnTo>
                    <a:pt x="131" y="30"/>
                  </a:lnTo>
                  <a:lnTo>
                    <a:pt x="132" y="29"/>
                  </a:lnTo>
                  <a:lnTo>
                    <a:pt x="133" y="30"/>
                  </a:lnTo>
                  <a:lnTo>
                    <a:pt x="134" y="30"/>
                  </a:lnTo>
                  <a:lnTo>
                    <a:pt x="135" y="30"/>
                  </a:lnTo>
                  <a:lnTo>
                    <a:pt x="136" y="31"/>
                  </a:lnTo>
                  <a:lnTo>
                    <a:pt x="137" y="32"/>
                  </a:lnTo>
                  <a:lnTo>
                    <a:pt x="139" y="32"/>
                  </a:lnTo>
                  <a:lnTo>
                    <a:pt x="141" y="33"/>
                  </a:lnTo>
                  <a:lnTo>
                    <a:pt x="142" y="33"/>
                  </a:lnTo>
                  <a:lnTo>
                    <a:pt x="144" y="35"/>
                  </a:lnTo>
                  <a:lnTo>
                    <a:pt x="146" y="35"/>
                  </a:lnTo>
                  <a:lnTo>
                    <a:pt x="146" y="35"/>
                  </a:lnTo>
                  <a:lnTo>
                    <a:pt x="148" y="36"/>
                  </a:lnTo>
                  <a:lnTo>
                    <a:pt x="146" y="36"/>
                  </a:lnTo>
                  <a:lnTo>
                    <a:pt x="148" y="40"/>
                  </a:lnTo>
                  <a:lnTo>
                    <a:pt x="146" y="42"/>
                  </a:lnTo>
                  <a:lnTo>
                    <a:pt x="144" y="42"/>
                  </a:lnTo>
                  <a:lnTo>
                    <a:pt x="145" y="44"/>
                  </a:lnTo>
                  <a:lnTo>
                    <a:pt x="146" y="44"/>
                  </a:lnTo>
                  <a:lnTo>
                    <a:pt x="146" y="44"/>
                  </a:lnTo>
                  <a:lnTo>
                    <a:pt x="144" y="45"/>
                  </a:lnTo>
                  <a:lnTo>
                    <a:pt x="144" y="46"/>
                  </a:lnTo>
                  <a:lnTo>
                    <a:pt x="144" y="48"/>
                  </a:lnTo>
                  <a:lnTo>
                    <a:pt x="144" y="48"/>
                  </a:lnTo>
                  <a:lnTo>
                    <a:pt x="145" y="50"/>
                  </a:lnTo>
                  <a:lnTo>
                    <a:pt x="144" y="51"/>
                  </a:lnTo>
                  <a:lnTo>
                    <a:pt x="146" y="51"/>
                  </a:lnTo>
                  <a:lnTo>
                    <a:pt x="145" y="54"/>
                  </a:lnTo>
                  <a:lnTo>
                    <a:pt x="144" y="57"/>
                  </a:lnTo>
                  <a:lnTo>
                    <a:pt x="143" y="58"/>
                  </a:lnTo>
                  <a:lnTo>
                    <a:pt x="140" y="57"/>
                  </a:lnTo>
                  <a:lnTo>
                    <a:pt x="140" y="58"/>
                  </a:lnTo>
                  <a:lnTo>
                    <a:pt x="137" y="56"/>
                  </a:lnTo>
                  <a:lnTo>
                    <a:pt x="136" y="57"/>
                  </a:lnTo>
                  <a:lnTo>
                    <a:pt x="135" y="59"/>
                  </a:lnTo>
                  <a:lnTo>
                    <a:pt x="133" y="60"/>
                  </a:lnTo>
                  <a:lnTo>
                    <a:pt x="132" y="62"/>
                  </a:lnTo>
                  <a:lnTo>
                    <a:pt x="132" y="64"/>
                  </a:lnTo>
                  <a:lnTo>
                    <a:pt x="132" y="66"/>
                  </a:lnTo>
                  <a:lnTo>
                    <a:pt x="128" y="66"/>
                  </a:lnTo>
                  <a:lnTo>
                    <a:pt x="126" y="66"/>
                  </a:lnTo>
                  <a:lnTo>
                    <a:pt x="125" y="68"/>
                  </a:lnTo>
                  <a:lnTo>
                    <a:pt x="124" y="68"/>
                  </a:lnTo>
                  <a:lnTo>
                    <a:pt x="121" y="69"/>
                  </a:lnTo>
                  <a:lnTo>
                    <a:pt x="121" y="71"/>
                  </a:lnTo>
                  <a:lnTo>
                    <a:pt x="119" y="70"/>
                  </a:lnTo>
                  <a:lnTo>
                    <a:pt x="116" y="72"/>
                  </a:lnTo>
                  <a:lnTo>
                    <a:pt x="115" y="72"/>
                  </a:lnTo>
                  <a:lnTo>
                    <a:pt x="115" y="71"/>
                  </a:lnTo>
                  <a:lnTo>
                    <a:pt x="114" y="72"/>
                  </a:lnTo>
                  <a:lnTo>
                    <a:pt x="112" y="72"/>
                  </a:lnTo>
                  <a:lnTo>
                    <a:pt x="110" y="74"/>
                  </a:lnTo>
                  <a:lnTo>
                    <a:pt x="109" y="74"/>
                  </a:lnTo>
                  <a:lnTo>
                    <a:pt x="108" y="76"/>
                  </a:lnTo>
                  <a:lnTo>
                    <a:pt x="107" y="78"/>
                  </a:lnTo>
                  <a:lnTo>
                    <a:pt x="106" y="78"/>
                  </a:lnTo>
                  <a:lnTo>
                    <a:pt x="106" y="77"/>
                  </a:lnTo>
                  <a:lnTo>
                    <a:pt x="108" y="76"/>
                  </a:lnTo>
                  <a:lnTo>
                    <a:pt x="108" y="76"/>
                  </a:lnTo>
                  <a:lnTo>
                    <a:pt x="108" y="74"/>
                  </a:lnTo>
                  <a:lnTo>
                    <a:pt x="107" y="74"/>
                  </a:lnTo>
                  <a:lnTo>
                    <a:pt x="106" y="76"/>
                  </a:lnTo>
                  <a:lnTo>
                    <a:pt x="105" y="78"/>
                  </a:lnTo>
                  <a:lnTo>
                    <a:pt x="105" y="80"/>
                  </a:lnTo>
                  <a:lnTo>
                    <a:pt x="105" y="81"/>
                  </a:lnTo>
                  <a:lnTo>
                    <a:pt x="104" y="81"/>
                  </a:lnTo>
                  <a:lnTo>
                    <a:pt x="104" y="80"/>
                  </a:lnTo>
                  <a:lnTo>
                    <a:pt x="104" y="79"/>
                  </a:lnTo>
                  <a:lnTo>
                    <a:pt x="104" y="78"/>
                  </a:lnTo>
                  <a:lnTo>
                    <a:pt x="104" y="78"/>
                  </a:lnTo>
                  <a:lnTo>
                    <a:pt x="102" y="78"/>
                  </a:lnTo>
                  <a:lnTo>
                    <a:pt x="102" y="79"/>
                  </a:lnTo>
                  <a:lnTo>
                    <a:pt x="102" y="79"/>
                  </a:lnTo>
                  <a:lnTo>
                    <a:pt x="102" y="78"/>
                  </a:lnTo>
                  <a:lnTo>
                    <a:pt x="102" y="78"/>
                  </a:lnTo>
                  <a:lnTo>
                    <a:pt x="100" y="78"/>
                  </a:lnTo>
                  <a:lnTo>
                    <a:pt x="99" y="77"/>
                  </a:lnTo>
                  <a:lnTo>
                    <a:pt x="99" y="76"/>
                  </a:lnTo>
                  <a:lnTo>
                    <a:pt x="99" y="75"/>
                  </a:lnTo>
                  <a:lnTo>
                    <a:pt x="98" y="77"/>
                  </a:lnTo>
                  <a:lnTo>
                    <a:pt x="98" y="78"/>
                  </a:lnTo>
                  <a:lnTo>
                    <a:pt x="96" y="76"/>
                  </a:lnTo>
                  <a:lnTo>
                    <a:pt x="96" y="77"/>
                  </a:lnTo>
                  <a:lnTo>
                    <a:pt x="97" y="78"/>
                  </a:lnTo>
                  <a:lnTo>
                    <a:pt x="98" y="78"/>
                  </a:lnTo>
                  <a:lnTo>
                    <a:pt x="98" y="78"/>
                  </a:lnTo>
                  <a:lnTo>
                    <a:pt x="98" y="79"/>
                  </a:lnTo>
                  <a:lnTo>
                    <a:pt x="98" y="80"/>
                  </a:lnTo>
                  <a:lnTo>
                    <a:pt x="99" y="80"/>
                  </a:lnTo>
                  <a:lnTo>
                    <a:pt x="99" y="80"/>
                  </a:lnTo>
                  <a:lnTo>
                    <a:pt x="99" y="79"/>
                  </a:lnTo>
                  <a:lnTo>
                    <a:pt x="101" y="80"/>
                  </a:lnTo>
                  <a:lnTo>
                    <a:pt x="102" y="80"/>
                  </a:lnTo>
                  <a:lnTo>
                    <a:pt x="102" y="80"/>
                  </a:lnTo>
                  <a:lnTo>
                    <a:pt x="102" y="82"/>
                  </a:lnTo>
                  <a:lnTo>
                    <a:pt x="102" y="82"/>
                  </a:lnTo>
                  <a:lnTo>
                    <a:pt x="103" y="82"/>
                  </a:lnTo>
                  <a:lnTo>
                    <a:pt x="103" y="82"/>
                  </a:lnTo>
                  <a:lnTo>
                    <a:pt x="103" y="83"/>
                  </a:lnTo>
                  <a:lnTo>
                    <a:pt x="105" y="83"/>
                  </a:lnTo>
                  <a:lnTo>
                    <a:pt x="106" y="84"/>
                  </a:lnTo>
                  <a:lnTo>
                    <a:pt x="106" y="86"/>
                  </a:lnTo>
                  <a:lnTo>
                    <a:pt x="106" y="87"/>
                  </a:lnTo>
                  <a:lnTo>
                    <a:pt x="107" y="86"/>
                  </a:lnTo>
                  <a:lnTo>
                    <a:pt x="110" y="87"/>
                  </a:lnTo>
                  <a:lnTo>
                    <a:pt x="110" y="86"/>
                  </a:lnTo>
                  <a:lnTo>
                    <a:pt x="111" y="88"/>
                  </a:lnTo>
                  <a:lnTo>
                    <a:pt x="113" y="86"/>
                  </a:lnTo>
                  <a:lnTo>
                    <a:pt x="114" y="86"/>
                  </a:lnTo>
                  <a:lnTo>
                    <a:pt x="114" y="86"/>
                  </a:lnTo>
                  <a:lnTo>
                    <a:pt x="115" y="86"/>
                  </a:lnTo>
                  <a:lnTo>
                    <a:pt x="117" y="85"/>
                  </a:lnTo>
                  <a:lnTo>
                    <a:pt x="119" y="86"/>
                  </a:lnTo>
                  <a:lnTo>
                    <a:pt x="118" y="87"/>
                  </a:lnTo>
                  <a:lnTo>
                    <a:pt x="118" y="87"/>
                  </a:lnTo>
                  <a:lnTo>
                    <a:pt x="118" y="88"/>
                  </a:lnTo>
                  <a:lnTo>
                    <a:pt x="118" y="90"/>
                  </a:lnTo>
                  <a:lnTo>
                    <a:pt x="115" y="90"/>
                  </a:lnTo>
                  <a:lnTo>
                    <a:pt x="114" y="91"/>
                  </a:lnTo>
                  <a:lnTo>
                    <a:pt x="110" y="89"/>
                  </a:lnTo>
                  <a:lnTo>
                    <a:pt x="107" y="92"/>
                  </a:lnTo>
                  <a:lnTo>
                    <a:pt x="106" y="93"/>
                  </a:lnTo>
                  <a:lnTo>
                    <a:pt x="104" y="93"/>
                  </a:lnTo>
                  <a:lnTo>
                    <a:pt x="102" y="94"/>
                  </a:lnTo>
                  <a:lnTo>
                    <a:pt x="102" y="94"/>
                  </a:lnTo>
                  <a:lnTo>
                    <a:pt x="102" y="94"/>
                  </a:lnTo>
                  <a:lnTo>
                    <a:pt x="101" y="95"/>
                  </a:lnTo>
                  <a:lnTo>
                    <a:pt x="101" y="96"/>
                  </a:lnTo>
                  <a:lnTo>
                    <a:pt x="100" y="96"/>
                  </a:lnTo>
                  <a:lnTo>
                    <a:pt x="99" y="96"/>
                  </a:lnTo>
                  <a:lnTo>
                    <a:pt x="98" y="98"/>
                  </a:lnTo>
                  <a:lnTo>
                    <a:pt x="95" y="98"/>
                  </a:lnTo>
                  <a:lnTo>
                    <a:pt x="95" y="97"/>
                  </a:lnTo>
                  <a:lnTo>
                    <a:pt x="93" y="96"/>
                  </a:lnTo>
                  <a:lnTo>
                    <a:pt x="94" y="95"/>
                  </a:lnTo>
                  <a:lnTo>
                    <a:pt x="94" y="93"/>
                  </a:lnTo>
                  <a:lnTo>
                    <a:pt x="94" y="92"/>
                  </a:lnTo>
                  <a:lnTo>
                    <a:pt x="94" y="90"/>
                  </a:lnTo>
                  <a:lnTo>
                    <a:pt x="93" y="89"/>
                  </a:lnTo>
                  <a:lnTo>
                    <a:pt x="92" y="89"/>
                  </a:lnTo>
                  <a:lnTo>
                    <a:pt x="91" y="89"/>
                  </a:lnTo>
                  <a:lnTo>
                    <a:pt x="90" y="88"/>
                  </a:lnTo>
                  <a:lnTo>
                    <a:pt x="88" y="86"/>
                  </a:lnTo>
                  <a:lnTo>
                    <a:pt x="86" y="86"/>
                  </a:lnTo>
                  <a:lnTo>
                    <a:pt x="86" y="86"/>
                  </a:lnTo>
                  <a:lnTo>
                    <a:pt x="86" y="85"/>
                  </a:lnTo>
                  <a:lnTo>
                    <a:pt x="88" y="84"/>
                  </a:lnTo>
                  <a:lnTo>
                    <a:pt x="90" y="82"/>
                  </a:lnTo>
                  <a:lnTo>
                    <a:pt x="91" y="82"/>
                  </a:lnTo>
                  <a:lnTo>
                    <a:pt x="95" y="80"/>
                  </a:lnTo>
                  <a:lnTo>
                    <a:pt x="96" y="80"/>
                  </a:lnTo>
                  <a:lnTo>
                    <a:pt x="95" y="80"/>
                  </a:lnTo>
                  <a:lnTo>
                    <a:pt x="95" y="78"/>
                  </a:lnTo>
                  <a:lnTo>
                    <a:pt x="94" y="78"/>
                  </a:lnTo>
                  <a:lnTo>
                    <a:pt x="93" y="78"/>
                  </a:lnTo>
                  <a:lnTo>
                    <a:pt x="92" y="78"/>
                  </a:lnTo>
                  <a:lnTo>
                    <a:pt x="92" y="77"/>
                  </a:lnTo>
                  <a:lnTo>
                    <a:pt x="90" y="78"/>
                  </a:lnTo>
                  <a:lnTo>
                    <a:pt x="90" y="78"/>
                  </a:lnTo>
                  <a:lnTo>
                    <a:pt x="89" y="78"/>
                  </a:lnTo>
                  <a:lnTo>
                    <a:pt x="86" y="79"/>
                  </a:lnTo>
                  <a:lnTo>
                    <a:pt x="83" y="78"/>
                  </a:lnTo>
                  <a:lnTo>
                    <a:pt x="82" y="77"/>
                  </a:lnTo>
                  <a:lnTo>
                    <a:pt x="82" y="76"/>
                  </a:lnTo>
                  <a:lnTo>
                    <a:pt x="80" y="77"/>
                  </a:lnTo>
                  <a:lnTo>
                    <a:pt x="80" y="76"/>
                  </a:lnTo>
                  <a:lnTo>
                    <a:pt x="82" y="74"/>
                  </a:lnTo>
                  <a:lnTo>
                    <a:pt x="82" y="74"/>
                  </a:lnTo>
                  <a:lnTo>
                    <a:pt x="79" y="74"/>
                  </a:lnTo>
                  <a:lnTo>
                    <a:pt x="78" y="74"/>
                  </a:lnTo>
                  <a:lnTo>
                    <a:pt x="80" y="73"/>
                  </a:lnTo>
                  <a:lnTo>
                    <a:pt x="83" y="74"/>
                  </a:lnTo>
                  <a:lnTo>
                    <a:pt x="84" y="73"/>
                  </a:lnTo>
                  <a:lnTo>
                    <a:pt x="83" y="73"/>
                  </a:lnTo>
                  <a:lnTo>
                    <a:pt x="82" y="72"/>
                  </a:lnTo>
                  <a:lnTo>
                    <a:pt x="81" y="71"/>
                  </a:lnTo>
                  <a:lnTo>
                    <a:pt x="80" y="70"/>
                  </a:lnTo>
                  <a:lnTo>
                    <a:pt x="80" y="71"/>
                  </a:lnTo>
                  <a:lnTo>
                    <a:pt x="79" y="72"/>
                  </a:lnTo>
                  <a:lnTo>
                    <a:pt x="78" y="72"/>
                  </a:lnTo>
                  <a:lnTo>
                    <a:pt x="78" y="70"/>
                  </a:lnTo>
                  <a:lnTo>
                    <a:pt x="77" y="71"/>
                  </a:lnTo>
                  <a:lnTo>
                    <a:pt x="75" y="72"/>
                  </a:lnTo>
                  <a:lnTo>
                    <a:pt x="73" y="72"/>
                  </a:lnTo>
                  <a:lnTo>
                    <a:pt x="72" y="73"/>
                  </a:lnTo>
                  <a:lnTo>
                    <a:pt x="71" y="73"/>
                  </a:lnTo>
                  <a:lnTo>
                    <a:pt x="70" y="74"/>
                  </a:lnTo>
                  <a:lnTo>
                    <a:pt x="69" y="77"/>
                  </a:lnTo>
                  <a:lnTo>
                    <a:pt x="68" y="77"/>
                  </a:lnTo>
                  <a:lnTo>
                    <a:pt x="68" y="76"/>
                  </a:lnTo>
                  <a:lnTo>
                    <a:pt x="66" y="76"/>
                  </a:lnTo>
                  <a:lnTo>
                    <a:pt x="66" y="75"/>
                  </a:lnTo>
                  <a:lnTo>
                    <a:pt x="66" y="76"/>
                  </a:lnTo>
                  <a:lnTo>
                    <a:pt x="68" y="77"/>
                  </a:lnTo>
                  <a:lnTo>
                    <a:pt x="68" y="79"/>
                  </a:lnTo>
                  <a:lnTo>
                    <a:pt x="67" y="80"/>
                  </a:lnTo>
                  <a:lnTo>
                    <a:pt x="66" y="81"/>
                  </a:lnTo>
                  <a:lnTo>
                    <a:pt x="64" y="81"/>
                  </a:lnTo>
                  <a:lnTo>
                    <a:pt x="64" y="82"/>
                  </a:lnTo>
                  <a:lnTo>
                    <a:pt x="63" y="82"/>
                  </a:lnTo>
                  <a:lnTo>
                    <a:pt x="63" y="84"/>
                  </a:lnTo>
                  <a:lnTo>
                    <a:pt x="62" y="83"/>
                  </a:lnTo>
                  <a:lnTo>
                    <a:pt x="62" y="82"/>
                  </a:lnTo>
                  <a:lnTo>
                    <a:pt x="62" y="81"/>
                  </a:lnTo>
                  <a:lnTo>
                    <a:pt x="62" y="84"/>
                  </a:lnTo>
                  <a:lnTo>
                    <a:pt x="62" y="86"/>
                  </a:lnTo>
                  <a:lnTo>
                    <a:pt x="62" y="86"/>
                  </a:lnTo>
                  <a:lnTo>
                    <a:pt x="61" y="86"/>
                  </a:lnTo>
                  <a:lnTo>
                    <a:pt x="60" y="86"/>
                  </a:lnTo>
                  <a:lnTo>
                    <a:pt x="58" y="86"/>
                  </a:lnTo>
                  <a:lnTo>
                    <a:pt x="56" y="87"/>
                  </a:lnTo>
                  <a:lnTo>
                    <a:pt x="54" y="88"/>
                  </a:lnTo>
                  <a:lnTo>
                    <a:pt x="53" y="88"/>
                  </a:lnTo>
                  <a:lnTo>
                    <a:pt x="51" y="86"/>
                  </a:lnTo>
                  <a:lnTo>
                    <a:pt x="50" y="86"/>
                  </a:lnTo>
                  <a:lnTo>
                    <a:pt x="50" y="85"/>
                  </a:lnTo>
                  <a:lnTo>
                    <a:pt x="51" y="85"/>
                  </a:lnTo>
                  <a:lnTo>
                    <a:pt x="52" y="84"/>
                  </a:lnTo>
                  <a:lnTo>
                    <a:pt x="52" y="83"/>
                  </a:lnTo>
                  <a:lnTo>
                    <a:pt x="52" y="82"/>
                  </a:lnTo>
                  <a:lnTo>
                    <a:pt x="54" y="81"/>
                  </a:lnTo>
                  <a:lnTo>
                    <a:pt x="54" y="80"/>
                  </a:lnTo>
                  <a:lnTo>
                    <a:pt x="54" y="79"/>
                  </a:lnTo>
                  <a:lnTo>
                    <a:pt x="56" y="78"/>
                  </a:lnTo>
                  <a:lnTo>
                    <a:pt x="56" y="75"/>
                  </a:lnTo>
                  <a:lnTo>
                    <a:pt x="56" y="74"/>
                  </a:lnTo>
                  <a:lnTo>
                    <a:pt x="58" y="74"/>
                  </a:lnTo>
                  <a:lnTo>
                    <a:pt x="58" y="74"/>
                  </a:lnTo>
                  <a:lnTo>
                    <a:pt x="60" y="74"/>
                  </a:lnTo>
                  <a:lnTo>
                    <a:pt x="63" y="74"/>
                  </a:lnTo>
                  <a:lnTo>
                    <a:pt x="64" y="74"/>
                  </a:lnTo>
                  <a:lnTo>
                    <a:pt x="64" y="73"/>
                  </a:lnTo>
                  <a:lnTo>
                    <a:pt x="64" y="72"/>
                  </a:lnTo>
                  <a:lnTo>
                    <a:pt x="64" y="70"/>
                  </a:lnTo>
                  <a:lnTo>
                    <a:pt x="64" y="70"/>
                  </a:lnTo>
                  <a:lnTo>
                    <a:pt x="64" y="68"/>
                  </a:lnTo>
                  <a:lnTo>
                    <a:pt x="61" y="67"/>
                  </a:lnTo>
                  <a:lnTo>
                    <a:pt x="60" y="65"/>
                  </a:lnTo>
                  <a:lnTo>
                    <a:pt x="60" y="64"/>
                  </a:lnTo>
                  <a:lnTo>
                    <a:pt x="60" y="63"/>
                  </a:lnTo>
                  <a:lnTo>
                    <a:pt x="59" y="62"/>
                  </a:lnTo>
                  <a:lnTo>
                    <a:pt x="58" y="62"/>
                  </a:lnTo>
                  <a:lnTo>
                    <a:pt x="58" y="61"/>
                  </a:lnTo>
                  <a:lnTo>
                    <a:pt x="58" y="58"/>
                  </a:lnTo>
                  <a:lnTo>
                    <a:pt x="58" y="57"/>
                  </a:lnTo>
                  <a:lnTo>
                    <a:pt x="58" y="56"/>
                  </a:lnTo>
                  <a:lnTo>
                    <a:pt x="57" y="55"/>
                  </a:lnTo>
                  <a:lnTo>
                    <a:pt x="56" y="55"/>
                  </a:lnTo>
                  <a:lnTo>
                    <a:pt x="54" y="54"/>
                  </a:lnTo>
                  <a:lnTo>
                    <a:pt x="53" y="53"/>
                  </a:lnTo>
                  <a:lnTo>
                    <a:pt x="51" y="54"/>
                  </a:lnTo>
                  <a:lnTo>
                    <a:pt x="50" y="53"/>
                  </a:lnTo>
                  <a:lnTo>
                    <a:pt x="47" y="51"/>
                  </a:lnTo>
                  <a:lnTo>
                    <a:pt x="46" y="50"/>
                  </a:lnTo>
                  <a:lnTo>
                    <a:pt x="43" y="50"/>
                  </a:lnTo>
                  <a:lnTo>
                    <a:pt x="41" y="50"/>
                  </a:lnTo>
                  <a:lnTo>
                    <a:pt x="40" y="50"/>
                  </a:lnTo>
                  <a:lnTo>
                    <a:pt x="38" y="50"/>
                  </a:lnTo>
                  <a:lnTo>
                    <a:pt x="38" y="51"/>
                  </a:lnTo>
                  <a:lnTo>
                    <a:pt x="37" y="5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7" name="Freeform 221"/>
            <p:cNvSpPr>
              <a:spLocks/>
            </p:cNvSpPr>
            <p:nvPr/>
          </p:nvSpPr>
          <p:spPr bwMode="auto">
            <a:xfrm>
              <a:off x="2417763" y="3446463"/>
              <a:ext cx="88900" cy="52387"/>
            </a:xfrm>
            <a:custGeom>
              <a:avLst/>
              <a:gdLst>
                <a:gd name="T0" fmla="*/ 55 w 56"/>
                <a:gd name="T1" fmla="*/ 22 h 33"/>
                <a:gd name="T2" fmla="*/ 53 w 56"/>
                <a:gd name="T3" fmla="*/ 22 h 33"/>
                <a:gd name="T4" fmla="*/ 51 w 56"/>
                <a:gd name="T5" fmla="*/ 24 h 33"/>
                <a:gd name="T6" fmla="*/ 50 w 56"/>
                <a:gd name="T7" fmla="*/ 26 h 33"/>
                <a:gd name="T8" fmla="*/ 48 w 56"/>
                <a:gd name="T9" fmla="*/ 28 h 33"/>
                <a:gd name="T10" fmla="*/ 46 w 56"/>
                <a:gd name="T11" fmla="*/ 30 h 33"/>
                <a:gd name="T12" fmla="*/ 43 w 56"/>
                <a:gd name="T13" fmla="*/ 30 h 33"/>
                <a:gd name="T14" fmla="*/ 41 w 56"/>
                <a:gd name="T15" fmla="*/ 32 h 33"/>
                <a:gd name="T16" fmla="*/ 40 w 56"/>
                <a:gd name="T17" fmla="*/ 33 h 33"/>
                <a:gd name="T18" fmla="*/ 39 w 56"/>
                <a:gd name="T19" fmla="*/ 30 h 33"/>
                <a:gd name="T20" fmla="*/ 32 w 56"/>
                <a:gd name="T21" fmla="*/ 28 h 33"/>
                <a:gd name="T22" fmla="*/ 25 w 56"/>
                <a:gd name="T23" fmla="*/ 28 h 33"/>
                <a:gd name="T24" fmla="*/ 24 w 56"/>
                <a:gd name="T25" fmla="*/ 30 h 33"/>
                <a:gd name="T26" fmla="*/ 21 w 56"/>
                <a:gd name="T27" fmla="*/ 32 h 33"/>
                <a:gd name="T28" fmla="*/ 18 w 56"/>
                <a:gd name="T29" fmla="*/ 32 h 33"/>
                <a:gd name="T30" fmla="*/ 15 w 56"/>
                <a:gd name="T31" fmla="*/ 30 h 33"/>
                <a:gd name="T32" fmla="*/ 11 w 56"/>
                <a:gd name="T33" fmla="*/ 26 h 33"/>
                <a:gd name="T34" fmla="*/ 5 w 56"/>
                <a:gd name="T35" fmla="*/ 21 h 33"/>
                <a:gd name="T36" fmla="*/ 3 w 56"/>
                <a:gd name="T37" fmla="*/ 16 h 33"/>
                <a:gd name="T38" fmla="*/ 1 w 56"/>
                <a:gd name="T39" fmla="*/ 14 h 33"/>
                <a:gd name="T40" fmla="*/ 0 w 56"/>
                <a:gd name="T41" fmla="*/ 11 h 33"/>
                <a:gd name="T42" fmla="*/ 3 w 56"/>
                <a:gd name="T43" fmla="*/ 12 h 33"/>
                <a:gd name="T44" fmla="*/ 3 w 56"/>
                <a:gd name="T45" fmla="*/ 10 h 33"/>
                <a:gd name="T46" fmla="*/ 9 w 56"/>
                <a:gd name="T47" fmla="*/ 9 h 33"/>
                <a:gd name="T48" fmla="*/ 12 w 56"/>
                <a:gd name="T49" fmla="*/ 6 h 33"/>
                <a:gd name="T50" fmla="*/ 18 w 56"/>
                <a:gd name="T51" fmla="*/ 0 h 33"/>
                <a:gd name="T52" fmla="*/ 21 w 56"/>
                <a:gd name="T53" fmla="*/ 2 h 33"/>
                <a:gd name="T54" fmla="*/ 23 w 56"/>
                <a:gd name="T55" fmla="*/ 4 h 33"/>
                <a:gd name="T56" fmla="*/ 26 w 56"/>
                <a:gd name="T57" fmla="*/ 2 h 33"/>
                <a:gd name="T58" fmla="*/ 28 w 56"/>
                <a:gd name="T59" fmla="*/ 4 h 33"/>
                <a:gd name="T60" fmla="*/ 33 w 56"/>
                <a:gd name="T61" fmla="*/ 5 h 33"/>
                <a:gd name="T62" fmla="*/ 35 w 56"/>
                <a:gd name="T63" fmla="*/ 7 h 33"/>
                <a:gd name="T64" fmla="*/ 36 w 56"/>
                <a:gd name="T65" fmla="*/ 8 h 33"/>
                <a:gd name="T66" fmla="*/ 38 w 56"/>
                <a:gd name="T67" fmla="*/ 12 h 33"/>
                <a:gd name="T68" fmla="*/ 41 w 56"/>
                <a:gd name="T69" fmla="*/ 11 h 33"/>
                <a:gd name="T70" fmla="*/ 41 w 56"/>
                <a:gd name="T71" fmla="*/ 10 h 33"/>
                <a:gd name="T72" fmla="*/ 47 w 56"/>
                <a:gd name="T73" fmla="*/ 11 h 33"/>
                <a:gd name="T74" fmla="*/ 49 w 56"/>
                <a:gd name="T75" fmla="*/ 14 h 33"/>
                <a:gd name="T76" fmla="*/ 51 w 56"/>
                <a:gd name="T77" fmla="*/ 15 h 33"/>
                <a:gd name="T78" fmla="*/ 56 w 56"/>
                <a:gd name="T79"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 h="33">
                  <a:moveTo>
                    <a:pt x="56" y="20"/>
                  </a:moveTo>
                  <a:lnTo>
                    <a:pt x="55" y="22"/>
                  </a:lnTo>
                  <a:lnTo>
                    <a:pt x="53" y="22"/>
                  </a:lnTo>
                  <a:lnTo>
                    <a:pt x="53" y="22"/>
                  </a:lnTo>
                  <a:lnTo>
                    <a:pt x="52" y="24"/>
                  </a:lnTo>
                  <a:lnTo>
                    <a:pt x="51" y="24"/>
                  </a:lnTo>
                  <a:lnTo>
                    <a:pt x="51" y="25"/>
                  </a:lnTo>
                  <a:lnTo>
                    <a:pt x="50" y="26"/>
                  </a:lnTo>
                  <a:lnTo>
                    <a:pt x="49" y="28"/>
                  </a:lnTo>
                  <a:lnTo>
                    <a:pt x="48" y="28"/>
                  </a:lnTo>
                  <a:lnTo>
                    <a:pt x="48" y="29"/>
                  </a:lnTo>
                  <a:lnTo>
                    <a:pt x="46" y="30"/>
                  </a:lnTo>
                  <a:lnTo>
                    <a:pt x="44" y="31"/>
                  </a:lnTo>
                  <a:lnTo>
                    <a:pt x="43" y="30"/>
                  </a:lnTo>
                  <a:lnTo>
                    <a:pt x="42" y="30"/>
                  </a:lnTo>
                  <a:lnTo>
                    <a:pt x="41" y="32"/>
                  </a:lnTo>
                  <a:lnTo>
                    <a:pt x="40" y="33"/>
                  </a:lnTo>
                  <a:lnTo>
                    <a:pt x="40" y="33"/>
                  </a:lnTo>
                  <a:lnTo>
                    <a:pt x="40" y="31"/>
                  </a:lnTo>
                  <a:lnTo>
                    <a:pt x="39" y="30"/>
                  </a:lnTo>
                  <a:lnTo>
                    <a:pt x="34" y="30"/>
                  </a:lnTo>
                  <a:lnTo>
                    <a:pt x="32" y="28"/>
                  </a:lnTo>
                  <a:lnTo>
                    <a:pt x="31" y="28"/>
                  </a:lnTo>
                  <a:lnTo>
                    <a:pt x="25" y="28"/>
                  </a:lnTo>
                  <a:lnTo>
                    <a:pt x="25" y="29"/>
                  </a:lnTo>
                  <a:lnTo>
                    <a:pt x="24" y="30"/>
                  </a:lnTo>
                  <a:lnTo>
                    <a:pt x="23" y="32"/>
                  </a:lnTo>
                  <a:lnTo>
                    <a:pt x="21" y="32"/>
                  </a:lnTo>
                  <a:lnTo>
                    <a:pt x="20" y="32"/>
                  </a:lnTo>
                  <a:lnTo>
                    <a:pt x="18" y="32"/>
                  </a:lnTo>
                  <a:lnTo>
                    <a:pt x="17" y="31"/>
                  </a:lnTo>
                  <a:lnTo>
                    <a:pt x="15" y="30"/>
                  </a:lnTo>
                  <a:lnTo>
                    <a:pt x="14" y="30"/>
                  </a:lnTo>
                  <a:lnTo>
                    <a:pt x="11" y="26"/>
                  </a:lnTo>
                  <a:lnTo>
                    <a:pt x="9" y="24"/>
                  </a:lnTo>
                  <a:lnTo>
                    <a:pt x="5" y="21"/>
                  </a:lnTo>
                  <a:lnTo>
                    <a:pt x="3" y="19"/>
                  </a:lnTo>
                  <a:lnTo>
                    <a:pt x="3" y="16"/>
                  </a:lnTo>
                  <a:lnTo>
                    <a:pt x="3" y="15"/>
                  </a:lnTo>
                  <a:lnTo>
                    <a:pt x="1" y="14"/>
                  </a:lnTo>
                  <a:lnTo>
                    <a:pt x="0" y="12"/>
                  </a:lnTo>
                  <a:lnTo>
                    <a:pt x="0" y="11"/>
                  </a:lnTo>
                  <a:lnTo>
                    <a:pt x="0" y="10"/>
                  </a:lnTo>
                  <a:lnTo>
                    <a:pt x="3" y="12"/>
                  </a:lnTo>
                  <a:lnTo>
                    <a:pt x="3" y="12"/>
                  </a:lnTo>
                  <a:lnTo>
                    <a:pt x="3" y="10"/>
                  </a:lnTo>
                  <a:lnTo>
                    <a:pt x="6" y="10"/>
                  </a:lnTo>
                  <a:lnTo>
                    <a:pt x="9" y="9"/>
                  </a:lnTo>
                  <a:lnTo>
                    <a:pt x="11" y="8"/>
                  </a:lnTo>
                  <a:lnTo>
                    <a:pt x="12" y="6"/>
                  </a:lnTo>
                  <a:lnTo>
                    <a:pt x="18" y="4"/>
                  </a:lnTo>
                  <a:lnTo>
                    <a:pt x="18" y="0"/>
                  </a:lnTo>
                  <a:lnTo>
                    <a:pt x="20" y="1"/>
                  </a:lnTo>
                  <a:lnTo>
                    <a:pt x="21" y="2"/>
                  </a:lnTo>
                  <a:lnTo>
                    <a:pt x="22" y="4"/>
                  </a:lnTo>
                  <a:lnTo>
                    <a:pt x="23" y="4"/>
                  </a:lnTo>
                  <a:lnTo>
                    <a:pt x="24" y="4"/>
                  </a:lnTo>
                  <a:lnTo>
                    <a:pt x="26" y="2"/>
                  </a:lnTo>
                  <a:lnTo>
                    <a:pt x="27" y="3"/>
                  </a:lnTo>
                  <a:lnTo>
                    <a:pt x="28" y="4"/>
                  </a:lnTo>
                  <a:lnTo>
                    <a:pt x="29" y="4"/>
                  </a:lnTo>
                  <a:lnTo>
                    <a:pt x="33" y="5"/>
                  </a:lnTo>
                  <a:lnTo>
                    <a:pt x="34" y="7"/>
                  </a:lnTo>
                  <a:lnTo>
                    <a:pt x="35" y="7"/>
                  </a:lnTo>
                  <a:lnTo>
                    <a:pt x="36" y="7"/>
                  </a:lnTo>
                  <a:lnTo>
                    <a:pt x="36" y="8"/>
                  </a:lnTo>
                  <a:lnTo>
                    <a:pt x="35" y="9"/>
                  </a:lnTo>
                  <a:lnTo>
                    <a:pt x="38" y="12"/>
                  </a:lnTo>
                  <a:lnTo>
                    <a:pt x="39" y="12"/>
                  </a:lnTo>
                  <a:lnTo>
                    <a:pt x="41" y="11"/>
                  </a:lnTo>
                  <a:lnTo>
                    <a:pt x="40" y="10"/>
                  </a:lnTo>
                  <a:lnTo>
                    <a:pt x="41" y="10"/>
                  </a:lnTo>
                  <a:lnTo>
                    <a:pt x="44" y="11"/>
                  </a:lnTo>
                  <a:lnTo>
                    <a:pt x="47" y="11"/>
                  </a:lnTo>
                  <a:lnTo>
                    <a:pt x="47" y="14"/>
                  </a:lnTo>
                  <a:lnTo>
                    <a:pt x="49" y="14"/>
                  </a:lnTo>
                  <a:lnTo>
                    <a:pt x="49" y="14"/>
                  </a:lnTo>
                  <a:lnTo>
                    <a:pt x="51" y="15"/>
                  </a:lnTo>
                  <a:lnTo>
                    <a:pt x="53" y="19"/>
                  </a:lnTo>
                  <a:lnTo>
                    <a:pt x="56" y="2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8" name="Freeform 222"/>
            <p:cNvSpPr>
              <a:spLocks/>
            </p:cNvSpPr>
            <p:nvPr/>
          </p:nvSpPr>
          <p:spPr bwMode="auto">
            <a:xfrm>
              <a:off x="2339976" y="3516313"/>
              <a:ext cx="57150" cy="33337"/>
            </a:xfrm>
            <a:custGeom>
              <a:avLst/>
              <a:gdLst>
                <a:gd name="T0" fmla="*/ 8 w 36"/>
                <a:gd name="T1" fmla="*/ 19 h 21"/>
                <a:gd name="T2" fmla="*/ 7 w 36"/>
                <a:gd name="T3" fmla="*/ 18 h 21"/>
                <a:gd name="T4" fmla="*/ 6 w 36"/>
                <a:gd name="T5" fmla="*/ 14 h 21"/>
                <a:gd name="T6" fmla="*/ 2 w 36"/>
                <a:gd name="T7" fmla="*/ 17 h 21"/>
                <a:gd name="T8" fmla="*/ 0 w 36"/>
                <a:gd name="T9" fmla="*/ 18 h 21"/>
                <a:gd name="T10" fmla="*/ 2 w 36"/>
                <a:gd name="T11" fmla="*/ 12 h 21"/>
                <a:gd name="T12" fmla="*/ 2 w 36"/>
                <a:gd name="T13" fmla="*/ 11 h 21"/>
                <a:gd name="T14" fmla="*/ 4 w 36"/>
                <a:gd name="T15" fmla="*/ 10 h 21"/>
                <a:gd name="T16" fmla="*/ 5 w 36"/>
                <a:gd name="T17" fmla="*/ 7 h 21"/>
                <a:gd name="T18" fmla="*/ 8 w 36"/>
                <a:gd name="T19" fmla="*/ 2 h 21"/>
                <a:gd name="T20" fmla="*/ 11 w 36"/>
                <a:gd name="T21" fmla="*/ 2 h 21"/>
                <a:gd name="T22" fmla="*/ 13 w 36"/>
                <a:gd name="T23" fmla="*/ 0 h 21"/>
                <a:gd name="T24" fmla="*/ 20 w 36"/>
                <a:gd name="T25" fmla="*/ 0 h 21"/>
                <a:gd name="T26" fmla="*/ 26 w 36"/>
                <a:gd name="T27" fmla="*/ 0 h 21"/>
                <a:gd name="T28" fmla="*/ 30 w 36"/>
                <a:gd name="T29" fmla="*/ 3 h 21"/>
                <a:gd name="T30" fmla="*/ 29 w 36"/>
                <a:gd name="T31" fmla="*/ 6 h 21"/>
                <a:gd name="T32" fmla="*/ 32 w 36"/>
                <a:gd name="T33" fmla="*/ 8 h 21"/>
                <a:gd name="T34" fmla="*/ 34 w 36"/>
                <a:gd name="T35" fmla="*/ 9 h 21"/>
                <a:gd name="T36" fmla="*/ 36 w 36"/>
                <a:gd name="T37" fmla="*/ 9 h 21"/>
                <a:gd name="T38" fmla="*/ 36 w 36"/>
                <a:gd name="T39" fmla="*/ 12 h 21"/>
                <a:gd name="T40" fmla="*/ 34 w 36"/>
                <a:gd name="T41" fmla="*/ 12 h 21"/>
                <a:gd name="T42" fmla="*/ 34 w 36"/>
                <a:gd name="T43" fmla="*/ 14 h 21"/>
                <a:gd name="T44" fmla="*/ 34 w 36"/>
                <a:gd name="T45" fmla="*/ 16 h 21"/>
                <a:gd name="T46" fmla="*/ 30 w 36"/>
                <a:gd name="T47" fmla="*/ 15 h 21"/>
                <a:gd name="T48" fmla="*/ 28 w 36"/>
                <a:gd name="T49" fmla="*/ 14 h 21"/>
                <a:gd name="T50" fmla="*/ 26 w 36"/>
                <a:gd name="T51" fmla="*/ 18 h 21"/>
                <a:gd name="T52" fmla="*/ 25 w 36"/>
                <a:gd name="T53" fmla="*/ 20 h 21"/>
                <a:gd name="T54" fmla="*/ 23 w 36"/>
                <a:gd name="T55" fmla="*/ 19 h 21"/>
                <a:gd name="T56" fmla="*/ 20 w 36"/>
                <a:gd name="T57" fmla="*/ 14 h 21"/>
                <a:gd name="T58" fmla="*/ 18 w 36"/>
                <a:gd name="T59" fmla="*/ 16 h 21"/>
                <a:gd name="T60" fmla="*/ 17 w 36"/>
                <a:gd name="T61" fmla="*/ 19 h 21"/>
                <a:gd name="T62" fmla="*/ 14 w 36"/>
                <a:gd name="T63" fmla="*/ 20 h 21"/>
                <a:gd name="T64" fmla="*/ 9 w 36"/>
                <a:gd name="T6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21">
                  <a:moveTo>
                    <a:pt x="9" y="21"/>
                  </a:moveTo>
                  <a:lnTo>
                    <a:pt x="8" y="19"/>
                  </a:lnTo>
                  <a:lnTo>
                    <a:pt x="7" y="19"/>
                  </a:lnTo>
                  <a:lnTo>
                    <a:pt x="7" y="18"/>
                  </a:lnTo>
                  <a:lnTo>
                    <a:pt x="7" y="15"/>
                  </a:lnTo>
                  <a:lnTo>
                    <a:pt x="6" y="14"/>
                  </a:lnTo>
                  <a:lnTo>
                    <a:pt x="4" y="14"/>
                  </a:lnTo>
                  <a:lnTo>
                    <a:pt x="2" y="17"/>
                  </a:lnTo>
                  <a:lnTo>
                    <a:pt x="1" y="18"/>
                  </a:lnTo>
                  <a:lnTo>
                    <a:pt x="0" y="18"/>
                  </a:lnTo>
                  <a:lnTo>
                    <a:pt x="1" y="14"/>
                  </a:lnTo>
                  <a:lnTo>
                    <a:pt x="2" y="12"/>
                  </a:lnTo>
                  <a:lnTo>
                    <a:pt x="2" y="12"/>
                  </a:lnTo>
                  <a:lnTo>
                    <a:pt x="2" y="11"/>
                  </a:lnTo>
                  <a:lnTo>
                    <a:pt x="4" y="10"/>
                  </a:lnTo>
                  <a:lnTo>
                    <a:pt x="4" y="10"/>
                  </a:lnTo>
                  <a:lnTo>
                    <a:pt x="4" y="8"/>
                  </a:lnTo>
                  <a:lnTo>
                    <a:pt x="5" y="7"/>
                  </a:lnTo>
                  <a:lnTo>
                    <a:pt x="8" y="3"/>
                  </a:lnTo>
                  <a:lnTo>
                    <a:pt x="8" y="2"/>
                  </a:lnTo>
                  <a:lnTo>
                    <a:pt x="8" y="2"/>
                  </a:lnTo>
                  <a:lnTo>
                    <a:pt x="11" y="2"/>
                  </a:lnTo>
                  <a:lnTo>
                    <a:pt x="12" y="1"/>
                  </a:lnTo>
                  <a:lnTo>
                    <a:pt x="13" y="0"/>
                  </a:lnTo>
                  <a:lnTo>
                    <a:pt x="14" y="1"/>
                  </a:lnTo>
                  <a:lnTo>
                    <a:pt x="20" y="0"/>
                  </a:lnTo>
                  <a:lnTo>
                    <a:pt x="23" y="0"/>
                  </a:lnTo>
                  <a:lnTo>
                    <a:pt x="26" y="0"/>
                  </a:lnTo>
                  <a:lnTo>
                    <a:pt x="29" y="2"/>
                  </a:lnTo>
                  <a:lnTo>
                    <a:pt x="30" y="3"/>
                  </a:lnTo>
                  <a:lnTo>
                    <a:pt x="30" y="4"/>
                  </a:lnTo>
                  <a:lnTo>
                    <a:pt x="29" y="6"/>
                  </a:lnTo>
                  <a:lnTo>
                    <a:pt x="30" y="8"/>
                  </a:lnTo>
                  <a:lnTo>
                    <a:pt x="32" y="8"/>
                  </a:lnTo>
                  <a:lnTo>
                    <a:pt x="33" y="9"/>
                  </a:lnTo>
                  <a:lnTo>
                    <a:pt x="34" y="9"/>
                  </a:lnTo>
                  <a:lnTo>
                    <a:pt x="36" y="8"/>
                  </a:lnTo>
                  <a:lnTo>
                    <a:pt x="36" y="9"/>
                  </a:lnTo>
                  <a:lnTo>
                    <a:pt x="36" y="11"/>
                  </a:lnTo>
                  <a:lnTo>
                    <a:pt x="36" y="12"/>
                  </a:lnTo>
                  <a:lnTo>
                    <a:pt x="36" y="12"/>
                  </a:lnTo>
                  <a:lnTo>
                    <a:pt x="34" y="12"/>
                  </a:lnTo>
                  <a:lnTo>
                    <a:pt x="34" y="14"/>
                  </a:lnTo>
                  <a:lnTo>
                    <a:pt x="34" y="14"/>
                  </a:lnTo>
                  <a:lnTo>
                    <a:pt x="34" y="15"/>
                  </a:lnTo>
                  <a:lnTo>
                    <a:pt x="34" y="16"/>
                  </a:lnTo>
                  <a:lnTo>
                    <a:pt x="31" y="15"/>
                  </a:lnTo>
                  <a:lnTo>
                    <a:pt x="30" y="15"/>
                  </a:lnTo>
                  <a:lnTo>
                    <a:pt x="28" y="14"/>
                  </a:lnTo>
                  <a:lnTo>
                    <a:pt x="28" y="14"/>
                  </a:lnTo>
                  <a:lnTo>
                    <a:pt x="27" y="16"/>
                  </a:lnTo>
                  <a:lnTo>
                    <a:pt x="26" y="18"/>
                  </a:lnTo>
                  <a:lnTo>
                    <a:pt x="25" y="20"/>
                  </a:lnTo>
                  <a:lnTo>
                    <a:pt x="25" y="20"/>
                  </a:lnTo>
                  <a:lnTo>
                    <a:pt x="24" y="20"/>
                  </a:lnTo>
                  <a:lnTo>
                    <a:pt x="23" y="19"/>
                  </a:lnTo>
                  <a:lnTo>
                    <a:pt x="21" y="18"/>
                  </a:lnTo>
                  <a:lnTo>
                    <a:pt x="20" y="14"/>
                  </a:lnTo>
                  <a:lnTo>
                    <a:pt x="18" y="16"/>
                  </a:lnTo>
                  <a:lnTo>
                    <a:pt x="18" y="16"/>
                  </a:lnTo>
                  <a:lnTo>
                    <a:pt x="18" y="18"/>
                  </a:lnTo>
                  <a:lnTo>
                    <a:pt x="17" y="19"/>
                  </a:lnTo>
                  <a:lnTo>
                    <a:pt x="16" y="20"/>
                  </a:lnTo>
                  <a:lnTo>
                    <a:pt x="14" y="20"/>
                  </a:lnTo>
                  <a:lnTo>
                    <a:pt x="10" y="21"/>
                  </a:lnTo>
                  <a:lnTo>
                    <a:pt x="9" y="2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9" name="Freeform 223"/>
            <p:cNvSpPr>
              <a:spLocks/>
            </p:cNvSpPr>
            <p:nvPr/>
          </p:nvSpPr>
          <p:spPr bwMode="auto">
            <a:xfrm>
              <a:off x="2300288" y="3440113"/>
              <a:ext cx="42863" cy="38100"/>
            </a:xfrm>
            <a:custGeom>
              <a:avLst/>
              <a:gdLst>
                <a:gd name="T0" fmla="*/ 23 w 27"/>
                <a:gd name="T1" fmla="*/ 24 h 24"/>
                <a:gd name="T2" fmla="*/ 22 w 27"/>
                <a:gd name="T3" fmla="*/ 24 h 24"/>
                <a:gd name="T4" fmla="*/ 21 w 27"/>
                <a:gd name="T5" fmla="*/ 24 h 24"/>
                <a:gd name="T6" fmla="*/ 19 w 27"/>
                <a:gd name="T7" fmla="*/ 23 h 24"/>
                <a:gd name="T8" fmla="*/ 17 w 27"/>
                <a:gd name="T9" fmla="*/ 22 h 24"/>
                <a:gd name="T10" fmla="*/ 18 w 27"/>
                <a:gd name="T11" fmla="*/ 21 h 24"/>
                <a:gd name="T12" fmla="*/ 17 w 27"/>
                <a:gd name="T13" fmla="*/ 20 h 24"/>
                <a:gd name="T14" fmla="*/ 17 w 27"/>
                <a:gd name="T15" fmla="*/ 17 h 24"/>
                <a:gd name="T16" fmla="*/ 17 w 27"/>
                <a:gd name="T17" fmla="*/ 17 h 24"/>
                <a:gd name="T18" fmla="*/ 15 w 27"/>
                <a:gd name="T19" fmla="*/ 18 h 24"/>
                <a:gd name="T20" fmla="*/ 15 w 27"/>
                <a:gd name="T21" fmla="*/ 20 h 24"/>
                <a:gd name="T22" fmla="*/ 13 w 27"/>
                <a:gd name="T23" fmla="*/ 20 h 24"/>
                <a:gd name="T24" fmla="*/ 12 w 27"/>
                <a:gd name="T25" fmla="*/ 19 h 24"/>
                <a:gd name="T26" fmla="*/ 11 w 27"/>
                <a:gd name="T27" fmla="*/ 16 h 24"/>
                <a:gd name="T28" fmla="*/ 11 w 27"/>
                <a:gd name="T29" fmla="*/ 15 h 24"/>
                <a:gd name="T30" fmla="*/ 10 w 27"/>
                <a:gd name="T31" fmla="*/ 14 h 24"/>
                <a:gd name="T32" fmla="*/ 9 w 27"/>
                <a:gd name="T33" fmla="*/ 14 h 24"/>
                <a:gd name="T34" fmla="*/ 6 w 27"/>
                <a:gd name="T35" fmla="*/ 12 h 24"/>
                <a:gd name="T36" fmla="*/ 5 w 27"/>
                <a:gd name="T37" fmla="*/ 12 h 24"/>
                <a:gd name="T38" fmla="*/ 3 w 27"/>
                <a:gd name="T39" fmla="*/ 10 h 24"/>
                <a:gd name="T40" fmla="*/ 2 w 27"/>
                <a:gd name="T41" fmla="*/ 10 h 24"/>
                <a:gd name="T42" fmla="*/ 0 w 27"/>
                <a:gd name="T43" fmla="*/ 9 h 24"/>
                <a:gd name="T44" fmla="*/ 0 w 27"/>
                <a:gd name="T45" fmla="*/ 8 h 24"/>
                <a:gd name="T46" fmla="*/ 0 w 27"/>
                <a:gd name="T47" fmla="*/ 5 h 24"/>
                <a:gd name="T48" fmla="*/ 0 w 27"/>
                <a:gd name="T49" fmla="*/ 4 h 24"/>
                <a:gd name="T50" fmla="*/ 3 w 27"/>
                <a:gd name="T51" fmla="*/ 2 h 24"/>
                <a:gd name="T52" fmla="*/ 5 w 27"/>
                <a:gd name="T53" fmla="*/ 2 h 24"/>
                <a:gd name="T54" fmla="*/ 6 w 27"/>
                <a:gd name="T55" fmla="*/ 2 h 24"/>
                <a:gd name="T56" fmla="*/ 6 w 27"/>
                <a:gd name="T57" fmla="*/ 2 h 24"/>
                <a:gd name="T58" fmla="*/ 8 w 27"/>
                <a:gd name="T59" fmla="*/ 3 h 24"/>
                <a:gd name="T60" fmla="*/ 11 w 27"/>
                <a:gd name="T61" fmla="*/ 2 h 24"/>
                <a:gd name="T62" fmla="*/ 13 w 27"/>
                <a:gd name="T63" fmla="*/ 1 h 24"/>
                <a:gd name="T64" fmla="*/ 15 w 27"/>
                <a:gd name="T65" fmla="*/ 0 h 24"/>
                <a:gd name="T66" fmla="*/ 17 w 27"/>
                <a:gd name="T67" fmla="*/ 0 h 24"/>
                <a:gd name="T68" fmla="*/ 18 w 27"/>
                <a:gd name="T69" fmla="*/ 1 h 24"/>
                <a:gd name="T70" fmla="*/ 19 w 27"/>
                <a:gd name="T71" fmla="*/ 1 h 24"/>
                <a:gd name="T72" fmla="*/ 19 w 27"/>
                <a:gd name="T73" fmla="*/ 2 h 24"/>
                <a:gd name="T74" fmla="*/ 20 w 27"/>
                <a:gd name="T75" fmla="*/ 3 h 24"/>
                <a:gd name="T76" fmla="*/ 21 w 27"/>
                <a:gd name="T77" fmla="*/ 3 h 24"/>
                <a:gd name="T78" fmla="*/ 23 w 27"/>
                <a:gd name="T79" fmla="*/ 4 h 24"/>
                <a:gd name="T80" fmla="*/ 23 w 27"/>
                <a:gd name="T81" fmla="*/ 5 h 24"/>
                <a:gd name="T82" fmla="*/ 23 w 27"/>
                <a:gd name="T83" fmla="*/ 7 h 24"/>
                <a:gd name="T84" fmla="*/ 23 w 27"/>
                <a:gd name="T85" fmla="*/ 8 h 24"/>
                <a:gd name="T86" fmla="*/ 24 w 27"/>
                <a:gd name="T87" fmla="*/ 9 h 24"/>
                <a:gd name="T88" fmla="*/ 26 w 27"/>
                <a:gd name="T89" fmla="*/ 9 h 24"/>
                <a:gd name="T90" fmla="*/ 27 w 27"/>
                <a:gd name="T91" fmla="*/ 10 h 24"/>
                <a:gd name="T92" fmla="*/ 27 w 27"/>
                <a:gd name="T93" fmla="*/ 12 h 24"/>
                <a:gd name="T94" fmla="*/ 27 w 27"/>
                <a:gd name="T95" fmla="*/ 13 h 24"/>
                <a:gd name="T96" fmla="*/ 27 w 27"/>
                <a:gd name="T97" fmla="*/ 14 h 24"/>
                <a:gd name="T98" fmla="*/ 26 w 27"/>
                <a:gd name="T99" fmla="*/ 17 h 24"/>
                <a:gd name="T100" fmla="*/ 25 w 27"/>
                <a:gd name="T101" fmla="*/ 17 h 24"/>
                <a:gd name="T102" fmla="*/ 24 w 27"/>
                <a:gd name="T103" fmla="*/ 18 h 24"/>
                <a:gd name="T104" fmla="*/ 23 w 27"/>
                <a:gd name="T105" fmla="*/ 20 h 24"/>
                <a:gd name="T106" fmla="*/ 23 w 27"/>
                <a:gd name="T107" fmla="*/ 22 h 24"/>
                <a:gd name="T108" fmla="*/ 23 w 27"/>
                <a:gd name="T10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 h="24">
                  <a:moveTo>
                    <a:pt x="23" y="24"/>
                  </a:moveTo>
                  <a:lnTo>
                    <a:pt x="22" y="24"/>
                  </a:lnTo>
                  <a:lnTo>
                    <a:pt x="21" y="24"/>
                  </a:lnTo>
                  <a:lnTo>
                    <a:pt x="19" y="23"/>
                  </a:lnTo>
                  <a:lnTo>
                    <a:pt x="17" y="22"/>
                  </a:lnTo>
                  <a:lnTo>
                    <a:pt x="18" y="21"/>
                  </a:lnTo>
                  <a:lnTo>
                    <a:pt x="17" y="20"/>
                  </a:lnTo>
                  <a:lnTo>
                    <a:pt x="17" y="17"/>
                  </a:lnTo>
                  <a:lnTo>
                    <a:pt x="17" y="17"/>
                  </a:lnTo>
                  <a:lnTo>
                    <a:pt x="15" y="18"/>
                  </a:lnTo>
                  <a:lnTo>
                    <a:pt x="15" y="20"/>
                  </a:lnTo>
                  <a:lnTo>
                    <a:pt x="13" y="20"/>
                  </a:lnTo>
                  <a:lnTo>
                    <a:pt x="12" y="19"/>
                  </a:lnTo>
                  <a:lnTo>
                    <a:pt x="11" y="16"/>
                  </a:lnTo>
                  <a:lnTo>
                    <a:pt x="11" y="15"/>
                  </a:lnTo>
                  <a:lnTo>
                    <a:pt x="10" y="14"/>
                  </a:lnTo>
                  <a:lnTo>
                    <a:pt x="9" y="14"/>
                  </a:lnTo>
                  <a:lnTo>
                    <a:pt x="6" y="12"/>
                  </a:lnTo>
                  <a:lnTo>
                    <a:pt x="5" y="12"/>
                  </a:lnTo>
                  <a:lnTo>
                    <a:pt x="3" y="10"/>
                  </a:lnTo>
                  <a:lnTo>
                    <a:pt x="2" y="10"/>
                  </a:lnTo>
                  <a:lnTo>
                    <a:pt x="0" y="9"/>
                  </a:lnTo>
                  <a:lnTo>
                    <a:pt x="0" y="8"/>
                  </a:lnTo>
                  <a:lnTo>
                    <a:pt x="0" y="5"/>
                  </a:lnTo>
                  <a:lnTo>
                    <a:pt x="0" y="4"/>
                  </a:lnTo>
                  <a:lnTo>
                    <a:pt x="3" y="2"/>
                  </a:lnTo>
                  <a:lnTo>
                    <a:pt x="5" y="2"/>
                  </a:lnTo>
                  <a:lnTo>
                    <a:pt x="6" y="2"/>
                  </a:lnTo>
                  <a:lnTo>
                    <a:pt x="6" y="2"/>
                  </a:lnTo>
                  <a:lnTo>
                    <a:pt x="8" y="3"/>
                  </a:lnTo>
                  <a:lnTo>
                    <a:pt x="11" y="2"/>
                  </a:lnTo>
                  <a:lnTo>
                    <a:pt x="13" y="1"/>
                  </a:lnTo>
                  <a:lnTo>
                    <a:pt x="15" y="0"/>
                  </a:lnTo>
                  <a:lnTo>
                    <a:pt x="17" y="0"/>
                  </a:lnTo>
                  <a:lnTo>
                    <a:pt x="18" y="1"/>
                  </a:lnTo>
                  <a:lnTo>
                    <a:pt x="19" y="1"/>
                  </a:lnTo>
                  <a:lnTo>
                    <a:pt x="19" y="2"/>
                  </a:lnTo>
                  <a:lnTo>
                    <a:pt x="20" y="3"/>
                  </a:lnTo>
                  <a:lnTo>
                    <a:pt x="21" y="3"/>
                  </a:lnTo>
                  <a:lnTo>
                    <a:pt x="23" y="4"/>
                  </a:lnTo>
                  <a:lnTo>
                    <a:pt x="23" y="5"/>
                  </a:lnTo>
                  <a:lnTo>
                    <a:pt x="23" y="7"/>
                  </a:lnTo>
                  <a:lnTo>
                    <a:pt x="23" y="8"/>
                  </a:lnTo>
                  <a:lnTo>
                    <a:pt x="24" y="9"/>
                  </a:lnTo>
                  <a:lnTo>
                    <a:pt x="26" y="9"/>
                  </a:lnTo>
                  <a:lnTo>
                    <a:pt x="27" y="10"/>
                  </a:lnTo>
                  <a:lnTo>
                    <a:pt x="27" y="12"/>
                  </a:lnTo>
                  <a:lnTo>
                    <a:pt x="27" y="13"/>
                  </a:lnTo>
                  <a:lnTo>
                    <a:pt x="27" y="14"/>
                  </a:lnTo>
                  <a:lnTo>
                    <a:pt x="26" y="17"/>
                  </a:lnTo>
                  <a:lnTo>
                    <a:pt x="25" y="17"/>
                  </a:lnTo>
                  <a:lnTo>
                    <a:pt x="24" y="18"/>
                  </a:lnTo>
                  <a:lnTo>
                    <a:pt x="23" y="20"/>
                  </a:lnTo>
                  <a:lnTo>
                    <a:pt x="23" y="22"/>
                  </a:lnTo>
                  <a:lnTo>
                    <a:pt x="23" y="2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0" name="Freeform 224"/>
            <p:cNvSpPr>
              <a:spLocks/>
            </p:cNvSpPr>
            <p:nvPr/>
          </p:nvSpPr>
          <p:spPr bwMode="auto">
            <a:xfrm>
              <a:off x="2282826" y="3608388"/>
              <a:ext cx="3175" cy="3175"/>
            </a:xfrm>
            <a:custGeom>
              <a:avLst/>
              <a:gdLst>
                <a:gd name="T0" fmla="*/ 2 w 2"/>
                <a:gd name="T1" fmla="*/ 2 h 2"/>
                <a:gd name="T2" fmla="*/ 2 w 2"/>
                <a:gd name="T3" fmla="*/ 2 h 2"/>
                <a:gd name="T4" fmla="*/ 2 w 2"/>
                <a:gd name="T5" fmla="*/ 2 h 2"/>
                <a:gd name="T6" fmla="*/ 1 w 2"/>
                <a:gd name="T7" fmla="*/ 2 h 2"/>
                <a:gd name="T8" fmla="*/ 0 w 2"/>
                <a:gd name="T9" fmla="*/ 2 h 2"/>
                <a:gd name="T10" fmla="*/ 0 w 2"/>
                <a:gd name="T11" fmla="*/ 0 h 2"/>
                <a:gd name="T12" fmla="*/ 2 w 2"/>
                <a:gd name="T13" fmla="*/ 0 h 2"/>
                <a:gd name="T14" fmla="*/ 2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2"/>
                  </a:moveTo>
                  <a:lnTo>
                    <a:pt x="2" y="2"/>
                  </a:lnTo>
                  <a:lnTo>
                    <a:pt x="2" y="2"/>
                  </a:lnTo>
                  <a:lnTo>
                    <a:pt x="1" y="2"/>
                  </a:lnTo>
                  <a:lnTo>
                    <a:pt x="0" y="2"/>
                  </a:lnTo>
                  <a:lnTo>
                    <a:pt x="0" y="0"/>
                  </a:lnTo>
                  <a:lnTo>
                    <a:pt x="2" y="0"/>
                  </a:lnTo>
                  <a:lnTo>
                    <a:pt x="2"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225"/>
            <p:cNvSpPr>
              <a:spLocks/>
            </p:cNvSpPr>
            <p:nvPr/>
          </p:nvSpPr>
          <p:spPr bwMode="auto">
            <a:xfrm>
              <a:off x="2146301" y="3589338"/>
              <a:ext cx="161925" cy="128587"/>
            </a:xfrm>
            <a:custGeom>
              <a:avLst/>
              <a:gdLst>
                <a:gd name="T0" fmla="*/ 14 w 102"/>
                <a:gd name="T1" fmla="*/ 65 h 81"/>
                <a:gd name="T2" fmla="*/ 18 w 102"/>
                <a:gd name="T3" fmla="*/ 61 h 81"/>
                <a:gd name="T4" fmla="*/ 16 w 102"/>
                <a:gd name="T5" fmla="*/ 56 h 81"/>
                <a:gd name="T6" fmla="*/ 18 w 102"/>
                <a:gd name="T7" fmla="*/ 51 h 81"/>
                <a:gd name="T8" fmla="*/ 15 w 102"/>
                <a:gd name="T9" fmla="*/ 45 h 81"/>
                <a:gd name="T10" fmla="*/ 20 w 102"/>
                <a:gd name="T11" fmla="*/ 42 h 81"/>
                <a:gd name="T12" fmla="*/ 18 w 102"/>
                <a:gd name="T13" fmla="*/ 37 h 81"/>
                <a:gd name="T14" fmla="*/ 20 w 102"/>
                <a:gd name="T15" fmla="*/ 31 h 81"/>
                <a:gd name="T16" fmla="*/ 24 w 102"/>
                <a:gd name="T17" fmla="*/ 25 h 81"/>
                <a:gd name="T18" fmla="*/ 22 w 102"/>
                <a:gd name="T19" fmla="*/ 20 h 81"/>
                <a:gd name="T20" fmla="*/ 16 w 102"/>
                <a:gd name="T21" fmla="*/ 20 h 81"/>
                <a:gd name="T22" fmla="*/ 9 w 102"/>
                <a:gd name="T23" fmla="*/ 20 h 81"/>
                <a:gd name="T24" fmla="*/ 5 w 102"/>
                <a:gd name="T25" fmla="*/ 19 h 81"/>
                <a:gd name="T26" fmla="*/ 3 w 102"/>
                <a:gd name="T27" fmla="*/ 19 h 81"/>
                <a:gd name="T28" fmla="*/ 3 w 102"/>
                <a:gd name="T29" fmla="*/ 16 h 81"/>
                <a:gd name="T30" fmla="*/ 4 w 102"/>
                <a:gd name="T31" fmla="*/ 12 h 81"/>
                <a:gd name="T32" fmla="*/ 2 w 102"/>
                <a:gd name="T33" fmla="*/ 10 h 81"/>
                <a:gd name="T34" fmla="*/ 2 w 102"/>
                <a:gd name="T35" fmla="*/ 5 h 81"/>
                <a:gd name="T36" fmla="*/ 8 w 102"/>
                <a:gd name="T37" fmla="*/ 3 h 81"/>
                <a:gd name="T38" fmla="*/ 12 w 102"/>
                <a:gd name="T39" fmla="*/ 0 h 81"/>
                <a:gd name="T40" fmla="*/ 18 w 102"/>
                <a:gd name="T41" fmla="*/ 2 h 81"/>
                <a:gd name="T42" fmla="*/ 28 w 102"/>
                <a:gd name="T43" fmla="*/ 1 h 81"/>
                <a:gd name="T44" fmla="*/ 38 w 102"/>
                <a:gd name="T45" fmla="*/ 3 h 81"/>
                <a:gd name="T46" fmla="*/ 45 w 102"/>
                <a:gd name="T47" fmla="*/ 2 h 81"/>
                <a:gd name="T48" fmla="*/ 54 w 102"/>
                <a:gd name="T49" fmla="*/ 3 h 81"/>
                <a:gd name="T50" fmla="*/ 60 w 102"/>
                <a:gd name="T51" fmla="*/ 4 h 81"/>
                <a:gd name="T52" fmla="*/ 65 w 102"/>
                <a:gd name="T53" fmla="*/ 8 h 81"/>
                <a:gd name="T54" fmla="*/ 69 w 102"/>
                <a:gd name="T55" fmla="*/ 10 h 81"/>
                <a:gd name="T56" fmla="*/ 79 w 102"/>
                <a:gd name="T57" fmla="*/ 12 h 81"/>
                <a:gd name="T58" fmla="*/ 83 w 102"/>
                <a:gd name="T59" fmla="*/ 11 h 81"/>
                <a:gd name="T60" fmla="*/ 87 w 102"/>
                <a:gd name="T61" fmla="*/ 14 h 81"/>
                <a:gd name="T62" fmla="*/ 88 w 102"/>
                <a:gd name="T63" fmla="*/ 14 h 81"/>
                <a:gd name="T64" fmla="*/ 95 w 102"/>
                <a:gd name="T65" fmla="*/ 15 h 81"/>
                <a:gd name="T66" fmla="*/ 100 w 102"/>
                <a:gd name="T67" fmla="*/ 14 h 81"/>
                <a:gd name="T68" fmla="*/ 100 w 102"/>
                <a:gd name="T69" fmla="*/ 16 h 81"/>
                <a:gd name="T70" fmla="*/ 100 w 102"/>
                <a:gd name="T71" fmla="*/ 21 h 81"/>
                <a:gd name="T72" fmla="*/ 83 w 102"/>
                <a:gd name="T73" fmla="*/ 30 h 81"/>
                <a:gd name="T74" fmla="*/ 80 w 102"/>
                <a:gd name="T75" fmla="*/ 35 h 81"/>
                <a:gd name="T76" fmla="*/ 73 w 102"/>
                <a:gd name="T77" fmla="*/ 45 h 81"/>
                <a:gd name="T78" fmla="*/ 72 w 102"/>
                <a:gd name="T79" fmla="*/ 48 h 81"/>
                <a:gd name="T80" fmla="*/ 73 w 102"/>
                <a:gd name="T81" fmla="*/ 51 h 81"/>
                <a:gd name="T82" fmla="*/ 76 w 102"/>
                <a:gd name="T83" fmla="*/ 53 h 81"/>
                <a:gd name="T84" fmla="*/ 74 w 102"/>
                <a:gd name="T85" fmla="*/ 57 h 81"/>
                <a:gd name="T86" fmla="*/ 70 w 102"/>
                <a:gd name="T87" fmla="*/ 61 h 81"/>
                <a:gd name="T88" fmla="*/ 68 w 102"/>
                <a:gd name="T89" fmla="*/ 65 h 81"/>
                <a:gd name="T90" fmla="*/ 61 w 102"/>
                <a:gd name="T91" fmla="*/ 69 h 81"/>
                <a:gd name="T92" fmla="*/ 58 w 102"/>
                <a:gd name="T93" fmla="*/ 74 h 81"/>
                <a:gd name="T94" fmla="*/ 54 w 102"/>
                <a:gd name="T95" fmla="*/ 75 h 81"/>
                <a:gd name="T96" fmla="*/ 47 w 102"/>
                <a:gd name="T97" fmla="*/ 75 h 81"/>
                <a:gd name="T98" fmla="*/ 38 w 102"/>
                <a:gd name="T99" fmla="*/ 77 h 81"/>
                <a:gd name="T100" fmla="*/ 33 w 102"/>
                <a:gd name="T101" fmla="*/ 79 h 81"/>
                <a:gd name="T102" fmla="*/ 30 w 102"/>
                <a:gd name="T103" fmla="*/ 81 h 81"/>
                <a:gd name="T104" fmla="*/ 24 w 102"/>
                <a:gd name="T105" fmla="*/ 77 h 81"/>
                <a:gd name="T106" fmla="*/ 23 w 102"/>
                <a:gd name="T107" fmla="*/ 73 h 81"/>
                <a:gd name="T108" fmla="*/ 22 w 102"/>
                <a:gd name="T109" fmla="*/ 71 h 81"/>
                <a:gd name="T110" fmla="*/ 15 w 102"/>
                <a:gd name="T111" fmla="*/ 6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 h="81">
                  <a:moveTo>
                    <a:pt x="15" y="69"/>
                  </a:moveTo>
                  <a:lnTo>
                    <a:pt x="14" y="67"/>
                  </a:lnTo>
                  <a:lnTo>
                    <a:pt x="14" y="65"/>
                  </a:lnTo>
                  <a:lnTo>
                    <a:pt x="16" y="64"/>
                  </a:lnTo>
                  <a:lnTo>
                    <a:pt x="18" y="63"/>
                  </a:lnTo>
                  <a:lnTo>
                    <a:pt x="18" y="61"/>
                  </a:lnTo>
                  <a:lnTo>
                    <a:pt x="18" y="59"/>
                  </a:lnTo>
                  <a:lnTo>
                    <a:pt x="16" y="58"/>
                  </a:lnTo>
                  <a:lnTo>
                    <a:pt x="16" y="56"/>
                  </a:lnTo>
                  <a:lnTo>
                    <a:pt x="16" y="54"/>
                  </a:lnTo>
                  <a:lnTo>
                    <a:pt x="17" y="52"/>
                  </a:lnTo>
                  <a:lnTo>
                    <a:pt x="18" y="51"/>
                  </a:lnTo>
                  <a:lnTo>
                    <a:pt x="18" y="50"/>
                  </a:lnTo>
                  <a:lnTo>
                    <a:pt x="16" y="47"/>
                  </a:lnTo>
                  <a:lnTo>
                    <a:pt x="15" y="45"/>
                  </a:lnTo>
                  <a:lnTo>
                    <a:pt x="16" y="44"/>
                  </a:lnTo>
                  <a:lnTo>
                    <a:pt x="18" y="43"/>
                  </a:lnTo>
                  <a:lnTo>
                    <a:pt x="20" y="42"/>
                  </a:lnTo>
                  <a:lnTo>
                    <a:pt x="20" y="40"/>
                  </a:lnTo>
                  <a:lnTo>
                    <a:pt x="18" y="39"/>
                  </a:lnTo>
                  <a:lnTo>
                    <a:pt x="18" y="37"/>
                  </a:lnTo>
                  <a:lnTo>
                    <a:pt x="20" y="35"/>
                  </a:lnTo>
                  <a:lnTo>
                    <a:pt x="20" y="33"/>
                  </a:lnTo>
                  <a:lnTo>
                    <a:pt x="20" y="31"/>
                  </a:lnTo>
                  <a:lnTo>
                    <a:pt x="20" y="30"/>
                  </a:lnTo>
                  <a:lnTo>
                    <a:pt x="23" y="27"/>
                  </a:lnTo>
                  <a:lnTo>
                    <a:pt x="24" y="25"/>
                  </a:lnTo>
                  <a:lnTo>
                    <a:pt x="24" y="23"/>
                  </a:lnTo>
                  <a:lnTo>
                    <a:pt x="23" y="22"/>
                  </a:lnTo>
                  <a:lnTo>
                    <a:pt x="22" y="20"/>
                  </a:lnTo>
                  <a:lnTo>
                    <a:pt x="20" y="20"/>
                  </a:lnTo>
                  <a:lnTo>
                    <a:pt x="18" y="20"/>
                  </a:lnTo>
                  <a:lnTo>
                    <a:pt x="16" y="20"/>
                  </a:lnTo>
                  <a:lnTo>
                    <a:pt x="12" y="20"/>
                  </a:lnTo>
                  <a:lnTo>
                    <a:pt x="10" y="20"/>
                  </a:lnTo>
                  <a:lnTo>
                    <a:pt x="9" y="20"/>
                  </a:lnTo>
                  <a:lnTo>
                    <a:pt x="9" y="18"/>
                  </a:lnTo>
                  <a:lnTo>
                    <a:pt x="7" y="18"/>
                  </a:lnTo>
                  <a:lnTo>
                    <a:pt x="5" y="19"/>
                  </a:lnTo>
                  <a:lnTo>
                    <a:pt x="4" y="21"/>
                  </a:lnTo>
                  <a:lnTo>
                    <a:pt x="3" y="20"/>
                  </a:lnTo>
                  <a:lnTo>
                    <a:pt x="3" y="19"/>
                  </a:lnTo>
                  <a:lnTo>
                    <a:pt x="4" y="17"/>
                  </a:lnTo>
                  <a:lnTo>
                    <a:pt x="4" y="16"/>
                  </a:lnTo>
                  <a:lnTo>
                    <a:pt x="3" y="16"/>
                  </a:lnTo>
                  <a:lnTo>
                    <a:pt x="4" y="14"/>
                  </a:lnTo>
                  <a:lnTo>
                    <a:pt x="2" y="14"/>
                  </a:lnTo>
                  <a:lnTo>
                    <a:pt x="4" y="12"/>
                  </a:lnTo>
                  <a:lnTo>
                    <a:pt x="2" y="12"/>
                  </a:lnTo>
                  <a:lnTo>
                    <a:pt x="2" y="12"/>
                  </a:lnTo>
                  <a:lnTo>
                    <a:pt x="2" y="10"/>
                  </a:lnTo>
                  <a:lnTo>
                    <a:pt x="0" y="8"/>
                  </a:lnTo>
                  <a:lnTo>
                    <a:pt x="0" y="6"/>
                  </a:lnTo>
                  <a:lnTo>
                    <a:pt x="2" y="5"/>
                  </a:lnTo>
                  <a:lnTo>
                    <a:pt x="4" y="4"/>
                  </a:lnTo>
                  <a:lnTo>
                    <a:pt x="6" y="4"/>
                  </a:lnTo>
                  <a:lnTo>
                    <a:pt x="8" y="3"/>
                  </a:lnTo>
                  <a:lnTo>
                    <a:pt x="8" y="2"/>
                  </a:lnTo>
                  <a:lnTo>
                    <a:pt x="8" y="0"/>
                  </a:lnTo>
                  <a:lnTo>
                    <a:pt x="12" y="0"/>
                  </a:lnTo>
                  <a:lnTo>
                    <a:pt x="14" y="0"/>
                  </a:lnTo>
                  <a:lnTo>
                    <a:pt x="16" y="1"/>
                  </a:lnTo>
                  <a:lnTo>
                    <a:pt x="18" y="2"/>
                  </a:lnTo>
                  <a:lnTo>
                    <a:pt x="24" y="2"/>
                  </a:lnTo>
                  <a:lnTo>
                    <a:pt x="26" y="1"/>
                  </a:lnTo>
                  <a:lnTo>
                    <a:pt x="28" y="1"/>
                  </a:lnTo>
                  <a:lnTo>
                    <a:pt x="31" y="2"/>
                  </a:lnTo>
                  <a:lnTo>
                    <a:pt x="32" y="2"/>
                  </a:lnTo>
                  <a:lnTo>
                    <a:pt x="38" y="3"/>
                  </a:lnTo>
                  <a:lnTo>
                    <a:pt x="40" y="3"/>
                  </a:lnTo>
                  <a:lnTo>
                    <a:pt x="43" y="3"/>
                  </a:lnTo>
                  <a:lnTo>
                    <a:pt x="45" y="2"/>
                  </a:lnTo>
                  <a:lnTo>
                    <a:pt x="46" y="3"/>
                  </a:lnTo>
                  <a:lnTo>
                    <a:pt x="50" y="4"/>
                  </a:lnTo>
                  <a:lnTo>
                    <a:pt x="54" y="3"/>
                  </a:lnTo>
                  <a:lnTo>
                    <a:pt x="56" y="4"/>
                  </a:lnTo>
                  <a:lnTo>
                    <a:pt x="58" y="4"/>
                  </a:lnTo>
                  <a:lnTo>
                    <a:pt x="60" y="4"/>
                  </a:lnTo>
                  <a:lnTo>
                    <a:pt x="60" y="4"/>
                  </a:lnTo>
                  <a:lnTo>
                    <a:pt x="64" y="7"/>
                  </a:lnTo>
                  <a:lnTo>
                    <a:pt x="65" y="8"/>
                  </a:lnTo>
                  <a:lnTo>
                    <a:pt x="66" y="8"/>
                  </a:lnTo>
                  <a:lnTo>
                    <a:pt x="68" y="9"/>
                  </a:lnTo>
                  <a:lnTo>
                    <a:pt x="69" y="10"/>
                  </a:lnTo>
                  <a:lnTo>
                    <a:pt x="76" y="12"/>
                  </a:lnTo>
                  <a:lnTo>
                    <a:pt x="78" y="12"/>
                  </a:lnTo>
                  <a:lnTo>
                    <a:pt x="79" y="12"/>
                  </a:lnTo>
                  <a:lnTo>
                    <a:pt x="81" y="11"/>
                  </a:lnTo>
                  <a:lnTo>
                    <a:pt x="82" y="10"/>
                  </a:lnTo>
                  <a:lnTo>
                    <a:pt x="83" y="11"/>
                  </a:lnTo>
                  <a:lnTo>
                    <a:pt x="86" y="12"/>
                  </a:lnTo>
                  <a:lnTo>
                    <a:pt x="86" y="14"/>
                  </a:lnTo>
                  <a:lnTo>
                    <a:pt x="87" y="14"/>
                  </a:lnTo>
                  <a:lnTo>
                    <a:pt x="88" y="14"/>
                  </a:lnTo>
                  <a:lnTo>
                    <a:pt x="88" y="14"/>
                  </a:lnTo>
                  <a:lnTo>
                    <a:pt x="88" y="14"/>
                  </a:lnTo>
                  <a:lnTo>
                    <a:pt x="90" y="15"/>
                  </a:lnTo>
                  <a:lnTo>
                    <a:pt x="91" y="15"/>
                  </a:lnTo>
                  <a:lnTo>
                    <a:pt x="95" y="15"/>
                  </a:lnTo>
                  <a:lnTo>
                    <a:pt x="97" y="14"/>
                  </a:lnTo>
                  <a:lnTo>
                    <a:pt x="99" y="14"/>
                  </a:lnTo>
                  <a:lnTo>
                    <a:pt x="100" y="14"/>
                  </a:lnTo>
                  <a:lnTo>
                    <a:pt x="101" y="15"/>
                  </a:lnTo>
                  <a:lnTo>
                    <a:pt x="102" y="16"/>
                  </a:lnTo>
                  <a:lnTo>
                    <a:pt x="100" y="16"/>
                  </a:lnTo>
                  <a:lnTo>
                    <a:pt x="100" y="18"/>
                  </a:lnTo>
                  <a:lnTo>
                    <a:pt x="101" y="20"/>
                  </a:lnTo>
                  <a:lnTo>
                    <a:pt x="100" y="21"/>
                  </a:lnTo>
                  <a:lnTo>
                    <a:pt x="94" y="25"/>
                  </a:lnTo>
                  <a:lnTo>
                    <a:pt x="92" y="27"/>
                  </a:lnTo>
                  <a:lnTo>
                    <a:pt x="83" y="30"/>
                  </a:lnTo>
                  <a:lnTo>
                    <a:pt x="82" y="33"/>
                  </a:lnTo>
                  <a:lnTo>
                    <a:pt x="82" y="33"/>
                  </a:lnTo>
                  <a:lnTo>
                    <a:pt x="80" y="35"/>
                  </a:lnTo>
                  <a:lnTo>
                    <a:pt x="78" y="37"/>
                  </a:lnTo>
                  <a:lnTo>
                    <a:pt x="76" y="41"/>
                  </a:lnTo>
                  <a:lnTo>
                    <a:pt x="73" y="45"/>
                  </a:lnTo>
                  <a:lnTo>
                    <a:pt x="72" y="47"/>
                  </a:lnTo>
                  <a:lnTo>
                    <a:pt x="72" y="47"/>
                  </a:lnTo>
                  <a:lnTo>
                    <a:pt x="72" y="48"/>
                  </a:lnTo>
                  <a:lnTo>
                    <a:pt x="72" y="49"/>
                  </a:lnTo>
                  <a:lnTo>
                    <a:pt x="73" y="50"/>
                  </a:lnTo>
                  <a:lnTo>
                    <a:pt x="73" y="51"/>
                  </a:lnTo>
                  <a:lnTo>
                    <a:pt x="74" y="52"/>
                  </a:lnTo>
                  <a:lnTo>
                    <a:pt x="75" y="53"/>
                  </a:lnTo>
                  <a:lnTo>
                    <a:pt x="76" y="53"/>
                  </a:lnTo>
                  <a:lnTo>
                    <a:pt x="76" y="53"/>
                  </a:lnTo>
                  <a:lnTo>
                    <a:pt x="76" y="55"/>
                  </a:lnTo>
                  <a:lnTo>
                    <a:pt x="74" y="57"/>
                  </a:lnTo>
                  <a:lnTo>
                    <a:pt x="72" y="57"/>
                  </a:lnTo>
                  <a:lnTo>
                    <a:pt x="72" y="59"/>
                  </a:lnTo>
                  <a:lnTo>
                    <a:pt x="70" y="61"/>
                  </a:lnTo>
                  <a:lnTo>
                    <a:pt x="70" y="62"/>
                  </a:lnTo>
                  <a:lnTo>
                    <a:pt x="69" y="63"/>
                  </a:lnTo>
                  <a:lnTo>
                    <a:pt x="68" y="65"/>
                  </a:lnTo>
                  <a:lnTo>
                    <a:pt x="69" y="65"/>
                  </a:lnTo>
                  <a:lnTo>
                    <a:pt x="64" y="66"/>
                  </a:lnTo>
                  <a:lnTo>
                    <a:pt x="61" y="69"/>
                  </a:lnTo>
                  <a:lnTo>
                    <a:pt x="60" y="72"/>
                  </a:lnTo>
                  <a:lnTo>
                    <a:pt x="60" y="73"/>
                  </a:lnTo>
                  <a:lnTo>
                    <a:pt x="58" y="74"/>
                  </a:lnTo>
                  <a:lnTo>
                    <a:pt x="58" y="74"/>
                  </a:lnTo>
                  <a:lnTo>
                    <a:pt x="56" y="74"/>
                  </a:lnTo>
                  <a:lnTo>
                    <a:pt x="54" y="75"/>
                  </a:lnTo>
                  <a:lnTo>
                    <a:pt x="52" y="75"/>
                  </a:lnTo>
                  <a:lnTo>
                    <a:pt x="49" y="74"/>
                  </a:lnTo>
                  <a:lnTo>
                    <a:pt x="47" y="75"/>
                  </a:lnTo>
                  <a:lnTo>
                    <a:pt x="45" y="74"/>
                  </a:lnTo>
                  <a:lnTo>
                    <a:pt x="40" y="75"/>
                  </a:lnTo>
                  <a:lnTo>
                    <a:pt x="38" y="77"/>
                  </a:lnTo>
                  <a:lnTo>
                    <a:pt x="36" y="77"/>
                  </a:lnTo>
                  <a:lnTo>
                    <a:pt x="34" y="77"/>
                  </a:lnTo>
                  <a:lnTo>
                    <a:pt x="33" y="79"/>
                  </a:lnTo>
                  <a:lnTo>
                    <a:pt x="32" y="80"/>
                  </a:lnTo>
                  <a:lnTo>
                    <a:pt x="32" y="81"/>
                  </a:lnTo>
                  <a:lnTo>
                    <a:pt x="30" y="81"/>
                  </a:lnTo>
                  <a:lnTo>
                    <a:pt x="28" y="81"/>
                  </a:lnTo>
                  <a:lnTo>
                    <a:pt x="26" y="79"/>
                  </a:lnTo>
                  <a:lnTo>
                    <a:pt x="24" y="77"/>
                  </a:lnTo>
                  <a:lnTo>
                    <a:pt x="24" y="75"/>
                  </a:lnTo>
                  <a:lnTo>
                    <a:pt x="24" y="75"/>
                  </a:lnTo>
                  <a:lnTo>
                    <a:pt x="23" y="73"/>
                  </a:lnTo>
                  <a:lnTo>
                    <a:pt x="23" y="73"/>
                  </a:lnTo>
                  <a:lnTo>
                    <a:pt x="23" y="72"/>
                  </a:lnTo>
                  <a:lnTo>
                    <a:pt x="22" y="71"/>
                  </a:lnTo>
                  <a:lnTo>
                    <a:pt x="19" y="70"/>
                  </a:lnTo>
                  <a:lnTo>
                    <a:pt x="18" y="69"/>
                  </a:lnTo>
                  <a:lnTo>
                    <a:pt x="15" y="6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2" name="Freeform 226"/>
            <p:cNvSpPr>
              <a:spLocks/>
            </p:cNvSpPr>
            <p:nvPr/>
          </p:nvSpPr>
          <p:spPr bwMode="auto">
            <a:xfrm>
              <a:off x="2705101" y="3762375"/>
              <a:ext cx="19050" cy="58737"/>
            </a:xfrm>
            <a:custGeom>
              <a:avLst/>
              <a:gdLst>
                <a:gd name="T0" fmla="*/ 6 w 12"/>
                <a:gd name="T1" fmla="*/ 36 h 37"/>
                <a:gd name="T2" fmla="*/ 8 w 12"/>
                <a:gd name="T3" fmla="*/ 26 h 37"/>
                <a:gd name="T4" fmla="*/ 10 w 12"/>
                <a:gd name="T5" fmla="*/ 20 h 37"/>
                <a:gd name="T6" fmla="*/ 10 w 12"/>
                <a:gd name="T7" fmla="*/ 17 h 37"/>
                <a:gd name="T8" fmla="*/ 10 w 12"/>
                <a:gd name="T9" fmla="*/ 17 h 37"/>
                <a:gd name="T10" fmla="*/ 6 w 12"/>
                <a:gd name="T11" fmla="*/ 18 h 37"/>
                <a:gd name="T12" fmla="*/ 6 w 12"/>
                <a:gd name="T13" fmla="*/ 18 h 37"/>
                <a:gd name="T14" fmla="*/ 6 w 12"/>
                <a:gd name="T15" fmla="*/ 16 h 37"/>
                <a:gd name="T16" fmla="*/ 7 w 12"/>
                <a:gd name="T17" fmla="*/ 15 h 37"/>
                <a:gd name="T18" fmla="*/ 8 w 12"/>
                <a:gd name="T19" fmla="*/ 14 h 37"/>
                <a:gd name="T20" fmla="*/ 8 w 12"/>
                <a:gd name="T21" fmla="*/ 14 h 37"/>
                <a:gd name="T22" fmla="*/ 6 w 12"/>
                <a:gd name="T23" fmla="*/ 14 h 37"/>
                <a:gd name="T24" fmla="*/ 6 w 12"/>
                <a:gd name="T25" fmla="*/ 12 h 37"/>
                <a:gd name="T26" fmla="*/ 7 w 12"/>
                <a:gd name="T27" fmla="*/ 9 h 37"/>
                <a:gd name="T28" fmla="*/ 8 w 12"/>
                <a:gd name="T29" fmla="*/ 7 h 37"/>
                <a:gd name="T30" fmla="*/ 9 w 12"/>
                <a:gd name="T31" fmla="*/ 7 h 37"/>
                <a:gd name="T32" fmla="*/ 10 w 12"/>
                <a:gd name="T33" fmla="*/ 8 h 37"/>
                <a:gd name="T34" fmla="*/ 11 w 12"/>
                <a:gd name="T35" fmla="*/ 8 h 37"/>
                <a:gd name="T36" fmla="*/ 12 w 12"/>
                <a:gd name="T37" fmla="*/ 4 h 37"/>
                <a:gd name="T38" fmla="*/ 12 w 12"/>
                <a:gd name="T39" fmla="*/ 3 h 37"/>
                <a:gd name="T40" fmla="*/ 12 w 12"/>
                <a:gd name="T41" fmla="*/ 2 h 37"/>
                <a:gd name="T42" fmla="*/ 12 w 12"/>
                <a:gd name="T43" fmla="*/ 0 h 37"/>
                <a:gd name="T44" fmla="*/ 11 w 12"/>
                <a:gd name="T45" fmla="*/ 0 h 37"/>
                <a:gd name="T46" fmla="*/ 10 w 12"/>
                <a:gd name="T47" fmla="*/ 2 h 37"/>
                <a:gd name="T48" fmla="*/ 10 w 12"/>
                <a:gd name="T49" fmla="*/ 2 h 37"/>
                <a:gd name="T50" fmla="*/ 8 w 12"/>
                <a:gd name="T51" fmla="*/ 2 h 37"/>
                <a:gd name="T52" fmla="*/ 7 w 12"/>
                <a:gd name="T53" fmla="*/ 2 h 37"/>
                <a:gd name="T54" fmla="*/ 6 w 12"/>
                <a:gd name="T55" fmla="*/ 6 h 37"/>
                <a:gd name="T56" fmla="*/ 4 w 12"/>
                <a:gd name="T57" fmla="*/ 12 h 37"/>
                <a:gd name="T58" fmla="*/ 2 w 12"/>
                <a:gd name="T59" fmla="*/ 16 h 37"/>
                <a:gd name="T60" fmla="*/ 1 w 12"/>
                <a:gd name="T61" fmla="*/ 19 h 37"/>
                <a:gd name="T62" fmla="*/ 0 w 12"/>
                <a:gd name="T63" fmla="*/ 20 h 37"/>
                <a:gd name="T64" fmla="*/ 0 w 12"/>
                <a:gd name="T65" fmla="*/ 22 h 37"/>
                <a:gd name="T66" fmla="*/ 6 w 12"/>
                <a:gd name="T6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 h="37">
                  <a:moveTo>
                    <a:pt x="6" y="36"/>
                  </a:moveTo>
                  <a:lnTo>
                    <a:pt x="6" y="36"/>
                  </a:lnTo>
                  <a:lnTo>
                    <a:pt x="7" y="34"/>
                  </a:lnTo>
                  <a:lnTo>
                    <a:pt x="8" y="26"/>
                  </a:lnTo>
                  <a:lnTo>
                    <a:pt x="9" y="23"/>
                  </a:lnTo>
                  <a:lnTo>
                    <a:pt x="10" y="20"/>
                  </a:lnTo>
                  <a:lnTo>
                    <a:pt x="10" y="20"/>
                  </a:lnTo>
                  <a:lnTo>
                    <a:pt x="10" y="17"/>
                  </a:lnTo>
                  <a:lnTo>
                    <a:pt x="10" y="17"/>
                  </a:lnTo>
                  <a:lnTo>
                    <a:pt x="10" y="17"/>
                  </a:lnTo>
                  <a:lnTo>
                    <a:pt x="8" y="18"/>
                  </a:lnTo>
                  <a:lnTo>
                    <a:pt x="6" y="18"/>
                  </a:lnTo>
                  <a:lnTo>
                    <a:pt x="6" y="19"/>
                  </a:lnTo>
                  <a:lnTo>
                    <a:pt x="6" y="18"/>
                  </a:lnTo>
                  <a:lnTo>
                    <a:pt x="6" y="17"/>
                  </a:lnTo>
                  <a:lnTo>
                    <a:pt x="6" y="16"/>
                  </a:lnTo>
                  <a:lnTo>
                    <a:pt x="6" y="15"/>
                  </a:lnTo>
                  <a:lnTo>
                    <a:pt x="7" y="15"/>
                  </a:lnTo>
                  <a:lnTo>
                    <a:pt x="8" y="14"/>
                  </a:lnTo>
                  <a:lnTo>
                    <a:pt x="8" y="14"/>
                  </a:lnTo>
                  <a:lnTo>
                    <a:pt x="8" y="14"/>
                  </a:lnTo>
                  <a:lnTo>
                    <a:pt x="8" y="14"/>
                  </a:lnTo>
                  <a:lnTo>
                    <a:pt x="8" y="14"/>
                  </a:lnTo>
                  <a:lnTo>
                    <a:pt x="6" y="14"/>
                  </a:lnTo>
                  <a:lnTo>
                    <a:pt x="6" y="13"/>
                  </a:lnTo>
                  <a:lnTo>
                    <a:pt x="6" y="12"/>
                  </a:lnTo>
                  <a:lnTo>
                    <a:pt x="6" y="10"/>
                  </a:lnTo>
                  <a:lnTo>
                    <a:pt x="7" y="9"/>
                  </a:lnTo>
                  <a:lnTo>
                    <a:pt x="7" y="8"/>
                  </a:lnTo>
                  <a:lnTo>
                    <a:pt x="8" y="7"/>
                  </a:lnTo>
                  <a:lnTo>
                    <a:pt x="8" y="7"/>
                  </a:lnTo>
                  <a:lnTo>
                    <a:pt x="9" y="7"/>
                  </a:lnTo>
                  <a:lnTo>
                    <a:pt x="10" y="7"/>
                  </a:lnTo>
                  <a:lnTo>
                    <a:pt x="10" y="8"/>
                  </a:lnTo>
                  <a:lnTo>
                    <a:pt x="10" y="8"/>
                  </a:lnTo>
                  <a:lnTo>
                    <a:pt x="11" y="8"/>
                  </a:lnTo>
                  <a:lnTo>
                    <a:pt x="11" y="6"/>
                  </a:lnTo>
                  <a:lnTo>
                    <a:pt x="12" y="4"/>
                  </a:lnTo>
                  <a:lnTo>
                    <a:pt x="12" y="4"/>
                  </a:lnTo>
                  <a:lnTo>
                    <a:pt x="12" y="3"/>
                  </a:lnTo>
                  <a:lnTo>
                    <a:pt x="12" y="2"/>
                  </a:lnTo>
                  <a:lnTo>
                    <a:pt x="12" y="2"/>
                  </a:lnTo>
                  <a:lnTo>
                    <a:pt x="12" y="0"/>
                  </a:lnTo>
                  <a:lnTo>
                    <a:pt x="12" y="0"/>
                  </a:lnTo>
                  <a:lnTo>
                    <a:pt x="12" y="0"/>
                  </a:lnTo>
                  <a:lnTo>
                    <a:pt x="11" y="0"/>
                  </a:lnTo>
                  <a:lnTo>
                    <a:pt x="11" y="2"/>
                  </a:lnTo>
                  <a:lnTo>
                    <a:pt x="10" y="2"/>
                  </a:lnTo>
                  <a:lnTo>
                    <a:pt x="10" y="2"/>
                  </a:lnTo>
                  <a:lnTo>
                    <a:pt x="10" y="2"/>
                  </a:lnTo>
                  <a:lnTo>
                    <a:pt x="9" y="2"/>
                  </a:lnTo>
                  <a:lnTo>
                    <a:pt x="8" y="2"/>
                  </a:lnTo>
                  <a:lnTo>
                    <a:pt x="7" y="2"/>
                  </a:lnTo>
                  <a:lnTo>
                    <a:pt x="7" y="2"/>
                  </a:lnTo>
                  <a:lnTo>
                    <a:pt x="7" y="4"/>
                  </a:lnTo>
                  <a:lnTo>
                    <a:pt x="6" y="6"/>
                  </a:lnTo>
                  <a:lnTo>
                    <a:pt x="6" y="7"/>
                  </a:lnTo>
                  <a:lnTo>
                    <a:pt x="4" y="12"/>
                  </a:lnTo>
                  <a:lnTo>
                    <a:pt x="3" y="15"/>
                  </a:lnTo>
                  <a:lnTo>
                    <a:pt x="2" y="16"/>
                  </a:lnTo>
                  <a:lnTo>
                    <a:pt x="2" y="17"/>
                  </a:lnTo>
                  <a:lnTo>
                    <a:pt x="1" y="19"/>
                  </a:lnTo>
                  <a:lnTo>
                    <a:pt x="1" y="20"/>
                  </a:lnTo>
                  <a:lnTo>
                    <a:pt x="0" y="20"/>
                  </a:lnTo>
                  <a:lnTo>
                    <a:pt x="0" y="21"/>
                  </a:lnTo>
                  <a:lnTo>
                    <a:pt x="0" y="22"/>
                  </a:lnTo>
                  <a:lnTo>
                    <a:pt x="3" y="30"/>
                  </a:lnTo>
                  <a:lnTo>
                    <a:pt x="6" y="37"/>
                  </a:lnTo>
                  <a:lnTo>
                    <a:pt x="6" y="3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3" name="Freeform 227"/>
            <p:cNvSpPr>
              <a:spLocks/>
            </p:cNvSpPr>
            <p:nvPr/>
          </p:nvSpPr>
          <p:spPr bwMode="auto">
            <a:xfrm>
              <a:off x="2765426" y="3695700"/>
              <a:ext cx="127000" cy="128587"/>
            </a:xfrm>
            <a:custGeom>
              <a:avLst/>
              <a:gdLst>
                <a:gd name="T0" fmla="*/ 79 w 80"/>
                <a:gd name="T1" fmla="*/ 74 h 81"/>
                <a:gd name="T2" fmla="*/ 76 w 80"/>
                <a:gd name="T3" fmla="*/ 72 h 81"/>
                <a:gd name="T4" fmla="*/ 76 w 80"/>
                <a:gd name="T5" fmla="*/ 73 h 81"/>
                <a:gd name="T6" fmla="*/ 72 w 80"/>
                <a:gd name="T7" fmla="*/ 72 h 81"/>
                <a:gd name="T8" fmla="*/ 68 w 80"/>
                <a:gd name="T9" fmla="*/ 76 h 81"/>
                <a:gd name="T10" fmla="*/ 64 w 80"/>
                <a:gd name="T11" fmla="*/ 81 h 81"/>
                <a:gd name="T12" fmla="*/ 40 w 80"/>
                <a:gd name="T13" fmla="*/ 76 h 81"/>
                <a:gd name="T14" fmla="*/ 40 w 80"/>
                <a:gd name="T15" fmla="*/ 70 h 81"/>
                <a:gd name="T16" fmla="*/ 35 w 80"/>
                <a:gd name="T17" fmla="*/ 69 h 81"/>
                <a:gd name="T18" fmla="*/ 33 w 80"/>
                <a:gd name="T19" fmla="*/ 66 h 81"/>
                <a:gd name="T20" fmla="*/ 15 w 80"/>
                <a:gd name="T21" fmla="*/ 56 h 81"/>
                <a:gd name="T22" fmla="*/ 3 w 80"/>
                <a:gd name="T23" fmla="*/ 52 h 81"/>
                <a:gd name="T24" fmla="*/ 7 w 80"/>
                <a:gd name="T25" fmla="*/ 36 h 81"/>
                <a:gd name="T26" fmla="*/ 11 w 80"/>
                <a:gd name="T27" fmla="*/ 34 h 81"/>
                <a:gd name="T28" fmla="*/ 16 w 80"/>
                <a:gd name="T29" fmla="*/ 31 h 81"/>
                <a:gd name="T30" fmla="*/ 18 w 80"/>
                <a:gd name="T31" fmla="*/ 30 h 81"/>
                <a:gd name="T32" fmla="*/ 21 w 80"/>
                <a:gd name="T33" fmla="*/ 21 h 81"/>
                <a:gd name="T34" fmla="*/ 26 w 80"/>
                <a:gd name="T35" fmla="*/ 8 h 81"/>
                <a:gd name="T36" fmla="*/ 31 w 80"/>
                <a:gd name="T37" fmla="*/ 3 h 81"/>
                <a:gd name="T38" fmla="*/ 38 w 80"/>
                <a:gd name="T39" fmla="*/ 1 h 81"/>
                <a:gd name="T40" fmla="*/ 44 w 80"/>
                <a:gd name="T41" fmla="*/ 1 h 81"/>
                <a:gd name="T42" fmla="*/ 48 w 80"/>
                <a:gd name="T43" fmla="*/ 3 h 81"/>
                <a:gd name="T44" fmla="*/ 50 w 80"/>
                <a:gd name="T45" fmla="*/ 6 h 81"/>
                <a:gd name="T46" fmla="*/ 53 w 80"/>
                <a:gd name="T47" fmla="*/ 10 h 81"/>
                <a:gd name="T48" fmla="*/ 56 w 80"/>
                <a:gd name="T49" fmla="*/ 16 h 81"/>
                <a:gd name="T50" fmla="*/ 62 w 80"/>
                <a:gd name="T51" fmla="*/ 16 h 81"/>
                <a:gd name="T52" fmla="*/ 60 w 80"/>
                <a:gd name="T53" fmla="*/ 20 h 81"/>
                <a:gd name="T54" fmla="*/ 59 w 80"/>
                <a:gd name="T55" fmla="*/ 24 h 81"/>
                <a:gd name="T56" fmla="*/ 57 w 80"/>
                <a:gd name="T57" fmla="*/ 28 h 81"/>
                <a:gd name="T58" fmla="*/ 55 w 80"/>
                <a:gd name="T59" fmla="*/ 30 h 81"/>
                <a:gd name="T60" fmla="*/ 54 w 80"/>
                <a:gd name="T61" fmla="*/ 34 h 81"/>
                <a:gd name="T62" fmla="*/ 54 w 80"/>
                <a:gd name="T63" fmla="*/ 37 h 81"/>
                <a:gd name="T64" fmla="*/ 56 w 80"/>
                <a:gd name="T65" fmla="*/ 38 h 81"/>
                <a:gd name="T66" fmla="*/ 58 w 80"/>
                <a:gd name="T67" fmla="*/ 40 h 81"/>
                <a:gd name="T68" fmla="*/ 59 w 80"/>
                <a:gd name="T69" fmla="*/ 43 h 81"/>
                <a:gd name="T70" fmla="*/ 63 w 80"/>
                <a:gd name="T71" fmla="*/ 46 h 81"/>
                <a:gd name="T72" fmla="*/ 66 w 80"/>
                <a:gd name="T73" fmla="*/ 48 h 81"/>
                <a:gd name="T74" fmla="*/ 70 w 80"/>
                <a:gd name="T75" fmla="*/ 50 h 81"/>
                <a:gd name="T76" fmla="*/ 72 w 80"/>
                <a:gd name="T77" fmla="*/ 54 h 81"/>
                <a:gd name="T78" fmla="*/ 72 w 80"/>
                <a:gd name="T79" fmla="*/ 60 h 81"/>
                <a:gd name="T80" fmla="*/ 74 w 80"/>
                <a:gd name="T81" fmla="*/ 64 h 81"/>
                <a:gd name="T82" fmla="*/ 75 w 80"/>
                <a:gd name="T83" fmla="*/ 68 h 81"/>
                <a:gd name="T84" fmla="*/ 79 w 80"/>
                <a:gd name="T85" fmla="*/ 7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 h="81">
                  <a:moveTo>
                    <a:pt x="80" y="72"/>
                  </a:moveTo>
                  <a:lnTo>
                    <a:pt x="79" y="74"/>
                  </a:lnTo>
                  <a:lnTo>
                    <a:pt x="78" y="73"/>
                  </a:lnTo>
                  <a:lnTo>
                    <a:pt x="76" y="72"/>
                  </a:lnTo>
                  <a:lnTo>
                    <a:pt x="76" y="72"/>
                  </a:lnTo>
                  <a:lnTo>
                    <a:pt x="76" y="73"/>
                  </a:lnTo>
                  <a:lnTo>
                    <a:pt x="74" y="72"/>
                  </a:lnTo>
                  <a:lnTo>
                    <a:pt x="72" y="72"/>
                  </a:lnTo>
                  <a:lnTo>
                    <a:pt x="69" y="73"/>
                  </a:lnTo>
                  <a:lnTo>
                    <a:pt x="68" y="76"/>
                  </a:lnTo>
                  <a:lnTo>
                    <a:pt x="66" y="79"/>
                  </a:lnTo>
                  <a:lnTo>
                    <a:pt x="64" y="81"/>
                  </a:lnTo>
                  <a:lnTo>
                    <a:pt x="49" y="80"/>
                  </a:lnTo>
                  <a:lnTo>
                    <a:pt x="40" y="76"/>
                  </a:lnTo>
                  <a:lnTo>
                    <a:pt x="40" y="76"/>
                  </a:lnTo>
                  <a:lnTo>
                    <a:pt x="40" y="70"/>
                  </a:lnTo>
                  <a:lnTo>
                    <a:pt x="39" y="70"/>
                  </a:lnTo>
                  <a:lnTo>
                    <a:pt x="35" y="69"/>
                  </a:lnTo>
                  <a:lnTo>
                    <a:pt x="34" y="66"/>
                  </a:lnTo>
                  <a:lnTo>
                    <a:pt x="33" y="66"/>
                  </a:lnTo>
                  <a:lnTo>
                    <a:pt x="24" y="62"/>
                  </a:lnTo>
                  <a:lnTo>
                    <a:pt x="15" y="56"/>
                  </a:lnTo>
                  <a:lnTo>
                    <a:pt x="3" y="52"/>
                  </a:lnTo>
                  <a:lnTo>
                    <a:pt x="3" y="52"/>
                  </a:lnTo>
                  <a:lnTo>
                    <a:pt x="0" y="41"/>
                  </a:lnTo>
                  <a:lnTo>
                    <a:pt x="7" y="36"/>
                  </a:lnTo>
                  <a:lnTo>
                    <a:pt x="9" y="35"/>
                  </a:lnTo>
                  <a:lnTo>
                    <a:pt x="11" y="34"/>
                  </a:lnTo>
                  <a:lnTo>
                    <a:pt x="14" y="32"/>
                  </a:lnTo>
                  <a:lnTo>
                    <a:pt x="16" y="31"/>
                  </a:lnTo>
                  <a:lnTo>
                    <a:pt x="17" y="30"/>
                  </a:lnTo>
                  <a:lnTo>
                    <a:pt x="18" y="30"/>
                  </a:lnTo>
                  <a:lnTo>
                    <a:pt x="20" y="26"/>
                  </a:lnTo>
                  <a:lnTo>
                    <a:pt x="21" y="21"/>
                  </a:lnTo>
                  <a:lnTo>
                    <a:pt x="21" y="10"/>
                  </a:lnTo>
                  <a:lnTo>
                    <a:pt x="26" y="8"/>
                  </a:lnTo>
                  <a:lnTo>
                    <a:pt x="28" y="4"/>
                  </a:lnTo>
                  <a:lnTo>
                    <a:pt x="31" y="3"/>
                  </a:lnTo>
                  <a:lnTo>
                    <a:pt x="34" y="0"/>
                  </a:lnTo>
                  <a:lnTo>
                    <a:pt x="38" y="1"/>
                  </a:lnTo>
                  <a:lnTo>
                    <a:pt x="42" y="1"/>
                  </a:lnTo>
                  <a:lnTo>
                    <a:pt x="44" y="1"/>
                  </a:lnTo>
                  <a:lnTo>
                    <a:pt x="46" y="2"/>
                  </a:lnTo>
                  <a:lnTo>
                    <a:pt x="48" y="3"/>
                  </a:lnTo>
                  <a:lnTo>
                    <a:pt x="50" y="2"/>
                  </a:lnTo>
                  <a:lnTo>
                    <a:pt x="50" y="6"/>
                  </a:lnTo>
                  <a:lnTo>
                    <a:pt x="52" y="9"/>
                  </a:lnTo>
                  <a:lnTo>
                    <a:pt x="53" y="10"/>
                  </a:lnTo>
                  <a:lnTo>
                    <a:pt x="54" y="14"/>
                  </a:lnTo>
                  <a:lnTo>
                    <a:pt x="56" y="16"/>
                  </a:lnTo>
                  <a:lnTo>
                    <a:pt x="59" y="16"/>
                  </a:lnTo>
                  <a:lnTo>
                    <a:pt x="62" y="16"/>
                  </a:lnTo>
                  <a:lnTo>
                    <a:pt x="60" y="17"/>
                  </a:lnTo>
                  <a:lnTo>
                    <a:pt x="60" y="20"/>
                  </a:lnTo>
                  <a:lnTo>
                    <a:pt x="60" y="22"/>
                  </a:lnTo>
                  <a:lnTo>
                    <a:pt x="59" y="24"/>
                  </a:lnTo>
                  <a:lnTo>
                    <a:pt x="57" y="27"/>
                  </a:lnTo>
                  <a:lnTo>
                    <a:pt x="57" y="28"/>
                  </a:lnTo>
                  <a:lnTo>
                    <a:pt x="56" y="28"/>
                  </a:lnTo>
                  <a:lnTo>
                    <a:pt x="55" y="30"/>
                  </a:lnTo>
                  <a:lnTo>
                    <a:pt x="55" y="34"/>
                  </a:lnTo>
                  <a:lnTo>
                    <a:pt x="54" y="34"/>
                  </a:lnTo>
                  <a:lnTo>
                    <a:pt x="54" y="34"/>
                  </a:lnTo>
                  <a:lnTo>
                    <a:pt x="54" y="37"/>
                  </a:lnTo>
                  <a:lnTo>
                    <a:pt x="55" y="38"/>
                  </a:lnTo>
                  <a:lnTo>
                    <a:pt x="56" y="38"/>
                  </a:lnTo>
                  <a:lnTo>
                    <a:pt x="57" y="39"/>
                  </a:lnTo>
                  <a:lnTo>
                    <a:pt x="58" y="40"/>
                  </a:lnTo>
                  <a:lnTo>
                    <a:pt x="59" y="42"/>
                  </a:lnTo>
                  <a:lnTo>
                    <a:pt x="59" y="43"/>
                  </a:lnTo>
                  <a:lnTo>
                    <a:pt x="61" y="44"/>
                  </a:lnTo>
                  <a:lnTo>
                    <a:pt x="63" y="46"/>
                  </a:lnTo>
                  <a:lnTo>
                    <a:pt x="65" y="48"/>
                  </a:lnTo>
                  <a:lnTo>
                    <a:pt x="66" y="48"/>
                  </a:lnTo>
                  <a:lnTo>
                    <a:pt x="68" y="48"/>
                  </a:lnTo>
                  <a:lnTo>
                    <a:pt x="70" y="50"/>
                  </a:lnTo>
                  <a:lnTo>
                    <a:pt x="70" y="52"/>
                  </a:lnTo>
                  <a:lnTo>
                    <a:pt x="72" y="54"/>
                  </a:lnTo>
                  <a:lnTo>
                    <a:pt x="72" y="56"/>
                  </a:lnTo>
                  <a:lnTo>
                    <a:pt x="72" y="60"/>
                  </a:lnTo>
                  <a:lnTo>
                    <a:pt x="72" y="64"/>
                  </a:lnTo>
                  <a:lnTo>
                    <a:pt x="74" y="64"/>
                  </a:lnTo>
                  <a:lnTo>
                    <a:pt x="74" y="67"/>
                  </a:lnTo>
                  <a:lnTo>
                    <a:pt x="75" y="68"/>
                  </a:lnTo>
                  <a:lnTo>
                    <a:pt x="76" y="70"/>
                  </a:lnTo>
                  <a:lnTo>
                    <a:pt x="79" y="72"/>
                  </a:lnTo>
                  <a:lnTo>
                    <a:pt x="80" y="7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4" name="Freeform 228"/>
            <p:cNvSpPr>
              <a:spLocks/>
            </p:cNvSpPr>
            <p:nvPr/>
          </p:nvSpPr>
          <p:spPr bwMode="auto">
            <a:xfrm>
              <a:off x="2921001" y="3867150"/>
              <a:ext cx="9525" cy="23812"/>
            </a:xfrm>
            <a:custGeom>
              <a:avLst/>
              <a:gdLst>
                <a:gd name="T0" fmla="*/ 2 w 6"/>
                <a:gd name="T1" fmla="*/ 15 h 15"/>
                <a:gd name="T2" fmla="*/ 5 w 6"/>
                <a:gd name="T3" fmla="*/ 14 h 15"/>
                <a:gd name="T4" fmla="*/ 5 w 6"/>
                <a:gd name="T5" fmla="*/ 13 h 15"/>
                <a:gd name="T6" fmla="*/ 6 w 6"/>
                <a:gd name="T7" fmla="*/ 12 h 15"/>
                <a:gd name="T8" fmla="*/ 6 w 6"/>
                <a:gd name="T9" fmla="*/ 11 h 15"/>
                <a:gd name="T10" fmla="*/ 6 w 6"/>
                <a:gd name="T11" fmla="*/ 10 h 15"/>
                <a:gd name="T12" fmla="*/ 6 w 6"/>
                <a:gd name="T13" fmla="*/ 8 h 15"/>
                <a:gd name="T14" fmla="*/ 6 w 6"/>
                <a:gd name="T15" fmla="*/ 8 h 15"/>
                <a:gd name="T16" fmla="*/ 6 w 6"/>
                <a:gd name="T17" fmla="*/ 6 h 15"/>
                <a:gd name="T18" fmla="*/ 6 w 6"/>
                <a:gd name="T19" fmla="*/ 5 h 15"/>
                <a:gd name="T20" fmla="*/ 6 w 6"/>
                <a:gd name="T21" fmla="*/ 5 h 15"/>
                <a:gd name="T22" fmla="*/ 6 w 6"/>
                <a:gd name="T23" fmla="*/ 5 h 15"/>
                <a:gd name="T24" fmla="*/ 6 w 6"/>
                <a:gd name="T25" fmla="*/ 4 h 15"/>
                <a:gd name="T26" fmla="*/ 6 w 6"/>
                <a:gd name="T27" fmla="*/ 4 h 15"/>
                <a:gd name="T28" fmla="*/ 6 w 6"/>
                <a:gd name="T29" fmla="*/ 3 h 15"/>
                <a:gd name="T30" fmla="*/ 6 w 6"/>
                <a:gd name="T31" fmla="*/ 2 h 15"/>
                <a:gd name="T32" fmla="*/ 5 w 6"/>
                <a:gd name="T33" fmla="*/ 2 h 15"/>
                <a:gd name="T34" fmla="*/ 5 w 6"/>
                <a:gd name="T35" fmla="*/ 2 h 15"/>
                <a:gd name="T36" fmla="*/ 4 w 6"/>
                <a:gd name="T37" fmla="*/ 1 h 15"/>
                <a:gd name="T38" fmla="*/ 4 w 6"/>
                <a:gd name="T39" fmla="*/ 1 h 15"/>
                <a:gd name="T40" fmla="*/ 3 w 6"/>
                <a:gd name="T41" fmla="*/ 0 h 15"/>
                <a:gd name="T42" fmla="*/ 2 w 6"/>
                <a:gd name="T43" fmla="*/ 1 h 15"/>
                <a:gd name="T44" fmla="*/ 2 w 6"/>
                <a:gd name="T45" fmla="*/ 2 h 15"/>
                <a:gd name="T46" fmla="*/ 1 w 6"/>
                <a:gd name="T47" fmla="*/ 4 h 15"/>
                <a:gd name="T48" fmla="*/ 1 w 6"/>
                <a:gd name="T49" fmla="*/ 6 h 15"/>
                <a:gd name="T50" fmla="*/ 0 w 6"/>
                <a:gd name="T51" fmla="*/ 6 h 15"/>
                <a:gd name="T52" fmla="*/ 0 w 6"/>
                <a:gd name="T53" fmla="*/ 8 h 15"/>
                <a:gd name="T54" fmla="*/ 0 w 6"/>
                <a:gd name="T55" fmla="*/ 8 h 15"/>
                <a:gd name="T56" fmla="*/ 0 w 6"/>
                <a:gd name="T57" fmla="*/ 9 h 15"/>
                <a:gd name="T58" fmla="*/ 0 w 6"/>
                <a:gd name="T59" fmla="*/ 10 h 15"/>
                <a:gd name="T60" fmla="*/ 0 w 6"/>
                <a:gd name="T61" fmla="*/ 10 h 15"/>
                <a:gd name="T62" fmla="*/ 0 w 6"/>
                <a:gd name="T63" fmla="*/ 11 h 15"/>
                <a:gd name="T64" fmla="*/ 0 w 6"/>
                <a:gd name="T65" fmla="*/ 12 h 15"/>
                <a:gd name="T66" fmla="*/ 0 w 6"/>
                <a:gd name="T67" fmla="*/ 12 h 15"/>
                <a:gd name="T68" fmla="*/ 0 w 6"/>
                <a:gd name="T69" fmla="*/ 13 h 15"/>
                <a:gd name="T70" fmla="*/ 0 w 6"/>
                <a:gd name="T71" fmla="*/ 13 h 15"/>
                <a:gd name="T72" fmla="*/ 1 w 6"/>
                <a:gd name="T73" fmla="*/ 15 h 15"/>
                <a:gd name="T74" fmla="*/ 2 w 6"/>
                <a:gd name="T7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 h="15">
                  <a:moveTo>
                    <a:pt x="2" y="15"/>
                  </a:moveTo>
                  <a:lnTo>
                    <a:pt x="5" y="14"/>
                  </a:lnTo>
                  <a:lnTo>
                    <a:pt x="5" y="13"/>
                  </a:lnTo>
                  <a:lnTo>
                    <a:pt x="6" y="12"/>
                  </a:lnTo>
                  <a:lnTo>
                    <a:pt x="6" y="11"/>
                  </a:lnTo>
                  <a:lnTo>
                    <a:pt x="6" y="10"/>
                  </a:lnTo>
                  <a:lnTo>
                    <a:pt x="6" y="8"/>
                  </a:lnTo>
                  <a:lnTo>
                    <a:pt x="6" y="8"/>
                  </a:lnTo>
                  <a:lnTo>
                    <a:pt x="6" y="6"/>
                  </a:lnTo>
                  <a:lnTo>
                    <a:pt x="6" y="5"/>
                  </a:lnTo>
                  <a:lnTo>
                    <a:pt x="6" y="5"/>
                  </a:lnTo>
                  <a:lnTo>
                    <a:pt x="6" y="5"/>
                  </a:lnTo>
                  <a:lnTo>
                    <a:pt x="6" y="4"/>
                  </a:lnTo>
                  <a:lnTo>
                    <a:pt x="6" y="4"/>
                  </a:lnTo>
                  <a:lnTo>
                    <a:pt x="6" y="3"/>
                  </a:lnTo>
                  <a:lnTo>
                    <a:pt x="6" y="2"/>
                  </a:lnTo>
                  <a:lnTo>
                    <a:pt x="5" y="2"/>
                  </a:lnTo>
                  <a:lnTo>
                    <a:pt x="5" y="2"/>
                  </a:lnTo>
                  <a:lnTo>
                    <a:pt x="4" y="1"/>
                  </a:lnTo>
                  <a:lnTo>
                    <a:pt x="4" y="1"/>
                  </a:lnTo>
                  <a:lnTo>
                    <a:pt x="3" y="0"/>
                  </a:lnTo>
                  <a:lnTo>
                    <a:pt x="2" y="1"/>
                  </a:lnTo>
                  <a:lnTo>
                    <a:pt x="2" y="2"/>
                  </a:lnTo>
                  <a:lnTo>
                    <a:pt x="1" y="4"/>
                  </a:lnTo>
                  <a:lnTo>
                    <a:pt x="1" y="6"/>
                  </a:lnTo>
                  <a:lnTo>
                    <a:pt x="0" y="6"/>
                  </a:lnTo>
                  <a:lnTo>
                    <a:pt x="0" y="8"/>
                  </a:lnTo>
                  <a:lnTo>
                    <a:pt x="0" y="8"/>
                  </a:lnTo>
                  <a:lnTo>
                    <a:pt x="0" y="9"/>
                  </a:lnTo>
                  <a:lnTo>
                    <a:pt x="0" y="10"/>
                  </a:lnTo>
                  <a:lnTo>
                    <a:pt x="0" y="10"/>
                  </a:lnTo>
                  <a:lnTo>
                    <a:pt x="0" y="11"/>
                  </a:lnTo>
                  <a:lnTo>
                    <a:pt x="0" y="12"/>
                  </a:lnTo>
                  <a:lnTo>
                    <a:pt x="0" y="12"/>
                  </a:lnTo>
                  <a:lnTo>
                    <a:pt x="0" y="13"/>
                  </a:lnTo>
                  <a:lnTo>
                    <a:pt x="0" y="13"/>
                  </a:lnTo>
                  <a:lnTo>
                    <a:pt x="1" y="15"/>
                  </a:lnTo>
                  <a:lnTo>
                    <a:pt x="2" y="1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5" name="Freeform 229"/>
            <p:cNvSpPr>
              <a:spLocks/>
            </p:cNvSpPr>
            <p:nvPr/>
          </p:nvSpPr>
          <p:spPr bwMode="auto">
            <a:xfrm>
              <a:off x="2197101" y="4021138"/>
              <a:ext cx="98425" cy="73025"/>
            </a:xfrm>
            <a:custGeom>
              <a:avLst/>
              <a:gdLst>
                <a:gd name="T0" fmla="*/ 36 w 62"/>
                <a:gd name="T1" fmla="*/ 1 h 46"/>
                <a:gd name="T2" fmla="*/ 26 w 62"/>
                <a:gd name="T3" fmla="*/ 7 h 46"/>
                <a:gd name="T4" fmla="*/ 16 w 62"/>
                <a:gd name="T5" fmla="*/ 13 h 46"/>
                <a:gd name="T6" fmla="*/ 12 w 62"/>
                <a:gd name="T7" fmla="*/ 15 h 46"/>
                <a:gd name="T8" fmla="*/ 9 w 62"/>
                <a:gd name="T9" fmla="*/ 18 h 46"/>
                <a:gd name="T10" fmla="*/ 6 w 62"/>
                <a:gd name="T11" fmla="*/ 24 h 46"/>
                <a:gd name="T12" fmla="*/ 2 w 62"/>
                <a:gd name="T13" fmla="*/ 28 h 46"/>
                <a:gd name="T14" fmla="*/ 0 w 62"/>
                <a:gd name="T15" fmla="*/ 33 h 46"/>
                <a:gd name="T16" fmla="*/ 0 w 62"/>
                <a:gd name="T17" fmla="*/ 39 h 46"/>
                <a:gd name="T18" fmla="*/ 0 w 62"/>
                <a:gd name="T19" fmla="*/ 39 h 46"/>
                <a:gd name="T20" fmla="*/ 1 w 62"/>
                <a:gd name="T21" fmla="*/ 41 h 46"/>
                <a:gd name="T22" fmla="*/ 2 w 62"/>
                <a:gd name="T23" fmla="*/ 42 h 46"/>
                <a:gd name="T24" fmla="*/ 3 w 62"/>
                <a:gd name="T25" fmla="*/ 43 h 46"/>
                <a:gd name="T26" fmla="*/ 4 w 62"/>
                <a:gd name="T27" fmla="*/ 44 h 46"/>
                <a:gd name="T28" fmla="*/ 5 w 62"/>
                <a:gd name="T29" fmla="*/ 44 h 46"/>
                <a:gd name="T30" fmla="*/ 7 w 62"/>
                <a:gd name="T31" fmla="*/ 43 h 46"/>
                <a:gd name="T32" fmla="*/ 11 w 62"/>
                <a:gd name="T33" fmla="*/ 42 h 46"/>
                <a:gd name="T34" fmla="*/ 15 w 62"/>
                <a:gd name="T35" fmla="*/ 43 h 46"/>
                <a:gd name="T36" fmla="*/ 17 w 62"/>
                <a:gd name="T37" fmla="*/ 43 h 46"/>
                <a:gd name="T38" fmla="*/ 19 w 62"/>
                <a:gd name="T39" fmla="*/ 45 h 46"/>
                <a:gd name="T40" fmla="*/ 20 w 62"/>
                <a:gd name="T41" fmla="*/ 45 h 46"/>
                <a:gd name="T42" fmla="*/ 20 w 62"/>
                <a:gd name="T43" fmla="*/ 42 h 46"/>
                <a:gd name="T44" fmla="*/ 19 w 62"/>
                <a:gd name="T45" fmla="*/ 39 h 46"/>
                <a:gd name="T46" fmla="*/ 18 w 62"/>
                <a:gd name="T47" fmla="*/ 36 h 46"/>
                <a:gd name="T48" fmla="*/ 22 w 62"/>
                <a:gd name="T49" fmla="*/ 33 h 46"/>
                <a:gd name="T50" fmla="*/ 29 w 62"/>
                <a:gd name="T51" fmla="*/ 33 h 46"/>
                <a:gd name="T52" fmla="*/ 36 w 62"/>
                <a:gd name="T53" fmla="*/ 34 h 46"/>
                <a:gd name="T54" fmla="*/ 40 w 62"/>
                <a:gd name="T55" fmla="*/ 33 h 46"/>
                <a:gd name="T56" fmla="*/ 46 w 62"/>
                <a:gd name="T57" fmla="*/ 34 h 46"/>
                <a:gd name="T58" fmla="*/ 49 w 62"/>
                <a:gd name="T59" fmla="*/ 33 h 46"/>
                <a:gd name="T60" fmla="*/ 50 w 62"/>
                <a:gd name="T61" fmla="*/ 32 h 46"/>
                <a:gd name="T62" fmla="*/ 52 w 62"/>
                <a:gd name="T63" fmla="*/ 31 h 46"/>
                <a:gd name="T64" fmla="*/ 54 w 62"/>
                <a:gd name="T65" fmla="*/ 29 h 46"/>
                <a:gd name="T66" fmla="*/ 57 w 62"/>
                <a:gd name="T67" fmla="*/ 29 h 46"/>
                <a:gd name="T68" fmla="*/ 60 w 62"/>
                <a:gd name="T69" fmla="*/ 27 h 46"/>
                <a:gd name="T70" fmla="*/ 61 w 62"/>
                <a:gd name="T71" fmla="*/ 27 h 46"/>
                <a:gd name="T72" fmla="*/ 61 w 62"/>
                <a:gd name="T73" fmla="*/ 25 h 46"/>
                <a:gd name="T74" fmla="*/ 58 w 62"/>
                <a:gd name="T75" fmla="*/ 22 h 46"/>
                <a:gd name="T76" fmla="*/ 60 w 62"/>
                <a:gd name="T77" fmla="*/ 22 h 46"/>
                <a:gd name="T78" fmla="*/ 59 w 62"/>
                <a:gd name="T79" fmla="*/ 19 h 46"/>
                <a:gd name="T80" fmla="*/ 57 w 62"/>
                <a:gd name="T81" fmla="*/ 20 h 46"/>
                <a:gd name="T82" fmla="*/ 54 w 62"/>
                <a:gd name="T83" fmla="*/ 19 h 46"/>
                <a:gd name="T84" fmla="*/ 51 w 62"/>
                <a:gd name="T85" fmla="*/ 16 h 46"/>
                <a:gd name="T86" fmla="*/ 46 w 62"/>
                <a:gd name="T87" fmla="*/ 11 h 46"/>
                <a:gd name="T88" fmla="*/ 44 w 62"/>
                <a:gd name="T89" fmla="*/ 6 h 46"/>
                <a:gd name="T90" fmla="*/ 42 w 62"/>
                <a:gd name="T91" fmla="*/ 4 h 46"/>
                <a:gd name="T92" fmla="*/ 43 w 62"/>
                <a:gd name="T93"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 h="46">
                  <a:moveTo>
                    <a:pt x="43" y="0"/>
                  </a:moveTo>
                  <a:lnTo>
                    <a:pt x="38" y="0"/>
                  </a:lnTo>
                  <a:lnTo>
                    <a:pt x="36" y="1"/>
                  </a:lnTo>
                  <a:lnTo>
                    <a:pt x="34" y="2"/>
                  </a:lnTo>
                  <a:lnTo>
                    <a:pt x="32" y="4"/>
                  </a:lnTo>
                  <a:lnTo>
                    <a:pt x="26" y="7"/>
                  </a:lnTo>
                  <a:lnTo>
                    <a:pt x="24" y="10"/>
                  </a:lnTo>
                  <a:lnTo>
                    <a:pt x="22" y="12"/>
                  </a:lnTo>
                  <a:lnTo>
                    <a:pt x="16" y="13"/>
                  </a:lnTo>
                  <a:lnTo>
                    <a:pt x="14" y="14"/>
                  </a:lnTo>
                  <a:lnTo>
                    <a:pt x="12" y="14"/>
                  </a:lnTo>
                  <a:lnTo>
                    <a:pt x="12" y="15"/>
                  </a:lnTo>
                  <a:lnTo>
                    <a:pt x="10" y="15"/>
                  </a:lnTo>
                  <a:lnTo>
                    <a:pt x="10" y="16"/>
                  </a:lnTo>
                  <a:lnTo>
                    <a:pt x="9" y="18"/>
                  </a:lnTo>
                  <a:lnTo>
                    <a:pt x="8" y="20"/>
                  </a:lnTo>
                  <a:lnTo>
                    <a:pt x="7" y="23"/>
                  </a:lnTo>
                  <a:lnTo>
                    <a:pt x="6" y="24"/>
                  </a:lnTo>
                  <a:lnTo>
                    <a:pt x="4" y="26"/>
                  </a:lnTo>
                  <a:lnTo>
                    <a:pt x="2" y="27"/>
                  </a:lnTo>
                  <a:lnTo>
                    <a:pt x="2" y="28"/>
                  </a:lnTo>
                  <a:lnTo>
                    <a:pt x="1" y="29"/>
                  </a:lnTo>
                  <a:lnTo>
                    <a:pt x="1" y="31"/>
                  </a:lnTo>
                  <a:lnTo>
                    <a:pt x="0" y="33"/>
                  </a:lnTo>
                  <a:lnTo>
                    <a:pt x="0" y="35"/>
                  </a:lnTo>
                  <a:lnTo>
                    <a:pt x="0" y="37"/>
                  </a:lnTo>
                  <a:lnTo>
                    <a:pt x="0" y="39"/>
                  </a:lnTo>
                  <a:lnTo>
                    <a:pt x="0" y="39"/>
                  </a:lnTo>
                  <a:lnTo>
                    <a:pt x="0" y="39"/>
                  </a:lnTo>
                  <a:lnTo>
                    <a:pt x="0" y="39"/>
                  </a:lnTo>
                  <a:lnTo>
                    <a:pt x="0" y="40"/>
                  </a:lnTo>
                  <a:lnTo>
                    <a:pt x="0" y="40"/>
                  </a:lnTo>
                  <a:lnTo>
                    <a:pt x="1" y="41"/>
                  </a:lnTo>
                  <a:lnTo>
                    <a:pt x="2" y="41"/>
                  </a:lnTo>
                  <a:lnTo>
                    <a:pt x="2" y="41"/>
                  </a:lnTo>
                  <a:lnTo>
                    <a:pt x="2" y="42"/>
                  </a:lnTo>
                  <a:lnTo>
                    <a:pt x="2" y="43"/>
                  </a:lnTo>
                  <a:lnTo>
                    <a:pt x="3" y="43"/>
                  </a:lnTo>
                  <a:lnTo>
                    <a:pt x="3" y="43"/>
                  </a:lnTo>
                  <a:lnTo>
                    <a:pt x="4" y="44"/>
                  </a:lnTo>
                  <a:lnTo>
                    <a:pt x="4" y="44"/>
                  </a:lnTo>
                  <a:lnTo>
                    <a:pt x="4" y="44"/>
                  </a:lnTo>
                  <a:lnTo>
                    <a:pt x="5" y="43"/>
                  </a:lnTo>
                  <a:lnTo>
                    <a:pt x="5" y="43"/>
                  </a:lnTo>
                  <a:lnTo>
                    <a:pt x="5" y="44"/>
                  </a:lnTo>
                  <a:lnTo>
                    <a:pt x="6" y="45"/>
                  </a:lnTo>
                  <a:lnTo>
                    <a:pt x="7" y="44"/>
                  </a:lnTo>
                  <a:lnTo>
                    <a:pt x="7" y="43"/>
                  </a:lnTo>
                  <a:lnTo>
                    <a:pt x="8" y="43"/>
                  </a:lnTo>
                  <a:lnTo>
                    <a:pt x="9" y="43"/>
                  </a:lnTo>
                  <a:lnTo>
                    <a:pt x="11" y="42"/>
                  </a:lnTo>
                  <a:lnTo>
                    <a:pt x="12" y="41"/>
                  </a:lnTo>
                  <a:lnTo>
                    <a:pt x="14" y="42"/>
                  </a:lnTo>
                  <a:lnTo>
                    <a:pt x="15" y="43"/>
                  </a:lnTo>
                  <a:lnTo>
                    <a:pt x="16" y="42"/>
                  </a:lnTo>
                  <a:lnTo>
                    <a:pt x="16" y="42"/>
                  </a:lnTo>
                  <a:lnTo>
                    <a:pt x="17" y="43"/>
                  </a:lnTo>
                  <a:lnTo>
                    <a:pt x="18" y="43"/>
                  </a:lnTo>
                  <a:lnTo>
                    <a:pt x="18" y="44"/>
                  </a:lnTo>
                  <a:lnTo>
                    <a:pt x="19" y="45"/>
                  </a:lnTo>
                  <a:lnTo>
                    <a:pt x="19" y="46"/>
                  </a:lnTo>
                  <a:lnTo>
                    <a:pt x="20" y="46"/>
                  </a:lnTo>
                  <a:lnTo>
                    <a:pt x="20" y="45"/>
                  </a:lnTo>
                  <a:lnTo>
                    <a:pt x="20" y="45"/>
                  </a:lnTo>
                  <a:lnTo>
                    <a:pt x="20" y="43"/>
                  </a:lnTo>
                  <a:lnTo>
                    <a:pt x="20" y="42"/>
                  </a:lnTo>
                  <a:lnTo>
                    <a:pt x="20" y="41"/>
                  </a:lnTo>
                  <a:lnTo>
                    <a:pt x="20" y="39"/>
                  </a:lnTo>
                  <a:lnTo>
                    <a:pt x="19" y="39"/>
                  </a:lnTo>
                  <a:lnTo>
                    <a:pt x="19" y="37"/>
                  </a:lnTo>
                  <a:lnTo>
                    <a:pt x="19" y="37"/>
                  </a:lnTo>
                  <a:lnTo>
                    <a:pt x="18" y="36"/>
                  </a:lnTo>
                  <a:lnTo>
                    <a:pt x="18" y="35"/>
                  </a:lnTo>
                  <a:lnTo>
                    <a:pt x="19" y="33"/>
                  </a:lnTo>
                  <a:lnTo>
                    <a:pt x="22" y="33"/>
                  </a:lnTo>
                  <a:lnTo>
                    <a:pt x="23" y="33"/>
                  </a:lnTo>
                  <a:lnTo>
                    <a:pt x="25" y="33"/>
                  </a:lnTo>
                  <a:lnTo>
                    <a:pt x="29" y="33"/>
                  </a:lnTo>
                  <a:lnTo>
                    <a:pt x="33" y="34"/>
                  </a:lnTo>
                  <a:lnTo>
                    <a:pt x="36" y="34"/>
                  </a:lnTo>
                  <a:lnTo>
                    <a:pt x="36" y="34"/>
                  </a:lnTo>
                  <a:lnTo>
                    <a:pt x="38" y="33"/>
                  </a:lnTo>
                  <a:lnTo>
                    <a:pt x="40" y="32"/>
                  </a:lnTo>
                  <a:lnTo>
                    <a:pt x="40" y="33"/>
                  </a:lnTo>
                  <a:lnTo>
                    <a:pt x="46" y="33"/>
                  </a:lnTo>
                  <a:lnTo>
                    <a:pt x="46" y="34"/>
                  </a:lnTo>
                  <a:lnTo>
                    <a:pt x="46" y="34"/>
                  </a:lnTo>
                  <a:lnTo>
                    <a:pt x="47" y="33"/>
                  </a:lnTo>
                  <a:lnTo>
                    <a:pt x="49" y="33"/>
                  </a:lnTo>
                  <a:lnTo>
                    <a:pt x="49" y="33"/>
                  </a:lnTo>
                  <a:lnTo>
                    <a:pt x="50" y="33"/>
                  </a:lnTo>
                  <a:lnTo>
                    <a:pt x="50" y="33"/>
                  </a:lnTo>
                  <a:lnTo>
                    <a:pt x="50" y="32"/>
                  </a:lnTo>
                  <a:lnTo>
                    <a:pt x="51" y="31"/>
                  </a:lnTo>
                  <a:lnTo>
                    <a:pt x="51" y="31"/>
                  </a:lnTo>
                  <a:lnTo>
                    <a:pt x="52" y="31"/>
                  </a:lnTo>
                  <a:lnTo>
                    <a:pt x="52" y="31"/>
                  </a:lnTo>
                  <a:lnTo>
                    <a:pt x="53" y="29"/>
                  </a:lnTo>
                  <a:lnTo>
                    <a:pt x="54" y="29"/>
                  </a:lnTo>
                  <a:lnTo>
                    <a:pt x="54" y="29"/>
                  </a:lnTo>
                  <a:lnTo>
                    <a:pt x="56" y="29"/>
                  </a:lnTo>
                  <a:lnTo>
                    <a:pt x="57" y="29"/>
                  </a:lnTo>
                  <a:lnTo>
                    <a:pt x="58" y="30"/>
                  </a:lnTo>
                  <a:lnTo>
                    <a:pt x="58" y="29"/>
                  </a:lnTo>
                  <a:lnTo>
                    <a:pt x="60" y="27"/>
                  </a:lnTo>
                  <a:lnTo>
                    <a:pt x="60" y="27"/>
                  </a:lnTo>
                  <a:lnTo>
                    <a:pt x="60" y="27"/>
                  </a:lnTo>
                  <a:lnTo>
                    <a:pt x="61" y="27"/>
                  </a:lnTo>
                  <a:lnTo>
                    <a:pt x="62" y="26"/>
                  </a:lnTo>
                  <a:lnTo>
                    <a:pt x="62" y="25"/>
                  </a:lnTo>
                  <a:lnTo>
                    <a:pt x="61" y="25"/>
                  </a:lnTo>
                  <a:lnTo>
                    <a:pt x="60" y="24"/>
                  </a:lnTo>
                  <a:lnTo>
                    <a:pt x="59" y="23"/>
                  </a:lnTo>
                  <a:lnTo>
                    <a:pt x="58" y="22"/>
                  </a:lnTo>
                  <a:lnTo>
                    <a:pt x="59" y="22"/>
                  </a:lnTo>
                  <a:lnTo>
                    <a:pt x="59" y="21"/>
                  </a:lnTo>
                  <a:lnTo>
                    <a:pt x="60" y="22"/>
                  </a:lnTo>
                  <a:lnTo>
                    <a:pt x="60" y="21"/>
                  </a:lnTo>
                  <a:lnTo>
                    <a:pt x="60" y="21"/>
                  </a:lnTo>
                  <a:lnTo>
                    <a:pt x="59" y="19"/>
                  </a:lnTo>
                  <a:lnTo>
                    <a:pt x="58" y="19"/>
                  </a:lnTo>
                  <a:lnTo>
                    <a:pt x="58" y="19"/>
                  </a:lnTo>
                  <a:lnTo>
                    <a:pt x="57" y="20"/>
                  </a:lnTo>
                  <a:lnTo>
                    <a:pt x="56" y="20"/>
                  </a:lnTo>
                  <a:lnTo>
                    <a:pt x="56" y="20"/>
                  </a:lnTo>
                  <a:lnTo>
                    <a:pt x="54" y="19"/>
                  </a:lnTo>
                  <a:lnTo>
                    <a:pt x="53" y="19"/>
                  </a:lnTo>
                  <a:lnTo>
                    <a:pt x="51" y="17"/>
                  </a:lnTo>
                  <a:lnTo>
                    <a:pt x="51" y="16"/>
                  </a:lnTo>
                  <a:lnTo>
                    <a:pt x="50" y="14"/>
                  </a:lnTo>
                  <a:lnTo>
                    <a:pt x="49" y="13"/>
                  </a:lnTo>
                  <a:lnTo>
                    <a:pt x="46" y="11"/>
                  </a:lnTo>
                  <a:lnTo>
                    <a:pt x="44" y="9"/>
                  </a:lnTo>
                  <a:lnTo>
                    <a:pt x="44" y="7"/>
                  </a:lnTo>
                  <a:lnTo>
                    <a:pt x="44" y="6"/>
                  </a:lnTo>
                  <a:lnTo>
                    <a:pt x="44" y="5"/>
                  </a:lnTo>
                  <a:lnTo>
                    <a:pt x="42" y="5"/>
                  </a:lnTo>
                  <a:lnTo>
                    <a:pt x="42" y="4"/>
                  </a:lnTo>
                  <a:lnTo>
                    <a:pt x="43" y="3"/>
                  </a:lnTo>
                  <a:lnTo>
                    <a:pt x="43" y="1"/>
                  </a:lnTo>
                  <a:lnTo>
                    <a:pt x="4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6" name="Freeform 230"/>
            <p:cNvSpPr>
              <a:spLocks/>
            </p:cNvSpPr>
            <p:nvPr/>
          </p:nvSpPr>
          <p:spPr bwMode="auto">
            <a:xfrm>
              <a:off x="2068513" y="4051300"/>
              <a:ext cx="95250" cy="73025"/>
            </a:xfrm>
            <a:custGeom>
              <a:avLst/>
              <a:gdLst>
                <a:gd name="T0" fmla="*/ 26 w 60"/>
                <a:gd name="T1" fmla="*/ 2 h 46"/>
                <a:gd name="T2" fmla="*/ 22 w 60"/>
                <a:gd name="T3" fmla="*/ 2 h 46"/>
                <a:gd name="T4" fmla="*/ 18 w 60"/>
                <a:gd name="T5" fmla="*/ 2 h 46"/>
                <a:gd name="T6" fmla="*/ 15 w 60"/>
                <a:gd name="T7" fmla="*/ 0 h 46"/>
                <a:gd name="T8" fmla="*/ 12 w 60"/>
                <a:gd name="T9" fmla="*/ 2 h 46"/>
                <a:gd name="T10" fmla="*/ 10 w 60"/>
                <a:gd name="T11" fmla="*/ 4 h 46"/>
                <a:gd name="T12" fmla="*/ 11 w 60"/>
                <a:gd name="T13" fmla="*/ 8 h 46"/>
                <a:gd name="T14" fmla="*/ 3 w 60"/>
                <a:gd name="T15" fmla="*/ 12 h 46"/>
                <a:gd name="T16" fmla="*/ 0 w 60"/>
                <a:gd name="T17" fmla="*/ 16 h 46"/>
                <a:gd name="T18" fmla="*/ 3 w 60"/>
                <a:gd name="T19" fmla="*/ 15 h 46"/>
                <a:gd name="T20" fmla="*/ 5 w 60"/>
                <a:gd name="T21" fmla="*/ 19 h 46"/>
                <a:gd name="T22" fmla="*/ 10 w 60"/>
                <a:gd name="T23" fmla="*/ 24 h 46"/>
                <a:gd name="T24" fmla="*/ 13 w 60"/>
                <a:gd name="T25" fmla="*/ 28 h 46"/>
                <a:gd name="T26" fmla="*/ 16 w 60"/>
                <a:gd name="T27" fmla="*/ 30 h 46"/>
                <a:gd name="T28" fmla="*/ 19 w 60"/>
                <a:gd name="T29" fmla="*/ 28 h 46"/>
                <a:gd name="T30" fmla="*/ 21 w 60"/>
                <a:gd name="T31" fmla="*/ 25 h 46"/>
                <a:gd name="T32" fmla="*/ 24 w 60"/>
                <a:gd name="T33" fmla="*/ 24 h 46"/>
                <a:gd name="T34" fmla="*/ 31 w 60"/>
                <a:gd name="T35" fmla="*/ 23 h 46"/>
                <a:gd name="T36" fmla="*/ 34 w 60"/>
                <a:gd name="T37" fmla="*/ 26 h 46"/>
                <a:gd name="T38" fmla="*/ 36 w 60"/>
                <a:gd name="T39" fmla="*/ 28 h 46"/>
                <a:gd name="T40" fmla="*/ 36 w 60"/>
                <a:gd name="T41" fmla="*/ 30 h 46"/>
                <a:gd name="T42" fmla="*/ 37 w 60"/>
                <a:gd name="T43" fmla="*/ 33 h 46"/>
                <a:gd name="T44" fmla="*/ 38 w 60"/>
                <a:gd name="T45" fmla="*/ 36 h 46"/>
                <a:gd name="T46" fmla="*/ 39 w 60"/>
                <a:gd name="T47" fmla="*/ 36 h 46"/>
                <a:gd name="T48" fmla="*/ 42 w 60"/>
                <a:gd name="T49" fmla="*/ 35 h 46"/>
                <a:gd name="T50" fmla="*/ 45 w 60"/>
                <a:gd name="T51" fmla="*/ 36 h 46"/>
                <a:gd name="T52" fmla="*/ 47 w 60"/>
                <a:gd name="T53" fmla="*/ 40 h 46"/>
                <a:gd name="T54" fmla="*/ 46 w 60"/>
                <a:gd name="T55" fmla="*/ 45 h 46"/>
                <a:gd name="T56" fmla="*/ 49 w 60"/>
                <a:gd name="T57" fmla="*/ 46 h 46"/>
                <a:gd name="T58" fmla="*/ 52 w 60"/>
                <a:gd name="T59" fmla="*/ 44 h 46"/>
                <a:gd name="T60" fmla="*/ 55 w 60"/>
                <a:gd name="T61" fmla="*/ 43 h 46"/>
                <a:gd name="T62" fmla="*/ 57 w 60"/>
                <a:gd name="T63" fmla="*/ 39 h 46"/>
                <a:gd name="T64" fmla="*/ 57 w 60"/>
                <a:gd name="T65" fmla="*/ 38 h 46"/>
                <a:gd name="T66" fmla="*/ 56 w 60"/>
                <a:gd name="T67" fmla="*/ 36 h 46"/>
                <a:gd name="T68" fmla="*/ 59 w 60"/>
                <a:gd name="T69" fmla="*/ 36 h 46"/>
                <a:gd name="T70" fmla="*/ 60 w 60"/>
                <a:gd name="T71" fmla="*/ 35 h 46"/>
                <a:gd name="T72" fmla="*/ 59 w 60"/>
                <a:gd name="T73" fmla="*/ 32 h 46"/>
                <a:gd name="T74" fmla="*/ 60 w 60"/>
                <a:gd name="T75" fmla="*/ 30 h 46"/>
                <a:gd name="T76" fmla="*/ 57 w 60"/>
                <a:gd name="T77" fmla="*/ 27 h 46"/>
                <a:gd name="T78" fmla="*/ 57 w 60"/>
                <a:gd name="T79" fmla="*/ 22 h 46"/>
                <a:gd name="T80" fmla="*/ 57 w 60"/>
                <a:gd name="T81" fmla="*/ 20 h 46"/>
                <a:gd name="T82" fmla="*/ 55 w 60"/>
                <a:gd name="T83" fmla="*/ 14 h 46"/>
                <a:gd name="T84" fmla="*/ 53 w 60"/>
                <a:gd name="T85" fmla="*/ 14 h 46"/>
                <a:gd name="T86" fmla="*/ 54 w 60"/>
                <a:gd name="T87" fmla="*/ 12 h 46"/>
                <a:gd name="T88" fmla="*/ 53 w 60"/>
                <a:gd name="T89" fmla="*/ 10 h 46"/>
                <a:gd name="T90" fmla="*/ 51 w 60"/>
                <a:gd name="T91" fmla="*/ 6 h 46"/>
                <a:gd name="T92" fmla="*/ 50 w 60"/>
                <a:gd name="T93" fmla="*/ 4 h 46"/>
                <a:gd name="T94" fmla="*/ 49 w 60"/>
                <a:gd name="T95" fmla="*/ 2 h 46"/>
                <a:gd name="T96" fmla="*/ 47 w 60"/>
                <a:gd name="T97" fmla="*/ 2 h 46"/>
                <a:gd name="T98" fmla="*/ 44 w 60"/>
                <a:gd name="T99" fmla="*/ 6 h 46"/>
                <a:gd name="T100" fmla="*/ 38 w 60"/>
                <a:gd name="T101" fmla="*/ 5 h 46"/>
                <a:gd name="T102" fmla="*/ 35 w 60"/>
                <a:gd name="T103" fmla="*/ 4 h 46"/>
                <a:gd name="T104" fmla="*/ 31 w 60"/>
                <a:gd name="T105" fmla="*/ 6 h 46"/>
                <a:gd name="T106" fmla="*/ 31 w 60"/>
                <a:gd name="T10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 h="46">
                  <a:moveTo>
                    <a:pt x="31" y="2"/>
                  </a:moveTo>
                  <a:lnTo>
                    <a:pt x="29" y="2"/>
                  </a:lnTo>
                  <a:lnTo>
                    <a:pt x="28" y="2"/>
                  </a:lnTo>
                  <a:lnTo>
                    <a:pt x="28" y="2"/>
                  </a:lnTo>
                  <a:lnTo>
                    <a:pt x="26" y="2"/>
                  </a:lnTo>
                  <a:lnTo>
                    <a:pt x="26" y="2"/>
                  </a:lnTo>
                  <a:lnTo>
                    <a:pt x="25" y="2"/>
                  </a:lnTo>
                  <a:lnTo>
                    <a:pt x="23" y="3"/>
                  </a:lnTo>
                  <a:lnTo>
                    <a:pt x="23" y="3"/>
                  </a:lnTo>
                  <a:lnTo>
                    <a:pt x="22" y="2"/>
                  </a:lnTo>
                  <a:lnTo>
                    <a:pt x="21" y="3"/>
                  </a:lnTo>
                  <a:lnTo>
                    <a:pt x="20" y="2"/>
                  </a:lnTo>
                  <a:lnTo>
                    <a:pt x="19" y="2"/>
                  </a:lnTo>
                  <a:lnTo>
                    <a:pt x="18" y="2"/>
                  </a:lnTo>
                  <a:lnTo>
                    <a:pt x="18" y="2"/>
                  </a:lnTo>
                  <a:lnTo>
                    <a:pt x="18" y="2"/>
                  </a:lnTo>
                  <a:lnTo>
                    <a:pt x="17" y="2"/>
                  </a:lnTo>
                  <a:lnTo>
                    <a:pt x="17" y="1"/>
                  </a:lnTo>
                  <a:lnTo>
                    <a:pt x="17" y="0"/>
                  </a:lnTo>
                  <a:lnTo>
                    <a:pt x="15" y="0"/>
                  </a:lnTo>
                  <a:lnTo>
                    <a:pt x="14" y="0"/>
                  </a:lnTo>
                  <a:lnTo>
                    <a:pt x="13" y="0"/>
                  </a:lnTo>
                  <a:lnTo>
                    <a:pt x="11" y="0"/>
                  </a:lnTo>
                  <a:lnTo>
                    <a:pt x="11" y="1"/>
                  </a:lnTo>
                  <a:lnTo>
                    <a:pt x="12" y="2"/>
                  </a:lnTo>
                  <a:lnTo>
                    <a:pt x="12" y="3"/>
                  </a:lnTo>
                  <a:lnTo>
                    <a:pt x="12" y="4"/>
                  </a:lnTo>
                  <a:lnTo>
                    <a:pt x="11" y="4"/>
                  </a:lnTo>
                  <a:lnTo>
                    <a:pt x="11" y="4"/>
                  </a:lnTo>
                  <a:lnTo>
                    <a:pt x="10" y="4"/>
                  </a:lnTo>
                  <a:lnTo>
                    <a:pt x="10" y="4"/>
                  </a:lnTo>
                  <a:lnTo>
                    <a:pt x="11" y="5"/>
                  </a:lnTo>
                  <a:lnTo>
                    <a:pt x="11" y="6"/>
                  </a:lnTo>
                  <a:lnTo>
                    <a:pt x="11" y="8"/>
                  </a:lnTo>
                  <a:lnTo>
                    <a:pt x="11" y="8"/>
                  </a:lnTo>
                  <a:lnTo>
                    <a:pt x="10" y="9"/>
                  </a:lnTo>
                  <a:lnTo>
                    <a:pt x="7" y="9"/>
                  </a:lnTo>
                  <a:lnTo>
                    <a:pt x="4" y="10"/>
                  </a:lnTo>
                  <a:lnTo>
                    <a:pt x="3" y="11"/>
                  </a:lnTo>
                  <a:lnTo>
                    <a:pt x="3" y="12"/>
                  </a:lnTo>
                  <a:lnTo>
                    <a:pt x="2" y="13"/>
                  </a:lnTo>
                  <a:lnTo>
                    <a:pt x="2" y="14"/>
                  </a:lnTo>
                  <a:lnTo>
                    <a:pt x="1" y="14"/>
                  </a:lnTo>
                  <a:lnTo>
                    <a:pt x="0" y="15"/>
                  </a:lnTo>
                  <a:lnTo>
                    <a:pt x="0" y="16"/>
                  </a:lnTo>
                  <a:lnTo>
                    <a:pt x="1" y="16"/>
                  </a:lnTo>
                  <a:lnTo>
                    <a:pt x="1" y="16"/>
                  </a:lnTo>
                  <a:lnTo>
                    <a:pt x="1" y="16"/>
                  </a:lnTo>
                  <a:lnTo>
                    <a:pt x="2" y="15"/>
                  </a:lnTo>
                  <a:lnTo>
                    <a:pt x="3" y="15"/>
                  </a:lnTo>
                  <a:lnTo>
                    <a:pt x="3" y="15"/>
                  </a:lnTo>
                  <a:lnTo>
                    <a:pt x="3" y="17"/>
                  </a:lnTo>
                  <a:lnTo>
                    <a:pt x="5" y="17"/>
                  </a:lnTo>
                  <a:lnTo>
                    <a:pt x="5" y="17"/>
                  </a:lnTo>
                  <a:lnTo>
                    <a:pt x="5" y="19"/>
                  </a:lnTo>
                  <a:lnTo>
                    <a:pt x="5" y="21"/>
                  </a:lnTo>
                  <a:lnTo>
                    <a:pt x="6" y="22"/>
                  </a:lnTo>
                  <a:lnTo>
                    <a:pt x="7" y="22"/>
                  </a:lnTo>
                  <a:lnTo>
                    <a:pt x="9" y="23"/>
                  </a:lnTo>
                  <a:lnTo>
                    <a:pt x="10" y="24"/>
                  </a:lnTo>
                  <a:lnTo>
                    <a:pt x="11" y="25"/>
                  </a:lnTo>
                  <a:lnTo>
                    <a:pt x="11" y="26"/>
                  </a:lnTo>
                  <a:lnTo>
                    <a:pt x="13" y="27"/>
                  </a:lnTo>
                  <a:lnTo>
                    <a:pt x="13" y="28"/>
                  </a:lnTo>
                  <a:lnTo>
                    <a:pt x="13" y="28"/>
                  </a:lnTo>
                  <a:lnTo>
                    <a:pt x="13" y="28"/>
                  </a:lnTo>
                  <a:lnTo>
                    <a:pt x="14" y="29"/>
                  </a:lnTo>
                  <a:lnTo>
                    <a:pt x="15" y="30"/>
                  </a:lnTo>
                  <a:lnTo>
                    <a:pt x="15" y="30"/>
                  </a:lnTo>
                  <a:lnTo>
                    <a:pt x="16" y="30"/>
                  </a:lnTo>
                  <a:lnTo>
                    <a:pt x="17" y="30"/>
                  </a:lnTo>
                  <a:lnTo>
                    <a:pt x="17" y="30"/>
                  </a:lnTo>
                  <a:lnTo>
                    <a:pt x="17" y="30"/>
                  </a:lnTo>
                  <a:lnTo>
                    <a:pt x="18" y="28"/>
                  </a:lnTo>
                  <a:lnTo>
                    <a:pt x="19" y="28"/>
                  </a:lnTo>
                  <a:lnTo>
                    <a:pt x="19" y="28"/>
                  </a:lnTo>
                  <a:lnTo>
                    <a:pt x="19" y="28"/>
                  </a:lnTo>
                  <a:lnTo>
                    <a:pt x="20" y="27"/>
                  </a:lnTo>
                  <a:lnTo>
                    <a:pt x="21" y="26"/>
                  </a:lnTo>
                  <a:lnTo>
                    <a:pt x="21" y="25"/>
                  </a:lnTo>
                  <a:lnTo>
                    <a:pt x="21" y="24"/>
                  </a:lnTo>
                  <a:lnTo>
                    <a:pt x="22" y="24"/>
                  </a:lnTo>
                  <a:lnTo>
                    <a:pt x="23" y="24"/>
                  </a:lnTo>
                  <a:lnTo>
                    <a:pt x="23" y="24"/>
                  </a:lnTo>
                  <a:lnTo>
                    <a:pt x="24" y="24"/>
                  </a:lnTo>
                  <a:lnTo>
                    <a:pt x="25" y="24"/>
                  </a:lnTo>
                  <a:lnTo>
                    <a:pt x="26" y="23"/>
                  </a:lnTo>
                  <a:lnTo>
                    <a:pt x="26" y="22"/>
                  </a:lnTo>
                  <a:lnTo>
                    <a:pt x="29" y="22"/>
                  </a:lnTo>
                  <a:lnTo>
                    <a:pt x="31" y="23"/>
                  </a:lnTo>
                  <a:lnTo>
                    <a:pt x="32" y="24"/>
                  </a:lnTo>
                  <a:lnTo>
                    <a:pt x="33" y="24"/>
                  </a:lnTo>
                  <a:lnTo>
                    <a:pt x="33" y="25"/>
                  </a:lnTo>
                  <a:lnTo>
                    <a:pt x="34" y="26"/>
                  </a:lnTo>
                  <a:lnTo>
                    <a:pt x="34" y="26"/>
                  </a:lnTo>
                  <a:lnTo>
                    <a:pt x="35" y="26"/>
                  </a:lnTo>
                  <a:lnTo>
                    <a:pt x="35" y="27"/>
                  </a:lnTo>
                  <a:lnTo>
                    <a:pt x="35" y="27"/>
                  </a:lnTo>
                  <a:lnTo>
                    <a:pt x="36" y="28"/>
                  </a:lnTo>
                  <a:lnTo>
                    <a:pt x="36" y="28"/>
                  </a:lnTo>
                  <a:lnTo>
                    <a:pt x="36" y="28"/>
                  </a:lnTo>
                  <a:lnTo>
                    <a:pt x="36" y="28"/>
                  </a:lnTo>
                  <a:lnTo>
                    <a:pt x="36" y="29"/>
                  </a:lnTo>
                  <a:lnTo>
                    <a:pt x="36" y="30"/>
                  </a:lnTo>
                  <a:lnTo>
                    <a:pt x="36" y="30"/>
                  </a:lnTo>
                  <a:lnTo>
                    <a:pt x="36" y="30"/>
                  </a:lnTo>
                  <a:lnTo>
                    <a:pt x="37" y="31"/>
                  </a:lnTo>
                  <a:lnTo>
                    <a:pt x="37" y="32"/>
                  </a:lnTo>
                  <a:lnTo>
                    <a:pt x="37" y="33"/>
                  </a:lnTo>
                  <a:lnTo>
                    <a:pt x="37" y="33"/>
                  </a:lnTo>
                  <a:lnTo>
                    <a:pt x="37" y="34"/>
                  </a:lnTo>
                  <a:lnTo>
                    <a:pt x="36" y="35"/>
                  </a:lnTo>
                  <a:lnTo>
                    <a:pt x="36" y="36"/>
                  </a:lnTo>
                  <a:lnTo>
                    <a:pt x="36" y="36"/>
                  </a:lnTo>
                  <a:lnTo>
                    <a:pt x="38" y="36"/>
                  </a:lnTo>
                  <a:lnTo>
                    <a:pt x="39" y="35"/>
                  </a:lnTo>
                  <a:lnTo>
                    <a:pt x="39" y="35"/>
                  </a:lnTo>
                  <a:lnTo>
                    <a:pt x="39" y="35"/>
                  </a:lnTo>
                  <a:lnTo>
                    <a:pt x="39" y="36"/>
                  </a:lnTo>
                  <a:lnTo>
                    <a:pt x="39" y="36"/>
                  </a:lnTo>
                  <a:lnTo>
                    <a:pt x="40" y="35"/>
                  </a:lnTo>
                  <a:lnTo>
                    <a:pt x="41" y="34"/>
                  </a:lnTo>
                  <a:lnTo>
                    <a:pt x="41" y="35"/>
                  </a:lnTo>
                  <a:lnTo>
                    <a:pt x="42" y="35"/>
                  </a:lnTo>
                  <a:lnTo>
                    <a:pt x="42" y="35"/>
                  </a:lnTo>
                  <a:lnTo>
                    <a:pt x="43" y="35"/>
                  </a:lnTo>
                  <a:lnTo>
                    <a:pt x="44" y="34"/>
                  </a:lnTo>
                  <a:lnTo>
                    <a:pt x="44" y="35"/>
                  </a:lnTo>
                  <a:lnTo>
                    <a:pt x="44" y="35"/>
                  </a:lnTo>
                  <a:lnTo>
                    <a:pt x="45" y="36"/>
                  </a:lnTo>
                  <a:lnTo>
                    <a:pt x="45" y="36"/>
                  </a:lnTo>
                  <a:lnTo>
                    <a:pt x="45" y="37"/>
                  </a:lnTo>
                  <a:lnTo>
                    <a:pt x="46" y="38"/>
                  </a:lnTo>
                  <a:lnTo>
                    <a:pt x="46" y="40"/>
                  </a:lnTo>
                  <a:lnTo>
                    <a:pt x="47" y="40"/>
                  </a:lnTo>
                  <a:lnTo>
                    <a:pt x="47" y="43"/>
                  </a:lnTo>
                  <a:lnTo>
                    <a:pt x="46" y="44"/>
                  </a:lnTo>
                  <a:lnTo>
                    <a:pt x="45" y="44"/>
                  </a:lnTo>
                  <a:lnTo>
                    <a:pt x="45" y="45"/>
                  </a:lnTo>
                  <a:lnTo>
                    <a:pt x="46" y="45"/>
                  </a:lnTo>
                  <a:lnTo>
                    <a:pt x="46" y="45"/>
                  </a:lnTo>
                  <a:lnTo>
                    <a:pt x="47" y="44"/>
                  </a:lnTo>
                  <a:lnTo>
                    <a:pt x="47" y="44"/>
                  </a:lnTo>
                  <a:lnTo>
                    <a:pt x="48" y="45"/>
                  </a:lnTo>
                  <a:lnTo>
                    <a:pt x="49" y="46"/>
                  </a:lnTo>
                  <a:lnTo>
                    <a:pt x="49" y="46"/>
                  </a:lnTo>
                  <a:lnTo>
                    <a:pt x="50" y="45"/>
                  </a:lnTo>
                  <a:lnTo>
                    <a:pt x="51" y="45"/>
                  </a:lnTo>
                  <a:lnTo>
                    <a:pt x="51" y="45"/>
                  </a:lnTo>
                  <a:lnTo>
                    <a:pt x="52" y="44"/>
                  </a:lnTo>
                  <a:lnTo>
                    <a:pt x="52" y="43"/>
                  </a:lnTo>
                  <a:lnTo>
                    <a:pt x="53" y="42"/>
                  </a:lnTo>
                  <a:lnTo>
                    <a:pt x="53" y="42"/>
                  </a:lnTo>
                  <a:lnTo>
                    <a:pt x="54" y="43"/>
                  </a:lnTo>
                  <a:lnTo>
                    <a:pt x="55" y="43"/>
                  </a:lnTo>
                  <a:lnTo>
                    <a:pt x="57" y="43"/>
                  </a:lnTo>
                  <a:lnTo>
                    <a:pt x="57" y="42"/>
                  </a:lnTo>
                  <a:lnTo>
                    <a:pt x="57" y="41"/>
                  </a:lnTo>
                  <a:lnTo>
                    <a:pt x="57" y="40"/>
                  </a:lnTo>
                  <a:lnTo>
                    <a:pt x="57" y="39"/>
                  </a:lnTo>
                  <a:lnTo>
                    <a:pt x="58" y="38"/>
                  </a:lnTo>
                  <a:lnTo>
                    <a:pt x="58" y="38"/>
                  </a:lnTo>
                  <a:lnTo>
                    <a:pt x="57" y="38"/>
                  </a:lnTo>
                  <a:lnTo>
                    <a:pt x="58" y="38"/>
                  </a:lnTo>
                  <a:lnTo>
                    <a:pt x="57" y="38"/>
                  </a:lnTo>
                  <a:lnTo>
                    <a:pt x="57" y="37"/>
                  </a:lnTo>
                  <a:lnTo>
                    <a:pt x="56" y="37"/>
                  </a:lnTo>
                  <a:lnTo>
                    <a:pt x="56" y="37"/>
                  </a:lnTo>
                  <a:lnTo>
                    <a:pt x="56" y="36"/>
                  </a:lnTo>
                  <a:lnTo>
                    <a:pt x="56" y="36"/>
                  </a:lnTo>
                  <a:lnTo>
                    <a:pt x="56" y="36"/>
                  </a:lnTo>
                  <a:lnTo>
                    <a:pt x="56" y="35"/>
                  </a:lnTo>
                  <a:lnTo>
                    <a:pt x="57" y="35"/>
                  </a:lnTo>
                  <a:lnTo>
                    <a:pt x="58" y="35"/>
                  </a:lnTo>
                  <a:lnTo>
                    <a:pt x="59" y="36"/>
                  </a:lnTo>
                  <a:lnTo>
                    <a:pt x="59" y="36"/>
                  </a:lnTo>
                  <a:lnTo>
                    <a:pt x="59" y="36"/>
                  </a:lnTo>
                  <a:lnTo>
                    <a:pt x="60" y="36"/>
                  </a:lnTo>
                  <a:lnTo>
                    <a:pt x="60" y="36"/>
                  </a:lnTo>
                  <a:lnTo>
                    <a:pt x="60" y="35"/>
                  </a:lnTo>
                  <a:lnTo>
                    <a:pt x="60" y="34"/>
                  </a:lnTo>
                  <a:lnTo>
                    <a:pt x="59" y="34"/>
                  </a:lnTo>
                  <a:lnTo>
                    <a:pt x="59" y="33"/>
                  </a:lnTo>
                  <a:lnTo>
                    <a:pt x="59" y="33"/>
                  </a:lnTo>
                  <a:lnTo>
                    <a:pt x="59" y="32"/>
                  </a:lnTo>
                  <a:lnTo>
                    <a:pt x="59" y="33"/>
                  </a:lnTo>
                  <a:lnTo>
                    <a:pt x="59" y="31"/>
                  </a:lnTo>
                  <a:lnTo>
                    <a:pt x="59" y="31"/>
                  </a:lnTo>
                  <a:lnTo>
                    <a:pt x="60" y="30"/>
                  </a:lnTo>
                  <a:lnTo>
                    <a:pt x="60" y="30"/>
                  </a:lnTo>
                  <a:lnTo>
                    <a:pt x="59" y="30"/>
                  </a:lnTo>
                  <a:lnTo>
                    <a:pt x="59" y="30"/>
                  </a:lnTo>
                  <a:lnTo>
                    <a:pt x="59" y="28"/>
                  </a:lnTo>
                  <a:lnTo>
                    <a:pt x="58" y="28"/>
                  </a:lnTo>
                  <a:lnTo>
                    <a:pt x="57" y="27"/>
                  </a:lnTo>
                  <a:lnTo>
                    <a:pt x="57" y="27"/>
                  </a:lnTo>
                  <a:lnTo>
                    <a:pt x="57" y="24"/>
                  </a:lnTo>
                  <a:lnTo>
                    <a:pt x="57" y="23"/>
                  </a:lnTo>
                  <a:lnTo>
                    <a:pt x="57" y="22"/>
                  </a:lnTo>
                  <a:lnTo>
                    <a:pt x="57" y="22"/>
                  </a:lnTo>
                  <a:lnTo>
                    <a:pt x="58" y="21"/>
                  </a:lnTo>
                  <a:lnTo>
                    <a:pt x="58" y="21"/>
                  </a:lnTo>
                  <a:lnTo>
                    <a:pt x="58" y="20"/>
                  </a:lnTo>
                  <a:lnTo>
                    <a:pt x="58" y="20"/>
                  </a:lnTo>
                  <a:lnTo>
                    <a:pt x="57" y="20"/>
                  </a:lnTo>
                  <a:lnTo>
                    <a:pt x="57" y="19"/>
                  </a:lnTo>
                  <a:lnTo>
                    <a:pt x="56" y="19"/>
                  </a:lnTo>
                  <a:lnTo>
                    <a:pt x="55" y="18"/>
                  </a:lnTo>
                  <a:lnTo>
                    <a:pt x="55" y="14"/>
                  </a:lnTo>
                  <a:lnTo>
                    <a:pt x="55" y="14"/>
                  </a:lnTo>
                  <a:lnTo>
                    <a:pt x="55" y="14"/>
                  </a:lnTo>
                  <a:lnTo>
                    <a:pt x="53" y="14"/>
                  </a:lnTo>
                  <a:lnTo>
                    <a:pt x="53" y="15"/>
                  </a:lnTo>
                  <a:lnTo>
                    <a:pt x="53" y="15"/>
                  </a:lnTo>
                  <a:lnTo>
                    <a:pt x="53" y="14"/>
                  </a:lnTo>
                  <a:lnTo>
                    <a:pt x="53" y="13"/>
                  </a:lnTo>
                  <a:lnTo>
                    <a:pt x="53" y="13"/>
                  </a:lnTo>
                  <a:lnTo>
                    <a:pt x="53" y="12"/>
                  </a:lnTo>
                  <a:lnTo>
                    <a:pt x="54" y="12"/>
                  </a:lnTo>
                  <a:lnTo>
                    <a:pt x="54" y="12"/>
                  </a:lnTo>
                  <a:lnTo>
                    <a:pt x="55" y="12"/>
                  </a:lnTo>
                  <a:lnTo>
                    <a:pt x="55" y="11"/>
                  </a:lnTo>
                  <a:lnTo>
                    <a:pt x="55" y="11"/>
                  </a:lnTo>
                  <a:lnTo>
                    <a:pt x="54" y="11"/>
                  </a:lnTo>
                  <a:lnTo>
                    <a:pt x="53" y="10"/>
                  </a:lnTo>
                  <a:lnTo>
                    <a:pt x="53" y="10"/>
                  </a:lnTo>
                  <a:lnTo>
                    <a:pt x="52" y="8"/>
                  </a:lnTo>
                  <a:lnTo>
                    <a:pt x="51" y="9"/>
                  </a:lnTo>
                  <a:lnTo>
                    <a:pt x="51" y="9"/>
                  </a:lnTo>
                  <a:lnTo>
                    <a:pt x="51" y="6"/>
                  </a:lnTo>
                  <a:lnTo>
                    <a:pt x="51" y="6"/>
                  </a:lnTo>
                  <a:lnTo>
                    <a:pt x="51" y="6"/>
                  </a:lnTo>
                  <a:lnTo>
                    <a:pt x="51" y="4"/>
                  </a:lnTo>
                  <a:lnTo>
                    <a:pt x="51" y="4"/>
                  </a:lnTo>
                  <a:lnTo>
                    <a:pt x="50" y="4"/>
                  </a:lnTo>
                  <a:lnTo>
                    <a:pt x="49" y="4"/>
                  </a:lnTo>
                  <a:lnTo>
                    <a:pt x="50" y="2"/>
                  </a:lnTo>
                  <a:lnTo>
                    <a:pt x="50" y="2"/>
                  </a:lnTo>
                  <a:lnTo>
                    <a:pt x="49" y="2"/>
                  </a:lnTo>
                  <a:lnTo>
                    <a:pt x="49" y="2"/>
                  </a:lnTo>
                  <a:lnTo>
                    <a:pt x="49" y="2"/>
                  </a:lnTo>
                  <a:lnTo>
                    <a:pt x="48" y="2"/>
                  </a:lnTo>
                  <a:lnTo>
                    <a:pt x="47" y="2"/>
                  </a:lnTo>
                  <a:lnTo>
                    <a:pt x="47" y="2"/>
                  </a:lnTo>
                  <a:lnTo>
                    <a:pt x="47" y="2"/>
                  </a:lnTo>
                  <a:lnTo>
                    <a:pt x="47" y="3"/>
                  </a:lnTo>
                  <a:lnTo>
                    <a:pt x="46" y="4"/>
                  </a:lnTo>
                  <a:lnTo>
                    <a:pt x="44" y="4"/>
                  </a:lnTo>
                  <a:lnTo>
                    <a:pt x="44" y="5"/>
                  </a:lnTo>
                  <a:lnTo>
                    <a:pt x="44" y="6"/>
                  </a:lnTo>
                  <a:lnTo>
                    <a:pt x="42" y="5"/>
                  </a:lnTo>
                  <a:lnTo>
                    <a:pt x="41" y="4"/>
                  </a:lnTo>
                  <a:lnTo>
                    <a:pt x="39" y="4"/>
                  </a:lnTo>
                  <a:lnTo>
                    <a:pt x="39" y="4"/>
                  </a:lnTo>
                  <a:lnTo>
                    <a:pt x="38" y="5"/>
                  </a:lnTo>
                  <a:lnTo>
                    <a:pt x="37" y="5"/>
                  </a:lnTo>
                  <a:lnTo>
                    <a:pt x="37" y="6"/>
                  </a:lnTo>
                  <a:lnTo>
                    <a:pt x="37" y="6"/>
                  </a:lnTo>
                  <a:lnTo>
                    <a:pt x="35" y="6"/>
                  </a:lnTo>
                  <a:lnTo>
                    <a:pt x="35" y="4"/>
                  </a:lnTo>
                  <a:lnTo>
                    <a:pt x="34" y="4"/>
                  </a:lnTo>
                  <a:lnTo>
                    <a:pt x="33" y="4"/>
                  </a:lnTo>
                  <a:lnTo>
                    <a:pt x="33" y="5"/>
                  </a:lnTo>
                  <a:lnTo>
                    <a:pt x="32" y="6"/>
                  </a:lnTo>
                  <a:lnTo>
                    <a:pt x="31" y="6"/>
                  </a:lnTo>
                  <a:lnTo>
                    <a:pt x="31" y="5"/>
                  </a:lnTo>
                  <a:lnTo>
                    <a:pt x="29" y="4"/>
                  </a:lnTo>
                  <a:lnTo>
                    <a:pt x="30" y="4"/>
                  </a:lnTo>
                  <a:lnTo>
                    <a:pt x="31" y="4"/>
                  </a:lnTo>
                  <a:lnTo>
                    <a:pt x="31" y="3"/>
                  </a:lnTo>
                  <a:lnTo>
                    <a:pt x="3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7" name="Freeform 231"/>
            <p:cNvSpPr>
              <a:spLocks/>
            </p:cNvSpPr>
            <p:nvPr/>
          </p:nvSpPr>
          <p:spPr bwMode="auto">
            <a:xfrm>
              <a:off x="2359026" y="3698875"/>
              <a:ext cx="50800" cy="107950"/>
            </a:xfrm>
            <a:custGeom>
              <a:avLst/>
              <a:gdLst>
                <a:gd name="T0" fmla="*/ 18 w 32"/>
                <a:gd name="T1" fmla="*/ 68 h 68"/>
                <a:gd name="T2" fmla="*/ 22 w 32"/>
                <a:gd name="T3" fmla="*/ 65 h 68"/>
                <a:gd name="T4" fmla="*/ 22 w 32"/>
                <a:gd name="T5" fmla="*/ 62 h 68"/>
                <a:gd name="T6" fmla="*/ 22 w 32"/>
                <a:gd name="T7" fmla="*/ 57 h 68"/>
                <a:gd name="T8" fmla="*/ 24 w 32"/>
                <a:gd name="T9" fmla="*/ 55 h 68"/>
                <a:gd name="T10" fmla="*/ 26 w 32"/>
                <a:gd name="T11" fmla="*/ 52 h 68"/>
                <a:gd name="T12" fmla="*/ 32 w 32"/>
                <a:gd name="T13" fmla="*/ 48 h 68"/>
                <a:gd name="T14" fmla="*/ 32 w 32"/>
                <a:gd name="T15" fmla="*/ 42 h 68"/>
                <a:gd name="T16" fmla="*/ 31 w 32"/>
                <a:gd name="T17" fmla="*/ 40 h 68"/>
                <a:gd name="T18" fmla="*/ 30 w 32"/>
                <a:gd name="T19" fmla="*/ 40 h 68"/>
                <a:gd name="T20" fmla="*/ 29 w 32"/>
                <a:gd name="T21" fmla="*/ 40 h 68"/>
                <a:gd name="T22" fmla="*/ 28 w 32"/>
                <a:gd name="T23" fmla="*/ 37 h 68"/>
                <a:gd name="T24" fmla="*/ 26 w 32"/>
                <a:gd name="T25" fmla="*/ 37 h 68"/>
                <a:gd name="T26" fmla="*/ 24 w 32"/>
                <a:gd name="T27" fmla="*/ 36 h 68"/>
                <a:gd name="T28" fmla="*/ 22 w 32"/>
                <a:gd name="T29" fmla="*/ 36 h 68"/>
                <a:gd name="T30" fmla="*/ 20 w 32"/>
                <a:gd name="T31" fmla="*/ 33 h 68"/>
                <a:gd name="T32" fmla="*/ 22 w 32"/>
                <a:gd name="T33" fmla="*/ 32 h 68"/>
                <a:gd name="T34" fmla="*/ 22 w 32"/>
                <a:gd name="T35" fmla="*/ 30 h 68"/>
                <a:gd name="T36" fmla="*/ 24 w 32"/>
                <a:gd name="T37" fmla="*/ 28 h 68"/>
                <a:gd name="T38" fmla="*/ 27 w 32"/>
                <a:gd name="T39" fmla="*/ 26 h 68"/>
                <a:gd name="T40" fmla="*/ 29 w 32"/>
                <a:gd name="T41" fmla="*/ 24 h 68"/>
                <a:gd name="T42" fmla="*/ 30 w 32"/>
                <a:gd name="T43" fmla="*/ 19 h 68"/>
                <a:gd name="T44" fmla="*/ 28 w 32"/>
                <a:gd name="T45" fmla="*/ 16 h 68"/>
                <a:gd name="T46" fmla="*/ 27 w 32"/>
                <a:gd name="T47" fmla="*/ 14 h 68"/>
                <a:gd name="T48" fmla="*/ 26 w 32"/>
                <a:gd name="T49" fmla="*/ 11 h 68"/>
                <a:gd name="T50" fmla="*/ 27 w 32"/>
                <a:gd name="T51" fmla="*/ 8 h 68"/>
                <a:gd name="T52" fmla="*/ 30 w 32"/>
                <a:gd name="T53" fmla="*/ 4 h 68"/>
                <a:gd name="T54" fmla="*/ 28 w 32"/>
                <a:gd name="T55" fmla="*/ 2 h 68"/>
                <a:gd name="T56" fmla="*/ 27 w 32"/>
                <a:gd name="T57" fmla="*/ 4 h 68"/>
                <a:gd name="T58" fmla="*/ 25 w 32"/>
                <a:gd name="T59" fmla="*/ 5 h 68"/>
                <a:gd name="T60" fmla="*/ 24 w 32"/>
                <a:gd name="T61" fmla="*/ 3 h 68"/>
                <a:gd name="T62" fmla="*/ 23 w 32"/>
                <a:gd name="T63" fmla="*/ 1 h 68"/>
                <a:gd name="T64" fmla="*/ 20 w 32"/>
                <a:gd name="T65" fmla="*/ 0 h 68"/>
                <a:gd name="T66" fmla="*/ 17 w 32"/>
                <a:gd name="T67" fmla="*/ 0 h 68"/>
                <a:gd name="T68" fmla="*/ 13 w 32"/>
                <a:gd name="T69" fmla="*/ 1 h 68"/>
                <a:gd name="T70" fmla="*/ 12 w 32"/>
                <a:gd name="T71" fmla="*/ 3 h 68"/>
                <a:gd name="T72" fmla="*/ 11 w 32"/>
                <a:gd name="T73" fmla="*/ 4 h 68"/>
                <a:gd name="T74" fmla="*/ 9 w 32"/>
                <a:gd name="T75" fmla="*/ 6 h 68"/>
                <a:gd name="T76" fmla="*/ 7 w 32"/>
                <a:gd name="T77" fmla="*/ 8 h 68"/>
                <a:gd name="T78" fmla="*/ 8 w 32"/>
                <a:gd name="T79" fmla="*/ 8 h 68"/>
                <a:gd name="T80" fmla="*/ 8 w 32"/>
                <a:gd name="T81" fmla="*/ 14 h 68"/>
                <a:gd name="T82" fmla="*/ 8 w 32"/>
                <a:gd name="T83" fmla="*/ 19 h 68"/>
                <a:gd name="T84" fmla="*/ 9 w 32"/>
                <a:gd name="T85" fmla="*/ 21 h 68"/>
                <a:gd name="T86" fmla="*/ 7 w 32"/>
                <a:gd name="T87" fmla="*/ 27 h 68"/>
                <a:gd name="T88" fmla="*/ 4 w 32"/>
                <a:gd name="T89" fmla="*/ 30 h 68"/>
                <a:gd name="T90" fmla="*/ 2 w 32"/>
                <a:gd name="T91" fmla="*/ 32 h 68"/>
                <a:gd name="T92" fmla="*/ 0 w 32"/>
                <a:gd name="T93" fmla="*/ 33 h 68"/>
                <a:gd name="T94" fmla="*/ 0 w 32"/>
                <a:gd name="T95" fmla="*/ 34 h 68"/>
                <a:gd name="T96" fmla="*/ 2 w 32"/>
                <a:gd name="T97" fmla="*/ 40 h 68"/>
                <a:gd name="T98" fmla="*/ 6 w 32"/>
                <a:gd name="T99" fmla="*/ 42 h 68"/>
                <a:gd name="T100" fmla="*/ 6 w 32"/>
                <a:gd name="T101" fmla="*/ 48 h 68"/>
                <a:gd name="T102" fmla="*/ 13 w 32"/>
                <a:gd name="T103" fmla="*/ 51 h 68"/>
                <a:gd name="T104" fmla="*/ 14 w 32"/>
                <a:gd name="T105" fmla="*/ 51 h 68"/>
                <a:gd name="T106" fmla="*/ 16 w 32"/>
                <a:gd name="T107"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 h="68">
                  <a:moveTo>
                    <a:pt x="16" y="68"/>
                  </a:moveTo>
                  <a:lnTo>
                    <a:pt x="18" y="68"/>
                  </a:lnTo>
                  <a:lnTo>
                    <a:pt x="20" y="66"/>
                  </a:lnTo>
                  <a:lnTo>
                    <a:pt x="22" y="65"/>
                  </a:lnTo>
                  <a:lnTo>
                    <a:pt x="22" y="64"/>
                  </a:lnTo>
                  <a:lnTo>
                    <a:pt x="22" y="62"/>
                  </a:lnTo>
                  <a:lnTo>
                    <a:pt x="22" y="58"/>
                  </a:lnTo>
                  <a:lnTo>
                    <a:pt x="22" y="57"/>
                  </a:lnTo>
                  <a:lnTo>
                    <a:pt x="22" y="56"/>
                  </a:lnTo>
                  <a:lnTo>
                    <a:pt x="24" y="55"/>
                  </a:lnTo>
                  <a:lnTo>
                    <a:pt x="26" y="54"/>
                  </a:lnTo>
                  <a:lnTo>
                    <a:pt x="26" y="52"/>
                  </a:lnTo>
                  <a:lnTo>
                    <a:pt x="30" y="49"/>
                  </a:lnTo>
                  <a:lnTo>
                    <a:pt x="32" y="48"/>
                  </a:lnTo>
                  <a:lnTo>
                    <a:pt x="32" y="47"/>
                  </a:lnTo>
                  <a:lnTo>
                    <a:pt x="32" y="42"/>
                  </a:lnTo>
                  <a:lnTo>
                    <a:pt x="32" y="41"/>
                  </a:lnTo>
                  <a:lnTo>
                    <a:pt x="31" y="40"/>
                  </a:lnTo>
                  <a:lnTo>
                    <a:pt x="31" y="40"/>
                  </a:lnTo>
                  <a:lnTo>
                    <a:pt x="30" y="40"/>
                  </a:lnTo>
                  <a:lnTo>
                    <a:pt x="29" y="40"/>
                  </a:lnTo>
                  <a:lnTo>
                    <a:pt x="29" y="40"/>
                  </a:lnTo>
                  <a:lnTo>
                    <a:pt x="28" y="37"/>
                  </a:lnTo>
                  <a:lnTo>
                    <a:pt x="28" y="37"/>
                  </a:lnTo>
                  <a:lnTo>
                    <a:pt x="26" y="38"/>
                  </a:lnTo>
                  <a:lnTo>
                    <a:pt x="26" y="37"/>
                  </a:lnTo>
                  <a:lnTo>
                    <a:pt x="25" y="36"/>
                  </a:lnTo>
                  <a:lnTo>
                    <a:pt x="24" y="36"/>
                  </a:lnTo>
                  <a:lnTo>
                    <a:pt x="24" y="36"/>
                  </a:lnTo>
                  <a:lnTo>
                    <a:pt x="22" y="36"/>
                  </a:lnTo>
                  <a:lnTo>
                    <a:pt x="21" y="35"/>
                  </a:lnTo>
                  <a:lnTo>
                    <a:pt x="20" y="33"/>
                  </a:lnTo>
                  <a:lnTo>
                    <a:pt x="20" y="32"/>
                  </a:lnTo>
                  <a:lnTo>
                    <a:pt x="22" y="32"/>
                  </a:lnTo>
                  <a:lnTo>
                    <a:pt x="22" y="30"/>
                  </a:lnTo>
                  <a:lnTo>
                    <a:pt x="22" y="30"/>
                  </a:lnTo>
                  <a:lnTo>
                    <a:pt x="24" y="29"/>
                  </a:lnTo>
                  <a:lnTo>
                    <a:pt x="24" y="28"/>
                  </a:lnTo>
                  <a:lnTo>
                    <a:pt x="26" y="28"/>
                  </a:lnTo>
                  <a:lnTo>
                    <a:pt x="27" y="26"/>
                  </a:lnTo>
                  <a:lnTo>
                    <a:pt x="28" y="25"/>
                  </a:lnTo>
                  <a:lnTo>
                    <a:pt x="29" y="24"/>
                  </a:lnTo>
                  <a:lnTo>
                    <a:pt x="30" y="20"/>
                  </a:lnTo>
                  <a:lnTo>
                    <a:pt x="30" y="19"/>
                  </a:lnTo>
                  <a:lnTo>
                    <a:pt x="30" y="16"/>
                  </a:lnTo>
                  <a:lnTo>
                    <a:pt x="28" y="16"/>
                  </a:lnTo>
                  <a:lnTo>
                    <a:pt x="28" y="15"/>
                  </a:lnTo>
                  <a:lnTo>
                    <a:pt x="27" y="14"/>
                  </a:lnTo>
                  <a:lnTo>
                    <a:pt x="26" y="14"/>
                  </a:lnTo>
                  <a:lnTo>
                    <a:pt x="26" y="11"/>
                  </a:lnTo>
                  <a:lnTo>
                    <a:pt x="26" y="9"/>
                  </a:lnTo>
                  <a:lnTo>
                    <a:pt x="27" y="8"/>
                  </a:lnTo>
                  <a:lnTo>
                    <a:pt x="29" y="8"/>
                  </a:lnTo>
                  <a:lnTo>
                    <a:pt x="30" y="4"/>
                  </a:lnTo>
                  <a:lnTo>
                    <a:pt x="30" y="2"/>
                  </a:lnTo>
                  <a:lnTo>
                    <a:pt x="28" y="2"/>
                  </a:lnTo>
                  <a:lnTo>
                    <a:pt x="28" y="3"/>
                  </a:lnTo>
                  <a:lnTo>
                    <a:pt x="27" y="4"/>
                  </a:lnTo>
                  <a:lnTo>
                    <a:pt x="26" y="4"/>
                  </a:lnTo>
                  <a:lnTo>
                    <a:pt x="25" y="5"/>
                  </a:lnTo>
                  <a:lnTo>
                    <a:pt x="24" y="4"/>
                  </a:lnTo>
                  <a:lnTo>
                    <a:pt x="24" y="3"/>
                  </a:lnTo>
                  <a:lnTo>
                    <a:pt x="23" y="2"/>
                  </a:lnTo>
                  <a:lnTo>
                    <a:pt x="23" y="1"/>
                  </a:lnTo>
                  <a:lnTo>
                    <a:pt x="23" y="0"/>
                  </a:lnTo>
                  <a:lnTo>
                    <a:pt x="20" y="0"/>
                  </a:lnTo>
                  <a:lnTo>
                    <a:pt x="19" y="0"/>
                  </a:lnTo>
                  <a:lnTo>
                    <a:pt x="17" y="0"/>
                  </a:lnTo>
                  <a:lnTo>
                    <a:pt x="15" y="0"/>
                  </a:lnTo>
                  <a:lnTo>
                    <a:pt x="13" y="1"/>
                  </a:lnTo>
                  <a:lnTo>
                    <a:pt x="12" y="2"/>
                  </a:lnTo>
                  <a:lnTo>
                    <a:pt x="12" y="3"/>
                  </a:lnTo>
                  <a:lnTo>
                    <a:pt x="11" y="3"/>
                  </a:lnTo>
                  <a:lnTo>
                    <a:pt x="11" y="4"/>
                  </a:lnTo>
                  <a:lnTo>
                    <a:pt x="10" y="4"/>
                  </a:lnTo>
                  <a:lnTo>
                    <a:pt x="9" y="6"/>
                  </a:lnTo>
                  <a:lnTo>
                    <a:pt x="8" y="6"/>
                  </a:lnTo>
                  <a:lnTo>
                    <a:pt x="7" y="8"/>
                  </a:lnTo>
                  <a:lnTo>
                    <a:pt x="8" y="8"/>
                  </a:lnTo>
                  <a:lnTo>
                    <a:pt x="8" y="8"/>
                  </a:lnTo>
                  <a:lnTo>
                    <a:pt x="8" y="13"/>
                  </a:lnTo>
                  <a:lnTo>
                    <a:pt x="8" y="14"/>
                  </a:lnTo>
                  <a:lnTo>
                    <a:pt x="8" y="16"/>
                  </a:lnTo>
                  <a:lnTo>
                    <a:pt x="8" y="19"/>
                  </a:lnTo>
                  <a:lnTo>
                    <a:pt x="9" y="20"/>
                  </a:lnTo>
                  <a:lnTo>
                    <a:pt x="9" y="21"/>
                  </a:lnTo>
                  <a:lnTo>
                    <a:pt x="8" y="25"/>
                  </a:lnTo>
                  <a:lnTo>
                    <a:pt x="7" y="27"/>
                  </a:lnTo>
                  <a:lnTo>
                    <a:pt x="4" y="28"/>
                  </a:lnTo>
                  <a:lnTo>
                    <a:pt x="4" y="30"/>
                  </a:lnTo>
                  <a:lnTo>
                    <a:pt x="2" y="31"/>
                  </a:lnTo>
                  <a:lnTo>
                    <a:pt x="2" y="32"/>
                  </a:lnTo>
                  <a:lnTo>
                    <a:pt x="2" y="32"/>
                  </a:lnTo>
                  <a:lnTo>
                    <a:pt x="0" y="33"/>
                  </a:lnTo>
                  <a:lnTo>
                    <a:pt x="0" y="33"/>
                  </a:lnTo>
                  <a:lnTo>
                    <a:pt x="0" y="34"/>
                  </a:lnTo>
                  <a:lnTo>
                    <a:pt x="1" y="36"/>
                  </a:lnTo>
                  <a:lnTo>
                    <a:pt x="2" y="40"/>
                  </a:lnTo>
                  <a:lnTo>
                    <a:pt x="4" y="41"/>
                  </a:lnTo>
                  <a:lnTo>
                    <a:pt x="6" y="42"/>
                  </a:lnTo>
                  <a:lnTo>
                    <a:pt x="6" y="45"/>
                  </a:lnTo>
                  <a:lnTo>
                    <a:pt x="6" y="48"/>
                  </a:lnTo>
                  <a:lnTo>
                    <a:pt x="10" y="49"/>
                  </a:lnTo>
                  <a:lnTo>
                    <a:pt x="13" y="51"/>
                  </a:lnTo>
                  <a:lnTo>
                    <a:pt x="14" y="51"/>
                  </a:lnTo>
                  <a:lnTo>
                    <a:pt x="14" y="51"/>
                  </a:lnTo>
                  <a:lnTo>
                    <a:pt x="16" y="62"/>
                  </a:lnTo>
                  <a:lnTo>
                    <a:pt x="16" y="68"/>
                  </a:lnTo>
                  <a:lnTo>
                    <a:pt x="16" y="6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8" name="Freeform 232"/>
            <p:cNvSpPr>
              <a:spLocks/>
            </p:cNvSpPr>
            <p:nvPr/>
          </p:nvSpPr>
          <p:spPr bwMode="auto">
            <a:xfrm>
              <a:off x="2419351" y="4273550"/>
              <a:ext cx="12700" cy="19050"/>
            </a:xfrm>
            <a:custGeom>
              <a:avLst/>
              <a:gdLst>
                <a:gd name="T0" fmla="*/ 8 w 8"/>
                <a:gd name="T1" fmla="*/ 3 h 12"/>
                <a:gd name="T2" fmla="*/ 7 w 8"/>
                <a:gd name="T3" fmla="*/ 1 h 12"/>
                <a:gd name="T4" fmla="*/ 6 w 8"/>
                <a:gd name="T5" fmla="*/ 0 h 12"/>
                <a:gd name="T6" fmla="*/ 4 w 8"/>
                <a:gd name="T7" fmla="*/ 1 h 12"/>
                <a:gd name="T8" fmla="*/ 3 w 8"/>
                <a:gd name="T9" fmla="*/ 3 h 12"/>
                <a:gd name="T10" fmla="*/ 2 w 8"/>
                <a:gd name="T11" fmla="*/ 4 h 12"/>
                <a:gd name="T12" fmla="*/ 0 w 8"/>
                <a:gd name="T13" fmla="*/ 5 h 12"/>
                <a:gd name="T14" fmla="*/ 0 w 8"/>
                <a:gd name="T15" fmla="*/ 7 h 12"/>
                <a:gd name="T16" fmla="*/ 0 w 8"/>
                <a:gd name="T17" fmla="*/ 9 h 12"/>
                <a:gd name="T18" fmla="*/ 0 w 8"/>
                <a:gd name="T19" fmla="*/ 10 h 12"/>
                <a:gd name="T20" fmla="*/ 1 w 8"/>
                <a:gd name="T21" fmla="*/ 11 h 12"/>
                <a:gd name="T22" fmla="*/ 2 w 8"/>
                <a:gd name="T23" fmla="*/ 12 h 12"/>
                <a:gd name="T24" fmla="*/ 4 w 8"/>
                <a:gd name="T25" fmla="*/ 11 h 12"/>
                <a:gd name="T26" fmla="*/ 4 w 8"/>
                <a:gd name="T27" fmla="*/ 9 h 12"/>
                <a:gd name="T28" fmla="*/ 4 w 8"/>
                <a:gd name="T29" fmla="*/ 7 h 12"/>
                <a:gd name="T30" fmla="*/ 4 w 8"/>
                <a:gd name="T31" fmla="*/ 5 h 12"/>
                <a:gd name="T32" fmla="*/ 6 w 8"/>
                <a:gd name="T33" fmla="*/ 3 h 12"/>
                <a:gd name="T34" fmla="*/ 7 w 8"/>
                <a:gd name="T35" fmla="*/ 3 h 12"/>
                <a:gd name="T36" fmla="*/ 8 w 8"/>
                <a:gd name="T3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12">
                  <a:moveTo>
                    <a:pt x="8" y="3"/>
                  </a:moveTo>
                  <a:lnTo>
                    <a:pt x="7" y="1"/>
                  </a:lnTo>
                  <a:lnTo>
                    <a:pt x="6" y="0"/>
                  </a:lnTo>
                  <a:lnTo>
                    <a:pt x="4" y="1"/>
                  </a:lnTo>
                  <a:lnTo>
                    <a:pt x="3" y="3"/>
                  </a:lnTo>
                  <a:lnTo>
                    <a:pt x="2" y="4"/>
                  </a:lnTo>
                  <a:lnTo>
                    <a:pt x="0" y="5"/>
                  </a:lnTo>
                  <a:lnTo>
                    <a:pt x="0" y="7"/>
                  </a:lnTo>
                  <a:lnTo>
                    <a:pt x="0" y="9"/>
                  </a:lnTo>
                  <a:lnTo>
                    <a:pt x="0" y="10"/>
                  </a:lnTo>
                  <a:lnTo>
                    <a:pt x="1" y="11"/>
                  </a:lnTo>
                  <a:lnTo>
                    <a:pt x="2" y="12"/>
                  </a:lnTo>
                  <a:lnTo>
                    <a:pt x="4" y="11"/>
                  </a:lnTo>
                  <a:lnTo>
                    <a:pt x="4" y="9"/>
                  </a:lnTo>
                  <a:lnTo>
                    <a:pt x="4" y="7"/>
                  </a:lnTo>
                  <a:lnTo>
                    <a:pt x="4" y="5"/>
                  </a:lnTo>
                  <a:lnTo>
                    <a:pt x="6" y="3"/>
                  </a:lnTo>
                  <a:lnTo>
                    <a:pt x="7" y="3"/>
                  </a:lnTo>
                  <a:lnTo>
                    <a:pt x="8"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9" name="Freeform 233"/>
            <p:cNvSpPr>
              <a:spLocks/>
            </p:cNvSpPr>
            <p:nvPr/>
          </p:nvSpPr>
          <p:spPr bwMode="auto">
            <a:xfrm>
              <a:off x="2451101" y="4073525"/>
              <a:ext cx="168275" cy="106362"/>
            </a:xfrm>
            <a:custGeom>
              <a:avLst/>
              <a:gdLst>
                <a:gd name="T0" fmla="*/ 64 w 106"/>
                <a:gd name="T1" fmla="*/ 1 h 67"/>
                <a:gd name="T2" fmla="*/ 60 w 106"/>
                <a:gd name="T3" fmla="*/ 2 h 67"/>
                <a:gd name="T4" fmla="*/ 58 w 106"/>
                <a:gd name="T5" fmla="*/ 6 h 67"/>
                <a:gd name="T6" fmla="*/ 56 w 106"/>
                <a:gd name="T7" fmla="*/ 8 h 67"/>
                <a:gd name="T8" fmla="*/ 52 w 106"/>
                <a:gd name="T9" fmla="*/ 13 h 67"/>
                <a:gd name="T10" fmla="*/ 49 w 106"/>
                <a:gd name="T11" fmla="*/ 15 h 67"/>
                <a:gd name="T12" fmla="*/ 47 w 106"/>
                <a:gd name="T13" fmla="*/ 16 h 67"/>
                <a:gd name="T14" fmla="*/ 43 w 106"/>
                <a:gd name="T15" fmla="*/ 16 h 67"/>
                <a:gd name="T16" fmla="*/ 38 w 106"/>
                <a:gd name="T17" fmla="*/ 17 h 67"/>
                <a:gd name="T18" fmla="*/ 36 w 106"/>
                <a:gd name="T19" fmla="*/ 18 h 67"/>
                <a:gd name="T20" fmla="*/ 38 w 106"/>
                <a:gd name="T21" fmla="*/ 20 h 67"/>
                <a:gd name="T22" fmla="*/ 36 w 106"/>
                <a:gd name="T23" fmla="*/ 22 h 67"/>
                <a:gd name="T24" fmla="*/ 34 w 106"/>
                <a:gd name="T25" fmla="*/ 24 h 67"/>
                <a:gd name="T26" fmla="*/ 30 w 106"/>
                <a:gd name="T27" fmla="*/ 24 h 67"/>
                <a:gd name="T28" fmla="*/ 27 w 106"/>
                <a:gd name="T29" fmla="*/ 25 h 67"/>
                <a:gd name="T30" fmla="*/ 22 w 106"/>
                <a:gd name="T31" fmla="*/ 27 h 67"/>
                <a:gd name="T32" fmla="*/ 20 w 106"/>
                <a:gd name="T33" fmla="*/ 29 h 67"/>
                <a:gd name="T34" fmla="*/ 18 w 106"/>
                <a:gd name="T35" fmla="*/ 28 h 67"/>
                <a:gd name="T36" fmla="*/ 16 w 106"/>
                <a:gd name="T37" fmla="*/ 26 h 67"/>
                <a:gd name="T38" fmla="*/ 16 w 106"/>
                <a:gd name="T39" fmla="*/ 28 h 67"/>
                <a:gd name="T40" fmla="*/ 12 w 106"/>
                <a:gd name="T41" fmla="*/ 30 h 67"/>
                <a:gd name="T42" fmla="*/ 9 w 106"/>
                <a:gd name="T43" fmla="*/ 29 h 67"/>
                <a:gd name="T44" fmla="*/ 6 w 106"/>
                <a:gd name="T45" fmla="*/ 34 h 67"/>
                <a:gd name="T46" fmla="*/ 2 w 106"/>
                <a:gd name="T47" fmla="*/ 41 h 67"/>
                <a:gd name="T48" fmla="*/ 0 w 106"/>
                <a:gd name="T49" fmla="*/ 47 h 67"/>
                <a:gd name="T50" fmla="*/ 2 w 106"/>
                <a:gd name="T51" fmla="*/ 54 h 67"/>
                <a:gd name="T52" fmla="*/ 8 w 106"/>
                <a:gd name="T53" fmla="*/ 65 h 67"/>
                <a:gd name="T54" fmla="*/ 14 w 106"/>
                <a:gd name="T55" fmla="*/ 65 h 67"/>
                <a:gd name="T56" fmla="*/ 23 w 106"/>
                <a:gd name="T57" fmla="*/ 61 h 67"/>
                <a:gd name="T58" fmla="*/ 30 w 106"/>
                <a:gd name="T59" fmla="*/ 62 h 67"/>
                <a:gd name="T60" fmla="*/ 36 w 106"/>
                <a:gd name="T61" fmla="*/ 60 h 67"/>
                <a:gd name="T62" fmla="*/ 36 w 106"/>
                <a:gd name="T63" fmla="*/ 54 h 67"/>
                <a:gd name="T64" fmla="*/ 39 w 106"/>
                <a:gd name="T65" fmla="*/ 50 h 67"/>
                <a:gd name="T66" fmla="*/ 45 w 106"/>
                <a:gd name="T67" fmla="*/ 49 h 67"/>
                <a:gd name="T68" fmla="*/ 50 w 106"/>
                <a:gd name="T69" fmla="*/ 54 h 67"/>
                <a:gd name="T70" fmla="*/ 54 w 106"/>
                <a:gd name="T71" fmla="*/ 55 h 67"/>
                <a:gd name="T72" fmla="*/ 66 w 106"/>
                <a:gd name="T73" fmla="*/ 55 h 67"/>
                <a:gd name="T74" fmla="*/ 71 w 106"/>
                <a:gd name="T75" fmla="*/ 51 h 67"/>
                <a:gd name="T76" fmla="*/ 77 w 106"/>
                <a:gd name="T77" fmla="*/ 51 h 67"/>
                <a:gd name="T78" fmla="*/ 83 w 106"/>
                <a:gd name="T79" fmla="*/ 49 h 67"/>
                <a:gd name="T80" fmla="*/ 84 w 106"/>
                <a:gd name="T81" fmla="*/ 51 h 67"/>
                <a:gd name="T82" fmla="*/ 88 w 106"/>
                <a:gd name="T83" fmla="*/ 48 h 67"/>
                <a:gd name="T84" fmla="*/ 96 w 106"/>
                <a:gd name="T85" fmla="*/ 48 h 67"/>
                <a:gd name="T86" fmla="*/ 101 w 106"/>
                <a:gd name="T87" fmla="*/ 50 h 67"/>
                <a:gd name="T88" fmla="*/ 106 w 106"/>
                <a:gd name="T89" fmla="*/ 47 h 67"/>
                <a:gd name="T90" fmla="*/ 100 w 106"/>
                <a:gd name="T91" fmla="*/ 41 h 67"/>
                <a:gd name="T92" fmla="*/ 98 w 106"/>
                <a:gd name="T93" fmla="*/ 38 h 67"/>
                <a:gd name="T94" fmla="*/ 94 w 106"/>
                <a:gd name="T95" fmla="*/ 34 h 67"/>
                <a:gd name="T96" fmla="*/ 88 w 106"/>
                <a:gd name="T97" fmla="*/ 29 h 67"/>
                <a:gd name="T98" fmla="*/ 87 w 106"/>
                <a:gd name="T99" fmla="*/ 25 h 67"/>
                <a:gd name="T100" fmla="*/ 81 w 106"/>
                <a:gd name="T101" fmla="*/ 22 h 67"/>
                <a:gd name="T102" fmla="*/ 77 w 106"/>
                <a:gd name="T103" fmla="*/ 19 h 67"/>
                <a:gd name="T104" fmla="*/ 73 w 106"/>
                <a:gd name="T105" fmla="*/ 16 h 67"/>
                <a:gd name="T106" fmla="*/ 74 w 106"/>
                <a:gd name="T107" fmla="*/ 8 h 67"/>
                <a:gd name="T108" fmla="*/ 67 w 106"/>
                <a:gd name="T10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6" h="67">
                  <a:moveTo>
                    <a:pt x="67" y="0"/>
                  </a:moveTo>
                  <a:lnTo>
                    <a:pt x="66" y="0"/>
                  </a:lnTo>
                  <a:lnTo>
                    <a:pt x="64" y="1"/>
                  </a:lnTo>
                  <a:lnTo>
                    <a:pt x="62" y="1"/>
                  </a:lnTo>
                  <a:lnTo>
                    <a:pt x="61" y="2"/>
                  </a:lnTo>
                  <a:lnTo>
                    <a:pt x="60" y="2"/>
                  </a:lnTo>
                  <a:lnTo>
                    <a:pt x="59" y="4"/>
                  </a:lnTo>
                  <a:lnTo>
                    <a:pt x="59" y="6"/>
                  </a:lnTo>
                  <a:lnTo>
                    <a:pt x="58" y="6"/>
                  </a:lnTo>
                  <a:lnTo>
                    <a:pt x="58" y="8"/>
                  </a:lnTo>
                  <a:lnTo>
                    <a:pt x="57" y="8"/>
                  </a:lnTo>
                  <a:lnTo>
                    <a:pt x="56" y="8"/>
                  </a:lnTo>
                  <a:lnTo>
                    <a:pt x="54" y="11"/>
                  </a:lnTo>
                  <a:lnTo>
                    <a:pt x="53" y="12"/>
                  </a:lnTo>
                  <a:lnTo>
                    <a:pt x="52" y="13"/>
                  </a:lnTo>
                  <a:lnTo>
                    <a:pt x="51" y="14"/>
                  </a:lnTo>
                  <a:lnTo>
                    <a:pt x="50" y="14"/>
                  </a:lnTo>
                  <a:lnTo>
                    <a:pt x="49" y="15"/>
                  </a:lnTo>
                  <a:lnTo>
                    <a:pt x="49" y="16"/>
                  </a:lnTo>
                  <a:lnTo>
                    <a:pt x="48" y="16"/>
                  </a:lnTo>
                  <a:lnTo>
                    <a:pt x="47" y="16"/>
                  </a:lnTo>
                  <a:lnTo>
                    <a:pt x="46" y="16"/>
                  </a:lnTo>
                  <a:lnTo>
                    <a:pt x="45" y="16"/>
                  </a:lnTo>
                  <a:lnTo>
                    <a:pt x="43" y="16"/>
                  </a:lnTo>
                  <a:lnTo>
                    <a:pt x="43" y="16"/>
                  </a:lnTo>
                  <a:lnTo>
                    <a:pt x="40" y="16"/>
                  </a:lnTo>
                  <a:lnTo>
                    <a:pt x="38" y="17"/>
                  </a:lnTo>
                  <a:lnTo>
                    <a:pt x="37" y="17"/>
                  </a:lnTo>
                  <a:lnTo>
                    <a:pt x="36" y="18"/>
                  </a:lnTo>
                  <a:lnTo>
                    <a:pt x="36" y="18"/>
                  </a:lnTo>
                  <a:lnTo>
                    <a:pt x="36" y="18"/>
                  </a:lnTo>
                  <a:lnTo>
                    <a:pt x="37" y="19"/>
                  </a:lnTo>
                  <a:lnTo>
                    <a:pt x="38" y="20"/>
                  </a:lnTo>
                  <a:lnTo>
                    <a:pt x="37" y="21"/>
                  </a:lnTo>
                  <a:lnTo>
                    <a:pt x="36" y="21"/>
                  </a:lnTo>
                  <a:lnTo>
                    <a:pt x="36" y="22"/>
                  </a:lnTo>
                  <a:lnTo>
                    <a:pt x="36" y="23"/>
                  </a:lnTo>
                  <a:lnTo>
                    <a:pt x="34" y="23"/>
                  </a:lnTo>
                  <a:lnTo>
                    <a:pt x="34" y="24"/>
                  </a:lnTo>
                  <a:lnTo>
                    <a:pt x="34" y="24"/>
                  </a:lnTo>
                  <a:lnTo>
                    <a:pt x="34" y="24"/>
                  </a:lnTo>
                  <a:lnTo>
                    <a:pt x="30" y="24"/>
                  </a:lnTo>
                  <a:lnTo>
                    <a:pt x="29" y="25"/>
                  </a:lnTo>
                  <a:lnTo>
                    <a:pt x="28" y="25"/>
                  </a:lnTo>
                  <a:lnTo>
                    <a:pt x="27" y="25"/>
                  </a:lnTo>
                  <a:lnTo>
                    <a:pt x="24" y="26"/>
                  </a:lnTo>
                  <a:lnTo>
                    <a:pt x="23" y="27"/>
                  </a:lnTo>
                  <a:lnTo>
                    <a:pt x="22" y="27"/>
                  </a:lnTo>
                  <a:lnTo>
                    <a:pt x="22" y="28"/>
                  </a:lnTo>
                  <a:lnTo>
                    <a:pt x="20" y="28"/>
                  </a:lnTo>
                  <a:lnTo>
                    <a:pt x="20" y="29"/>
                  </a:lnTo>
                  <a:lnTo>
                    <a:pt x="20" y="29"/>
                  </a:lnTo>
                  <a:lnTo>
                    <a:pt x="18" y="28"/>
                  </a:lnTo>
                  <a:lnTo>
                    <a:pt x="18" y="28"/>
                  </a:lnTo>
                  <a:lnTo>
                    <a:pt x="18" y="26"/>
                  </a:lnTo>
                  <a:lnTo>
                    <a:pt x="17" y="26"/>
                  </a:lnTo>
                  <a:lnTo>
                    <a:pt x="16" y="26"/>
                  </a:lnTo>
                  <a:lnTo>
                    <a:pt x="16" y="26"/>
                  </a:lnTo>
                  <a:lnTo>
                    <a:pt x="16" y="26"/>
                  </a:lnTo>
                  <a:lnTo>
                    <a:pt x="16" y="28"/>
                  </a:lnTo>
                  <a:lnTo>
                    <a:pt x="14" y="29"/>
                  </a:lnTo>
                  <a:lnTo>
                    <a:pt x="12" y="29"/>
                  </a:lnTo>
                  <a:lnTo>
                    <a:pt x="12" y="30"/>
                  </a:lnTo>
                  <a:lnTo>
                    <a:pt x="10" y="29"/>
                  </a:lnTo>
                  <a:lnTo>
                    <a:pt x="10" y="29"/>
                  </a:lnTo>
                  <a:lnTo>
                    <a:pt x="9" y="29"/>
                  </a:lnTo>
                  <a:lnTo>
                    <a:pt x="8" y="30"/>
                  </a:lnTo>
                  <a:lnTo>
                    <a:pt x="7" y="30"/>
                  </a:lnTo>
                  <a:lnTo>
                    <a:pt x="6" y="34"/>
                  </a:lnTo>
                  <a:lnTo>
                    <a:pt x="4" y="36"/>
                  </a:lnTo>
                  <a:lnTo>
                    <a:pt x="3" y="39"/>
                  </a:lnTo>
                  <a:lnTo>
                    <a:pt x="2" y="41"/>
                  </a:lnTo>
                  <a:lnTo>
                    <a:pt x="0" y="43"/>
                  </a:lnTo>
                  <a:lnTo>
                    <a:pt x="0" y="44"/>
                  </a:lnTo>
                  <a:lnTo>
                    <a:pt x="0" y="47"/>
                  </a:lnTo>
                  <a:lnTo>
                    <a:pt x="0" y="49"/>
                  </a:lnTo>
                  <a:lnTo>
                    <a:pt x="0" y="51"/>
                  </a:lnTo>
                  <a:lnTo>
                    <a:pt x="2" y="54"/>
                  </a:lnTo>
                  <a:lnTo>
                    <a:pt x="3" y="56"/>
                  </a:lnTo>
                  <a:lnTo>
                    <a:pt x="7" y="63"/>
                  </a:lnTo>
                  <a:lnTo>
                    <a:pt x="8" y="65"/>
                  </a:lnTo>
                  <a:lnTo>
                    <a:pt x="12" y="67"/>
                  </a:lnTo>
                  <a:lnTo>
                    <a:pt x="13" y="67"/>
                  </a:lnTo>
                  <a:lnTo>
                    <a:pt x="14" y="65"/>
                  </a:lnTo>
                  <a:lnTo>
                    <a:pt x="17" y="63"/>
                  </a:lnTo>
                  <a:lnTo>
                    <a:pt x="20" y="61"/>
                  </a:lnTo>
                  <a:lnTo>
                    <a:pt x="23" y="61"/>
                  </a:lnTo>
                  <a:lnTo>
                    <a:pt x="26" y="62"/>
                  </a:lnTo>
                  <a:lnTo>
                    <a:pt x="28" y="63"/>
                  </a:lnTo>
                  <a:lnTo>
                    <a:pt x="30" y="62"/>
                  </a:lnTo>
                  <a:lnTo>
                    <a:pt x="33" y="61"/>
                  </a:lnTo>
                  <a:lnTo>
                    <a:pt x="34" y="61"/>
                  </a:lnTo>
                  <a:lnTo>
                    <a:pt x="36" y="60"/>
                  </a:lnTo>
                  <a:lnTo>
                    <a:pt x="35" y="59"/>
                  </a:lnTo>
                  <a:lnTo>
                    <a:pt x="36" y="56"/>
                  </a:lnTo>
                  <a:lnTo>
                    <a:pt x="36" y="54"/>
                  </a:lnTo>
                  <a:lnTo>
                    <a:pt x="37" y="53"/>
                  </a:lnTo>
                  <a:lnTo>
                    <a:pt x="38" y="51"/>
                  </a:lnTo>
                  <a:lnTo>
                    <a:pt x="39" y="50"/>
                  </a:lnTo>
                  <a:lnTo>
                    <a:pt x="41" y="49"/>
                  </a:lnTo>
                  <a:lnTo>
                    <a:pt x="43" y="49"/>
                  </a:lnTo>
                  <a:lnTo>
                    <a:pt x="45" y="49"/>
                  </a:lnTo>
                  <a:lnTo>
                    <a:pt x="46" y="50"/>
                  </a:lnTo>
                  <a:lnTo>
                    <a:pt x="47" y="51"/>
                  </a:lnTo>
                  <a:lnTo>
                    <a:pt x="50" y="54"/>
                  </a:lnTo>
                  <a:lnTo>
                    <a:pt x="51" y="54"/>
                  </a:lnTo>
                  <a:lnTo>
                    <a:pt x="52" y="53"/>
                  </a:lnTo>
                  <a:lnTo>
                    <a:pt x="54" y="55"/>
                  </a:lnTo>
                  <a:lnTo>
                    <a:pt x="58" y="55"/>
                  </a:lnTo>
                  <a:lnTo>
                    <a:pt x="65" y="55"/>
                  </a:lnTo>
                  <a:lnTo>
                    <a:pt x="66" y="55"/>
                  </a:lnTo>
                  <a:lnTo>
                    <a:pt x="66" y="53"/>
                  </a:lnTo>
                  <a:lnTo>
                    <a:pt x="68" y="51"/>
                  </a:lnTo>
                  <a:lnTo>
                    <a:pt x="71" y="51"/>
                  </a:lnTo>
                  <a:lnTo>
                    <a:pt x="72" y="53"/>
                  </a:lnTo>
                  <a:lnTo>
                    <a:pt x="75" y="51"/>
                  </a:lnTo>
                  <a:lnTo>
                    <a:pt x="77" y="51"/>
                  </a:lnTo>
                  <a:lnTo>
                    <a:pt x="81" y="50"/>
                  </a:lnTo>
                  <a:lnTo>
                    <a:pt x="82" y="49"/>
                  </a:lnTo>
                  <a:lnTo>
                    <a:pt x="83" y="49"/>
                  </a:lnTo>
                  <a:lnTo>
                    <a:pt x="84" y="50"/>
                  </a:lnTo>
                  <a:lnTo>
                    <a:pt x="83" y="50"/>
                  </a:lnTo>
                  <a:lnTo>
                    <a:pt x="84" y="51"/>
                  </a:lnTo>
                  <a:lnTo>
                    <a:pt x="86" y="50"/>
                  </a:lnTo>
                  <a:lnTo>
                    <a:pt x="88" y="50"/>
                  </a:lnTo>
                  <a:lnTo>
                    <a:pt x="88" y="48"/>
                  </a:lnTo>
                  <a:lnTo>
                    <a:pt x="91" y="49"/>
                  </a:lnTo>
                  <a:lnTo>
                    <a:pt x="94" y="49"/>
                  </a:lnTo>
                  <a:lnTo>
                    <a:pt x="96" y="48"/>
                  </a:lnTo>
                  <a:lnTo>
                    <a:pt x="98" y="50"/>
                  </a:lnTo>
                  <a:lnTo>
                    <a:pt x="100" y="49"/>
                  </a:lnTo>
                  <a:lnTo>
                    <a:pt x="101" y="50"/>
                  </a:lnTo>
                  <a:lnTo>
                    <a:pt x="102" y="49"/>
                  </a:lnTo>
                  <a:lnTo>
                    <a:pt x="106" y="49"/>
                  </a:lnTo>
                  <a:lnTo>
                    <a:pt x="106" y="47"/>
                  </a:lnTo>
                  <a:lnTo>
                    <a:pt x="106" y="46"/>
                  </a:lnTo>
                  <a:lnTo>
                    <a:pt x="105" y="44"/>
                  </a:lnTo>
                  <a:lnTo>
                    <a:pt x="100" y="41"/>
                  </a:lnTo>
                  <a:lnTo>
                    <a:pt x="99" y="41"/>
                  </a:lnTo>
                  <a:lnTo>
                    <a:pt x="98" y="39"/>
                  </a:lnTo>
                  <a:lnTo>
                    <a:pt x="98" y="38"/>
                  </a:lnTo>
                  <a:lnTo>
                    <a:pt x="97" y="37"/>
                  </a:lnTo>
                  <a:lnTo>
                    <a:pt x="96" y="35"/>
                  </a:lnTo>
                  <a:lnTo>
                    <a:pt x="94" y="34"/>
                  </a:lnTo>
                  <a:lnTo>
                    <a:pt x="94" y="33"/>
                  </a:lnTo>
                  <a:lnTo>
                    <a:pt x="90" y="31"/>
                  </a:lnTo>
                  <a:lnTo>
                    <a:pt x="88" y="29"/>
                  </a:lnTo>
                  <a:lnTo>
                    <a:pt x="87" y="27"/>
                  </a:lnTo>
                  <a:lnTo>
                    <a:pt x="88" y="25"/>
                  </a:lnTo>
                  <a:lnTo>
                    <a:pt x="87" y="25"/>
                  </a:lnTo>
                  <a:lnTo>
                    <a:pt x="86" y="24"/>
                  </a:lnTo>
                  <a:lnTo>
                    <a:pt x="84" y="23"/>
                  </a:lnTo>
                  <a:lnTo>
                    <a:pt x="81" y="22"/>
                  </a:lnTo>
                  <a:lnTo>
                    <a:pt x="80" y="22"/>
                  </a:lnTo>
                  <a:lnTo>
                    <a:pt x="78" y="20"/>
                  </a:lnTo>
                  <a:lnTo>
                    <a:pt x="77" y="19"/>
                  </a:lnTo>
                  <a:lnTo>
                    <a:pt x="75" y="19"/>
                  </a:lnTo>
                  <a:lnTo>
                    <a:pt x="74" y="18"/>
                  </a:lnTo>
                  <a:lnTo>
                    <a:pt x="73" y="16"/>
                  </a:lnTo>
                  <a:lnTo>
                    <a:pt x="74" y="13"/>
                  </a:lnTo>
                  <a:lnTo>
                    <a:pt x="74" y="10"/>
                  </a:lnTo>
                  <a:lnTo>
                    <a:pt x="74" y="8"/>
                  </a:lnTo>
                  <a:lnTo>
                    <a:pt x="71" y="5"/>
                  </a:lnTo>
                  <a:lnTo>
                    <a:pt x="69" y="2"/>
                  </a:lnTo>
                  <a:lnTo>
                    <a:pt x="67"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 name="Freeform 234"/>
            <p:cNvSpPr>
              <a:spLocks/>
            </p:cNvSpPr>
            <p:nvPr/>
          </p:nvSpPr>
          <p:spPr bwMode="auto">
            <a:xfrm>
              <a:off x="2805113" y="4051300"/>
              <a:ext cx="20638" cy="25400"/>
            </a:xfrm>
            <a:custGeom>
              <a:avLst/>
              <a:gdLst>
                <a:gd name="T0" fmla="*/ 10 w 13"/>
                <a:gd name="T1" fmla="*/ 0 h 16"/>
                <a:gd name="T2" fmla="*/ 7 w 13"/>
                <a:gd name="T3" fmla="*/ 2 h 16"/>
                <a:gd name="T4" fmla="*/ 5 w 13"/>
                <a:gd name="T5" fmla="*/ 2 h 16"/>
                <a:gd name="T6" fmla="*/ 4 w 13"/>
                <a:gd name="T7" fmla="*/ 3 h 16"/>
                <a:gd name="T8" fmla="*/ 3 w 13"/>
                <a:gd name="T9" fmla="*/ 4 h 16"/>
                <a:gd name="T10" fmla="*/ 3 w 13"/>
                <a:gd name="T11" fmla="*/ 7 h 16"/>
                <a:gd name="T12" fmla="*/ 2 w 13"/>
                <a:gd name="T13" fmla="*/ 9 h 16"/>
                <a:gd name="T14" fmla="*/ 1 w 13"/>
                <a:gd name="T15" fmla="*/ 11 h 16"/>
                <a:gd name="T16" fmla="*/ 0 w 13"/>
                <a:gd name="T17" fmla="*/ 12 h 16"/>
                <a:gd name="T18" fmla="*/ 0 w 13"/>
                <a:gd name="T19" fmla="*/ 12 h 16"/>
                <a:gd name="T20" fmla="*/ 0 w 13"/>
                <a:gd name="T21" fmla="*/ 14 h 16"/>
                <a:gd name="T22" fmla="*/ 1 w 13"/>
                <a:gd name="T23" fmla="*/ 15 h 16"/>
                <a:gd name="T24" fmla="*/ 3 w 13"/>
                <a:gd name="T25" fmla="*/ 15 h 16"/>
                <a:gd name="T26" fmla="*/ 4 w 13"/>
                <a:gd name="T27" fmla="*/ 15 h 16"/>
                <a:gd name="T28" fmla="*/ 5 w 13"/>
                <a:gd name="T29" fmla="*/ 15 h 16"/>
                <a:gd name="T30" fmla="*/ 5 w 13"/>
                <a:gd name="T31" fmla="*/ 15 h 16"/>
                <a:gd name="T32" fmla="*/ 5 w 13"/>
                <a:gd name="T33" fmla="*/ 14 h 16"/>
                <a:gd name="T34" fmla="*/ 7 w 13"/>
                <a:gd name="T35" fmla="*/ 14 h 16"/>
                <a:gd name="T36" fmla="*/ 7 w 13"/>
                <a:gd name="T37" fmla="*/ 14 h 16"/>
                <a:gd name="T38" fmla="*/ 9 w 13"/>
                <a:gd name="T39" fmla="*/ 15 h 16"/>
                <a:gd name="T40" fmla="*/ 9 w 13"/>
                <a:gd name="T41" fmla="*/ 16 h 16"/>
                <a:gd name="T42" fmla="*/ 9 w 13"/>
                <a:gd name="T43" fmla="*/ 14 h 16"/>
                <a:gd name="T44" fmla="*/ 11 w 13"/>
                <a:gd name="T45" fmla="*/ 13 h 16"/>
                <a:gd name="T46" fmla="*/ 11 w 13"/>
                <a:gd name="T47" fmla="*/ 11 h 16"/>
                <a:gd name="T48" fmla="*/ 11 w 13"/>
                <a:gd name="T49" fmla="*/ 11 h 16"/>
                <a:gd name="T50" fmla="*/ 11 w 13"/>
                <a:gd name="T51" fmla="*/ 10 h 16"/>
                <a:gd name="T52" fmla="*/ 11 w 13"/>
                <a:gd name="T53" fmla="*/ 10 h 16"/>
                <a:gd name="T54" fmla="*/ 11 w 13"/>
                <a:gd name="T55" fmla="*/ 10 h 16"/>
                <a:gd name="T56" fmla="*/ 9 w 13"/>
                <a:gd name="T57" fmla="*/ 10 h 16"/>
                <a:gd name="T58" fmla="*/ 9 w 13"/>
                <a:gd name="T59" fmla="*/ 10 h 16"/>
                <a:gd name="T60" fmla="*/ 7 w 13"/>
                <a:gd name="T61" fmla="*/ 10 h 16"/>
                <a:gd name="T62" fmla="*/ 7 w 13"/>
                <a:gd name="T63" fmla="*/ 11 h 16"/>
                <a:gd name="T64" fmla="*/ 7 w 13"/>
                <a:gd name="T65" fmla="*/ 11 h 16"/>
                <a:gd name="T66" fmla="*/ 6 w 13"/>
                <a:gd name="T67" fmla="*/ 11 h 16"/>
                <a:gd name="T68" fmla="*/ 5 w 13"/>
                <a:gd name="T69" fmla="*/ 10 h 16"/>
                <a:gd name="T70" fmla="*/ 6 w 13"/>
                <a:gd name="T71" fmla="*/ 10 h 16"/>
                <a:gd name="T72" fmla="*/ 7 w 13"/>
                <a:gd name="T73" fmla="*/ 10 h 16"/>
                <a:gd name="T74" fmla="*/ 7 w 13"/>
                <a:gd name="T75" fmla="*/ 10 h 16"/>
                <a:gd name="T76" fmla="*/ 7 w 13"/>
                <a:gd name="T77" fmla="*/ 10 h 16"/>
                <a:gd name="T78" fmla="*/ 8 w 13"/>
                <a:gd name="T79" fmla="*/ 8 h 16"/>
                <a:gd name="T80" fmla="*/ 9 w 13"/>
                <a:gd name="T81" fmla="*/ 8 h 16"/>
                <a:gd name="T82" fmla="*/ 9 w 13"/>
                <a:gd name="T83" fmla="*/ 8 h 16"/>
                <a:gd name="T84" fmla="*/ 10 w 13"/>
                <a:gd name="T85" fmla="*/ 7 h 16"/>
                <a:gd name="T86" fmla="*/ 11 w 13"/>
                <a:gd name="T87" fmla="*/ 7 h 16"/>
                <a:gd name="T88" fmla="*/ 13 w 13"/>
                <a:gd name="T89" fmla="*/ 6 h 16"/>
                <a:gd name="T90" fmla="*/ 13 w 13"/>
                <a:gd name="T91" fmla="*/ 5 h 16"/>
                <a:gd name="T92" fmla="*/ 12 w 13"/>
                <a:gd name="T93" fmla="*/ 3 h 16"/>
                <a:gd name="T94" fmla="*/ 12 w 13"/>
                <a:gd name="T95" fmla="*/ 2 h 16"/>
                <a:gd name="T96" fmla="*/ 11 w 13"/>
                <a:gd name="T97" fmla="*/ 2 h 16"/>
                <a:gd name="T98" fmla="*/ 11 w 13"/>
                <a:gd name="T99" fmla="*/ 1 h 16"/>
                <a:gd name="T100" fmla="*/ 10 w 13"/>
                <a:gd name="T101" fmla="*/ 0 h 16"/>
                <a:gd name="T102" fmla="*/ 10 w 13"/>
                <a:gd name="T10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 h="16">
                  <a:moveTo>
                    <a:pt x="10" y="0"/>
                  </a:moveTo>
                  <a:lnTo>
                    <a:pt x="7" y="2"/>
                  </a:lnTo>
                  <a:lnTo>
                    <a:pt x="5" y="2"/>
                  </a:lnTo>
                  <a:lnTo>
                    <a:pt x="4" y="3"/>
                  </a:lnTo>
                  <a:lnTo>
                    <a:pt x="3" y="4"/>
                  </a:lnTo>
                  <a:lnTo>
                    <a:pt x="3" y="7"/>
                  </a:lnTo>
                  <a:lnTo>
                    <a:pt x="2" y="9"/>
                  </a:lnTo>
                  <a:lnTo>
                    <a:pt x="1" y="11"/>
                  </a:lnTo>
                  <a:lnTo>
                    <a:pt x="0" y="12"/>
                  </a:lnTo>
                  <a:lnTo>
                    <a:pt x="0" y="12"/>
                  </a:lnTo>
                  <a:lnTo>
                    <a:pt x="0" y="14"/>
                  </a:lnTo>
                  <a:lnTo>
                    <a:pt x="1" y="15"/>
                  </a:lnTo>
                  <a:lnTo>
                    <a:pt x="3" y="15"/>
                  </a:lnTo>
                  <a:lnTo>
                    <a:pt x="4" y="15"/>
                  </a:lnTo>
                  <a:lnTo>
                    <a:pt x="5" y="15"/>
                  </a:lnTo>
                  <a:lnTo>
                    <a:pt x="5" y="15"/>
                  </a:lnTo>
                  <a:lnTo>
                    <a:pt x="5" y="14"/>
                  </a:lnTo>
                  <a:lnTo>
                    <a:pt x="7" y="14"/>
                  </a:lnTo>
                  <a:lnTo>
                    <a:pt x="7" y="14"/>
                  </a:lnTo>
                  <a:lnTo>
                    <a:pt x="9" y="15"/>
                  </a:lnTo>
                  <a:lnTo>
                    <a:pt x="9" y="16"/>
                  </a:lnTo>
                  <a:lnTo>
                    <a:pt x="9" y="14"/>
                  </a:lnTo>
                  <a:lnTo>
                    <a:pt x="11" y="13"/>
                  </a:lnTo>
                  <a:lnTo>
                    <a:pt x="11" y="11"/>
                  </a:lnTo>
                  <a:lnTo>
                    <a:pt x="11" y="11"/>
                  </a:lnTo>
                  <a:lnTo>
                    <a:pt x="11" y="10"/>
                  </a:lnTo>
                  <a:lnTo>
                    <a:pt x="11" y="10"/>
                  </a:lnTo>
                  <a:lnTo>
                    <a:pt x="11" y="10"/>
                  </a:lnTo>
                  <a:lnTo>
                    <a:pt x="9" y="10"/>
                  </a:lnTo>
                  <a:lnTo>
                    <a:pt x="9" y="10"/>
                  </a:lnTo>
                  <a:lnTo>
                    <a:pt x="7" y="10"/>
                  </a:lnTo>
                  <a:lnTo>
                    <a:pt x="7" y="11"/>
                  </a:lnTo>
                  <a:lnTo>
                    <a:pt x="7" y="11"/>
                  </a:lnTo>
                  <a:lnTo>
                    <a:pt x="6" y="11"/>
                  </a:lnTo>
                  <a:lnTo>
                    <a:pt x="5" y="10"/>
                  </a:lnTo>
                  <a:lnTo>
                    <a:pt x="6" y="10"/>
                  </a:lnTo>
                  <a:lnTo>
                    <a:pt x="7" y="10"/>
                  </a:lnTo>
                  <a:lnTo>
                    <a:pt x="7" y="10"/>
                  </a:lnTo>
                  <a:lnTo>
                    <a:pt x="7" y="10"/>
                  </a:lnTo>
                  <a:lnTo>
                    <a:pt x="8" y="8"/>
                  </a:lnTo>
                  <a:lnTo>
                    <a:pt x="9" y="8"/>
                  </a:lnTo>
                  <a:lnTo>
                    <a:pt x="9" y="8"/>
                  </a:lnTo>
                  <a:lnTo>
                    <a:pt x="10" y="7"/>
                  </a:lnTo>
                  <a:lnTo>
                    <a:pt x="11" y="7"/>
                  </a:lnTo>
                  <a:lnTo>
                    <a:pt x="13" y="6"/>
                  </a:lnTo>
                  <a:lnTo>
                    <a:pt x="13" y="5"/>
                  </a:lnTo>
                  <a:lnTo>
                    <a:pt x="12" y="3"/>
                  </a:lnTo>
                  <a:lnTo>
                    <a:pt x="12" y="2"/>
                  </a:lnTo>
                  <a:lnTo>
                    <a:pt x="11" y="2"/>
                  </a:lnTo>
                  <a:lnTo>
                    <a:pt x="11" y="1"/>
                  </a:lnTo>
                  <a:lnTo>
                    <a:pt x="10" y="0"/>
                  </a:lnTo>
                  <a:lnTo>
                    <a:pt x="1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 name="Freeform 235"/>
            <p:cNvSpPr>
              <a:spLocks/>
            </p:cNvSpPr>
            <p:nvPr/>
          </p:nvSpPr>
          <p:spPr bwMode="auto">
            <a:xfrm>
              <a:off x="2640013" y="4230688"/>
              <a:ext cx="23813" cy="22225"/>
            </a:xfrm>
            <a:custGeom>
              <a:avLst/>
              <a:gdLst>
                <a:gd name="T0" fmla="*/ 1 w 15"/>
                <a:gd name="T1" fmla="*/ 13 h 14"/>
                <a:gd name="T2" fmla="*/ 1 w 15"/>
                <a:gd name="T3" fmla="*/ 13 h 14"/>
                <a:gd name="T4" fmla="*/ 1 w 15"/>
                <a:gd name="T5" fmla="*/ 12 h 14"/>
                <a:gd name="T6" fmla="*/ 1 w 15"/>
                <a:gd name="T7" fmla="*/ 12 h 14"/>
                <a:gd name="T8" fmla="*/ 2 w 15"/>
                <a:gd name="T9" fmla="*/ 12 h 14"/>
                <a:gd name="T10" fmla="*/ 3 w 15"/>
                <a:gd name="T11" fmla="*/ 12 h 14"/>
                <a:gd name="T12" fmla="*/ 3 w 15"/>
                <a:gd name="T13" fmla="*/ 12 h 14"/>
                <a:gd name="T14" fmla="*/ 3 w 15"/>
                <a:gd name="T15" fmla="*/ 14 h 14"/>
                <a:gd name="T16" fmla="*/ 4 w 15"/>
                <a:gd name="T17" fmla="*/ 14 h 14"/>
                <a:gd name="T18" fmla="*/ 5 w 15"/>
                <a:gd name="T19" fmla="*/ 14 h 14"/>
                <a:gd name="T20" fmla="*/ 5 w 15"/>
                <a:gd name="T21" fmla="*/ 13 h 14"/>
                <a:gd name="T22" fmla="*/ 7 w 15"/>
                <a:gd name="T23" fmla="*/ 13 h 14"/>
                <a:gd name="T24" fmla="*/ 7 w 15"/>
                <a:gd name="T25" fmla="*/ 12 h 14"/>
                <a:gd name="T26" fmla="*/ 7 w 15"/>
                <a:gd name="T27" fmla="*/ 12 h 14"/>
                <a:gd name="T28" fmla="*/ 7 w 15"/>
                <a:gd name="T29" fmla="*/ 11 h 14"/>
                <a:gd name="T30" fmla="*/ 8 w 15"/>
                <a:gd name="T31" fmla="*/ 10 h 14"/>
                <a:gd name="T32" fmla="*/ 9 w 15"/>
                <a:gd name="T33" fmla="*/ 10 h 14"/>
                <a:gd name="T34" fmla="*/ 11 w 15"/>
                <a:gd name="T35" fmla="*/ 10 h 14"/>
                <a:gd name="T36" fmla="*/ 12 w 15"/>
                <a:gd name="T37" fmla="*/ 10 h 14"/>
                <a:gd name="T38" fmla="*/ 12 w 15"/>
                <a:gd name="T39" fmla="*/ 10 h 14"/>
                <a:gd name="T40" fmla="*/ 13 w 15"/>
                <a:gd name="T41" fmla="*/ 10 h 14"/>
                <a:gd name="T42" fmla="*/ 13 w 15"/>
                <a:gd name="T43" fmla="*/ 10 h 14"/>
                <a:gd name="T44" fmla="*/ 15 w 15"/>
                <a:gd name="T45" fmla="*/ 8 h 14"/>
                <a:gd name="T46" fmla="*/ 15 w 15"/>
                <a:gd name="T47" fmla="*/ 7 h 14"/>
                <a:gd name="T48" fmla="*/ 15 w 15"/>
                <a:gd name="T49" fmla="*/ 6 h 14"/>
                <a:gd name="T50" fmla="*/ 14 w 15"/>
                <a:gd name="T51" fmla="*/ 4 h 14"/>
                <a:gd name="T52" fmla="*/ 13 w 15"/>
                <a:gd name="T53" fmla="*/ 0 h 14"/>
                <a:gd name="T54" fmla="*/ 11 w 15"/>
                <a:gd name="T55" fmla="*/ 0 h 14"/>
                <a:gd name="T56" fmla="*/ 11 w 15"/>
                <a:gd name="T57" fmla="*/ 0 h 14"/>
                <a:gd name="T58" fmla="*/ 10 w 15"/>
                <a:gd name="T59" fmla="*/ 0 h 14"/>
                <a:gd name="T60" fmla="*/ 9 w 15"/>
                <a:gd name="T61" fmla="*/ 1 h 14"/>
                <a:gd name="T62" fmla="*/ 8 w 15"/>
                <a:gd name="T63" fmla="*/ 2 h 14"/>
                <a:gd name="T64" fmla="*/ 7 w 15"/>
                <a:gd name="T65" fmla="*/ 2 h 14"/>
                <a:gd name="T66" fmla="*/ 6 w 15"/>
                <a:gd name="T67" fmla="*/ 2 h 14"/>
                <a:gd name="T68" fmla="*/ 5 w 15"/>
                <a:gd name="T69" fmla="*/ 2 h 14"/>
                <a:gd name="T70" fmla="*/ 5 w 15"/>
                <a:gd name="T71" fmla="*/ 2 h 14"/>
                <a:gd name="T72" fmla="*/ 4 w 15"/>
                <a:gd name="T73" fmla="*/ 3 h 14"/>
                <a:gd name="T74" fmla="*/ 3 w 15"/>
                <a:gd name="T75" fmla="*/ 5 h 14"/>
                <a:gd name="T76" fmla="*/ 2 w 15"/>
                <a:gd name="T77" fmla="*/ 7 h 14"/>
                <a:gd name="T78" fmla="*/ 1 w 15"/>
                <a:gd name="T79" fmla="*/ 8 h 14"/>
                <a:gd name="T80" fmla="*/ 0 w 15"/>
                <a:gd name="T81" fmla="*/ 10 h 14"/>
                <a:gd name="T82" fmla="*/ 0 w 15"/>
                <a:gd name="T83" fmla="*/ 12 h 14"/>
                <a:gd name="T84" fmla="*/ 0 w 15"/>
                <a:gd name="T85" fmla="*/ 12 h 14"/>
                <a:gd name="T86" fmla="*/ 1 w 15"/>
                <a:gd name="T87"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 h="14">
                  <a:moveTo>
                    <a:pt x="1" y="13"/>
                  </a:moveTo>
                  <a:lnTo>
                    <a:pt x="1" y="13"/>
                  </a:lnTo>
                  <a:lnTo>
                    <a:pt x="1" y="12"/>
                  </a:lnTo>
                  <a:lnTo>
                    <a:pt x="1" y="12"/>
                  </a:lnTo>
                  <a:lnTo>
                    <a:pt x="2" y="12"/>
                  </a:lnTo>
                  <a:lnTo>
                    <a:pt x="3" y="12"/>
                  </a:lnTo>
                  <a:lnTo>
                    <a:pt x="3" y="12"/>
                  </a:lnTo>
                  <a:lnTo>
                    <a:pt x="3" y="14"/>
                  </a:lnTo>
                  <a:lnTo>
                    <a:pt x="4" y="14"/>
                  </a:lnTo>
                  <a:lnTo>
                    <a:pt x="5" y="14"/>
                  </a:lnTo>
                  <a:lnTo>
                    <a:pt x="5" y="13"/>
                  </a:lnTo>
                  <a:lnTo>
                    <a:pt x="7" y="13"/>
                  </a:lnTo>
                  <a:lnTo>
                    <a:pt x="7" y="12"/>
                  </a:lnTo>
                  <a:lnTo>
                    <a:pt x="7" y="12"/>
                  </a:lnTo>
                  <a:lnTo>
                    <a:pt x="7" y="11"/>
                  </a:lnTo>
                  <a:lnTo>
                    <a:pt x="8" y="10"/>
                  </a:lnTo>
                  <a:lnTo>
                    <a:pt x="9" y="10"/>
                  </a:lnTo>
                  <a:lnTo>
                    <a:pt x="11" y="10"/>
                  </a:lnTo>
                  <a:lnTo>
                    <a:pt x="12" y="10"/>
                  </a:lnTo>
                  <a:lnTo>
                    <a:pt x="12" y="10"/>
                  </a:lnTo>
                  <a:lnTo>
                    <a:pt x="13" y="10"/>
                  </a:lnTo>
                  <a:lnTo>
                    <a:pt x="13" y="10"/>
                  </a:lnTo>
                  <a:lnTo>
                    <a:pt x="15" y="8"/>
                  </a:lnTo>
                  <a:lnTo>
                    <a:pt x="15" y="7"/>
                  </a:lnTo>
                  <a:lnTo>
                    <a:pt x="15" y="6"/>
                  </a:lnTo>
                  <a:lnTo>
                    <a:pt x="14" y="4"/>
                  </a:lnTo>
                  <a:lnTo>
                    <a:pt x="13" y="0"/>
                  </a:lnTo>
                  <a:lnTo>
                    <a:pt x="11" y="0"/>
                  </a:lnTo>
                  <a:lnTo>
                    <a:pt x="11" y="0"/>
                  </a:lnTo>
                  <a:lnTo>
                    <a:pt x="10" y="0"/>
                  </a:lnTo>
                  <a:lnTo>
                    <a:pt x="9" y="1"/>
                  </a:lnTo>
                  <a:lnTo>
                    <a:pt x="8" y="2"/>
                  </a:lnTo>
                  <a:lnTo>
                    <a:pt x="7" y="2"/>
                  </a:lnTo>
                  <a:lnTo>
                    <a:pt x="6" y="2"/>
                  </a:lnTo>
                  <a:lnTo>
                    <a:pt x="5" y="2"/>
                  </a:lnTo>
                  <a:lnTo>
                    <a:pt x="5" y="2"/>
                  </a:lnTo>
                  <a:lnTo>
                    <a:pt x="4" y="3"/>
                  </a:lnTo>
                  <a:lnTo>
                    <a:pt x="3" y="5"/>
                  </a:lnTo>
                  <a:lnTo>
                    <a:pt x="2" y="7"/>
                  </a:lnTo>
                  <a:lnTo>
                    <a:pt x="1" y="8"/>
                  </a:lnTo>
                  <a:lnTo>
                    <a:pt x="0" y="10"/>
                  </a:lnTo>
                  <a:lnTo>
                    <a:pt x="0" y="12"/>
                  </a:lnTo>
                  <a:lnTo>
                    <a:pt x="0" y="12"/>
                  </a:lnTo>
                  <a:lnTo>
                    <a:pt x="1" y="1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2" name="Freeform 236"/>
            <p:cNvSpPr>
              <a:spLocks/>
            </p:cNvSpPr>
            <p:nvPr/>
          </p:nvSpPr>
          <p:spPr bwMode="auto">
            <a:xfrm>
              <a:off x="2825751" y="3630613"/>
              <a:ext cx="39688" cy="41275"/>
            </a:xfrm>
            <a:custGeom>
              <a:avLst/>
              <a:gdLst>
                <a:gd name="T0" fmla="*/ 11 w 25"/>
                <a:gd name="T1" fmla="*/ 17 h 26"/>
                <a:gd name="T2" fmla="*/ 10 w 25"/>
                <a:gd name="T3" fmla="*/ 16 h 26"/>
                <a:gd name="T4" fmla="*/ 9 w 25"/>
                <a:gd name="T5" fmla="*/ 15 h 26"/>
                <a:gd name="T6" fmla="*/ 8 w 25"/>
                <a:gd name="T7" fmla="*/ 15 h 26"/>
                <a:gd name="T8" fmla="*/ 6 w 25"/>
                <a:gd name="T9" fmla="*/ 13 h 26"/>
                <a:gd name="T10" fmla="*/ 5 w 25"/>
                <a:gd name="T11" fmla="*/ 12 h 26"/>
                <a:gd name="T12" fmla="*/ 4 w 25"/>
                <a:gd name="T13" fmla="*/ 12 h 26"/>
                <a:gd name="T14" fmla="*/ 2 w 25"/>
                <a:gd name="T15" fmla="*/ 10 h 26"/>
                <a:gd name="T16" fmla="*/ 2 w 25"/>
                <a:gd name="T17" fmla="*/ 8 h 26"/>
                <a:gd name="T18" fmla="*/ 2 w 25"/>
                <a:gd name="T19" fmla="*/ 5 h 26"/>
                <a:gd name="T20" fmla="*/ 1 w 25"/>
                <a:gd name="T21" fmla="*/ 3 h 26"/>
                <a:gd name="T22" fmla="*/ 0 w 25"/>
                <a:gd name="T23" fmla="*/ 2 h 26"/>
                <a:gd name="T24" fmla="*/ 3 w 25"/>
                <a:gd name="T25" fmla="*/ 2 h 26"/>
                <a:gd name="T26" fmla="*/ 4 w 25"/>
                <a:gd name="T27" fmla="*/ 1 h 26"/>
                <a:gd name="T28" fmla="*/ 6 w 25"/>
                <a:gd name="T29" fmla="*/ 1 h 26"/>
                <a:gd name="T30" fmla="*/ 7 w 25"/>
                <a:gd name="T31" fmla="*/ 1 h 26"/>
                <a:gd name="T32" fmla="*/ 10 w 25"/>
                <a:gd name="T33" fmla="*/ 1 h 26"/>
                <a:gd name="T34" fmla="*/ 11 w 25"/>
                <a:gd name="T35" fmla="*/ 1 h 26"/>
                <a:gd name="T36" fmla="*/ 12 w 25"/>
                <a:gd name="T37" fmla="*/ 0 h 26"/>
                <a:gd name="T38" fmla="*/ 12 w 25"/>
                <a:gd name="T39" fmla="*/ 0 h 26"/>
                <a:gd name="T40" fmla="*/ 13 w 25"/>
                <a:gd name="T41" fmla="*/ 1 h 26"/>
                <a:gd name="T42" fmla="*/ 14 w 25"/>
                <a:gd name="T43" fmla="*/ 3 h 26"/>
                <a:gd name="T44" fmla="*/ 16 w 25"/>
                <a:gd name="T45" fmla="*/ 3 h 26"/>
                <a:gd name="T46" fmla="*/ 16 w 25"/>
                <a:gd name="T47" fmla="*/ 4 h 26"/>
                <a:gd name="T48" fmla="*/ 17 w 25"/>
                <a:gd name="T49" fmla="*/ 5 h 26"/>
                <a:gd name="T50" fmla="*/ 16 w 25"/>
                <a:gd name="T51" fmla="*/ 6 h 26"/>
                <a:gd name="T52" fmla="*/ 16 w 25"/>
                <a:gd name="T53" fmla="*/ 7 h 26"/>
                <a:gd name="T54" fmla="*/ 16 w 25"/>
                <a:gd name="T55" fmla="*/ 8 h 26"/>
                <a:gd name="T56" fmla="*/ 17 w 25"/>
                <a:gd name="T57" fmla="*/ 9 h 26"/>
                <a:gd name="T58" fmla="*/ 18 w 25"/>
                <a:gd name="T59" fmla="*/ 10 h 26"/>
                <a:gd name="T60" fmla="*/ 20 w 25"/>
                <a:gd name="T61" fmla="*/ 11 h 26"/>
                <a:gd name="T62" fmla="*/ 20 w 25"/>
                <a:gd name="T63" fmla="*/ 13 h 26"/>
                <a:gd name="T64" fmla="*/ 20 w 25"/>
                <a:gd name="T65" fmla="*/ 14 h 26"/>
                <a:gd name="T66" fmla="*/ 18 w 25"/>
                <a:gd name="T67" fmla="*/ 14 h 26"/>
                <a:gd name="T68" fmla="*/ 19 w 25"/>
                <a:gd name="T69" fmla="*/ 15 h 26"/>
                <a:gd name="T70" fmla="*/ 20 w 25"/>
                <a:gd name="T71" fmla="*/ 17 h 26"/>
                <a:gd name="T72" fmla="*/ 22 w 25"/>
                <a:gd name="T73" fmla="*/ 18 h 26"/>
                <a:gd name="T74" fmla="*/ 24 w 25"/>
                <a:gd name="T75" fmla="*/ 18 h 26"/>
                <a:gd name="T76" fmla="*/ 25 w 25"/>
                <a:gd name="T77" fmla="*/ 19 h 26"/>
                <a:gd name="T78" fmla="*/ 24 w 25"/>
                <a:gd name="T79" fmla="*/ 19 h 26"/>
                <a:gd name="T80" fmla="*/ 24 w 25"/>
                <a:gd name="T81" fmla="*/ 21 h 26"/>
                <a:gd name="T82" fmla="*/ 25 w 25"/>
                <a:gd name="T83" fmla="*/ 21 h 26"/>
                <a:gd name="T84" fmla="*/ 25 w 25"/>
                <a:gd name="T85" fmla="*/ 23 h 26"/>
                <a:gd name="T86" fmla="*/ 24 w 25"/>
                <a:gd name="T87" fmla="*/ 23 h 26"/>
                <a:gd name="T88" fmla="*/ 24 w 25"/>
                <a:gd name="T89" fmla="*/ 24 h 26"/>
                <a:gd name="T90" fmla="*/ 25 w 25"/>
                <a:gd name="T91" fmla="*/ 25 h 26"/>
                <a:gd name="T92" fmla="*/ 25 w 25"/>
                <a:gd name="T93" fmla="*/ 26 h 26"/>
                <a:gd name="T94" fmla="*/ 24 w 25"/>
                <a:gd name="T95" fmla="*/ 26 h 26"/>
                <a:gd name="T96" fmla="*/ 22 w 25"/>
                <a:gd name="T97" fmla="*/ 26 h 26"/>
                <a:gd name="T98" fmla="*/ 21 w 25"/>
                <a:gd name="T99" fmla="*/ 26 h 26"/>
                <a:gd name="T100" fmla="*/ 20 w 25"/>
                <a:gd name="T101" fmla="*/ 23 h 26"/>
                <a:gd name="T102" fmla="*/ 20 w 25"/>
                <a:gd name="T103" fmla="*/ 21 h 26"/>
                <a:gd name="T104" fmla="*/ 20 w 25"/>
                <a:gd name="T105" fmla="*/ 20 h 26"/>
                <a:gd name="T106" fmla="*/ 19 w 25"/>
                <a:gd name="T107" fmla="*/ 19 h 26"/>
                <a:gd name="T108" fmla="*/ 18 w 25"/>
                <a:gd name="T109" fmla="*/ 19 h 26"/>
                <a:gd name="T110" fmla="*/ 17 w 25"/>
                <a:gd name="T111" fmla="*/ 19 h 26"/>
                <a:gd name="T112" fmla="*/ 16 w 25"/>
                <a:gd name="T113" fmla="*/ 19 h 26"/>
                <a:gd name="T114" fmla="*/ 14 w 25"/>
                <a:gd name="T115" fmla="*/ 19 h 26"/>
                <a:gd name="T116" fmla="*/ 14 w 25"/>
                <a:gd name="T117" fmla="*/ 17 h 26"/>
                <a:gd name="T118" fmla="*/ 12 w 25"/>
                <a:gd name="T119" fmla="*/ 17 h 26"/>
                <a:gd name="T120" fmla="*/ 11 w 25"/>
                <a:gd name="T1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26">
                  <a:moveTo>
                    <a:pt x="11" y="17"/>
                  </a:moveTo>
                  <a:lnTo>
                    <a:pt x="10" y="16"/>
                  </a:lnTo>
                  <a:lnTo>
                    <a:pt x="9" y="15"/>
                  </a:lnTo>
                  <a:lnTo>
                    <a:pt x="8" y="15"/>
                  </a:lnTo>
                  <a:lnTo>
                    <a:pt x="6" y="13"/>
                  </a:lnTo>
                  <a:lnTo>
                    <a:pt x="5" y="12"/>
                  </a:lnTo>
                  <a:lnTo>
                    <a:pt x="4" y="12"/>
                  </a:lnTo>
                  <a:lnTo>
                    <a:pt x="2" y="10"/>
                  </a:lnTo>
                  <a:lnTo>
                    <a:pt x="2" y="8"/>
                  </a:lnTo>
                  <a:lnTo>
                    <a:pt x="2" y="5"/>
                  </a:lnTo>
                  <a:lnTo>
                    <a:pt x="1" y="3"/>
                  </a:lnTo>
                  <a:lnTo>
                    <a:pt x="0" y="2"/>
                  </a:lnTo>
                  <a:lnTo>
                    <a:pt x="3" y="2"/>
                  </a:lnTo>
                  <a:lnTo>
                    <a:pt x="4" y="1"/>
                  </a:lnTo>
                  <a:lnTo>
                    <a:pt x="6" y="1"/>
                  </a:lnTo>
                  <a:lnTo>
                    <a:pt x="7" y="1"/>
                  </a:lnTo>
                  <a:lnTo>
                    <a:pt x="10" y="1"/>
                  </a:lnTo>
                  <a:lnTo>
                    <a:pt x="11" y="1"/>
                  </a:lnTo>
                  <a:lnTo>
                    <a:pt x="12" y="0"/>
                  </a:lnTo>
                  <a:lnTo>
                    <a:pt x="12" y="0"/>
                  </a:lnTo>
                  <a:lnTo>
                    <a:pt x="13" y="1"/>
                  </a:lnTo>
                  <a:lnTo>
                    <a:pt x="14" y="3"/>
                  </a:lnTo>
                  <a:lnTo>
                    <a:pt x="16" y="3"/>
                  </a:lnTo>
                  <a:lnTo>
                    <a:pt x="16" y="4"/>
                  </a:lnTo>
                  <a:lnTo>
                    <a:pt x="17" y="5"/>
                  </a:lnTo>
                  <a:lnTo>
                    <a:pt x="16" y="6"/>
                  </a:lnTo>
                  <a:lnTo>
                    <a:pt x="16" y="7"/>
                  </a:lnTo>
                  <a:lnTo>
                    <a:pt x="16" y="8"/>
                  </a:lnTo>
                  <a:lnTo>
                    <a:pt x="17" y="9"/>
                  </a:lnTo>
                  <a:lnTo>
                    <a:pt x="18" y="10"/>
                  </a:lnTo>
                  <a:lnTo>
                    <a:pt x="20" y="11"/>
                  </a:lnTo>
                  <a:lnTo>
                    <a:pt x="20" y="13"/>
                  </a:lnTo>
                  <a:lnTo>
                    <a:pt x="20" y="14"/>
                  </a:lnTo>
                  <a:lnTo>
                    <a:pt x="18" y="14"/>
                  </a:lnTo>
                  <a:lnTo>
                    <a:pt x="19" y="15"/>
                  </a:lnTo>
                  <a:lnTo>
                    <a:pt x="20" y="17"/>
                  </a:lnTo>
                  <a:lnTo>
                    <a:pt x="22" y="18"/>
                  </a:lnTo>
                  <a:lnTo>
                    <a:pt x="24" y="18"/>
                  </a:lnTo>
                  <a:lnTo>
                    <a:pt x="25" y="19"/>
                  </a:lnTo>
                  <a:lnTo>
                    <a:pt x="24" y="19"/>
                  </a:lnTo>
                  <a:lnTo>
                    <a:pt x="24" y="21"/>
                  </a:lnTo>
                  <a:lnTo>
                    <a:pt x="25" y="21"/>
                  </a:lnTo>
                  <a:lnTo>
                    <a:pt x="25" y="23"/>
                  </a:lnTo>
                  <a:lnTo>
                    <a:pt x="24" y="23"/>
                  </a:lnTo>
                  <a:lnTo>
                    <a:pt x="24" y="24"/>
                  </a:lnTo>
                  <a:lnTo>
                    <a:pt x="25" y="25"/>
                  </a:lnTo>
                  <a:lnTo>
                    <a:pt x="25" y="26"/>
                  </a:lnTo>
                  <a:lnTo>
                    <a:pt x="24" y="26"/>
                  </a:lnTo>
                  <a:lnTo>
                    <a:pt x="22" y="26"/>
                  </a:lnTo>
                  <a:lnTo>
                    <a:pt x="21" y="26"/>
                  </a:lnTo>
                  <a:lnTo>
                    <a:pt x="20" y="23"/>
                  </a:lnTo>
                  <a:lnTo>
                    <a:pt x="20" y="21"/>
                  </a:lnTo>
                  <a:lnTo>
                    <a:pt x="20" y="20"/>
                  </a:lnTo>
                  <a:lnTo>
                    <a:pt x="19" y="19"/>
                  </a:lnTo>
                  <a:lnTo>
                    <a:pt x="18" y="19"/>
                  </a:lnTo>
                  <a:lnTo>
                    <a:pt x="17" y="19"/>
                  </a:lnTo>
                  <a:lnTo>
                    <a:pt x="16" y="19"/>
                  </a:lnTo>
                  <a:lnTo>
                    <a:pt x="14" y="19"/>
                  </a:lnTo>
                  <a:lnTo>
                    <a:pt x="14" y="17"/>
                  </a:lnTo>
                  <a:lnTo>
                    <a:pt x="12" y="17"/>
                  </a:lnTo>
                  <a:lnTo>
                    <a:pt x="11" y="1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3" name="Freeform 237"/>
            <p:cNvSpPr>
              <a:spLocks/>
            </p:cNvSpPr>
            <p:nvPr/>
          </p:nvSpPr>
          <p:spPr bwMode="auto">
            <a:xfrm>
              <a:off x="2044701" y="3852863"/>
              <a:ext cx="155575" cy="171450"/>
            </a:xfrm>
            <a:custGeom>
              <a:avLst/>
              <a:gdLst>
                <a:gd name="T0" fmla="*/ 14 w 98"/>
                <a:gd name="T1" fmla="*/ 51 h 108"/>
                <a:gd name="T2" fmla="*/ 2 w 98"/>
                <a:gd name="T3" fmla="*/ 52 h 108"/>
                <a:gd name="T4" fmla="*/ 0 w 98"/>
                <a:gd name="T5" fmla="*/ 54 h 108"/>
                <a:gd name="T6" fmla="*/ 0 w 98"/>
                <a:gd name="T7" fmla="*/ 55 h 108"/>
                <a:gd name="T8" fmla="*/ 3 w 98"/>
                <a:gd name="T9" fmla="*/ 58 h 108"/>
                <a:gd name="T10" fmla="*/ 6 w 98"/>
                <a:gd name="T11" fmla="*/ 61 h 108"/>
                <a:gd name="T12" fmla="*/ 6 w 98"/>
                <a:gd name="T13" fmla="*/ 65 h 108"/>
                <a:gd name="T14" fmla="*/ 4 w 98"/>
                <a:gd name="T15" fmla="*/ 68 h 108"/>
                <a:gd name="T16" fmla="*/ 7 w 98"/>
                <a:gd name="T17" fmla="*/ 75 h 108"/>
                <a:gd name="T18" fmla="*/ 8 w 98"/>
                <a:gd name="T19" fmla="*/ 83 h 108"/>
                <a:gd name="T20" fmla="*/ 4 w 98"/>
                <a:gd name="T21" fmla="*/ 93 h 108"/>
                <a:gd name="T22" fmla="*/ 4 w 98"/>
                <a:gd name="T23" fmla="*/ 97 h 108"/>
                <a:gd name="T24" fmla="*/ 5 w 98"/>
                <a:gd name="T25" fmla="*/ 93 h 108"/>
                <a:gd name="T26" fmla="*/ 8 w 98"/>
                <a:gd name="T27" fmla="*/ 93 h 108"/>
                <a:gd name="T28" fmla="*/ 11 w 98"/>
                <a:gd name="T29" fmla="*/ 93 h 108"/>
                <a:gd name="T30" fmla="*/ 14 w 98"/>
                <a:gd name="T31" fmla="*/ 93 h 108"/>
                <a:gd name="T32" fmla="*/ 15 w 98"/>
                <a:gd name="T33" fmla="*/ 92 h 108"/>
                <a:gd name="T34" fmla="*/ 18 w 98"/>
                <a:gd name="T35" fmla="*/ 92 h 108"/>
                <a:gd name="T36" fmla="*/ 21 w 98"/>
                <a:gd name="T37" fmla="*/ 92 h 108"/>
                <a:gd name="T38" fmla="*/ 24 w 98"/>
                <a:gd name="T39" fmla="*/ 94 h 108"/>
                <a:gd name="T40" fmla="*/ 26 w 98"/>
                <a:gd name="T41" fmla="*/ 96 h 108"/>
                <a:gd name="T42" fmla="*/ 27 w 98"/>
                <a:gd name="T43" fmla="*/ 97 h 108"/>
                <a:gd name="T44" fmla="*/ 30 w 98"/>
                <a:gd name="T45" fmla="*/ 98 h 108"/>
                <a:gd name="T46" fmla="*/ 31 w 98"/>
                <a:gd name="T47" fmla="*/ 101 h 108"/>
                <a:gd name="T48" fmla="*/ 32 w 98"/>
                <a:gd name="T49" fmla="*/ 102 h 108"/>
                <a:gd name="T50" fmla="*/ 33 w 98"/>
                <a:gd name="T51" fmla="*/ 103 h 108"/>
                <a:gd name="T52" fmla="*/ 33 w 98"/>
                <a:gd name="T53" fmla="*/ 103 h 108"/>
                <a:gd name="T54" fmla="*/ 34 w 98"/>
                <a:gd name="T55" fmla="*/ 105 h 108"/>
                <a:gd name="T56" fmla="*/ 36 w 98"/>
                <a:gd name="T57" fmla="*/ 105 h 108"/>
                <a:gd name="T58" fmla="*/ 37 w 98"/>
                <a:gd name="T59" fmla="*/ 107 h 108"/>
                <a:gd name="T60" fmla="*/ 42 w 98"/>
                <a:gd name="T61" fmla="*/ 105 h 108"/>
                <a:gd name="T62" fmla="*/ 45 w 98"/>
                <a:gd name="T63" fmla="*/ 99 h 108"/>
                <a:gd name="T64" fmla="*/ 46 w 98"/>
                <a:gd name="T65" fmla="*/ 99 h 108"/>
                <a:gd name="T66" fmla="*/ 48 w 98"/>
                <a:gd name="T67" fmla="*/ 101 h 108"/>
                <a:gd name="T68" fmla="*/ 52 w 98"/>
                <a:gd name="T69" fmla="*/ 105 h 108"/>
                <a:gd name="T70" fmla="*/ 80 w 98"/>
                <a:gd name="T71" fmla="*/ 102 h 108"/>
                <a:gd name="T72" fmla="*/ 95 w 98"/>
                <a:gd name="T73" fmla="*/ 95 h 108"/>
                <a:gd name="T74" fmla="*/ 90 w 98"/>
                <a:gd name="T75" fmla="*/ 77 h 108"/>
                <a:gd name="T76" fmla="*/ 87 w 98"/>
                <a:gd name="T77" fmla="*/ 53 h 108"/>
                <a:gd name="T78" fmla="*/ 84 w 98"/>
                <a:gd name="T79" fmla="*/ 28 h 108"/>
                <a:gd name="T80" fmla="*/ 98 w 98"/>
                <a:gd name="T81" fmla="*/ 19 h 108"/>
                <a:gd name="T82" fmla="*/ 68 w 98"/>
                <a:gd name="T83" fmla="*/ 0 h 108"/>
                <a:gd name="T84" fmla="*/ 52 w 98"/>
                <a:gd name="T85" fmla="*/ 10 h 108"/>
                <a:gd name="T86" fmla="*/ 42 w 98"/>
                <a:gd name="T87" fmla="*/ 19 h 108"/>
                <a:gd name="T88" fmla="*/ 39 w 98"/>
                <a:gd name="T89" fmla="*/ 34 h 108"/>
                <a:gd name="T90" fmla="*/ 33 w 98"/>
                <a:gd name="T91" fmla="*/ 35 h 108"/>
                <a:gd name="T92" fmla="*/ 32 w 98"/>
                <a:gd name="T93" fmla="*/ 39 h 108"/>
                <a:gd name="T94" fmla="*/ 32 w 98"/>
                <a:gd name="T95" fmla="*/ 49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8" h="108">
                  <a:moveTo>
                    <a:pt x="29" y="51"/>
                  </a:moveTo>
                  <a:lnTo>
                    <a:pt x="22" y="51"/>
                  </a:lnTo>
                  <a:lnTo>
                    <a:pt x="14" y="51"/>
                  </a:lnTo>
                  <a:lnTo>
                    <a:pt x="6" y="51"/>
                  </a:lnTo>
                  <a:lnTo>
                    <a:pt x="2" y="51"/>
                  </a:lnTo>
                  <a:lnTo>
                    <a:pt x="2" y="52"/>
                  </a:lnTo>
                  <a:lnTo>
                    <a:pt x="1" y="53"/>
                  </a:lnTo>
                  <a:lnTo>
                    <a:pt x="0" y="54"/>
                  </a:lnTo>
                  <a:lnTo>
                    <a:pt x="0" y="54"/>
                  </a:lnTo>
                  <a:lnTo>
                    <a:pt x="0" y="55"/>
                  </a:lnTo>
                  <a:lnTo>
                    <a:pt x="0" y="55"/>
                  </a:lnTo>
                  <a:lnTo>
                    <a:pt x="0" y="55"/>
                  </a:lnTo>
                  <a:lnTo>
                    <a:pt x="2" y="54"/>
                  </a:lnTo>
                  <a:lnTo>
                    <a:pt x="2" y="55"/>
                  </a:lnTo>
                  <a:lnTo>
                    <a:pt x="3" y="58"/>
                  </a:lnTo>
                  <a:lnTo>
                    <a:pt x="3" y="58"/>
                  </a:lnTo>
                  <a:lnTo>
                    <a:pt x="4" y="58"/>
                  </a:lnTo>
                  <a:lnTo>
                    <a:pt x="6" y="61"/>
                  </a:lnTo>
                  <a:lnTo>
                    <a:pt x="6" y="61"/>
                  </a:lnTo>
                  <a:lnTo>
                    <a:pt x="6" y="63"/>
                  </a:lnTo>
                  <a:lnTo>
                    <a:pt x="6" y="65"/>
                  </a:lnTo>
                  <a:lnTo>
                    <a:pt x="5" y="67"/>
                  </a:lnTo>
                  <a:lnTo>
                    <a:pt x="5" y="68"/>
                  </a:lnTo>
                  <a:lnTo>
                    <a:pt x="4" y="68"/>
                  </a:lnTo>
                  <a:lnTo>
                    <a:pt x="4" y="69"/>
                  </a:lnTo>
                  <a:lnTo>
                    <a:pt x="6" y="73"/>
                  </a:lnTo>
                  <a:lnTo>
                    <a:pt x="7" y="75"/>
                  </a:lnTo>
                  <a:lnTo>
                    <a:pt x="8" y="76"/>
                  </a:lnTo>
                  <a:lnTo>
                    <a:pt x="8" y="78"/>
                  </a:lnTo>
                  <a:lnTo>
                    <a:pt x="8" y="83"/>
                  </a:lnTo>
                  <a:lnTo>
                    <a:pt x="7" y="85"/>
                  </a:lnTo>
                  <a:lnTo>
                    <a:pt x="4" y="91"/>
                  </a:lnTo>
                  <a:lnTo>
                    <a:pt x="4" y="93"/>
                  </a:lnTo>
                  <a:lnTo>
                    <a:pt x="4" y="95"/>
                  </a:lnTo>
                  <a:lnTo>
                    <a:pt x="3" y="97"/>
                  </a:lnTo>
                  <a:lnTo>
                    <a:pt x="4" y="97"/>
                  </a:lnTo>
                  <a:lnTo>
                    <a:pt x="4" y="96"/>
                  </a:lnTo>
                  <a:lnTo>
                    <a:pt x="4" y="95"/>
                  </a:lnTo>
                  <a:lnTo>
                    <a:pt x="5" y="93"/>
                  </a:lnTo>
                  <a:lnTo>
                    <a:pt x="6" y="93"/>
                  </a:lnTo>
                  <a:lnTo>
                    <a:pt x="6" y="93"/>
                  </a:lnTo>
                  <a:lnTo>
                    <a:pt x="8" y="93"/>
                  </a:lnTo>
                  <a:lnTo>
                    <a:pt x="8" y="93"/>
                  </a:lnTo>
                  <a:lnTo>
                    <a:pt x="10" y="93"/>
                  </a:lnTo>
                  <a:lnTo>
                    <a:pt x="11" y="93"/>
                  </a:lnTo>
                  <a:lnTo>
                    <a:pt x="12" y="93"/>
                  </a:lnTo>
                  <a:lnTo>
                    <a:pt x="13" y="93"/>
                  </a:lnTo>
                  <a:lnTo>
                    <a:pt x="14" y="93"/>
                  </a:lnTo>
                  <a:lnTo>
                    <a:pt x="15" y="93"/>
                  </a:lnTo>
                  <a:lnTo>
                    <a:pt x="15" y="92"/>
                  </a:lnTo>
                  <a:lnTo>
                    <a:pt x="15" y="92"/>
                  </a:lnTo>
                  <a:lnTo>
                    <a:pt x="16" y="92"/>
                  </a:lnTo>
                  <a:lnTo>
                    <a:pt x="16" y="92"/>
                  </a:lnTo>
                  <a:lnTo>
                    <a:pt x="18" y="92"/>
                  </a:lnTo>
                  <a:lnTo>
                    <a:pt x="20" y="92"/>
                  </a:lnTo>
                  <a:lnTo>
                    <a:pt x="20" y="92"/>
                  </a:lnTo>
                  <a:lnTo>
                    <a:pt x="21" y="92"/>
                  </a:lnTo>
                  <a:lnTo>
                    <a:pt x="21" y="93"/>
                  </a:lnTo>
                  <a:lnTo>
                    <a:pt x="22" y="93"/>
                  </a:lnTo>
                  <a:lnTo>
                    <a:pt x="24" y="94"/>
                  </a:lnTo>
                  <a:lnTo>
                    <a:pt x="24" y="95"/>
                  </a:lnTo>
                  <a:lnTo>
                    <a:pt x="25" y="96"/>
                  </a:lnTo>
                  <a:lnTo>
                    <a:pt x="26" y="96"/>
                  </a:lnTo>
                  <a:lnTo>
                    <a:pt x="26" y="96"/>
                  </a:lnTo>
                  <a:lnTo>
                    <a:pt x="26" y="97"/>
                  </a:lnTo>
                  <a:lnTo>
                    <a:pt x="27" y="97"/>
                  </a:lnTo>
                  <a:lnTo>
                    <a:pt x="28" y="96"/>
                  </a:lnTo>
                  <a:lnTo>
                    <a:pt x="28" y="96"/>
                  </a:lnTo>
                  <a:lnTo>
                    <a:pt x="30" y="98"/>
                  </a:lnTo>
                  <a:lnTo>
                    <a:pt x="30" y="100"/>
                  </a:lnTo>
                  <a:lnTo>
                    <a:pt x="30" y="100"/>
                  </a:lnTo>
                  <a:lnTo>
                    <a:pt x="31" y="101"/>
                  </a:lnTo>
                  <a:lnTo>
                    <a:pt x="32" y="101"/>
                  </a:lnTo>
                  <a:lnTo>
                    <a:pt x="32" y="101"/>
                  </a:lnTo>
                  <a:lnTo>
                    <a:pt x="32" y="102"/>
                  </a:lnTo>
                  <a:lnTo>
                    <a:pt x="32" y="101"/>
                  </a:lnTo>
                  <a:lnTo>
                    <a:pt x="32" y="101"/>
                  </a:lnTo>
                  <a:lnTo>
                    <a:pt x="33" y="103"/>
                  </a:lnTo>
                  <a:lnTo>
                    <a:pt x="33" y="103"/>
                  </a:lnTo>
                  <a:lnTo>
                    <a:pt x="34" y="103"/>
                  </a:lnTo>
                  <a:lnTo>
                    <a:pt x="33" y="103"/>
                  </a:lnTo>
                  <a:lnTo>
                    <a:pt x="33" y="103"/>
                  </a:lnTo>
                  <a:lnTo>
                    <a:pt x="34" y="104"/>
                  </a:lnTo>
                  <a:lnTo>
                    <a:pt x="34" y="105"/>
                  </a:lnTo>
                  <a:lnTo>
                    <a:pt x="35" y="105"/>
                  </a:lnTo>
                  <a:lnTo>
                    <a:pt x="35" y="105"/>
                  </a:lnTo>
                  <a:lnTo>
                    <a:pt x="36" y="105"/>
                  </a:lnTo>
                  <a:lnTo>
                    <a:pt x="36" y="105"/>
                  </a:lnTo>
                  <a:lnTo>
                    <a:pt x="37" y="107"/>
                  </a:lnTo>
                  <a:lnTo>
                    <a:pt x="37" y="107"/>
                  </a:lnTo>
                  <a:lnTo>
                    <a:pt x="38" y="107"/>
                  </a:lnTo>
                  <a:lnTo>
                    <a:pt x="39" y="108"/>
                  </a:lnTo>
                  <a:lnTo>
                    <a:pt x="42" y="105"/>
                  </a:lnTo>
                  <a:lnTo>
                    <a:pt x="44" y="102"/>
                  </a:lnTo>
                  <a:lnTo>
                    <a:pt x="44" y="100"/>
                  </a:lnTo>
                  <a:lnTo>
                    <a:pt x="45" y="99"/>
                  </a:lnTo>
                  <a:lnTo>
                    <a:pt x="45" y="99"/>
                  </a:lnTo>
                  <a:lnTo>
                    <a:pt x="46" y="99"/>
                  </a:lnTo>
                  <a:lnTo>
                    <a:pt x="46" y="99"/>
                  </a:lnTo>
                  <a:lnTo>
                    <a:pt x="46" y="99"/>
                  </a:lnTo>
                  <a:lnTo>
                    <a:pt x="47" y="99"/>
                  </a:lnTo>
                  <a:lnTo>
                    <a:pt x="48" y="101"/>
                  </a:lnTo>
                  <a:lnTo>
                    <a:pt x="49" y="104"/>
                  </a:lnTo>
                  <a:lnTo>
                    <a:pt x="52" y="105"/>
                  </a:lnTo>
                  <a:lnTo>
                    <a:pt x="52" y="105"/>
                  </a:lnTo>
                  <a:lnTo>
                    <a:pt x="56" y="101"/>
                  </a:lnTo>
                  <a:lnTo>
                    <a:pt x="68" y="101"/>
                  </a:lnTo>
                  <a:lnTo>
                    <a:pt x="80" y="102"/>
                  </a:lnTo>
                  <a:lnTo>
                    <a:pt x="90" y="102"/>
                  </a:lnTo>
                  <a:lnTo>
                    <a:pt x="93" y="102"/>
                  </a:lnTo>
                  <a:lnTo>
                    <a:pt x="95" y="95"/>
                  </a:lnTo>
                  <a:lnTo>
                    <a:pt x="92" y="94"/>
                  </a:lnTo>
                  <a:lnTo>
                    <a:pt x="90" y="85"/>
                  </a:lnTo>
                  <a:lnTo>
                    <a:pt x="90" y="77"/>
                  </a:lnTo>
                  <a:lnTo>
                    <a:pt x="89" y="69"/>
                  </a:lnTo>
                  <a:lnTo>
                    <a:pt x="88" y="61"/>
                  </a:lnTo>
                  <a:lnTo>
                    <a:pt x="87" y="53"/>
                  </a:lnTo>
                  <a:lnTo>
                    <a:pt x="86" y="45"/>
                  </a:lnTo>
                  <a:lnTo>
                    <a:pt x="86" y="37"/>
                  </a:lnTo>
                  <a:lnTo>
                    <a:pt x="84" y="28"/>
                  </a:lnTo>
                  <a:lnTo>
                    <a:pt x="84" y="19"/>
                  </a:lnTo>
                  <a:lnTo>
                    <a:pt x="98" y="19"/>
                  </a:lnTo>
                  <a:lnTo>
                    <a:pt x="98" y="19"/>
                  </a:lnTo>
                  <a:lnTo>
                    <a:pt x="87" y="12"/>
                  </a:lnTo>
                  <a:lnTo>
                    <a:pt x="78" y="6"/>
                  </a:lnTo>
                  <a:lnTo>
                    <a:pt x="68" y="0"/>
                  </a:lnTo>
                  <a:lnTo>
                    <a:pt x="68" y="10"/>
                  </a:lnTo>
                  <a:lnTo>
                    <a:pt x="60" y="10"/>
                  </a:lnTo>
                  <a:lnTo>
                    <a:pt x="52" y="10"/>
                  </a:lnTo>
                  <a:lnTo>
                    <a:pt x="44" y="10"/>
                  </a:lnTo>
                  <a:lnTo>
                    <a:pt x="42" y="10"/>
                  </a:lnTo>
                  <a:lnTo>
                    <a:pt x="42" y="19"/>
                  </a:lnTo>
                  <a:lnTo>
                    <a:pt x="42" y="27"/>
                  </a:lnTo>
                  <a:lnTo>
                    <a:pt x="42" y="33"/>
                  </a:lnTo>
                  <a:lnTo>
                    <a:pt x="39" y="34"/>
                  </a:lnTo>
                  <a:lnTo>
                    <a:pt x="36" y="34"/>
                  </a:lnTo>
                  <a:lnTo>
                    <a:pt x="34" y="35"/>
                  </a:lnTo>
                  <a:lnTo>
                    <a:pt x="33" y="35"/>
                  </a:lnTo>
                  <a:lnTo>
                    <a:pt x="32" y="36"/>
                  </a:lnTo>
                  <a:lnTo>
                    <a:pt x="32" y="38"/>
                  </a:lnTo>
                  <a:lnTo>
                    <a:pt x="32" y="39"/>
                  </a:lnTo>
                  <a:lnTo>
                    <a:pt x="32" y="43"/>
                  </a:lnTo>
                  <a:lnTo>
                    <a:pt x="32" y="46"/>
                  </a:lnTo>
                  <a:lnTo>
                    <a:pt x="32" y="49"/>
                  </a:lnTo>
                  <a:lnTo>
                    <a:pt x="33" y="51"/>
                  </a:lnTo>
                  <a:lnTo>
                    <a:pt x="29" y="5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4" name="Freeform 238"/>
            <p:cNvSpPr>
              <a:spLocks/>
            </p:cNvSpPr>
            <p:nvPr/>
          </p:nvSpPr>
          <p:spPr bwMode="auto">
            <a:xfrm>
              <a:off x="2549526" y="4322763"/>
              <a:ext cx="149225" cy="130175"/>
            </a:xfrm>
            <a:custGeom>
              <a:avLst/>
              <a:gdLst>
                <a:gd name="T0" fmla="*/ 0 w 94"/>
                <a:gd name="T1" fmla="*/ 48 h 82"/>
                <a:gd name="T2" fmla="*/ 16 w 94"/>
                <a:gd name="T3" fmla="*/ 39 h 82"/>
                <a:gd name="T4" fmla="*/ 16 w 94"/>
                <a:gd name="T5" fmla="*/ 34 h 82"/>
                <a:gd name="T6" fmla="*/ 16 w 94"/>
                <a:gd name="T7" fmla="*/ 26 h 82"/>
                <a:gd name="T8" fmla="*/ 16 w 94"/>
                <a:gd name="T9" fmla="*/ 23 h 82"/>
                <a:gd name="T10" fmla="*/ 17 w 94"/>
                <a:gd name="T11" fmla="*/ 22 h 82"/>
                <a:gd name="T12" fmla="*/ 19 w 94"/>
                <a:gd name="T13" fmla="*/ 25 h 82"/>
                <a:gd name="T14" fmla="*/ 22 w 94"/>
                <a:gd name="T15" fmla="*/ 24 h 82"/>
                <a:gd name="T16" fmla="*/ 26 w 94"/>
                <a:gd name="T17" fmla="*/ 26 h 82"/>
                <a:gd name="T18" fmla="*/ 34 w 94"/>
                <a:gd name="T19" fmla="*/ 30 h 82"/>
                <a:gd name="T20" fmla="*/ 40 w 94"/>
                <a:gd name="T21" fmla="*/ 29 h 82"/>
                <a:gd name="T22" fmla="*/ 48 w 94"/>
                <a:gd name="T23" fmla="*/ 34 h 82"/>
                <a:gd name="T24" fmla="*/ 52 w 94"/>
                <a:gd name="T25" fmla="*/ 38 h 82"/>
                <a:gd name="T26" fmla="*/ 58 w 94"/>
                <a:gd name="T27" fmla="*/ 41 h 82"/>
                <a:gd name="T28" fmla="*/ 60 w 94"/>
                <a:gd name="T29" fmla="*/ 41 h 82"/>
                <a:gd name="T30" fmla="*/ 63 w 94"/>
                <a:gd name="T31" fmla="*/ 42 h 82"/>
                <a:gd name="T32" fmla="*/ 62 w 94"/>
                <a:gd name="T33" fmla="*/ 33 h 82"/>
                <a:gd name="T34" fmla="*/ 56 w 94"/>
                <a:gd name="T35" fmla="*/ 33 h 82"/>
                <a:gd name="T36" fmla="*/ 53 w 94"/>
                <a:gd name="T37" fmla="*/ 30 h 82"/>
                <a:gd name="T38" fmla="*/ 56 w 94"/>
                <a:gd name="T39" fmla="*/ 20 h 82"/>
                <a:gd name="T40" fmla="*/ 54 w 94"/>
                <a:gd name="T41" fmla="*/ 10 h 82"/>
                <a:gd name="T42" fmla="*/ 56 w 94"/>
                <a:gd name="T43" fmla="*/ 6 h 82"/>
                <a:gd name="T44" fmla="*/ 58 w 94"/>
                <a:gd name="T45" fmla="*/ 2 h 82"/>
                <a:gd name="T46" fmla="*/ 69 w 94"/>
                <a:gd name="T47" fmla="*/ 2 h 82"/>
                <a:gd name="T48" fmla="*/ 73 w 94"/>
                <a:gd name="T49" fmla="*/ 5 h 82"/>
                <a:gd name="T50" fmla="*/ 78 w 94"/>
                <a:gd name="T51" fmla="*/ 4 h 82"/>
                <a:gd name="T52" fmla="*/ 85 w 94"/>
                <a:gd name="T53" fmla="*/ 8 h 82"/>
                <a:gd name="T54" fmla="*/ 89 w 94"/>
                <a:gd name="T55" fmla="*/ 10 h 82"/>
                <a:gd name="T56" fmla="*/ 90 w 94"/>
                <a:gd name="T57" fmla="*/ 12 h 82"/>
                <a:gd name="T58" fmla="*/ 92 w 94"/>
                <a:gd name="T59" fmla="*/ 16 h 82"/>
                <a:gd name="T60" fmla="*/ 94 w 94"/>
                <a:gd name="T61" fmla="*/ 20 h 82"/>
                <a:gd name="T62" fmla="*/ 92 w 94"/>
                <a:gd name="T63" fmla="*/ 22 h 82"/>
                <a:gd name="T64" fmla="*/ 92 w 94"/>
                <a:gd name="T65" fmla="*/ 29 h 82"/>
                <a:gd name="T66" fmla="*/ 92 w 94"/>
                <a:gd name="T67" fmla="*/ 34 h 82"/>
                <a:gd name="T68" fmla="*/ 92 w 94"/>
                <a:gd name="T69" fmla="*/ 36 h 82"/>
                <a:gd name="T70" fmla="*/ 89 w 94"/>
                <a:gd name="T71" fmla="*/ 39 h 82"/>
                <a:gd name="T72" fmla="*/ 87 w 94"/>
                <a:gd name="T73" fmla="*/ 46 h 82"/>
                <a:gd name="T74" fmla="*/ 90 w 94"/>
                <a:gd name="T75" fmla="*/ 48 h 82"/>
                <a:gd name="T76" fmla="*/ 64 w 94"/>
                <a:gd name="T77" fmla="*/ 57 h 82"/>
                <a:gd name="T78" fmla="*/ 66 w 94"/>
                <a:gd name="T79" fmla="*/ 62 h 82"/>
                <a:gd name="T80" fmla="*/ 62 w 94"/>
                <a:gd name="T81" fmla="*/ 62 h 82"/>
                <a:gd name="T82" fmla="*/ 56 w 94"/>
                <a:gd name="T83" fmla="*/ 63 h 82"/>
                <a:gd name="T84" fmla="*/ 54 w 94"/>
                <a:gd name="T85" fmla="*/ 66 h 82"/>
                <a:gd name="T86" fmla="*/ 54 w 94"/>
                <a:gd name="T87" fmla="*/ 69 h 82"/>
                <a:gd name="T88" fmla="*/ 49 w 94"/>
                <a:gd name="T89" fmla="*/ 70 h 82"/>
                <a:gd name="T90" fmla="*/ 46 w 94"/>
                <a:gd name="T91" fmla="*/ 72 h 82"/>
                <a:gd name="T92" fmla="*/ 44 w 94"/>
                <a:gd name="T93" fmla="*/ 73 h 82"/>
                <a:gd name="T94" fmla="*/ 42 w 94"/>
                <a:gd name="T95" fmla="*/ 78 h 82"/>
                <a:gd name="T96" fmla="*/ 39 w 94"/>
                <a:gd name="T97" fmla="*/ 82 h 82"/>
                <a:gd name="T98" fmla="*/ 36 w 94"/>
                <a:gd name="T99" fmla="*/ 81 h 82"/>
                <a:gd name="T100" fmla="*/ 31 w 94"/>
                <a:gd name="T101" fmla="*/ 81 h 82"/>
                <a:gd name="T102" fmla="*/ 25 w 94"/>
                <a:gd name="T103" fmla="*/ 80 h 82"/>
                <a:gd name="T104" fmla="*/ 20 w 94"/>
                <a:gd name="T105" fmla="*/ 77 h 82"/>
                <a:gd name="T106" fmla="*/ 9 w 94"/>
                <a:gd name="T107" fmla="*/ 78 h 82"/>
                <a:gd name="T108" fmla="*/ 5 w 94"/>
                <a:gd name="T109" fmla="*/ 75 h 82"/>
                <a:gd name="T110" fmla="*/ 0 w 94"/>
                <a:gd name="T111" fmla="*/ 7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4" h="82">
                  <a:moveTo>
                    <a:pt x="0" y="70"/>
                  </a:moveTo>
                  <a:lnTo>
                    <a:pt x="0" y="64"/>
                  </a:lnTo>
                  <a:lnTo>
                    <a:pt x="0" y="56"/>
                  </a:lnTo>
                  <a:lnTo>
                    <a:pt x="0" y="48"/>
                  </a:lnTo>
                  <a:lnTo>
                    <a:pt x="0" y="40"/>
                  </a:lnTo>
                  <a:lnTo>
                    <a:pt x="8" y="40"/>
                  </a:lnTo>
                  <a:lnTo>
                    <a:pt x="17" y="40"/>
                  </a:lnTo>
                  <a:lnTo>
                    <a:pt x="16" y="39"/>
                  </a:lnTo>
                  <a:lnTo>
                    <a:pt x="15" y="38"/>
                  </a:lnTo>
                  <a:lnTo>
                    <a:pt x="15" y="38"/>
                  </a:lnTo>
                  <a:lnTo>
                    <a:pt x="15" y="36"/>
                  </a:lnTo>
                  <a:lnTo>
                    <a:pt x="16" y="34"/>
                  </a:lnTo>
                  <a:lnTo>
                    <a:pt x="16" y="32"/>
                  </a:lnTo>
                  <a:lnTo>
                    <a:pt x="16" y="30"/>
                  </a:lnTo>
                  <a:lnTo>
                    <a:pt x="16" y="28"/>
                  </a:lnTo>
                  <a:lnTo>
                    <a:pt x="16" y="26"/>
                  </a:lnTo>
                  <a:lnTo>
                    <a:pt x="16" y="26"/>
                  </a:lnTo>
                  <a:lnTo>
                    <a:pt x="16" y="25"/>
                  </a:lnTo>
                  <a:lnTo>
                    <a:pt x="16" y="24"/>
                  </a:lnTo>
                  <a:lnTo>
                    <a:pt x="16" y="23"/>
                  </a:lnTo>
                  <a:lnTo>
                    <a:pt x="16" y="23"/>
                  </a:lnTo>
                  <a:lnTo>
                    <a:pt x="16" y="22"/>
                  </a:lnTo>
                  <a:lnTo>
                    <a:pt x="16" y="22"/>
                  </a:lnTo>
                  <a:lnTo>
                    <a:pt x="17" y="22"/>
                  </a:lnTo>
                  <a:lnTo>
                    <a:pt x="18" y="22"/>
                  </a:lnTo>
                  <a:lnTo>
                    <a:pt x="18" y="22"/>
                  </a:lnTo>
                  <a:lnTo>
                    <a:pt x="19" y="23"/>
                  </a:lnTo>
                  <a:lnTo>
                    <a:pt x="19" y="25"/>
                  </a:lnTo>
                  <a:lnTo>
                    <a:pt x="19" y="26"/>
                  </a:lnTo>
                  <a:lnTo>
                    <a:pt x="20" y="26"/>
                  </a:lnTo>
                  <a:lnTo>
                    <a:pt x="22" y="25"/>
                  </a:lnTo>
                  <a:lnTo>
                    <a:pt x="22" y="24"/>
                  </a:lnTo>
                  <a:lnTo>
                    <a:pt x="24" y="24"/>
                  </a:lnTo>
                  <a:lnTo>
                    <a:pt x="25" y="24"/>
                  </a:lnTo>
                  <a:lnTo>
                    <a:pt x="26" y="25"/>
                  </a:lnTo>
                  <a:lnTo>
                    <a:pt x="26" y="26"/>
                  </a:lnTo>
                  <a:lnTo>
                    <a:pt x="27" y="27"/>
                  </a:lnTo>
                  <a:lnTo>
                    <a:pt x="29" y="28"/>
                  </a:lnTo>
                  <a:lnTo>
                    <a:pt x="31" y="29"/>
                  </a:lnTo>
                  <a:lnTo>
                    <a:pt x="34" y="30"/>
                  </a:lnTo>
                  <a:lnTo>
                    <a:pt x="36" y="30"/>
                  </a:lnTo>
                  <a:lnTo>
                    <a:pt x="37" y="30"/>
                  </a:lnTo>
                  <a:lnTo>
                    <a:pt x="38" y="30"/>
                  </a:lnTo>
                  <a:lnTo>
                    <a:pt x="40" y="29"/>
                  </a:lnTo>
                  <a:lnTo>
                    <a:pt x="41" y="29"/>
                  </a:lnTo>
                  <a:lnTo>
                    <a:pt x="44" y="32"/>
                  </a:lnTo>
                  <a:lnTo>
                    <a:pt x="46" y="33"/>
                  </a:lnTo>
                  <a:lnTo>
                    <a:pt x="48" y="34"/>
                  </a:lnTo>
                  <a:lnTo>
                    <a:pt x="49" y="34"/>
                  </a:lnTo>
                  <a:lnTo>
                    <a:pt x="50" y="34"/>
                  </a:lnTo>
                  <a:lnTo>
                    <a:pt x="51" y="36"/>
                  </a:lnTo>
                  <a:lnTo>
                    <a:pt x="52" y="38"/>
                  </a:lnTo>
                  <a:lnTo>
                    <a:pt x="54" y="39"/>
                  </a:lnTo>
                  <a:lnTo>
                    <a:pt x="56" y="40"/>
                  </a:lnTo>
                  <a:lnTo>
                    <a:pt x="57" y="41"/>
                  </a:lnTo>
                  <a:lnTo>
                    <a:pt x="58" y="41"/>
                  </a:lnTo>
                  <a:lnTo>
                    <a:pt x="59" y="41"/>
                  </a:lnTo>
                  <a:lnTo>
                    <a:pt x="60" y="41"/>
                  </a:lnTo>
                  <a:lnTo>
                    <a:pt x="60" y="40"/>
                  </a:lnTo>
                  <a:lnTo>
                    <a:pt x="60" y="41"/>
                  </a:lnTo>
                  <a:lnTo>
                    <a:pt x="61" y="42"/>
                  </a:lnTo>
                  <a:lnTo>
                    <a:pt x="62" y="42"/>
                  </a:lnTo>
                  <a:lnTo>
                    <a:pt x="62" y="42"/>
                  </a:lnTo>
                  <a:lnTo>
                    <a:pt x="63" y="42"/>
                  </a:lnTo>
                  <a:lnTo>
                    <a:pt x="63" y="40"/>
                  </a:lnTo>
                  <a:lnTo>
                    <a:pt x="62" y="40"/>
                  </a:lnTo>
                  <a:lnTo>
                    <a:pt x="62" y="34"/>
                  </a:lnTo>
                  <a:lnTo>
                    <a:pt x="62" y="33"/>
                  </a:lnTo>
                  <a:lnTo>
                    <a:pt x="61" y="33"/>
                  </a:lnTo>
                  <a:lnTo>
                    <a:pt x="60" y="34"/>
                  </a:lnTo>
                  <a:lnTo>
                    <a:pt x="58" y="34"/>
                  </a:lnTo>
                  <a:lnTo>
                    <a:pt x="56" y="33"/>
                  </a:lnTo>
                  <a:lnTo>
                    <a:pt x="55" y="32"/>
                  </a:lnTo>
                  <a:lnTo>
                    <a:pt x="54" y="31"/>
                  </a:lnTo>
                  <a:lnTo>
                    <a:pt x="53" y="30"/>
                  </a:lnTo>
                  <a:lnTo>
                    <a:pt x="53" y="30"/>
                  </a:lnTo>
                  <a:lnTo>
                    <a:pt x="52" y="28"/>
                  </a:lnTo>
                  <a:lnTo>
                    <a:pt x="53" y="27"/>
                  </a:lnTo>
                  <a:lnTo>
                    <a:pt x="53" y="25"/>
                  </a:lnTo>
                  <a:lnTo>
                    <a:pt x="56" y="20"/>
                  </a:lnTo>
                  <a:lnTo>
                    <a:pt x="56" y="18"/>
                  </a:lnTo>
                  <a:lnTo>
                    <a:pt x="56" y="15"/>
                  </a:lnTo>
                  <a:lnTo>
                    <a:pt x="56" y="12"/>
                  </a:lnTo>
                  <a:lnTo>
                    <a:pt x="54" y="10"/>
                  </a:lnTo>
                  <a:lnTo>
                    <a:pt x="54" y="8"/>
                  </a:lnTo>
                  <a:lnTo>
                    <a:pt x="55" y="8"/>
                  </a:lnTo>
                  <a:lnTo>
                    <a:pt x="55" y="6"/>
                  </a:lnTo>
                  <a:lnTo>
                    <a:pt x="56" y="6"/>
                  </a:lnTo>
                  <a:lnTo>
                    <a:pt x="57" y="3"/>
                  </a:lnTo>
                  <a:lnTo>
                    <a:pt x="57" y="3"/>
                  </a:lnTo>
                  <a:lnTo>
                    <a:pt x="58" y="2"/>
                  </a:lnTo>
                  <a:lnTo>
                    <a:pt x="58" y="2"/>
                  </a:lnTo>
                  <a:lnTo>
                    <a:pt x="60" y="2"/>
                  </a:lnTo>
                  <a:lnTo>
                    <a:pt x="69" y="0"/>
                  </a:lnTo>
                  <a:lnTo>
                    <a:pt x="70" y="1"/>
                  </a:lnTo>
                  <a:lnTo>
                    <a:pt x="69" y="2"/>
                  </a:lnTo>
                  <a:lnTo>
                    <a:pt x="70" y="3"/>
                  </a:lnTo>
                  <a:lnTo>
                    <a:pt x="70" y="4"/>
                  </a:lnTo>
                  <a:lnTo>
                    <a:pt x="71" y="4"/>
                  </a:lnTo>
                  <a:lnTo>
                    <a:pt x="73" y="5"/>
                  </a:lnTo>
                  <a:lnTo>
                    <a:pt x="74" y="3"/>
                  </a:lnTo>
                  <a:lnTo>
                    <a:pt x="75" y="3"/>
                  </a:lnTo>
                  <a:lnTo>
                    <a:pt x="76" y="3"/>
                  </a:lnTo>
                  <a:lnTo>
                    <a:pt x="78" y="4"/>
                  </a:lnTo>
                  <a:lnTo>
                    <a:pt x="78" y="6"/>
                  </a:lnTo>
                  <a:lnTo>
                    <a:pt x="79" y="6"/>
                  </a:lnTo>
                  <a:lnTo>
                    <a:pt x="81" y="6"/>
                  </a:lnTo>
                  <a:lnTo>
                    <a:pt x="85" y="8"/>
                  </a:lnTo>
                  <a:lnTo>
                    <a:pt x="86" y="9"/>
                  </a:lnTo>
                  <a:lnTo>
                    <a:pt x="88" y="9"/>
                  </a:lnTo>
                  <a:lnTo>
                    <a:pt x="88" y="9"/>
                  </a:lnTo>
                  <a:lnTo>
                    <a:pt x="89" y="10"/>
                  </a:lnTo>
                  <a:lnTo>
                    <a:pt x="89" y="10"/>
                  </a:lnTo>
                  <a:lnTo>
                    <a:pt x="89" y="11"/>
                  </a:lnTo>
                  <a:lnTo>
                    <a:pt x="89" y="11"/>
                  </a:lnTo>
                  <a:lnTo>
                    <a:pt x="90" y="12"/>
                  </a:lnTo>
                  <a:lnTo>
                    <a:pt x="91" y="12"/>
                  </a:lnTo>
                  <a:lnTo>
                    <a:pt x="92" y="14"/>
                  </a:lnTo>
                  <a:lnTo>
                    <a:pt x="92" y="14"/>
                  </a:lnTo>
                  <a:lnTo>
                    <a:pt x="92" y="16"/>
                  </a:lnTo>
                  <a:lnTo>
                    <a:pt x="94" y="16"/>
                  </a:lnTo>
                  <a:lnTo>
                    <a:pt x="94" y="19"/>
                  </a:lnTo>
                  <a:lnTo>
                    <a:pt x="94" y="20"/>
                  </a:lnTo>
                  <a:lnTo>
                    <a:pt x="94" y="20"/>
                  </a:lnTo>
                  <a:lnTo>
                    <a:pt x="94" y="21"/>
                  </a:lnTo>
                  <a:lnTo>
                    <a:pt x="93" y="22"/>
                  </a:lnTo>
                  <a:lnTo>
                    <a:pt x="93" y="22"/>
                  </a:lnTo>
                  <a:lnTo>
                    <a:pt x="92" y="22"/>
                  </a:lnTo>
                  <a:lnTo>
                    <a:pt x="92" y="24"/>
                  </a:lnTo>
                  <a:lnTo>
                    <a:pt x="92" y="25"/>
                  </a:lnTo>
                  <a:lnTo>
                    <a:pt x="92" y="28"/>
                  </a:lnTo>
                  <a:lnTo>
                    <a:pt x="92" y="29"/>
                  </a:lnTo>
                  <a:lnTo>
                    <a:pt x="92" y="31"/>
                  </a:lnTo>
                  <a:lnTo>
                    <a:pt x="92" y="33"/>
                  </a:lnTo>
                  <a:lnTo>
                    <a:pt x="92" y="34"/>
                  </a:lnTo>
                  <a:lnTo>
                    <a:pt x="92" y="34"/>
                  </a:lnTo>
                  <a:lnTo>
                    <a:pt x="93" y="34"/>
                  </a:lnTo>
                  <a:lnTo>
                    <a:pt x="93" y="36"/>
                  </a:lnTo>
                  <a:lnTo>
                    <a:pt x="93" y="36"/>
                  </a:lnTo>
                  <a:lnTo>
                    <a:pt x="92" y="36"/>
                  </a:lnTo>
                  <a:lnTo>
                    <a:pt x="90" y="37"/>
                  </a:lnTo>
                  <a:lnTo>
                    <a:pt x="90" y="37"/>
                  </a:lnTo>
                  <a:lnTo>
                    <a:pt x="90" y="37"/>
                  </a:lnTo>
                  <a:lnTo>
                    <a:pt x="89" y="39"/>
                  </a:lnTo>
                  <a:lnTo>
                    <a:pt x="89" y="42"/>
                  </a:lnTo>
                  <a:lnTo>
                    <a:pt x="88" y="44"/>
                  </a:lnTo>
                  <a:lnTo>
                    <a:pt x="87" y="45"/>
                  </a:lnTo>
                  <a:lnTo>
                    <a:pt x="87" y="46"/>
                  </a:lnTo>
                  <a:lnTo>
                    <a:pt x="88" y="46"/>
                  </a:lnTo>
                  <a:lnTo>
                    <a:pt x="88" y="47"/>
                  </a:lnTo>
                  <a:lnTo>
                    <a:pt x="88" y="48"/>
                  </a:lnTo>
                  <a:lnTo>
                    <a:pt x="90" y="48"/>
                  </a:lnTo>
                  <a:lnTo>
                    <a:pt x="90" y="48"/>
                  </a:lnTo>
                  <a:lnTo>
                    <a:pt x="90" y="48"/>
                  </a:lnTo>
                  <a:lnTo>
                    <a:pt x="89" y="48"/>
                  </a:lnTo>
                  <a:lnTo>
                    <a:pt x="64" y="57"/>
                  </a:lnTo>
                  <a:lnTo>
                    <a:pt x="66" y="59"/>
                  </a:lnTo>
                  <a:lnTo>
                    <a:pt x="66" y="61"/>
                  </a:lnTo>
                  <a:lnTo>
                    <a:pt x="67" y="62"/>
                  </a:lnTo>
                  <a:lnTo>
                    <a:pt x="66" y="62"/>
                  </a:lnTo>
                  <a:lnTo>
                    <a:pt x="66" y="62"/>
                  </a:lnTo>
                  <a:lnTo>
                    <a:pt x="64" y="62"/>
                  </a:lnTo>
                  <a:lnTo>
                    <a:pt x="63" y="62"/>
                  </a:lnTo>
                  <a:lnTo>
                    <a:pt x="62" y="62"/>
                  </a:lnTo>
                  <a:lnTo>
                    <a:pt x="62" y="62"/>
                  </a:lnTo>
                  <a:lnTo>
                    <a:pt x="60" y="62"/>
                  </a:lnTo>
                  <a:lnTo>
                    <a:pt x="58" y="62"/>
                  </a:lnTo>
                  <a:lnTo>
                    <a:pt x="56" y="63"/>
                  </a:lnTo>
                  <a:lnTo>
                    <a:pt x="56" y="64"/>
                  </a:lnTo>
                  <a:lnTo>
                    <a:pt x="54" y="64"/>
                  </a:lnTo>
                  <a:lnTo>
                    <a:pt x="54" y="64"/>
                  </a:lnTo>
                  <a:lnTo>
                    <a:pt x="54" y="66"/>
                  </a:lnTo>
                  <a:lnTo>
                    <a:pt x="54" y="67"/>
                  </a:lnTo>
                  <a:lnTo>
                    <a:pt x="54" y="68"/>
                  </a:lnTo>
                  <a:lnTo>
                    <a:pt x="54" y="68"/>
                  </a:lnTo>
                  <a:lnTo>
                    <a:pt x="54" y="69"/>
                  </a:lnTo>
                  <a:lnTo>
                    <a:pt x="53" y="70"/>
                  </a:lnTo>
                  <a:lnTo>
                    <a:pt x="52" y="70"/>
                  </a:lnTo>
                  <a:lnTo>
                    <a:pt x="50" y="69"/>
                  </a:lnTo>
                  <a:lnTo>
                    <a:pt x="49" y="70"/>
                  </a:lnTo>
                  <a:lnTo>
                    <a:pt x="49" y="70"/>
                  </a:lnTo>
                  <a:lnTo>
                    <a:pt x="48" y="70"/>
                  </a:lnTo>
                  <a:lnTo>
                    <a:pt x="48" y="72"/>
                  </a:lnTo>
                  <a:lnTo>
                    <a:pt x="46" y="72"/>
                  </a:lnTo>
                  <a:lnTo>
                    <a:pt x="46" y="72"/>
                  </a:lnTo>
                  <a:lnTo>
                    <a:pt x="46" y="72"/>
                  </a:lnTo>
                  <a:lnTo>
                    <a:pt x="45" y="73"/>
                  </a:lnTo>
                  <a:lnTo>
                    <a:pt x="44" y="73"/>
                  </a:lnTo>
                  <a:lnTo>
                    <a:pt x="44" y="75"/>
                  </a:lnTo>
                  <a:lnTo>
                    <a:pt x="42" y="76"/>
                  </a:lnTo>
                  <a:lnTo>
                    <a:pt x="42" y="77"/>
                  </a:lnTo>
                  <a:lnTo>
                    <a:pt x="42" y="78"/>
                  </a:lnTo>
                  <a:lnTo>
                    <a:pt x="41" y="78"/>
                  </a:lnTo>
                  <a:lnTo>
                    <a:pt x="40" y="79"/>
                  </a:lnTo>
                  <a:lnTo>
                    <a:pt x="40" y="80"/>
                  </a:lnTo>
                  <a:lnTo>
                    <a:pt x="39" y="82"/>
                  </a:lnTo>
                  <a:lnTo>
                    <a:pt x="38" y="82"/>
                  </a:lnTo>
                  <a:lnTo>
                    <a:pt x="37" y="82"/>
                  </a:lnTo>
                  <a:lnTo>
                    <a:pt x="36" y="82"/>
                  </a:lnTo>
                  <a:lnTo>
                    <a:pt x="36" y="81"/>
                  </a:lnTo>
                  <a:lnTo>
                    <a:pt x="35" y="81"/>
                  </a:lnTo>
                  <a:lnTo>
                    <a:pt x="34" y="81"/>
                  </a:lnTo>
                  <a:lnTo>
                    <a:pt x="34" y="81"/>
                  </a:lnTo>
                  <a:lnTo>
                    <a:pt x="31" y="81"/>
                  </a:lnTo>
                  <a:lnTo>
                    <a:pt x="29" y="80"/>
                  </a:lnTo>
                  <a:lnTo>
                    <a:pt x="26" y="81"/>
                  </a:lnTo>
                  <a:lnTo>
                    <a:pt x="26" y="80"/>
                  </a:lnTo>
                  <a:lnTo>
                    <a:pt x="25" y="80"/>
                  </a:lnTo>
                  <a:lnTo>
                    <a:pt x="24" y="80"/>
                  </a:lnTo>
                  <a:lnTo>
                    <a:pt x="23" y="78"/>
                  </a:lnTo>
                  <a:lnTo>
                    <a:pt x="22" y="78"/>
                  </a:lnTo>
                  <a:lnTo>
                    <a:pt x="20" y="77"/>
                  </a:lnTo>
                  <a:lnTo>
                    <a:pt x="17" y="77"/>
                  </a:lnTo>
                  <a:lnTo>
                    <a:pt x="16" y="76"/>
                  </a:lnTo>
                  <a:lnTo>
                    <a:pt x="10" y="78"/>
                  </a:lnTo>
                  <a:lnTo>
                    <a:pt x="9" y="78"/>
                  </a:lnTo>
                  <a:lnTo>
                    <a:pt x="8" y="78"/>
                  </a:lnTo>
                  <a:lnTo>
                    <a:pt x="7" y="76"/>
                  </a:lnTo>
                  <a:lnTo>
                    <a:pt x="6" y="76"/>
                  </a:lnTo>
                  <a:lnTo>
                    <a:pt x="5" y="75"/>
                  </a:lnTo>
                  <a:lnTo>
                    <a:pt x="4" y="74"/>
                  </a:lnTo>
                  <a:lnTo>
                    <a:pt x="3" y="73"/>
                  </a:lnTo>
                  <a:lnTo>
                    <a:pt x="1" y="72"/>
                  </a:lnTo>
                  <a:lnTo>
                    <a:pt x="0" y="70"/>
                  </a:lnTo>
                  <a:lnTo>
                    <a:pt x="0" y="70"/>
                  </a:lnTo>
                  <a:lnTo>
                    <a:pt x="0" y="7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5" name="Freeform 239"/>
            <p:cNvSpPr>
              <a:spLocks/>
            </p:cNvSpPr>
            <p:nvPr/>
          </p:nvSpPr>
          <p:spPr bwMode="auto">
            <a:xfrm>
              <a:off x="1393826" y="3975100"/>
              <a:ext cx="19050" cy="6350"/>
            </a:xfrm>
            <a:custGeom>
              <a:avLst/>
              <a:gdLst>
                <a:gd name="T0" fmla="*/ 11 w 12"/>
                <a:gd name="T1" fmla="*/ 0 h 4"/>
                <a:gd name="T2" fmla="*/ 12 w 12"/>
                <a:gd name="T3" fmla="*/ 1 h 4"/>
                <a:gd name="T4" fmla="*/ 12 w 12"/>
                <a:gd name="T5" fmla="*/ 2 h 4"/>
                <a:gd name="T6" fmla="*/ 10 w 12"/>
                <a:gd name="T7" fmla="*/ 3 h 4"/>
                <a:gd name="T8" fmla="*/ 10 w 12"/>
                <a:gd name="T9" fmla="*/ 4 h 4"/>
                <a:gd name="T10" fmla="*/ 7 w 12"/>
                <a:gd name="T11" fmla="*/ 4 h 4"/>
                <a:gd name="T12" fmla="*/ 5 w 12"/>
                <a:gd name="T13" fmla="*/ 4 h 4"/>
                <a:gd name="T14" fmla="*/ 4 w 12"/>
                <a:gd name="T15" fmla="*/ 4 h 4"/>
                <a:gd name="T16" fmla="*/ 1 w 12"/>
                <a:gd name="T17" fmla="*/ 4 h 4"/>
                <a:gd name="T18" fmla="*/ 0 w 12"/>
                <a:gd name="T19" fmla="*/ 4 h 4"/>
                <a:gd name="T20" fmla="*/ 0 w 12"/>
                <a:gd name="T21" fmla="*/ 2 h 4"/>
                <a:gd name="T22" fmla="*/ 0 w 12"/>
                <a:gd name="T23" fmla="*/ 1 h 4"/>
                <a:gd name="T24" fmla="*/ 0 w 12"/>
                <a:gd name="T25" fmla="*/ 0 h 4"/>
                <a:gd name="T26" fmla="*/ 0 w 12"/>
                <a:gd name="T27" fmla="*/ 0 h 4"/>
                <a:gd name="T28" fmla="*/ 10 w 12"/>
                <a:gd name="T29" fmla="*/ 0 h 4"/>
                <a:gd name="T30" fmla="*/ 10 w 12"/>
                <a:gd name="T31" fmla="*/ 0 h 4"/>
                <a:gd name="T32" fmla="*/ 11 w 12"/>
                <a:gd name="T33" fmla="*/ 0 h 4"/>
                <a:gd name="T34" fmla="*/ 11 w 12"/>
                <a:gd name="T3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 h="4">
                  <a:moveTo>
                    <a:pt x="11" y="0"/>
                  </a:moveTo>
                  <a:lnTo>
                    <a:pt x="12" y="1"/>
                  </a:lnTo>
                  <a:lnTo>
                    <a:pt x="12" y="2"/>
                  </a:lnTo>
                  <a:lnTo>
                    <a:pt x="10" y="3"/>
                  </a:lnTo>
                  <a:lnTo>
                    <a:pt x="10" y="4"/>
                  </a:lnTo>
                  <a:lnTo>
                    <a:pt x="7" y="4"/>
                  </a:lnTo>
                  <a:lnTo>
                    <a:pt x="5" y="4"/>
                  </a:lnTo>
                  <a:lnTo>
                    <a:pt x="4" y="4"/>
                  </a:lnTo>
                  <a:lnTo>
                    <a:pt x="1" y="4"/>
                  </a:lnTo>
                  <a:lnTo>
                    <a:pt x="0" y="4"/>
                  </a:lnTo>
                  <a:lnTo>
                    <a:pt x="0" y="2"/>
                  </a:lnTo>
                  <a:lnTo>
                    <a:pt x="0" y="1"/>
                  </a:lnTo>
                  <a:lnTo>
                    <a:pt x="0" y="0"/>
                  </a:lnTo>
                  <a:lnTo>
                    <a:pt x="0" y="0"/>
                  </a:lnTo>
                  <a:lnTo>
                    <a:pt x="10" y="0"/>
                  </a:lnTo>
                  <a:lnTo>
                    <a:pt x="10" y="0"/>
                  </a:lnTo>
                  <a:lnTo>
                    <a:pt x="11" y="0"/>
                  </a:lnTo>
                  <a:lnTo>
                    <a:pt x="1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8" name="Freeform 240"/>
            <p:cNvSpPr>
              <a:spLocks/>
            </p:cNvSpPr>
            <p:nvPr/>
          </p:nvSpPr>
          <p:spPr bwMode="auto">
            <a:xfrm>
              <a:off x="1473201" y="4044950"/>
              <a:ext cx="0" cy="3175"/>
            </a:xfrm>
            <a:custGeom>
              <a:avLst/>
              <a:gdLst>
                <a:gd name="T0" fmla="*/ 0 h 2"/>
                <a:gd name="T1" fmla="*/ 0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lnTo>
                    <a:pt x="0" y="0"/>
                  </a:lnTo>
                  <a:lnTo>
                    <a:pt x="0" y="2"/>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9" name="Freeform 241"/>
            <p:cNvSpPr>
              <a:spLocks/>
            </p:cNvSpPr>
            <p:nvPr/>
          </p:nvSpPr>
          <p:spPr bwMode="auto">
            <a:xfrm>
              <a:off x="1463676" y="4000500"/>
              <a:ext cx="6350" cy="7937"/>
            </a:xfrm>
            <a:custGeom>
              <a:avLst/>
              <a:gdLst>
                <a:gd name="T0" fmla="*/ 3 w 4"/>
                <a:gd name="T1" fmla="*/ 0 h 5"/>
                <a:gd name="T2" fmla="*/ 2 w 4"/>
                <a:gd name="T3" fmla="*/ 0 h 5"/>
                <a:gd name="T4" fmla="*/ 2 w 4"/>
                <a:gd name="T5" fmla="*/ 2 h 5"/>
                <a:gd name="T6" fmla="*/ 0 w 4"/>
                <a:gd name="T7" fmla="*/ 2 h 5"/>
                <a:gd name="T8" fmla="*/ 0 w 4"/>
                <a:gd name="T9" fmla="*/ 3 h 5"/>
                <a:gd name="T10" fmla="*/ 0 w 4"/>
                <a:gd name="T11" fmla="*/ 5 h 5"/>
                <a:gd name="T12" fmla="*/ 1 w 4"/>
                <a:gd name="T13" fmla="*/ 5 h 5"/>
                <a:gd name="T14" fmla="*/ 2 w 4"/>
                <a:gd name="T15" fmla="*/ 3 h 5"/>
                <a:gd name="T16" fmla="*/ 2 w 4"/>
                <a:gd name="T17" fmla="*/ 3 h 5"/>
                <a:gd name="T18" fmla="*/ 4 w 4"/>
                <a:gd name="T19" fmla="*/ 3 h 5"/>
                <a:gd name="T20" fmla="*/ 4 w 4"/>
                <a:gd name="T21" fmla="*/ 2 h 5"/>
                <a:gd name="T22" fmla="*/ 4 w 4"/>
                <a:gd name="T23" fmla="*/ 2 h 5"/>
                <a:gd name="T24" fmla="*/ 4 w 4"/>
                <a:gd name="T25" fmla="*/ 2 h 5"/>
                <a:gd name="T26" fmla="*/ 3 w 4"/>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5">
                  <a:moveTo>
                    <a:pt x="3" y="0"/>
                  </a:moveTo>
                  <a:lnTo>
                    <a:pt x="2" y="0"/>
                  </a:lnTo>
                  <a:lnTo>
                    <a:pt x="2" y="2"/>
                  </a:lnTo>
                  <a:lnTo>
                    <a:pt x="0" y="2"/>
                  </a:lnTo>
                  <a:lnTo>
                    <a:pt x="0" y="3"/>
                  </a:lnTo>
                  <a:lnTo>
                    <a:pt x="0" y="5"/>
                  </a:lnTo>
                  <a:lnTo>
                    <a:pt x="1" y="5"/>
                  </a:lnTo>
                  <a:lnTo>
                    <a:pt x="2" y="3"/>
                  </a:lnTo>
                  <a:lnTo>
                    <a:pt x="2" y="3"/>
                  </a:lnTo>
                  <a:lnTo>
                    <a:pt x="4" y="3"/>
                  </a:lnTo>
                  <a:lnTo>
                    <a:pt x="4" y="2"/>
                  </a:lnTo>
                  <a:lnTo>
                    <a:pt x="4" y="2"/>
                  </a:lnTo>
                  <a:lnTo>
                    <a:pt x="4" y="2"/>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0" name="Freeform 242"/>
            <p:cNvSpPr>
              <a:spLocks/>
            </p:cNvSpPr>
            <p:nvPr/>
          </p:nvSpPr>
          <p:spPr bwMode="auto">
            <a:xfrm>
              <a:off x="2682876" y="3724275"/>
              <a:ext cx="28575" cy="17462"/>
            </a:xfrm>
            <a:custGeom>
              <a:avLst/>
              <a:gdLst>
                <a:gd name="T0" fmla="*/ 14 w 18"/>
                <a:gd name="T1" fmla="*/ 2 h 11"/>
                <a:gd name="T2" fmla="*/ 16 w 18"/>
                <a:gd name="T3" fmla="*/ 2 h 11"/>
                <a:gd name="T4" fmla="*/ 16 w 18"/>
                <a:gd name="T5" fmla="*/ 0 h 11"/>
                <a:gd name="T6" fmla="*/ 18 w 18"/>
                <a:gd name="T7" fmla="*/ 0 h 11"/>
                <a:gd name="T8" fmla="*/ 18 w 18"/>
                <a:gd name="T9" fmla="*/ 0 h 11"/>
                <a:gd name="T10" fmla="*/ 18 w 18"/>
                <a:gd name="T11" fmla="*/ 1 h 11"/>
                <a:gd name="T12" fmla="*/ 17 w 18"/>
                <a:gd name="T13" fmla="*/ 2 h 11"/>
                <a:gd name="T14" fmla="*/ 16 w 18"/>
                <a:gd name="T15" fmla="*/ 3 h 11"/>
                <a:gd name="T16" fmla="*/ 14 w 18"/>
                <a:gd name="T17" fmla="*/ 6 h 11"/>
                <a:gd name="T18" fmla="*/ 14 w 18"/>
                <a:gd name="T19" fmla="*/ 6 h 11"/>
                <a:gd name="T20" fmla="*/ 14 w 18"/>
                <a:gd name="T21" fmla="*/ 8 h 11"/>
                <a:gd name="T22" fmla="*/ 12 w 18"/>
                <a:gd name="T23" fmla="*/ 8 h 11"/>
                <a:gd name="T24" fmla="*/ 10 w 18"/>
                <a:gd name="T25" fmla="*/ 10 h 11"/>
                <a:gd name="T26" fmla="*/ 8 w 18"/>
                <a:gd name="T27" fmla="*/ 10 h 11"/>
                <a:gd name="T28" fmla="*/ 6 w 18"/>
                <a:gd name="T29" fmla="*/ 11 h 11"/>
                <a:gd name="T30" fmla="*/ 4 w 18"/>
                <a:gd name="T31" fmla="*/ 10 h 11"/>
                <a:gd name="T32" fmla="*/ 2 w 18"/>
                <a:gd name="T33" fmla="*/ 10 h 11"/>
                <a:gd name="T34" fmla="*/ 0 w 18"/>
                <a:gd name="T35" fmla="*/ 8 h 11"/>
                <a:gd name="T36" fmla="*/ 0 w 18"/>
                <a:gd name="T37" fmla="*/ 6 h 11"/>
                <a:gd name="T38" fmla="*/ 2 w 18"/>
                <a:gd name="T39" fmla="*/ 6 h 11"/>
                <a:gd name="T40" fmla="*/ 3 w 18"/>
                <a:gd name="T41" fmla="*/ 5 h 11"/>
                <a:gd name="T42" fmla="*/ 4 w 18"/>
                <a:gd name="T43" fmla="*/ 5 h 11"/>
                <a:gd name="T44" fmla="*/ 6 w 18"/>
                <a:gd name="T45" fmla="*/ 5 h 11"/>
                <a:gd name="T46" fmla="*/ 6 w 18"/>
                <a:gd name="T47" fmla="*/ 4 h 11"/>
                <a:gd name="T48" fmla="*/ 6 w 18"/>
                <a:gd name="T49" fmla="*/ 4 h 11"/>
                <a:gd name="T50" fmla="*/ 9 w 18"/>
                <a:gd name="T51" fmla="*/ 4 h 11"/>
                <a:gd name="T52" fmla="*/ 14 w 18"/>
                <a:gd name="T53"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 h="11">
                  <a:moveTo>
                    <a:pt x="14" y="2"/>
                  </a:moveTo>
                  <a:lnTo>
                    <a:pt x="16" y="2"/>
                  </a:lnTo>
                  <a:lnTo>
                    <a:pt x="16" y="0"/>
                  </a:lnTo>
                  <a:lnTo>
                    <a:pt x="18" y="0"/>
                  </a:lnTo>
                  <a:lnTo>
                    <a:pt x="18" y="0"/>
                  </a:lnTo>
                  <a:lnTo>
                    <a:pt x="18" y="1"/>
                  </a:lnTo>
                  <a:lnTo>
                    <a:pt x="17" y="2"/>
                  </a:lnTo>
                  <a:lnTo>
                    <a:pt x="16" y="3"/>
                  </a:lnTo>
                  <a:lnTo>
                    <a:pt x="14" y="6"/>
                  </a:lnTo>
                  <a:lnTo>
                    <a:pt x="14" y="6"/>
                  </a:lnTo>
                  <a:lnTo>
                    <a:pt x="14" y="8"/>
                  </a:lnTo>
                  <a:lnTo>
                    <a:pt x="12" y="8"/>
                  </a:lnTo>
                  <a:lnTo>
                    <a:pt x="10" y="10"/>
                  </a:lnTo>
                  <a:lnTo>
                    <a:pt x="8" y="10"/>
                  </a:lnTo>
                  <a:lnTo>
                    <a:pt x="6" y="11"/>
                  </a:lnTo>
                  <a:lnTo>
                    <a:pt x="4" y="10"/>
                  </a:lnTo>
                  <a:lnTo>
                    <a:pt x="2" y="10"/>
                  </a:lnTo>
                  <a:lnTo>
                    <a:pt x="0" y="8"/>
                  </a:lnTo>
                  <a:lnTo>
                    <a:pt x="0" y="6"/>
                  </a:lnTo>
                  <a:lnTo>
                    <a:pt x="2" y="6"/>
                  </a:lnTo>
                  <a:lnTo>
                    <a:pt x="3" y="5"/>
                  </a:lnTo>
                  <a:lnTo>
                    <a:pt x="4" y="5"/>
                  </a:lnTo>
                  <a:lnTo>
                    <a:pt x="6" y="5"/>
                  </a:lnTo>
                  <a:lnTo>
                    <a:pt x="6" y="4"/>
                  </a:lnTo>
                  <a:lnTo>
                    <a:pt x="6" y="4"/>
                  </a:lnTo>
                  <a:lnTo>
                    <a:pt x="9" y="4"/>
                  </a:lnTo>
                  <a:lnTo>
                    <a:pt x="14"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1" name="Freeform 243"/>
            <p:cNvSpPr>
              <a:spLocks/>
            </p:cNvSpPr>
            <p:nvPr/>
          </p:nvSpPr>
          <p:spPr bwMode="auto">
            <a:xfrm>
              <a:off x="2046288" y="3832225"/>
              <a:ext cx="7938" cy="9525"/>
            </a:xfrm>
            <a:custGeom>
              <a:avLst/>
              <a:gdLst>
                <a:gd name="T0" fmla="*/ 5 w 5"/>
                <a:gd name="T1" fmla="*/ 0 h 6"/>
                <a:gd name="T2" fmla="*/ 5 w 5"/>
                <a:gd name="T3" fmla="*/ 0 h 6"/>
                <a:gd name="T4" fmla="*/ 3 w 5"/>
                <a:gd name="T5" fmla="*/ 2 h 6"/>
                <a:gd name="T6" fmla="*/ 1 w 5"/>
                <a:gd name="T7" fmla="*/ 2 h 6"/>
                <a:gd name="T8" fmla="*/ 0 w 5"/>
                <a:gd name="T9" fmla="*/ 2 h 6"/>
                <a:gd name="T10" fmla="*/ 0 w 5"/>
                <a:gd name="T11" fmla="*/ 4 h 6"/>
                <a:gd name="T12" fmla="*/ 1 w 5"/>
                <a:gd name="T13" fmla="*/ 6 h 6"/>
                <a:gd name="T14" fmla="*/ 3 w 5"/>
                <a:gd name="T15" fmla="*/ 5 h 6"/>
                <a:gd name="T16" fmla="*/ 3 w 5"/>
                <a:gd name="T17" fmla="*/ 3 h 6"/>
                <a:gd name="T18" fmla="*/ 5 w 5"/>
                <a:gd name="T19" fmla="*/ 2 h 6"/>
                <a:gd name="T20" fmla="*/ 5 w 5"/>
                <a:gd name="T21" fmla="*/ 1 h 6"/>
                <a:gd name="T22" fmla="*/ 5 w 5"/>
                <a:gd name="T23" fmla="*/ 1 h 6"/>
                <a:gd name="T24" fmla="*/ 5 w 5"/>
                <a:gd name="T2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6">
                  <a:moveTo>
                    <a:pt x="5" y="0"/>
                  </a:moveTo>
                  <a:lnTo>
                    <a:pt x="5" y="0"/>
                  </a:lnTo>
                  <a:lnTo>
                    <a:pt x="3" y="2"/>
                  </a:lnTo>
                  <a:lnTo>
                    <a:pt x="1" y="2"/>
                  </a:lnTo>
                  <a:lnTo>
                    <a:pt x="0" y="2"/>
                  </a:lnTo>
                  <a:lnTo>
                    <a:pt x="0" y="4"/>
                  </a:lnTo>
                  <a:lnTo>
                    <a:pt x="1" y="6"/>
                  </a:lnTo>
                  <a:lnTo>
                    <a:pt x="3" y="5"/>
                  </a:lnTo>
                  <a:lnTo>
                    <a:pt x="3" y="3"/>
                  </a:lnTo>
                  <a:lnTo>
                    <a:pt x="5" y="2"/>
                  </a:lnTo>
                  <a:lnTo>
                    <a:pt x="5" y="1"/>
                  </a:lnTo>
                  <a:lnTo>
                    <a:pt x="5" y="1"/>
                  </a:lnTo>
                  <a:lnTo>
                    <a:pt x="5"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2" name="Freeform 244"/>
            <p:cNvSpPr>
              <a:spLocks/>
            </p:cNvSpPr>
            <p:nvPr/>
          </p:nvSpPr>
          <p:spPr bwMode="auto">
            <a:xfrm>
              <a:off x="2060576" y="3838575"/>
              <a:ext cx="4763" cy="6350"/>
            </a:xfrm>
            <a:custGeom>
              <a:avLst/>
              <a:gdLst>
                <a:gd name="T0" fmla="*/ 0 w 3"/>
                <a:gd name="T1" fmla="*/ 0 h 4"/>
                <a:gd name="T2" fmla="*/ 0 w 3"/>
                <a:gd name="T3" fmla="*/ 2 h 4"/>
                <a:gd name="T4" fmla="*/ 0 w 3"/>
                <a:gd name="T5" fmla="*/ 4 h 4"/>
                <a:gd name="T6" fmla="*/ 0 w 3"/>
                <a:gd name="T7" fmla="*/ 4 h 4"/>
                <a:gd name="T8" fmla="*/ 2 w 3"/>
                <a:gd name="T9" fmla="*/ 4 h 4"/>
                <a:gd name="T10" fmla="*/ 2 w 3"/>
                <a:gd name="T11" fmla="*/ 4 h 4"/>
                <a:gd name="T12" fmla="*/ 3 w 3"/>
                <a:gd name="T13" fmla="*/ 3 h 4"/>
                <a:gd name="T14" fmla="*/ 3 w 3"/>
                <a:gd name="T15" fmla="*/ 2 h 4"/>
                <a:gd name="T16" fmla="*/ 3 w 3"/>
                <a:gd name="T17" fmla="*/ 1 h 4"/>
                <a:gd name="T18" fmla="*/ 2 w 3"/>
                <a:gd name="T19" fmla="*/ 1 h 4"/>
                <a:gd name="T20" fmla="*/ 0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0" y="0"/>
                  </a:moveTo>
                  <a:lnTo>
                    <a:pt x="0" y="2"/>
                  </a:lnTo>
                  <a:lnTo>
                    <a:pt x="0" y="4"/>
                  </a:lnTo>
                  <a:lnTo>
                    <a:pt x="0" y="4"/>
                  </a:lnTo>
                  <a:lnTo>
                    <a:pt x="2" y="4"/>
                  </a:lnTo>
                  <a:lnTo>
                    <a:pt x="2" y="4"/>
                  </a:lnTo>
                  <a:lnTo>
                    <a:pt x="3" y="3"/>
                  </a:lnTo>
                  <a:lnTo>
                    <a:pt x="3" y="2"/>
                  </a:lnTo>
                  <a:lnTo>
                    <a:pt x="3" y="1"/>
                  </a:lnTo>
                  <a:lnTo>
                    <a:pt x="2"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3" name="Freeform 245"/>
            <p:cNvSpPr>
              <a:spLocks/>
            </p:cNvSpPr>
            <p:nvPr/>
          </p:nvSpPr>
          <p:spPr bwMode="auto">
            <a:xfrm>
              <a:off x="2078038" y="3830638"/>
              <a:ext cx="6350" cy="9525"/>
            </a:xfrm>
            <a:custGeom>
              <a:avLst/>
              <a:gdLst>
                <a:gd name="T0" fmla="*/ 4 w 4"/>
                <a:gd name="T1" fmla="*/ 0 h 6"/>
                <a:gd name="T2" fmla="*/ 4 w 4"/>
                <a:gd name="T3" fmla="*/ 0 h 6"/>
                <a:gd name="T4" fmla="*/ 3 w 4"/>
                <a:gd name="T5" fmla="*/ 0 h 6"/>
                <a:gd name="T6" fmla="*/ 3 w 4"/>
                <a:gd name="T7" fmla="*/ 1 h 6"/>
                <a:gd name="T8" fmla="*/ 2 w 4"/>
                <a:gd name="T9" fmla="*/ 3 h 6"/>
                <a:gd name="T10" fmla="*/ 1 w 4"/>
                <a:gd name="T11" fmla="*/ 5 h 6"/>
                <a:gd name="T12" fmla="*/ 1 w 4"/>
                <a:gd name="T13" fmla="*/ 5 h 6"/>
                <a:gd name="T14" fmla="*/ 0 w 4"/>
                <a:gd name="T15" fmla="*/ 6 h 6"/>
                <a:gd name="T16" fmla="*/ 3 w 4"/>
                <a:gd name="T17" fmla="*/ 5 h 6"/>
                <a:gd name="T18" fmla="*/ 4 w 4"/>
                <a:gd name="T19" fmla="*/ 4 h 6"/>
                <a:gd name="T20" fmla="*/ 4 w 4"/>
                <a:gd name="T21" fmla="*/ 3 h 6"/>
                <a:gd name="T22" fmla="*/ 4 w 4"/>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6">
                  <a:moveTo>
                    <a:pt x="4" y="0"/>
                  </a:moveTo>
                  <a:lnTo>
                    <a:pt x="4" y="0"/>
                  </a:lnTo>
                  <a:lnTo>
                    <a:pt x="3" y="0"/>
                  </a:lnTo>
                  <a:lnTo>
                    <a:pt x="3" y="1"/>
                  </a:lnTo>
                  <a:lnTo>
                    <a:pt x="2" y="3"/>
                  </a:lnTo>
                  <a:lnTo>
                    <a:pt x="1" y="5"/>
                  </a:lnTo>
                  <a:lnTo>
                    <a:pt x="1" y="5"/>
                  </a:lnTo>
                  <a:lnTo>
                    <a:pt x="0" y="6"/>
                  </a:lnTo>
                  <a:lnTo>
                    <a:pt x="3" y="5"/>
                  </a:lnTo>
                  <a:lnTo>
                    <a:pt x="4" y="4"/>
                  </a:lnTo>
                  <a:lnTo>
                    <a:pt x="4" y="3"/>
                  </a:lnTo>
                  <a:lnTo>
                    <a:pt x="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4" name="Freeform 246"/>
            <p:cNvSpPr>
              <a:spLocks/>
            </p:cNvSpPr>
            <p:nvPr/>
          </p:nvSpPr>
          <p:spPr bwMode="auto">
            <a:xfrm>
              <a:off x="2085976" y="3822700"/>
              <a:ext cx="4763" cy="6350"/>
            </a:xfrm>
            <a:custGeom>
              <a:avLst/>
              <a:gdLst>
                <a:gd name="T0" fmla="*/ 3 w 3"/>
                <a:gd name="T1" fmla="*/ 1 h 4"/>
                <a:gd name="T2" fmla="*/ 2 w 3"/>
                <a:gd name="T3" fmla="*/ 0 h 4"/>
                <a:gd name="T4" fmla="*/ 2 w 3"/>
                <a:gd name="T5" fmla="*/ 1 h 4"/>
                <a:gd name="T6" fmla="*/ 0 w 3"/>
                <a:gd name="T7" fmla="*/ 2 h 4"/>
                <a:gd name="T8" fmla="*/ 0 w 3"/>
                <a:gd name="T9" fmla="*/ 3 h 4"/>
                <a:gd name="T10" fmla="*/ 0 w 3"/>
                <a:gd name="T11" fmla="*/ 4 h 4"/>
                <a:gd name="T12" fmla="*/ 1 w 3"/>
                <a:gd name="T13" fmla="*/ 3 h 4"/>
                <a:gd name="T14" fmla="*/ 2 w 3"/>
                <a:gd name="T15" fmla="*/ 3 h 4"/>
                <a:gd name="T16" fmla="*/ 2 w 3"/>
                <a:gd name="T17" fmla="*/ 2 h 4"/>
                <a:gd name="T18" fmla="*/ 3 w 3"/>
                <a:gd name="T1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4">
                  <a:moveTo>
                    <a:pt x="3" y="1"/>
                  </a:moveTo>
                  <a:lnTo>
                    <a:pt x="2" y="0"/>
                  </a:lnTo>
                  <a:lnTo>
                    <a:pt x="2" y="1"/>
                  </a:lnTo>
                  <a:lnTo>
                    <a:pt x="0" y="2"/>
                  </a:lnTo>
                  <a:lnTo>
                    <a:pt x="0" y="3"/>
                  </a:lnTo>
                  <a:lnTo>
                    <a:pt x="0" y="4"/>
                  </a:lnTo>
                  <a:lnTo>
                    <a:pt x="1" y="3"/>
                  </a:lnTo>
                  <a:lnTo>
                    <a:pt x="2" y="3"/>
                  </a:lnTo>
                  <a:lnTo>
                    <a:pt x="2" y="2"/>
                  </a:lnTo>
                  <a:lnTo>
                    <a:pt x="3"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5" name="Freeform 247"/>
            <p:cNvSpPr>
              <a:spLocks/>
            </p:cNvSpPr>
            <p:nvPr/>
          </p:nvSpPr>
          <p:spPr bwMode="auto">
            <a:xfrm>
              <a:off x="2357438" y="4194175"/>
              <a:ext cx="1588" cy="3175"/>
            </a:xfrm>
            <a:custGeom>
              <a:avLst/>
              <a:gdLst>
                <a:gd name="T0" fmla="*/ 1 w 1"/>
                <a:gd name="T1" fmla="*/ 0 h 2"/>
                <a:gd name="T2" fmla="*/ 1 w 1"/>
                <a:gd name="T3" fmla="*/ 0 h 2"/>
                <a:gd name="T4" fmla="*/ 1 w 1"/>
                <a:gd name="T5" fmla="*/ 1 h 2"/>
                <a:gd name="T6" fmla="*/ 1 w 1"/>
                <a:gd name="T7" fmla="*/ 2 h 2"/>
                <a:gd name="T8" fmla="*/ 0 w 1"/>
                <a:gd name="T9" fmla="*/ 2 h 2"/>
                <a:gd name="T10" fmla="*/ 0 w 1"/>
                <a:gd name="T11" fmla="*/ 1 h 2"/>
                <a:gd name="T12" fmla="*/ 0 w 1"/>
                <a:gd name="T13" fmla="*/ 1 h 2"/>
                <a:gd name="T14" fmla="*/ 1 w 1"/>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2">
                  <a:moveTo>
                    <a:pt x="1" y="0"/>
                  </a:moveTo>
                  <a:lnTo>
                    <a:pt x="1" y="0"/>
                  </a:lnTo>
                  <a:lnTo>
                    <a:pt x="1" y="1"/>
                  </a:lnTo>
                  <a:lnTo>
                    <a:pt x="1" y="2"/>
                  </a:lnTo>
                  <a:lnTo>
                    <a:pt x="0" y="2"/>
                  </a:lnTo>
                  <a:lnTo>
                    <a:pt x="0" y="1"/>
                  </a:lnTo>
                  <a:lnTo>
                    <a:pt x="0" y="1"/>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6" name="Freeform 248"/>
            <p:cNvSpPr>
              <a:spLocks/>
            </p:cNvSpPr>
            <p:nvPr/>
          </p:nvSpPr>
          <p:spPr bwMode="auto">
            <a:xfrm>
              <a:off x="2346326" y="4211638"/>
              <a:ext cx="4763" cy="3175"/>
            </a:xfrm>
            <a:custGeom>
              <a:avLst/>
              <a:gdLst>
                <a:gd name="T0" fmla="*/ 2 w 3"/>
                <a:gd name="T1" fmla="*/ 0 h 2"/>
                <a:gd name="T2" fmla="*/ 2 w 3"/>
                <a:gd name="T3" fmla="*/ 0 h 2"/>
                <a:gd name="T4" fmla="*/ 3 w 3"/>
                <a:gd name="T5" fmla="*/ 0 h 2"/>
                <a:gd name="T6" fmla="*/ 3 w 3"/>
                <a:gd name="T7" fmla="*/ 1 h 2"/>
                <a:gd name="T8" fmla="*/ 2 w 3"/>
                <a:gd name="T9" fmla="*/ 2 h 2"/>
                <a:gd name="T10" fmla="*/ 2 w 3"/>
                <a:gd name="T11" fmla="*/ 2 h 2"/>
                <a:gd name="T12" fmla="*/ 0 w 3"/>
                <a:gd name="T13" fmla="*/ 2 h 2"/>
                <a:gd name="T14" fmla="*/ 0 w 3"/>
                <a:gd name="T15" fmla="*/ 1 h 2"/>
                <a:gd name="T16" fmla="*/ 0 w 3"/>
                <a:gd name="T17" fmla="*/ 0 h 2"/>
                <a:gd name="T18" fmla="*/ 1 w 3"/>
                <a:gd name="T19" fmla="*/ 0 h 2"/>
                <a:gd name="T20" fmla="*/ 2 w 3"/>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2">
                  <a:moveTo>
                    <a:pt x="2" y="0"/>
                  </a:moveTo>
                  <a:lnTo>
                    <a:pt x="2" y="0"/>
                  </a:lnTo>
                  <a:lnTo>
                    <a:pt x="3" y="0"/>
                  </a:lnTo>
                  <a:lnTo>
                    <a:pt x="3" y="1"/>
                  </a:lnTo>
                  <a:lnTo>
                    <a:pt x="2" y="2"/>
                  </a:lnTo>
                  <a:lnTo>
                    <a:pt x="2" y="2"/>
                  </a:lnTo>
                  <a:lnTo>
                    <a:pt x="0" y="2"/>
                  </a:lnTo>
                  <a:lnTo>
                    <a:pt x="0" y="1"/>
                  </a:lnTo>
                  <a:lnTo>
                    <a:pt x="0" y="0"/>
                  </a:lnTo>
                  <a:lnTo>
                    <a:pt x="1"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7" name="Freeform 249"/>
            <p:cNvSpPr>
              <a:spLocks/>
            </p:cNvSpPr>
            <p:nvPr/>
          </p:nvSpPr>
          <p:spPr bwMode="auto">
            <a:xfrm>
              <a:off x="2703513" y="4157663"/>
              <a:ext cx="103188" cy="119062"/>
            </a:xfrm>
            <a:custGeom>
              <a:avLst/>
              <a:gdLst>
                <a:gd name="T0" fmla="*/ 57 w 65"/>
                <a:gd name="T1" fmla="*/ 30 h 75"/>
                <a:gd name="T2" fmla="*/ 57 w 65"/>
                <a:gd name="T3" fmla="*/ 15 h 75"/>
                <a:gd name="T4" fmla="*/ 61 w 65"/>
                <a:gd name="T5" fmla="*/ 11 h 75"/>
                <a:gd name="T6" fmla="*/ 65 w 65"/>
                <a:gd name="T7" fmla="*/ 6 h 75"/>
                <a:gd name="T8" fmla="*/ 63 w 65"/>
                <a:gd name="T9" fmla="*/ 6 h 75"/>
                <a:gd name="T10" fmla="*/ 55 w 65"/>
                <a:gd name="T11" fmla="*/ 4 h 75"/>
                <a:gd name="T12" fmla="*/ 50 w 65"/>
                <a:gd name="T13" fmla="*/ 5 h 75"/>
                <a:gd name="T14" fmla="*/ 44 w 65"/>
                <a:gd name="T15" fmla="*/ 9 h 75"/>
                <a:gd name="T16" fmla="*/ 37 w 65"/>
                <a:gd name="T17" fmla="*/ 8 h 75"/>
                <a:gd name="T18" fmla="*/ 32 w 65"/>
                <a:gd name="T19" fmla="*/ 7 h 75"/>
                <a:gd name="T20" fmla="*/ 25 w 65"/>
                <a:gd name="T21" fmla="*/ 2 h 75"/>
                <a:gd name="T22" fmla="*/ 19 w 65"/>
                <a:gd name="T23" fmla="*/ 0 h 75"/>
                <a:gd name="T24" fmla="*/ 15 w 65"/>
                <a:gd name="T25" fmla="*/ 0 h 75"/>
                <a:gd name="T26" fmla="*/ 10 w 65"/>
                <a:gd name="T27" fmla="*/ 0 h 75"/>
                <a:gd name="T28" fmla="*/ 4 w 65"/>
                <a:gd name="T29" fmla="*/ 0 h 75"/>
                <a:gd name="T30" fmla="*/ 0 w 65"/>
                <a:gd name="T31" fmla="*/ 4 h 75"/>
                <a:gd name="T32" fmla="*/ 1 w 65"/>
                <a:gd name="T33" fmla="*/ 5 h 75"/>
                <a:gd name="T34" fmla="*/ 3 w 65"/>
                <a:gd name="T35" fmla="*/ 6 h 75"/>
                <a:gd name="T36" fmla="*/ 3 w 65"/>
                <a:gd name="T37" fmla="*/ 7 h 75"/>
                <a:gd name="T38" fmla="*/ 4 w 65"/>
                <a:gd name="T39" fmla="*/ 11 h 75"/>
                <a:gd name="T40" fmla="*/ 5 w 65"/>
                <a:gd name="T41" fmla="*/ 13 h 75"/>
                <a:gd name="T42" fmla="*/ 7 w 65"/>
                <a:gd name="T43" fmla="*/ 14 h 75"/>
                <a:gd name="T44" fmla="*/ 8 w 65"/>
                <a:gd name="T45" fmla="*/ 16 h 75"/>
                <a:gd name="T46" fmla="*/ 9 w 65"/>
                <a:gd name="T47" fmla="*/ 20 h 75"/>
                <a:gd name="T48" fmla="*/ 8 w 65"/>
                <a:gd name="T49" fmla="*/ 25 h 75"/>
                <a:gd name="T50" fmla="*/ 5 w 65"/>
                <a:gd name="T51" fmla="*/ 28 h 75"/>
                <a:gd name="T52" fmla="*/ 4 w 65"/>
                <a:gd name="T53" fmla="*/ 31 h 75"/>
                <a:gd name="T54" fmla="*/ 0 w 65"/>
                <a:gd name="T55" fmla="*/ 36 h 75"/>
                <a:gd name="T56" fmla="*/ 1 w 65"/>
                <a:gd name="T57" fmla="*/ 39 h 75"/>
                <a:gd name="T58" fmla="*/ 3 w 65"/>
                <a:gd name="T59" fmla="*/ 40 h 75"/>
                <a:gd name="T60" fmla="*/ 5 w 65"/>
                <a:gd name="T61" fmla="*/ 40 h 75"/>
                <a:gd name="T62" fmla="*/ 7 w 65"/>
                <a:gd name="T63" fmla="*/ 40 h 75"/>
                <a:gd name="T64" fmla="*/ 4 w 65"/>
                <a:gd name="T65" fmla="*/ 42 h 75"/>
                <a:gd name="T66" fmla="*/ 1 w 65"/>
                <a:gd name="T67" fmla="*/ 44 h 75"/>
                <a:gd name="T68" fmla="*/ 31 w 65"/>
                <a:gd name="T69" fmla="*/ 62 h 75"/>
                <a:gd name="T70" fmla="*/ 31 w 65"/>
                <a:gd name="T71" fmla="*/ 64 h 75"/>
                <a:gd name="T72" fmla="*/ 33 w 65"/>
                <a:gd name="T73" fmla="*/ 68 h 75"/>
                <a:gd name="T74" fmla="*/ 45 w 65"/>
                <a:gd name="T75" fmla="*/ 74 h 75"/>
                <a:gd name="T76" fmla="*/ 47 w 65"/>
                <a:gd name="T77" fmla="*/ 72 h 75"/>
                <a:gd name="T78" fmla="*/ 48 w 65"/>
                <a:gd name="T79" fmla="*/ 69 h 75"/>
                <a:gd name="T80" fmla="*/ 51 w 65"/>
                <a:gd name="T81" fmla="*/ 64 h 75"/>
                <a:gd name="T82" fmla="*/ 53 w 65"/>
                <a:gd name="T83" fmla="*/ 60 h 75"/>
                <a:gd name="T84" fmla="*/ 53 w 65"/>
                <a:gd name="T85" fmla="*/ 58 h 75"/>
                <a:gd name="T86" fmla="*/ 56 w 65"/>
                <a:gd name="T87" fmla="*/ 56 h 75"/>
                <a:gd name="T88" fmla="*/ 58 w 65"/>
                <a:gd name="T89" fmla="*/ 54 h 75"/>
                <a:gd name="T90" fmla="*/ 60 w 65"/>
                <a:gd name="T91" fmla="*/ 53 h 75"/>
                <a:gd name="T92" fmla="*/ 62 w 65"/>
                <a:gd name="T93" fmla="*/ 51 h 75"/>
                <a:gd name="T94" fmla="*/ 59 w 65"/>
                <a:gd name="T95" fmla="*/ 46 h 75"/>
                <a:gd name="T96" fmla="*/ 57 w 65"/>
                <a:gd name="T97"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 h="75">
                  <a:moveTo>
                    <a:pt x="57" y="38"/>
                  </a:moveTo>
                  <a:lnTo>
                    <a:pt x="57" y="30"/>
                  </a:lnTo>
                  <a:lnTo>
                    <a:pt x="57" y="22"/>
                  </a:lnTo>
                  <a:lnTo>
                    <a:pt x="57" y="15"/>
                  </a:lnTo>
                  <a:lnTo>
                    <a:pt x="58" y="14"/>
                  </a:lnTo>
                  <a:lnTo>
                    <a:pt x="61" y="11"/>
                  </a:lnTo>
                  <a:lnTo>
                    <a:pt x="65" y="6"/>
                  </a:lnTo>
                  <a:lnTo>
                    <a:pt x="65" y="6"/>
                  </a:lnTo>
                  <a:lnTo>
                    <a:pt x="64" y="6"/>
                  </a:lnTo>
                  <a:lnTo>
                    <a:pt x="63" y="6"/>
                  </a:lnTo>
                  <a:lnTo>
                    <a:pt x="61" y="6"/>
                  </a:lnTo>
                  <a:lnTo>
                    <a:pt x="55" y="4"/>
                  </a:lnTo>
                  <a:lnTo>
                    <a:pt x="53" y="4"/>
                  </a:lnTo>
                  <a:lnTo>
                    <a:pt x="50" y="5"/>
                  </a:lnTo>
                  <a:lnTo>
                    <a:pt x="47" y="7"/>
                  </a:lnTo>
                  <a:lnTo>
                    <a:pt x="44" y="9"/>
                  </a:lnTo>
                  <a:lnTo>
                    <a:pt x="41" y="9"/>
                  </a:lnTo>
                  <a:lnTo>
                    <a:pt x="37" y="8"/>
                  </a:lnTo>
                  <a:lnTo>
                    <a:pt x="35" y="8"/>
                  </a:lnTo>
                  <a:lnTo>
                    <a:pt x="32" y="7"/>
                  </a:lnTo>
                  <a:lnTo>
                    <a:pt x="30" y="5"/>
                  </a:lnTo>
                  <a:lnTo>
                    <a:pt x="25" y="2"/>
                  </a:lnTo>
                  <a:lnTo>
                    <a:pt x="22" y="1"/>
                  </a:lnTo>
                  <a:lnTo>
                    <a:pt x="19" y="0"/>
                  </a:lnTo>
                  <a:lnTo>
                    <a:pt x="17" y="1"/>
                  </a:lnTo>
                  <a:lnTo>
                    <a:pt x="15" y="0"/>
                  </a:lnTo>
                  <a:lnTo>
                    <a:pt x="12" y="0"/>
                  </a:lnTo>
                  <a:lnTo>
                    <a:pt x="10" y="0"/>
                  </a:lnTo>
                  <a:lnTo>
                    <a:pt x="6" y="0"/>
                  </a:lnTo>
                  <a:lnTo>
                    <a:pt x="4" y="0"/>
                  </a:lnTo>
                  <a:lnTo>
                    <a:pt x="2" y="1"/>
                  </a:lnTo>
                  <a:lnTo>
                    <a:pt x="0" y="4"/>
                  </a:lnTo>
                  <a:lnTo>
                    <a:pt x="0" y="4"/>
                  </a:lnTo>
                  <a:lnTo>
                    <a:pt x="1" y="5"/>
                  </a:lnTo>
                  <a:lnTo>
                    <a:pt x="3" y="5"/>
                  </a:lnTo>
                  <a:lnTo>
                    <a:pt x="3" y="6"/>
                  </a:lnTo>
                  <a:lnTo>
                    <a:pt x="3" y="6"/>
                  </a:lnTo>
                  <a:lnTo>
                    <a:pt x="3" y="7"/>
                  </a:lnTo>
                  <a:lnTo>
                    <a:pt x="3" y="7"/>
                  </a:lnTo>
                  <a:lnTo>
                    <a:pt x="4" y="11"/>
                  </a:lnTo>
                  <a:lnTo>
                    <a:pt x="5" y="12"/>
                  </a:lnTo>
                  <a:lnTo>
                    <a:pt x="5" y="13"/>
                  </a:lnTo>
                  <a:lnTo>
                    <a:pt x="6" y="14"/>
                  </a:lnTo>
                  <a:lnTo>
                    <a:pt x="7" y="14"/>
                  </a:lnTo>
                  <a:lnTo>
                    <a:pt x="8" y="15"/>
                  </a:lnTo>
                  <a:lnTo>
                    <a:pt x="8" y="16"/>
                  </a:lnTo>
                  <a:lnTo>
                    <a:pt x="8" y="18"/>
                  </a:lnTo>
                  <a:lnTo>
                    <a:pt x="9" y="20"/>
                  </a:lnTo>
                  <a:lnTo>
                    <a:pt x="9" y="23"/>
                  </a:lnTo>
                  <a:lnTo>
                    <a:pt x="8" y="25"/>
                  </a:lnTo>
                  <a:lnTo>
                    <a:pt x="7" y="27"/>
                  </a:lnTo>
                  <a:lnTo>
                    <a:pt x="5" y="28"/>
                  </a:lnTo>
                  <a:lnTo>
                    <a:pt x="5" y="29"/>
                  </a:lnTo>
                  <a:lnTo>
                    <a:pt x="4" y="31"/>
                  </a:lnTo>
                  <a:lnTo>
                    <a:pt x="1" y="35"/>
                  </a:lnTo>
                  <a:lnTo>
                    <a:pt x="0" y="36"/>
                  </a:lnTo>
                  <a:lnTo>
                    <a:pt x="0" y="38"/>
                  </a:lnTo>
                  <a:lnTo>
                    <a:pt x="1" y="39"/>
                  </a:lnTo>
                  <a:lnTo>
                    <a:pt x="2" y="40"/>
                  </a:lnTo>
                  <a:lnTo>
                    <a:pt x="3" y="40"/>
                  </a:lnTo>
                  <a:lnTo>
                    <a:pt x="4" y="40"/>
                  </a:lnTo>
                  <a:lnTo>
                    <a:pt x="5" y="40"/>
                  </a:lnTo>
                  <a:lnTo>
                    <a:pt x="7" y="40"/>
                  </a:lnTo>
                  <a:lnTo>
                    <a:pt x="7" y="40"/>
                  </a:lnTo>
                  <a:lnTo>
                    <a:pt x="5" y="41"/>
                  </a:lnTo>
                  <a:lnTo>
                    <a:pt x="4" y="42"/>
                  </a:lnTo>
                  <a:lnTo>
                    <a:pt x="2" y="42"/>
                  </a:lnTo>
                  <a:lnTo>
                    <a:pt x="1" y="44"/>
                  </a:lnTo>
                  <a:lnTo>
                    <a:pt x="2" y="45"/>
                  </a:lnTo>
                  <a:lnTo>
                    <a:pt x="31" y="62"/>
                  </a:lnTo>
                  <a:lnTo>
                    <a:pt x="31" y="62"/>
                  </a:lnTo>
                  <a:lnTo>
                    <a:pt x="31" y="64"/>
                  </a:lnTo>
                  <a:lnTo>
                    <a:pt x="32" y="66"/>
                  </a:lnTo>
                  <a:lnTo>
                    <a:pt x="33" y="68"/>
                  </a:lnTo>
                  <a:lnTo>
                    <a:pt x="44" y="75"/>
                  </a:lnTo>
                  <a:lnTo>
                    <a:pt x="45" y="74"/>
                  </a:lnTo>
                  <a:lnTo>
                    <a:pt x="46" y="74"/>
                  </a:lnTo>
                  <a:lnTo>
                    <a:pt x="47" y="72"/>
                  </a:lnTo>
                  <a:lnTo>
                    <a:pt x="47" y="71"/>
                  </a:lnTo>
                  <a:lnTo>
                    <a:pt x="48" y="69"/>
                  </a:lnTo>
                  <a:lnTo>
                    <a:pt x="49" y="67"/>
                  </a:lnTo>
                  <a:lnTo>
                    <a:pt x="51" y="64"/>
                  </a:lnTo>
                  <a:lnTo>
                    <a:pt x="51" y="62"/>
                  </a:lnTo>
                  <a:lnTo>
                    <a:pt x="53" y="60"/>
                  </a:lnTo>
                  <a:lnTo>
                    <a:pt x="53" y="58"/>
                  </a:lnTo>
                  <a:lnTo>
                    <a:pt x="53" y="58"/>
                  </a:lnTo>
                  <a:lnTo>
                    <a:pt x="56" y="57"/>
                  </a:lnTo>
                  <a:lnTo>
                    <a:pt x="56" y="56"/>
                  </a:lnTo>
                  <a:lnTo>
                    <a:pt x="57" y="55"/>
                  </a:lnTo>
                  <a:lnTo>
                    <a:pt x="58" y="54"/>
                  </a:lnTo>
                  <a:lnTo>
                    <a:pt x="59" y="54"/>
                  </a:lnTo>
                  <a:lnTo>
                    <a:pt x="60" y="53"/>
                  </a:lnTo>
                  <a:lnTo>
                    <a:pt x="61" y="52"/>
                  </a:lnTo>
                  <a:lnTo>
                    <a:pt x="62" y="51"/>
                  </a:lnTo>
                  <a:lnTo>
                    <a:pt x="62" y="50"/>
                  </a:lnTo>
                  <a:lnTo>
                    <a:pt x="59" y="46"/>
                  </a:lnTo>
                  <a:lnTo>
                    <a:pt x="57" y="44"/>
                  </a:lnTo>
                  <a:lnTo>
                    <a:pt x="57" y="3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8" name="Freeform 250"/>
            <p:cNvSpPr>
              <a:spLocks/>
            </p:cNvSpPr>
            <p:nvPr/>
          </p:nvSpPr>
          <p:spPr bwMode="auto">
            <a:xfrm>
              <a:off x="2987676" y="3554413"/>
              <a:ext cx="161925" cy="144462"/>
            </a:xfrm>
            <a:custGeom>
              <a:avLst/>
              <a:gdLst>
                <a:gd name="T0" fmla="*/ 98 w 102"/>
                <a:gd name="T1" fmla="*/ 67 h 91"/>
                <a:gd name="T2" fmla="*/ 102 w 102"/>
                <a:gd name="T3" fmla="*/ 67 h 91"/>
                <a:gd name="T4" fmla="*/ 100 w 102"/>
                <a:gd name="T5" fmla="*/ 49 h 91"/>
                <a:gd name="T6" fmla="*/ 88 w 102"/>
                <a:gd name="T7" fmla="*/ 42 h 91"/>
                <a:gd name="T8" fmla="*/ 83 w 102"/>
                <a:gd name="T9" fmla="*/ 36 h 91"/>
                <a:gd name="T10" fmla="*/ 82 w 102"/>
                <a:gd name="T11" fmla="*/ 30 h 91"/>
                <a:gd name="T12" fmla="*/ 76 w 102"/>
                <a:gd name="T13" fmla="*/ 23 h 91"/>
                <a:gd name="T14" fmla="*/ 72 w 102"/>
                <a:gd name="T15" fmla="*/ 22 h 91"/>
                <a:gd name="T16" fmla="*/ 46 w 102"/>
                <a:gd name="T17" fmla="*/ 20 h 91"/>
                <a:gd name="T18" fmla="*/ 32 w 102"/>
                <a:gd name="T19" fmla="*/ 6 h 91"/>
                <a:gd name="T20" fmla="*/ 22 w 102"/>
                <a:gd name="T21" fmla="*/ 0 h 91"/>
                <a:gd name="T22" fmla="*/ 8 w 102"/>
                <a:gd name="T23" fmla="*/ 49 h 91"/>
                <a:gd name="T24" fmla="*/ 9 w 102"/>
                <a:gd name="T25" fmla="*/ 45 h 91"/>
                <a:gd name="T26" fmla="*/ 10 w 102"/>
                <a:gd name="T27" fmla="*/ 40 h 91"/>
                <a:gd name="T28" fmla="*/ 12 w 102"/>
                <a:gd name="T29" fmla="*/ 38 h 91"/>
                <a:gd name="T30" fmla="*/ 16 w 102"/>
                <a:gd name="T31" fmla="*/ 36 h 91"/>
                <a:gd name="T32" fmla="*/ 19 w 102"/>
                <a:gd name="T33" fmla="*/ 36 h 91"/>
                <a:gd name="T34" fmla="*/ 20 w 102"/>
                <a:gd name="T35" fmla="*/ 34 h 91"/>
                <a:gd name="T36" fmla="*/ 20 w 102"/>
                <a:gd name="T37" fmla="*/ 33 h 91"/>
                <a:gd name="T38" fmla="*/ 25 w 102"/>
                <a:gd name="T39" fmla="*/ 34 h 91"/>
                <a:gd name="T40" fmla="*/ 29 w 102"/>
                <a:gd name="T41" fmla="*/ 37 h 91"/>
                <a:gd name="T42" fmla="*/ 33 w 102"/>
                <a:gd name="T43" fmla="*/ 38 h 91"/>
                <a:gd name="T44" fmla="*/ 34 w 102"/>
                <a:gd name="T45" fmla="*/ 42 h 91"/>
                <a:gd name="T46" fmla="*/ 34 w 102"/>
                <a:gd name="T47" fmla="*/ 44 h 91"/>
                <a:gd name="T48" fmla="*/ 34 w 102"/>
                <a:gd name="T49" fmla="*/ 47 h 91"/>
                <a:gd name="T50" fmla="*/ 40 w 102"/>
                <a:gd name="T51" fmla="*/ 49 h 91"/>
                <a:gd name="T52" fmla="*/ 45 w 102"/>
                <a:gd name="T53" fmla="*/ 48 h 91"/>
                <a:gd name="T54" fmla="*/ 49 w 102"/>
                <a:gd name="T55" fmla="*/ 50 h 91"/>
                <a:gd name="T56" fmla="*/ 50 w 102"/>
                <a:gd name="T57" fmla="*/ 55 h 91"/>
                <a:gd name="T58" fmla="*/ 52 w 102"/>
                <a:gd name="T59" fmla="*/ 57 h 91"/>
                <a:gd name="T60" fmla="*/ 54 w 102"/>
                <a:gd name="T61" fmla="*/ 63 h 91"/>
                <a:gd name="T62" fmla="*/ 65 w 102"/>
                <a:gd name="T63" fmla="*/ 72 h 91"/>
                <a:gd name="T64" fmla="*/ 71 w 102"/>
                <a:gd name="T65" fmla="*/ 74 h 91"/>
                <a:gd name="T66" fmla="*/ 78 w 102"/>
                <a:gd name="T67" fmla="*/ 81 h 91"/>
                <a:gd name="T68" fmla="*/ 82 w 102"/>
                <a:gd name="T69" fmla="*/ 80 h 91"/>
                <a:gd name="T70" fmla="*/ 86 w 102"/>
                <a:gd name="T71" fmla="*/ 83 h 91"/>
                <a:gd name="T72" fmla="*/ 86 w 102"/>
                <a:gd name="T73" fmla="*/ 85 h 91"/>
                <a:gd name="T74" fmla="*/ 86 w 102"/>
                <a:gd name="T75" fmla="*/ 90 h 91"/>
                <a:gd name="T76" fmla="*/ 93 w 102"/>
                <a:gd name="T77" fmla="*/ 91 h 91"/>
                <a:gd name="T78" fmla="*/ 97 w 102"/>
                <a:gd name="T79" fmla="*/ 91 h 91"/>
                <a:gd name="T80" fmla="*/ 98 w 102"/>
                <a:gd name="T81" fmla="*/ 87 h 91"/>
                <a:gd name="T82" fmla="*/ 100 w 102"/>
                <a:gd name="T83" fmla="*/ 83 h 91"/>
                <a:gd name="T84" fmla="*/ 101 w 102"/>
                <a:gd name="T85" fmla="*/ 80 h 91"/>
                <a:gd name="T86" fmla="*/ 99 w 102"/>
                <a:gd name="T87" fmla="*/ 76 h 91"/>
                <a:gd name="T88" fmla="*/ 99 w 102"/>
                <a:gd name="T89" fmla="*/ 73 h 91"/>
                <a:gd name="T90" fmla="*/ 96 w 102"/>
                <a:gd name="T91" fmla="*/ 72 h 91"/>
                <a:gd name="T92" fmla="*/ 93 w 102"/>
                <a:gd name="T93" fmla="*/ 69 h 91"/>
                <a:gd name="T94" fmla="*/ 95 w 102"/>
                <a:gd name="T95" fmla="*/ 6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91">
                  <a:moveTo>
                    <a:pt x="96" y="66"/>
                  </a:moveTo>
                  <a:lnTo>
                    <a:pt x="97" y="66"/>
                  </a:lnTo>
                  <a:lnTo>
                    <a:pt x="98" y="67"/>
                  </a:lnTo>
                  <a:lnTo>
                    <a:pt x="99" y="67"/>
                  </a:lnTo>
                  <a:lnTo>
                    <a:pt x="102" y="67"/>
                  </a:lnTo>
                  <a:lnTo>
                    <a:pt x="102" y="67"/>
                  </a:lnTo>
                  <a:lnTo>
                    <a:pt x="102" y="50"/>
                  </a:lnTo>
                  <a:lnTo>
                    <a:pt x="101" y="50"/>
                  </a:lnTo>
                  <a:lnTo>
                    <a:pt x="100" y="49"/>
                  </a:lnTo>
                  <a:lnTo>
                    <a:pt x="98" y="48"/>
                  </a:lnTo>
                  <a:lnTo>
                    <a:pt x="89" y="49"/>
                  </a:lnTo>
                  <a:lnTo>
                    <a:pt x="88" y="42"/>
                  </a:lnTo>
                  <a:lnTo>
                    <a:pt x="83" y="41"/>
                  </a:lnTo>
                  <a:lnTo>
                    <a:pt x="82" y="39"/>
                  </a:lnTo>
                  <a:lnTo>
                    <a:pt x="83" y="36"/>
                  </a:lnTo>
                  <a:lnTo>
                    <a:pt x="84" y="36"/>
                  </a:lnTo>
                  <a:lnTo>
                    <a:pt x="84" y="30"/>
                  </a:lnTo>
                  <a:lnTo>
                    <a:pt x="82" y="30"/>
                  </a:lnTo>
                  <a:lnTo>
                    <a:pt x="79" y="26"/>
                  </a:lnTo>
                  <a:lnTo>
                    <a:pt x="78" y="24"/>
                  </a:lnTo>
                  <a:lnTo>
                    <a:pt x="76" y="23"/>
                  </a:lnTo>
                  <a:lnTo>
                    <a:pt x="74" y="22"/>
                  </a:lnTo>
                  <a:lnTo>
                    <a:pt x="74" y="21"/>
                  </a:lnTo>
                  <a:lnTo>
                    <a:pt x="72" y="22"/>
                  </a:lnTo>
                  <a:lnTo>
                    <a:pt x="60" y="22"/>
                  </a:lnTo>
                  <a:lnTo>
                    <a:pt x="50" y="24"/>
                  </a:lnTo>
                  <a:lnTo>
                    <a:pt x="46" y="20"/>
                  </a:lnTo>
                  <a:lnTo>
                    <a:pt x="39" y="12"/>
                  </a:lnTo>
                  <a:lnTo>
                    <a:pt x="34" y="7"/>
                  </a:lnTo>
                  <a:lnTo>
                    <a:pt x="32" y="6"/>
                  </a:lnTo>
                  <a:lnTo>
                    <a:pt x="29" y="4"/>
                  </a:lnTo>
                  <a:lnTo>
                    <a:pt x="26" y="2"/>
                  </a:lnTo>
                  <a:lnTo>
                    <a:pt x="22" y="0"/>
                  </a:lnTo>
                  <a:lnTo>
                    <a:pt x="0" y="7"/>
                  </a:lnTo>
                  <a:lnTo>
                    <a:pt x="0" y="48"/>
                  </a:lnTo>
                  <a:lnTo>
                    <a:pt x="8" y="49"/>
                  </a:lnTo>
                  <a:lnTo>
                    <a:pt x="10" y="48"/>
                  </a:lnTo>
                  <a:lnTo>
                    <a:pt x="9" y="46"/>
                  </a:lnTo>
                  <a:lnTo>
                    <a:pt x="9" y="45"/>
                  </a:lnTo>
                  <a:lnTo>
                    <a:pt x="8" y="42"/>
                  </a:lnTo>
                  <a:lnTo>
                    <a:pt x="9" y="41"/>
                  </a:lnTo>
                  <a:lnTo>
                    <a:pt x="10" y="40"/>
                  </a:lnTo>
                  <a:lnTo>
                    <a:pt x="10" y="40"/>
                  </a:lnTo>
                  <a:lnTo>
                    <a:pt x="11" y="38"/>
                  </a:lnTo>
                  <a:lnTo>
                    <a:pt x="12" y="38"/>
                  </a:lnTo>
                  <a:lnTo>
                    <a:pt x="15" y="38"/>
                  </a:lnTo>
                  <a:lnTo>
                    <a:pt x="16" y="38"/>
                  </a:lnTo>
                  <a:lnTo>
                    <a:pt x="16" y="36"/>
                  </a:lnTo>
                  <a:lnTo>
                    <a:pt x="16" y="36"/>
                  </a:lnTo>
                  <a:lnTo>
                    <a:pt x="18" y="35"/>
                  </a:lnTo>
                  <a:lnTo>
                    <a:pt x="19" y="36"/>
                  </a:lnTo>
                  <a:lnTo>
                    <a:pt x="20" y="36"/>
                  </a:lnTo>
                  <a:lnTo>
                    <a:pt x="20" y="36"/>
                  </a:lnTo>
                  <a:lnTo>
                    <a:pt x="20" y="34"/>
                  </a:lnTo>
                  <a:lnTo>
                    <a:pt x="18" y="34"/>
                  </a:lnTo>
                  <a:lnTo>
                    <a:pt x="20" y="33"/>
                  </a:lnTo>
                  <a:lnTo>
                    <a:pt x="20" y="33"/>
                  </a:lnTo>
                  <a:lnTo>
                    <a:pt x="22" y="32"/>
                  </a:lnTo>
                  <a:lnTo>
                    <a:pt x="22" y="32"/>
                  </a:lnTo>
                  <a:lnTo>
                    <a:pt x="25" y="34"/>
                  </a:lnTo>
                  <a:lnTo>
                    <a:pt x="27" y="36"/>
                  </a:lnTo>
                  <a:lnTo>
                    <a:pt x="28" y="37"/>
                  </a:lnTo>
                  <a:lnTo>
                    <a:pt x="29" y="37"/>
                  </a:lnTo>
                  <a:lnTo>
                    <a:pt x="30" y="37"/>
                  </a:lnTo>
                  <a:lnTo>
                    <a:pt x="32" y="38"/>
                  </a:lnTo>
                  <a:lnTo>
                    <a:pt x="33" y="38"/>
                  </a:lnTo>
                  <a:lnTo>
                    <a:pt x="33" y="40"/>
                  </a:lnTo>
                  <a:lnTo>
                    <a:pt x="33" y="41"/>
                  </a:lnTo>
                  <a:lnTo>
                    <a:pt x="34" y="42"/>
                  </a:lnTo>
                  <a:lnTo>
                    <a:pt x="35" y="42"/>
                  </a:lnTo>
                  <a:lnTo>
                    <a:pt x="34" y="42"/>
                  </a:lnTo>
                  <a:lnTo>
                    <a:pt x="34" y="44"/>
                  </a:lnTo>
                  <a:lnTo>
                    <a:pt x="34" y="45"/>
                  </a:lnTo>
                  <a:lnTo>
                    <a:pt x="34" y="47"/>
                  </a:lnTo>
                  <a:lnTo>
                    <a:pt x="34" y="47"/>
                  </a:lnTo>
                  <a:lnTo>
                    <a:pt x="36" y="49"/>
                  </a:lnTo>
                  <a:lnTo>
                    <a:pt x="39" y="49"/>
                  </a:lnTo>
                  <a:lnTo>
                    <a:pt x="40" y="49"/>
                  </a:lnTo>
                  <a:lnTo>
                    <a:pt x="44" y="50"/>
                  </a:lnTo>
                  <a:lnTo>
                    <a:pt x="45" y="49"/>
                  </a:lnTo>
                  <a:lnTo>
                    <a:pt x="45" y="48"/>
                  </a:lnTo>
                  <a:lnTo>
                    <a:pt x="46" y="47"/>
                  </a:lnTo>
                  <a:lnTo>
                    <a:pt x="47" y="48"/>
                  </a:lnTo>
                  <a:lnTo>
                    <a:pt x="49" y="50"/>
                  </a:lnTo>
                  <a:lnTo>
                    <a:pt x="50" y="51"/>
                  </a:lnTo>
                  <a:lnTo>
                    <a:pt x="50" y="52"/>
                  </a:lnTo>
                  <a:lnTo>
                    <a:pt x="50" y="55"/>
                  </a:lnTo>
                  <a:lnTo>
                    <a:pt x="51" y="55"/>
                  </a:lnTo>
                  <a:lnTo>
                    <a:pt x="52" y="56"/>
                  </a:lnTo>
                  <a:lnTo>
                    <a:pt x="52" y="57"/>
                  </a:lnTo>
                  <a:lnTo>
                    <a:pt x="53" y="59"/>
                  </a:lnTo>
                  <a:lnTo>
                    <a:pt x="53" y="61"/>
                  </a:lnTo>
                  <a:lnTo>
                    <a:pt x="54" y="63"/>
                  </a:lnTo>
                  <a:lnTo>
                    <a:pt x="55" y="64"/>
                  </a:lnTo>
                  <a:lnTo>
                    <a:pt x="62" y="68"/>
                  </a:lnTo>
                  <a:lnTo>
                    <a:pt x="65" y="72"/>
                  </a:lnTo>
                  <a:lnTo>
                    <a:pt x="66" y="73"/>
                  </a:lnTo>
                  <a:lnTo>
                    <a:pt x="69" y="73"/>
                  </a:lnTo>
                  <a:lnTo>
                    <a:pt x="71" y="74"/>
                  </a:lnTo>
                  <a:lnTo>
                    <a:pt x="74" y="76"/>
                  </a:lnTo>
                  <a:lnTo>
                    <a:pt x="77" y="80"/>
                  </a:lnTo>
                  <a:lnTo>
                    <a:pt x="78" y="81"/>
                  </a:lnTo>
                  <a:lnTo>
                    <a:pt x="79" y="81"/>
                  </a:lnTo>
                  <a:lnTo>
                    <a:pt x="80" y="80"/>
                  </a:lnTo>
                  <a:lnTo>
                    <a:pt x="82" y="80"/>
                  </a:lnTo>
                  <a:lnTo>
                    <a:pt x="85" y="81"/>
                  </a:lnTo>
                  <a:lnTo>
                    <a:pt x="86" y="82"/>
                  </a:lnTo>
                  <a:lnTo>
                    <a:pt x="86" y="83"/>
                  </a:lnTo>
                  <a:lnTo>
                    <a:pt x="88" y="83"/>
                  </a:lnTo>
                  <a:lnTo>
                    <a:pt x="87" y="85"/>
                  </a:lnTo>
                  <a:lnTo>
                    <a:pt x="86" y="85"/>
                  </a:lnTo>
                  <a:lnTo>
                    <a:pt x="86" y="88"/>
                  </a:lnTo>
                  <a:lnTo>
                    <a:pt x="86" y="89"/>
                  </a:lnTo>
                  <a:lnTo>
                    <a:pt x="86" y="90"/>
                  </a:lnTo>
                  <a:lnTo>
                    <a:pt x="91" y="90"/>
                  </a:lnTo>
                  <a:lnTo>
                    <a:pt x="92" y="90"/>
                  </a:lnTo>
                  <a:lnTo>
                    <a:pt x="93" y="91"/>
                  </a:lnTo>
                  <a:lnTo>
                    <a:pt x="94" y="91"/>
                  </a:lnTo>
                  <a:lnTo>
                    <a:pt x="96" y="91"/>
                  </a:lnTo>
                  <a:lnTo>
                    <a:pt x="97" y="91"/>
                  </a:lnTo>
                  <a:lnTo>
                    <a:pt x="97" y="89"/>
                  </a:lnTo>
                  <a:lnTo>
                    <a:pt x="96" y="89"/>
                  </a:lnTo>
                  <a:lnTo>
                    <a:pt x="98" y="87"/>
                  </a:lnTo>
                  <a:lnTo>
                    <a:pt x="99" y="85"/>
                  </a:lnTo>
                  <a:lnTo>
                    <a:pt x="99" y="84"/>
                  </a:lnTo>
                  <a:lnTo>
                    <a:pt x="100" y="83"/>
                  </a:lnTo>
                  <a:lnTo>
                    <a:pt x="101" y="82"/>
                  </a:lnTo>
                  <a:lnTo>
                    <a:pt x="101" y="81"/>
                  </a:lnTo>
                  <a:lnTo>
                    <a:pt x="101" y="80"/>
                  </a:lnTo>
                  <a:lnTo>
                    <a:pt x="100" y="79"/>
                  </a:lnTo>
                  <a:lnTo>
                    <a:pt x="100" y="79"/>
                  </a:lnTo>
                  <a:lnTo>
                    <a:pt x="99" y="76"/>
                  </a:lnTo>
                  <a:lnTo>
                    <a:pt x="99" y="75"/>
                  </a:lnTo>
                  <a:lnTo>
                    <a:pt x="100" y="74"/>
                  </a:lnTo>
                  <a:lnTo>
                    <a:pt x="99" y="73"/>
                  </a:lnTo>
                  <a:lnTo>
                    <a:pt x="98" y="72"/>
                  </a:lnTo>
                  <a:lnTo>
                    <a:pt x="97" y="73"/>
                  </a:lnTo>
                  <a:lnTo>
                    <a:pt x="96" y="72"/>
                  </a:lnTo>
                  <a:lnTo>
                    <a:pt x="95" y="71"/>
                  </a:lnTo>
                  <a:lnTo>
                    <a:pt x="94" y="70"/>
                  </a:lnTo>
                  <a:lnTo>
                    <a:pt x="93" y="69"/>
                  </a:lnTo>
                  <a:lnTo>
                    <a:pt x="94" y="69"/>
                  </a:lnTo>
                  <a:lnTo>
                    <a:pt x="94" y="67"/>
                  </a:lnTo>
                  <a:lnTo>
                    <a:pt x="95" y="67"/>
                  </a:lnTo>
                  <a:lnTo>
                    <a:pt x="96" y="6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9" name="Freeform 251"/>
            <p:cNvSpPr>
              <a:spLocks/>
            </p:cNvSpPr>
            <p:nvPr/>
          </p:nvSpPr>
          <p:spPr bwMode="auto">
            <a:xfrm>
              <a:off x="1343026" y="3168650"/>
              <a:ext cx="9525" cy="4762"/>
            </a:xfrm>
            <a:custGeom>
              <a:avLst/>
              <a:gdLst>
                <a:gd name="T0" fmla="*/ 1 w 6"/>
                <a:gd name="T1" fmla="*/ 0 h 3"/>
                <a:gd name="T2" fmla="*/ 1 w 6"/>
                <a:gd name="T3" fmla="*/ 0 h 3"/>
                <a:gd name="T4" fmla="*/ 2 w 6"/>
                <a:gd name="T5" fmla="*/ 1 h 3"/>
                <a:gd name="T6" fmla="*/ 4 w 6"/>
                <a:gd name="T7" fmla="*/ 1 h 3"/>
                <a:gd name="T8" fmla="*/ 6 w 6"/>
                <a:gd name="T9" fmla="*/ 2 h 3"/>
                <a:gd name="T10" fmla="*/ 6 w 6"/>
                <a:gd name="T11" fmla="*/ 3 h 3"/>
                <a:gd name="T12" fmla="*/ 4 w 6"/>
                <a:gd name="T13" fmla="*/ 3 h 3"/>
                <a:gd name="T14" fmla="*/ 2 w 6"/>
                <a:gd name="T15" fmla="*/ 3 h 3"/>
                <a:gd name="T16" fmla="*/ 1 w 6"/>
                <a:gd name="T17" fmla="*/ 1 h 3"/>
                <a:gd name="T18" fmla="*/ 0 w 6"/>
                <a:gd name="T19" fmla="*/ 0 h 3"/>
                <a:gd name="T20" fmla="*/ 1 w 6"/>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3">
                  <a:moveTo>
                    <a:pt x="1" y="0"/>
                  </a:moveTo>
                  <a:lnTo>
                    <a:pt x="1" y="0"/>
                  </a:lnTo>
                  <a:lnTo>
                    <a:pt x="2" y="1"/>
                  </a:lnTo>
                  <a:lnTo>
                    <a:pt x="4" y="1"/>
                  </a:lnTo>
                  <a:lnTo>
                    <a:pt x="6" y="2"/>
                  </a:lnTo>
                  <a:lnTo>
                    <a:pt x="6" y="3"/>
                  </a:lnTo>
                  <a:lnTo>
                    <a:pt x="4" y="3"/>
                  </a:lnTo>
                  <a:lnTo>
                    <a:pt x="2" y="3"/>
                  </a:lnTo>
                  <a:lnTo>
                    <a:pt x="1" y="1"/>
                  </a:lnTo>
                  <a:lnTo>
                    <a:pt x="0"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77" name="Freeform 252"/>
            <p:cNvSpPr>
              <a:spLocks/>
            </p:cNvSpPr>
            <p:nvPr/>
          </p:nvSpPr>
          <p:spPr bwMode="auto">
            <a:xfrm>
              <a:off x="2552701" y="3579813"/>
              <a:ext cx="82550" cy="52387"/>
            </a:xfrm>
            <a:custGeom>
              <a:avLst/>
              <a:gdLst>
                <a:gd name="T0" fmla="*/ 5 w 52"/>
                <a:gd name="T1" fmla="*/ 32 h 33"/>
                <a:gd name="T2" fmla="*/ 5 w 52"/>
                <a:gd name="T3" fmla="*/ 29 h 33"/>
                <a:gd name="T4" fmla="*/ 4 w 52"/>
                <a:gd name="T5" fmla="*/ 24 h 33"/>
                <a:gd name="T6" fmla="*/ 0 w 52"/>
                <a:gd name="T7" fmla="*/ 22 h 33"/>
                <a:gd name="T8" fmla="*/ 0 w 52"/>
                <a:gd name="T9" fmla="*/ 18 h 33"/>
                <a:gd name="T10" fmla="*/ 2 w 52"/>
                <a:gd name="T11" fmla="*/ 14 h 33"/>
                <a:gd name="T12" fmla="*/ 4 w 52"/>
                <a:gd name="T13" fmla="*/ 12 h 33"/>
                <a:gd name="T14" fmla="*/ 2 w 52"/>
                <a:gd name="T15" fmla="*/ 10 h 33"/>
                <a:gd name="T16" fmla="*/ 0 w 52"/>
                <a:gd name="T17" fmla="*/ 8 h 33"/>
                <a:gd name="T18" fmla="*/ 0 w 52"/>
                <a:gd name="T19" fmla="*/ 5 h 33"/>
                <a:gd name="T20" fmla="*/ 1 w 52"/>
                <a:gd name="T21" fmla="*/ 2 h 33"/>
                <a:gd name="T22" fmla="*/ 3 w 52"/>
                <a:gd name="T23" fmla="*/ 0 h 33"/>
                <a:gd name="T24" fmla="*/ 5 w 52"/>
                <a:gd name="T25" fmla="*/ 1 h 33"/>
                <a:gd name="T26" fmla="*/ 4 w 52"/>
                <a:gd name="T27" fmla="*/ 3 h 33"/>
                <a:gd name="T28" fmla="*/ 6 w 52"/>
                <a:gd name="T29" fmla="*/ 4 h 33"/>
                <a:gd name="T30" fmla="*/ 8 w 52"/>
                <a:gd name="T31" fmla="*/ 4 h 33"/>
                <a:gd name="T32" fmla="*/ 13 w 52"/>
                <a:gd name="T33" fmla="*/ 5 h 33"/>
                <a:gd name="T34" fmla="*/ 19 w 52"/>
                <a:gd name="T35" fmla="*/ 5 h 33"/>
                <a:gd name="T36" fmla="*/ 26 w 52"/>
                <a:gd name="T37" fmla="*/ 6 h 33"/>
                <a:gd name="T38" fmla="*/ 28 w 52"/>
                <a:gd name="T39" fmla="*/ 6 h 33"/>
                <a:gd name="T40" fmla="*/ 31 w 52"/>
                <a:gd name="T41" fmla="*/ 4 h 33"/>
                <a:gd name="T42" fmla="*/ 34 w 52"/>
                <a:gd name="T43" fmla="*/ 2 h 33"/>
                <a:gd name="T44" fmla="*/ 38 w 52"/>
                <a:gd name="T45" fmla="*/ 1 h 33"/>
                <a:gd name="T46" fmla="*/ 40 w 52"/>
                <a:gd name="T47" fmla="*/ 1 h 33"/>
                <a:gd name="T48" fmla="*/ 42 w 52"/>
                <a:gd name="T49" fmla="*/ 2 h 33"/>
                <a:gd name="T50" fmla="*/ 46 w 52"/>
                <a:gd name="T51" fmla="*/ 3 h 33"/>
                <a:gd name="T52" fmla="*/ 49 w 52"/>
                <a:gd name="T53" fmla="*/ 5 h 33"/>
                <a:gd name="T54" fmla="*/ 52 w 52"/>
                <a:gd name="T55" fmla="*/ 5 h 33"/>
                <a:gd name="T56" fmla="*/ 51 w 52"/>
                <a:gd name="T57" fmla="*/ 7 h 33"/>
                <a:gd name="T58" fmla="*/ 50 w 52"/>
                <a:gd name="T59" fmla="*/ 9 h 33"/>
                <a:gd name="T60" fmla="*/ 48 w 52"/>
                <a:gd name="T61" fmla="*/ 10 h 33"/>
                <a:gd name="T62" fmla="*/ 46 w 52"/>
                <a:gd name="T63" fmla="*/ 12 h 33"/>
                <a:gd name="T64" fmla="*/ 46 w 52"/>
                <a:gd name="T65" fmla="*/ 16 h 33"/>
                <a:gd name="T66" fmla="*/ 44 w 52"/>
                <a:gd name="T67" fmla="*/ 17 h 33"/>
                <a:gd name="T68" fmla="*/ 44 w 52"/>
                <a:gd name="T69" fmla="*/ 18 h 33"/>
                <a:gd name="T70" fmla="*/ 42 w 52"/>
                <a:gd name="T71" fmla="*/ 19 h 33"/>
                <a:gd name="T72" fmla="*/ 43 w 52"/>
                <a:gd name="T73" fmla="*/ 20 h 33"/>
                <a:gd name="T74" fmla="*/ 44 w 52"/>
                <a:gd name="T75" fmla="*/ 20 h 33"/>
                <a:gd name="T76" fmla="*/ 44 w 52"/>
                <a:gd name="T77" fmla="*/ 21 h 33"/>
                <a:gd name="T78" fmla="*/ 45 w 52"/>
                <a:gd name="T79" fmla="*/ 22 h 33"/>
                <a:gd name="T80" fmla="*/ 46 w 52"/>
                <a:gd name="T81" fmla="*/ 24 h 33"/>
                <a:gd name="T82" fmla="*/ 46 w 52"/>
                <a:gd name="T83" fmla="*/ 26 h 33"/>
                <a:gd name="T84" fmla="*/ 45 w 52"/>
                <a:gd name="T85" fmla="*/ 26 h 33"/>
                <a:gd name="T86" fmla="*/ 42 w 52"/>
                <a:gd name="T87" fmla="*/ 26 h 33"/>
                <a:gd name="T88" fmla="*/ 39 w 52"/>
                <a:gd name="T89" fmla="*/ 24 h 33"/>
                <a:gd name="T90" fmla="*/ 36 w 52"/>
                <a:gd name="T91" fmla="*/ 26 h 33"/>
                <a:gd name="T92" fmla="*/ 34 w 52"/>
                <a:gd name="T93" fmla="*/ 26 h 33"/>
                <a:gd name="T94" fmla="*/ 33 w 52"/>
                <a:gd name="T95" fmla="*/ 27 h 33"/>
                <a:gd name="T96" fmla="*/ 31 w 52"/>
                <a:gd name="T97" fmla="*/ 27 h 33"/>
                <a:gd name="T98" fmla="*/ 31 w 52"/>
                <a:gd name="T99" fmla="*/ 31 h 33"/>
                <a:gd name="T100" fmla="*/ 29 w 52"/>
                <a:gd name="T101" fmla="*/ 32 h 33"/>
                <a:gd name="T102" fmla="*/ 26 w 52"/>
                <a:gd name="T103" fmla="*/ 33 h 33"/>
                <a:gd name="T104" fmla="*/ 20 w 52"/>
                <a:gd name="T105" fmla="*/ 31 h 33"/>
                <a:gd name="T106" fmla="*/ 19 w 52"/>
                <a:gd name="T107" fmla="*/ 29 h 33"/>
                <a:gd name="T108" fmla="*/ 17 w 52"/>
                <a:gd name="T109" fmla="*/ 29 h 33"/>
                <a:gd name="T110" fmla="*/ 13 w 52"/>
                <a:gd name="T111" fmla="*/ 31 h 33"/>
                <a:gd name="T112" fmla="*/ 10 w 52"/>
                <a:gd name="T113" fmla="*/ 31 h 33"/>
                <a:gd name="T114" fmla="*/ 7 w 52"/>
                <a:gd name="T115" fmla="*/ 32 h 33"/>
                <a:gd name="T116" fmla="*/ 5 w 52"/>
                <a:gd name="T117" fmla="*/ 3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2" h="33">
                  <a:moveTo>
                    <a:pt x="5" y="32"/>
                  </a:moveTo>
                  <a:lnTo>
                    <a:pt x="5" y="29"/>
                  </a:lnTo>
                  <a:lnTo>
                    <a:pt x="4" y="24"/>
                  </a:lnTo>
                  <a:lnTo>
                    <a:pt x="0" y="22"/>
                  </a:lnTo>
                  <a:lnTo>
                    <a:pt x="0" y="18"/>
                  </a:lnTo>
                  <a:lnTo>
                    <a:pt x="2" y="14"/>
                  </a:lnTo>
                  <a:lnTo>
                    <a:pt x="4" y="12"/>
                  </a:lnTo>
                  <a:lnTo>
                    <a:pt x="2" y="10"/>
                  </a:lnTo>
                  <a:lnTo>
                    <a:pt x="0" y="8"/>
                  </a:lnTo>
                  <a:lnTo>
                    <a:pt x="0" y="5"/>
                  </a:lnTo>
                  <a:lnTo>
                    <a:pt x="1" y="2"/>
                  </a:lnTo>
                  <a:lnTo>
                    <a:pt x="3" y="0"/>
                  </a:lnTo>
                  <a:lnTo>
                    <a:pt x="5" y="1"/>
                  </a:lnTo>
                  <a:lnTo>
                    <a:pt x="4" y="3"/>
                  </a:lnTo>
                  <a:lnTo>
                    <a:pt x="6" y="4"/>
                  </a:lnTo>
                  <a:lnTo>
                    <a:pt x="8" y="4"/>
                  </a:lnTo>
                  <a:lnTo>
                    <a:pt x="13" y="5"/>
                  </a:lnTo>
                  <a:lnTo>
                    <a:pt x="19" y="5"/>
                  </a:lnTo>
                  <a:lnTo>
                    <a:pt x="26" y="6"/>
                  </a:lnTo>
                  <a:lnTo>
                    <a:pt x="28" y="6"/>
                  </a:lnTo>
                  <a:lnTo>
                    <a:pt x="31" y="4"/>
                  </a:lnTo>
                  <a:lnTo>
                    <a:pt x="34" y="2"/>
                  </a:lnTo>
                  <a:lnTo>
                    <a:pt x="38" y="1"/>
                  </a:lnTo>
                  <a:lnTo>
                    <a:pt x="40" y="1"/>
                  </a:lnTo>
                  <a:lnTo>
                    <a:pt x="42" y="2"/>
                  </a:lnTo>
                  <a:lnTo>
                    <a:pt x="46" y="3"/>
                  </a:lnTo>
                  <a:lnTo>
                    <a:pt x="49" y="5"/>
                  </a:lnTo>
                  <a:lnTo>
                    <a:pt x="52" y="5"/>
                  </a:lnTo>
                  <a:lnTo>
                    <a:pt x="51" y="7"/>
                  </a:lnTo>
                  <a:lnTo>
                    <a:pt x="50" y="9"/>
                  </a:lnTo>
                  <a:lnTo>
                    <a:pt x="48" y="10"/>
                  </a:lnTo>
                  <a:lnTo>
                    <a:pt x="46" y="12"/>
                  </a:lnTo>
                  <a:lnTo>
                    <a:pt x="46" y="16"/>
                  </a:lnTo>
                  <a:lnTo>
                    <a:pt x="44" y="17"/>
                  </a:lnTo>
                  <a:lnTo>
                    <a:pt x="44" y="18"/>
                  </a:lnTo>
                  <a:lnTo>
                    <a:pt x="42" y="19"/>
                  </a:lnTo>
                  <a:lnTo>
                    <a:pt x="43" y="20"/>
                  </a:lnTo>
                  <a:lnTo>
                    <a:pt x="44" y="20"/>
                  </a:lnTo>
                  <a:lnTo>
                    <a:pt x="44" y="21"/>
                  </a:lnTo>
                  <a:lnTo>
                    <a:pt x="45" y="22"/>
                  </a:lnTo>
                  <a:lnTo>
                    <a:pt x="46" y="24"/>
                  </a:lnTo>
                  <a:lnTo>
                    <a:pt x="46" y="26"/>
                  </a:lnTo>
                  <a:lnTo>
                    <a:pt x="45" y="26"/>
                  </a:lnTo>
                  <a:lnTo>
                    <a:pt x="42" y="26"/>
                  </a:lnTo>
                  <a:lnTo>
                    <a:pt x="39" y="24"/>
                  </a:lnTo>
                  <a:lnTo>
                    <a:pt x="36" y="26"/>
                  </a:lnTo>
                  <a:lnTo>
                    <a:pt x="34" y="26"/>
                  </a:lnTo>
                  <a:lnTo>
                    <a:pt x="33" y="27"/>
                  </a:lnTo>
                  <a:lnTo>
                    <a:pt x="31" y="27"/>
                  </a:lnTo>
                  <a:lnTo>
                    <a:pt x="31" y="31"/>
                  </a:lnTo>
                  <a:lnTo>
                    <a:pt x="29" y="32"/>
                  </a:lnTo>
                  <a:lnTo>
                    <a:pt x="26" y="33"/>
                  </a:lnTo>
                  <a:lnTo>
                    <a:pt x="20" y="31"/>
                  </a:lnTo>
                  <a:lnTo>
                    <a:pt x="19" y="29"/>
                  </a:lnTo>
                  <a:lnTo>
                    <a:pt x="17" y="29"/>
                  </a:lnTo>
                  <a:lnTo>
                    <a:pt x="13" y="31"/>
                  </a:lnTo>
                  <a:lnTo>
                    <a:pt x="10" y="31"/>
                  </a:lnTo>
                  <a:lnTo>
                    <a:pt x="7" y="32"/>
                  </a:lnTo>
                  <a:lnTo>
                    <a:pt x="5" y="3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78" name="Freeform 253"/>
            <p:cNvSpPr>
              <a:spLocks/>
            </p:cNvSpPr>
            <p:nvPr/>
          </p:nvSpPr>
          <p:spPr bwMode="auto">
            <a:xfrm>
              <a:off x="2451101" y="3560763"/>
              <a:ext cx="3175" cy="4762"/>
            </a:xfrm>
            <a:custGeom>
              <a:avLst/>
              <a:gdLst>
                <a:gd name="T0" fmla="*/ 0 w 2"/>
                <a:gd name="T1" fmla="*/ 0 h 3"/>
                <a:gd name="T2" fmla="*/ 0 w 2"/>
                <a:gd name="T3" fmla="*/ 2 h 3"/>
                <a:gd name="T4" fmla="*/ 2 w 2"/>
                <a:gd name="T5" fmla="*/ 3 h 3"/>
                <a:gd name="T6" fmla="*/ 2 w 2"/>
                <a:gd name="T7" fmla="*/ 3 h 3"/>
                <a:gd name="T8" fmla="*/ 1 w 2"/>
                <a:gd name="T9" fmla="*/ 3 h 3"/>
                <a:gd name="T10" fmla="*/ 0 w 2"/>
                <a:gd name="T11" fmla="*/ 3 h 3"/>
                <a:gd name="T12" fmla="*/ 0 w 2"/>
                <a:gd name="T13" fmla="*/ 2 h 3"/>
                <a:gd name="T14" fmla="*/ 0 w 2"/>
                <a:gd name="T15" fmla="*/ 1 h 3"/>
                <a:gd name="T16" fmla="*/ 0 w 2"/>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0" y="0"/>
                  </a:moveTo>
                  <a:lnTo>
                    <a:pt x="0" y="2"/>
                  </a:lnTo>
                  <a:lnTo>
                    <a:pt x="2" y="3"/>
                  </a:lnTo>
                  <a:lnTo>
                    <a:pt x="2" y="3"/>
                  </a:lnTo>
                  <a:lnTo>
                    <a:pt x="1" y="3"/>
                  </a:lnTo>
                  <a:lnTo>
                    <a:pt x="0" y="3"/>
                  </a:lnTo>
                  <a:lnTo>
                    <a:pt x="0" y="2"/>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79" name="Freeform 254"/>
            <p:cNvSpPr>
              <a:spLocks/>
            </p:cNvSpPr>
            <p:nvPr/>
          </p:nvSpPr>
          <p:spPr bwMode="auto">
            <a:xfrm>
              <a:off x="2447926" y="3562350"/>
              <a:ext cx="3175" cy="9525"/>
            </a:xfrm>
            <a:custGeom>
              <a:avLst/>
              <a:gdLst>
                <a:gd name="T0" fmla="*/ 0 w 2"/>
                <a:gd name="T1" fmla="*/ 1 h 6"/>
                <a:gd name="T2" fmla="*/ 0 w 2"/>
                <a:gd name="T3" fmla="*/ 0 h 6"/>
                <a:gd name="T4" fmla="*/ 0 w 2"/>
                <a:gd name="T5" fmla="*/ 0 h 6"/>
                <a:gd name="T6" fmla="*/ 1 w 2"/>
                <a:gd name="T7" fmla="*/ 1 h 6"/>
                <a:gd name="T8" fmla="*/ 1 w 2"/>
                <a:gd name="T9" fmla="*/ 1 h 6"/>
                <a:gd name="T10" fmla="*/ 1 w 2"/>
                <a:gd name="T11" fmla="*/ 3 h 6"/>
                <a:gd name="T12" fmla="*/ 1 w 2"/>
                <a:gd name="T13" fmla="*/ 4 h 6"/>
                <a:gd name="T14" fmla="*/ 2 w 2"/>
                <a:gd name="T15" fmla="*/ 6 h 6"/>
                <a:gd name="T16" fmla="*/ 0 w 2"/>
                <a:gd name="T17" fmla="*/ 3 h 6"/>
                <a:gd name="T18" fmla="*/ 0 w 2"/>
                <a:gd name="T19" fmla="*/ 3 h 6"/>
                <a:gd name="T20" fmla="*/ 1 w 2"/>
                <a:gd name="T21" fmla="*/ 3 h 6"/>
                <a:gd name="T22" fmla="*/ 1 w 2"/>
                <a:gd name="T23" fmla="*/ 2 h 6"/>
                <a:gd name="T24" fmla="*/ 0 w 2"/>
                <a:gd name="T25"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6">
                  <a:moveTo>
                    <a:pt x="0" y="1"/>
                  </a:moveTo>
                  <a:lnTo>
                    <a:pt x="0" y="0"/>
                  </a:lnTo>
                  <a:lnTo>
                    <a:pt x="0" y="0"/>
                  </a:lnTo>
                  <a:lnTo>
                    <a:pt x="1" y="1"/>
                  </a:lnTo>
                  <a:lnTo>
                    <a:pt x="1" y="1"/>
                  </a:lnTo>
                  <a:lnTo>
                    <a:pt x="1" y="3"/>
                  </a:lnTo>
                  <a:lnTo>
                    <a:pt x="1" y="4"/>
                  </a:lnTo>
                  <a:lnTo>
                    <a:pt x="2" y="6"/>
                  </a:lnTo>
                  <a:lnTo>
                    <a:pt x="0" y="3"/>
                  </a:lnTo>
                  <a:lnTo>
                    <a:pt x="0" y="3"/>
                  </a:lnTo>
                  <a:lnTo>
                    <a:pt x="1" y="3"/>
                  </a:lnTo>
                  <a:lnTo>
                    <a:pt x="1" y="2"/>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0" name="Freeform 255"/>
            <p:cNvSpPr>
              <a:spLocks/>
            </p:cNvSpPr>
            <p:nvPr/>
          </p:nvSpPr>
          <p:spPr bwMode="auto">
            <a:xfrm>
              <a:off x="2476501" y="3594100"/>
              <a:ext cx="4763" cy="1587"/>
            </a:xfrm>
            <a:custGeom>
              <a:avLst/>
              <a:gdLst>
                <a:gd name="T0" fmla="*/ 0 w 3"/>
                <a:gd name="T1" fmla="*/ 0 h 1"/>
                <a:gd name="T2" fmla="*/ 0 w 3"/>
                <a:gd name="T3" fmla="*/ 0 h 1"/>
                <a:gd name="T4" fmla="*/ 2 w 3"/>
                <a:gd name="T5" fmla="*/ 1 h 1"/>
                <a:gd name="T6" fmla="*/ 3 w 3"/>
                <a:gd name="T7" fmla="*/ 1 h 1"/>
                <a:gd name="T8" fmla="*/ 3 w 3"/>
                <a:gd name="T9" fmla="*/ 1 h 1"/>
                <a:gd name="T10" fmla="*/ 3 w 3"/>
                <a:gd name="T11" fmla="*/ 1 h 1"/>
                <a:gd name="T12" fmla="*/ 2 w 3"/>
                <a:gd name="T13" fmla="*/ 1 h 1"/>
                <a:gd name="T14" fmla="*/ 0 w 3"/>
                <a:gd name="T15" fmla="*/ 1 h 1"/>
                <a:gd name="T16" fmla="*/ 0 w 3"/>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
                  <a:moveTo>
                    <a:pt x="0" y="0"/>
                  </a:moveTo>
                  <a:lnTo>
                    <a:pt x="0" y="0"/>
                  </a:lnTo>
                  <a:lnTo>
                    <a:pt x="2" y="1"/>
                  </a:lnTo>
                  <a:lnTo>
                    <a:pt x="3" y="1"/>
                  </a:lnTo>
                  <a:lnTo>
                    <a:pt x="3" y="1"/>
                  </a:lnTo>
                  <a:lnTo>
                    <a:pt x="3" y="1"/>
                  </a:lnTo>
                  <a:lnTo>
                    <a:pt x="2" y="1"/>
                  </a:lnTo>
                  <a:lnTo>
                    <a:pt x="0"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1" name="Freeform 256"/>
            <p:cNvSpPr>
              <a:spLocks/>
            </p:cNvSpPr>
            <p:nvPr/>
          </p:nvSpPr>
          <p:spPr bwMode="auto">
            <a:xfrm>
              <a:off x="2479676" y="3602038"/>
              <a:ext cx="4763" cy="0"/>
            </a:xfrm>
            <a:custGeom>
              <a:avLst/>
              <a:gdLst>
                <a:gd name="T0" fmla="*/ 0 w 3"/>
                <a:gd name="T1" fmla="*/ 0 w 3"/>
                <a:gd name="T2" fmla="*/ 2 w 3"/>
                <a:gd name="T3" fmla="*/ 3 w 3"/>
                <a:gd name="T4" fmla="*/ 3 w 3"/>
                <a:gd name="T5" fmla="*/ 0 w 3"/>
                <a:gd name="T6" fmla="*/ 0 w 3"/>
              </a:gdLst>
              <a:ahLst/>
              <a:cxnLst>
                <a:cxn ang="0">
                  <a:pos x="T0" y="0"/>
                </a:cxn>
                <a:cxn ang="0">
                  <a:pos x="T1" y="0"/>
                </a:cxn>
                <a:cxn ang="0">
                  <a:pos x="T2" y="0"/>
                </a:cxn>
                <a:cxn ang="0">
                  <a:pos x="T3" y="0"/>
                </a:cxn>
                <a:cxn ang="0">
                  <a:pos x="T4" y="0"/>
                </a:cxn>
                <a:cxn ang="0">
                  <a:pos x="T5" y="0"/>
                </a:cxn>
                <a:cxn ang="0">
                  <a:pos x="T6" y="0"/>
                </a:cxn>
              </a:cxnLst>
              <a:rect l="0" t="0" r="r" b="b"/>
              <a:pathLst>
                <a:path w="3">
                  <a:moveTo>
                    <a:pt x="0" y="0"/>
                  </a:moveTo>
                  <a:lnTo>
                    <a:pt x="0" y="0"/>
                  </a:lnTo>
                  <a:lnTo>
                    <a:pt x="2" y="0"/>
                  </a:lnTo>
                  <a:lnTo>
                    <a:pt x="3" y="0"/>
                  </a:lnTo>
                  <a:lnTo>
                    <a:pt x="3" y="0"/>
                  </a:lnTo>
                  <a:lnTo>
                    <a:pt x="0" y="0"/>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4" name="Freeform 257"/>
            <p:cNvSpPr>
              <a:spLocks/>
            </p:cNvSpPr>
            <p:nvPr/>
          </p:nvSpPr>
          <p:spPr bwMode="auto">
            <a:xfrm>
              <a:off x="2484438" y="3600450"/>
              <a:ext cx="17463" cy="9525"/>
            </a:xfrm>
            <a:custGeom>
              <a:avLst/>
              <a:gdLst>
                <a:gd name="T0" fmla="*/ 11 w 11"/>
                <a:gd name="T1" fmla="*/ 6 h 6"/>
                <a:gd name="T2" fmla="*/ 7 w 11"/>
                <a:gd name="T3" fmla="*/ 3 h 6"/>
                <a:gd name="T4" fmla="*/ 4 w 11"/>
                <a:gd name="T5" fmla="*/ 3 h 6"/>
                <a:gd name="T6" fmla="*/ 2 w 11"/>
                <a:gd name="T7" fmla="*/ 1 h 6"/>
                <a:gd name="T8" fmla="*/ 0 w 11"/>
                <a:gd name="T9" fmla="*/ 1 h 6"/>
                <a:gd name="T10" fmla="*/ 1 w 11"/>
                <a:gd name="T11" fmla="*/ 0 h 6"/>
                <a:gd name="T12" fmla="*/ 2 w 11"/>
                <a:gd name="T13" fmla="*/ 0 h 6"/>
                <a:gd name="T14" fmla="*/ 3 w 11"/>
                <a:gd name="T15" fmla="*/ 1 h 6"/>
                <a:gd name="T16" fmla="*/ 4 w 11"/>
                <a:gd name="T17" fmla="*/ 1 h 6"/>
                <a:gd name="T18" fmla="*/ 5 w 11"/>
                <a:gd name="T19" fmla="*/ 1 h 6"/>
                <a:gd name="T20" fmla="*/ 6 w 11"/>
                <a:gd name="T21" fmla="*/ 1 h 6"/>
                <a:gd name="T22" fmla="*/ 6 w 11"/>
                <a:gd name="T23" fmla="*/ 1 h 6"/>
                <a:gd name="T24" fmla="*/ 7 w 11"/>
                <a:gd name="T25" fmla="*/ 3 h 6"/>
                <a:gd name="T26" fmla="*/ 8 w 11"/>
                <a:gd name="T27" fmla="*/ 3 h 6"/>
                <a:gd name="T28" fmla="*/ 9 w 11"/>
                <a:gd name="T29" fmla="*/ 4 h 6"/>
                <a:gd name="T30" fmla="*/ 11 w 11"/>
                <a:gd name="T31" fmla="*/ 4 h 6"/>
                <a:gd name="T32" fmla="*/ 11 w 11"/>
                <a:gd name="T33" fmla="*/ 5 h 6"/>
                <a:gd name="T34" fmla="*/ 11 w 11"/>
                <a:gd name="T35" fmla="*/ 5 h 6"/>
                <a:gd name="T36" fmla="*/ 11 w 11"/>
                <a:gd name="T3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6">
                  <a:moveTo>
                    <a:pt x="11" y="6"/>
                  </a:moveTo>
                  <a:lnTo>
                    <a:pt x="7" y="3"/>
                  </a:lnTo>
                  <a:lnTo>
                    <a:pt x="4" y="3"/>
                  </a:lnTo>
                  <a:lnTo>
                    <a:pt x="2" y="1"/>
                  </a:lnTo>
                  <a:lnTo>
                    <a:pt x="0" y="1"/>
                  </a:lnTo>
                  <a:lnTo>
                    <a:pt x="1" y="0"/>
                  </a:lnTo>
                  <a:lnTo>
                    <a:pt x="2" y="0"/>
                  </a:lnTo>
                  <a:lnTo>
                    <a:pt x="3" y="1"/>
                  </a:lnTo>
                  <a:lnTo>
                    <a:pt x="4" y="1"/>
                  </a:lnTo>
                  <a:lnTo>
                    <a:pt x="5" y="1"/>
                  </a:lnTo>
                  <a:lnTo>
                    <a:pt x="6" y="1"/>
                  </a:lnTo>
                  <a:lnTo>
                    <a:pt x="6" y="1"/>
                  </a:lnTo>
                  <a:lnTo>
                    <a:pt x="7" y="3"/>
                  </a:lnTo>
                  <a:lnTo>
                    <a:pt x="8" y="3"/>
                  </a:lnTo>
                  <a:lnTo>
                    <a:pt x="9" y="4"/>
                  </a:lnTo>
                  <a:lnTo>
                    <a:pt x="11" y="4"/>
                  </a:lnTo>
                  <a:lnTo>
                    <a:pt x="11" y="5"/>
                  </a:lnTo>
                  <a:lnTo>
                    <a:pt x="11" y="5"/>
                  </a:lnTo>
                  <a:lnTo>
                    <a:pt x="11" y="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5" name="Freeform 258"/>
            <p:cNvSpPr>
              <a:spLocks/>
            </p:cNvSpPr>
            <p:nvPr/>
          </p:nvSpPr>
          <p:spPr bwMode="auto">
            <a:xfrm>
              <a:off x="2438401" y="3535363"/>
              <a:ext cx="76200" cy="66675"/>
            </a:xfrm>
            <a:custGeom>
              <a:avLst/>
              <a:gdLst>
                <a:gd name="T0" fmla="*/ 38 w 48"/>
                <a:gd name="T1" fmla="*/ 10 h 42"/>
                <a:gd name="T2" fmla="*/ 32 w 48"/>
                <a:gd name="T3" fmla="*/ 8 h 42"/>
                <a:gd name="T4" fmla="*/ 27 w 48"/>
                <a:gd name="T5" fmla="*/ 2 h 42"/>
                <a:gd name="T6" fmla="*/ 24 w 48"/>
                <a:gd name="T7" fmla="*/ 2 h 42"/>
                <a:gd name="T8" fmla="*/ 22 w 48"/>
                <a:gd name="T9" fmla="*/ 1 h 42"/>
                <a:gd name="T10" fmla="*/ 22 w 48"/>
                <a:gd name="T11" fmla="*/ 3 h 42"/>
                <a:gd name="T12" fmla="*/ 20 w 48"/>
                <a:gd name="T13" fmla="*/ 4 h 42"/>
                <a:gd name="T14" fmla="*/ 16 w 48"/>
                <a:gd name="T15" fmla="*/ 6 h 42"/>
                <a:gd name="T16" fmla="*/ 18 w 48"/>
                <a:gd name="T17" fmla="*/ 9 h 42"/>
                <a:gd name="T18" fmla="*/ 14 w 48"/>
                <a:gd name="T19" fmla="*/ 12 h 42"/>
                <a:gd name="T20" fmla="*/ 14 w 48"/>
                <a:gd name="T21" fmla="*/ 15 h 42"/>
                <a:gd name="T22" fmla="*/ 12 w 48"/>
                <a:gd name="T23" fmla="*/ 14 h 42"/>
                <a:gd name="T24" fmla="*/ 11 w 48"/>
                <a:gd name="T25" fmla="*/ 14 h 42"/>
                <a:gd name="T26" fmla="*/ 8 w 48"/>
                <a:gd name="T27" fmla="*/ 12 h 42"/>
                <a:gd name="T28" fmla="*/ 4 w 48"/>
                <a:gd name="T29" fmla="*/ 14 h 42"/>
                <a:gd name="T30" fmla="*/ 1 w 48"/>
                <a:gd name="T31" fmla="*/ 14 h 42"/>
                <a:gd name="T32" fmla="*/ 2 w 48"/>
                <a:gd name="T33" fmla="*/ 20 h 42"/>
                <a:gd name="T34" fmla="*/ 6 w 48"/>
                <a:gd name="T35" fmla="*/ 18 h 42"/>
                <a:gd name="T36" fmla="*/ 10 w 48"/>
                <a:gd name="T37" fmla="*/ 17 h 42"/>
                <a:gd name="T38" fmla="*/ 11 w 48"/>
                <a:gd name="T39" fmla="*/ 20 h 42"/>
                <a:gd name="T40" fmla="*/ 16 w 48"/>
                <a:gd name="T41" fmla="*/ 27 h 42"/>
                <a:gd name="T42" fmla="*/ 14 w 48"/>
                <a:gd name="T43" fmla="*/ 28 h 42"/>
                <a:gd name="T44" fmla="*/ 18 w 48"/>
                <a:gd name="T45" fmla="*/ 32 h 42"/>
                <a:gd name="T46" fmla="*/ 20 w 48"/>
                <a:gd name="T47" fmla="*/ 36 h 42"/>
                <a:gd name="T48" fmla="*/ 28 w 48"/>
                <a:gd name="T49" fmla="*/ 37 h 42"/>
                <a:gd name="T50" fmla="*/ 33 w 48"/>
                <a:gd name="T51" fmla="*/ 42 h 42"/>
                <a:gd name="T52" fmla="*/ 30 w 48"/>
                <a:gd name="T53" fmla="*/ 36 h 42"/>
                <a:gd name="T54" fmla="*/ 26 w 48"/>
                <a:gd name="T55" fmla="*/ 32 h 42"/>
                <a:gd name="T56" fmla="*/ 23 w 48"/>
                <a:gd name="T57" fmla="*/ 29 h 42"/>
                <a:gd name="T58" fmla="*/ 22 w 48"/>
                <a:gd name="T59" fmla="*/ 26 h 42"/>
                <a:gd name="T60" fmla="*/ 21 w 48"/>
                <a:gd name="T61" fmla="*/ 24 h 42"/>
                <a:gd name="T62" fmla="*/ 19 w 48"/>
                <a:gd name="T63" fmla="*/ 21 h 42"/>
                <a:gd name="T64" fmla="*/ 18 w 48"/>
                <a:gd name="T65" fmla="*/ 19 h 42"/>
                <a:gd name="T66" fmla="*/ 19 w 48"/>
                <a:gd name="T67" fmla="*/ 15 h 42"/>
                <a:gd name="T68" fmla="*/ 22 w 48"/>
                <a:gd name="T69" fmla="*/ 18 h 42"/>
                <a:gd name="T70" fmla="*/ 27 w 48"/>
                <a:gd name="T71" fmla="*/ 16 h 42"/>
                <a:gd name="T72" fmla="*/ 30 w 48"/>
                <a:gd name="T73" fmla="*/ 16 h 42"/>
                <a:gd name="T74" fmla="*/ 32 w 48"/>
                <a:gd name="T75" fmla="*/ 16 h 42"/>
                <a:gd name="T76" fmla="*/ 34 w 48"/>
                <a:gd name="T77" fmla="*/ 16 h 42"/>
                <a:gd name="T78" fmla="*/ 36 w 48"/>
                <a:gd name="T79" fmla="*/ 16 h 42"/>
                <a:gd name="T80" fmla="*/ 38 w 48"/>
                <a:gd name="T81" fmla="*/ 17 h 42"/>
                <a:gd name="T82" fmla="*/ 41 w 48"/>
                <a:gd name="T83" fmla="*/ 18 h 42"/>
                <a:gd name="T84" fmla="*/ 42 w 48"/>
                <a:gd name="T85" fmla="*/ 17 h 42"/>
                <a:gd name="T86" fmla="*/ 43 w 48"/>
                <a:gd name="T87" fmla="*/ 19 h 42"/>
                <a:gd name="T88" fmla="*/ 46 w 48"/>
                <a:gd name="T89" fmla="*/ 19 h 42"/>
                <a:gd name="T90" fmla="*/ 46 w 48"/>
                <a:gd name="T91" fmla="*/ 17 h 42"/>
                <a:gd name="T92" fmla="*/ 46 w 48"/>
                <a:gd name="T93" fmla="*/ 16 h 42"/>
                <a:gd name="T94" fmla="*/ 48 w 48"/>
                <a:gd name="T95" fmla="*/ 16 h 42"/>
                <a:gd name="T96" fmla="*/ 47 w 48"/>
                <a:gd name="T97" fmla="*/ 15 h 42"/>
                <a:gd name="T98" fmla="*/ 45 w 48"/>
                <a:gd name="T99" fmla="*/ 14 h 42"/>
                <a:gd name="T100" fmla="*/ 44 w 48"/>
                <a:gd name="T101" fmla="*/ 14 h 42"/>
                <a:gd name="T102" fmla="*/ 44 w 48"/>
                <a:gd name="T103" fmla="*/ 13 h 42"/>
                <a:gd name="T104" fmla="*/ 45 w 48"/>
                <a:gd name="T105" fmla="*/ 12 h 42"/>
                <a:gd name="T106" fmla="*/ 44 w 48"/>
                <a:gd name="T107" fmla="*/ 12 h 42"/>
                <a:gd name="T108" fmla="*/ 44 w 48"/>
                <a:gd name="T109" fmla="*/ 12 h 42"/>
                <a:gd name="T110" fmla="*/ 44 w 48"/>
                <a:gd name="T111" fmla="*/ 10 h 42"/>
                <a:gd name="T112" fmla="*/ 42 w 48"/>
                <a:gd name="T113"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 h="42">
                  <a:moveTo>
                    <a:pt x="42" y="8"/>
                  </a:moveTo>
                  <a:lnTo>
                    <a:pt x="40" y="9"/>
                  </a:lnTo>
                  <a:lnTo>
                    <a:pt x="38" y="10"/>
                  </a:lnTo>
                  <a:lnTo>
                    <a:pt x="36" y="10"/>
                  </a:lnTo>
                  <a:lnTo>
                    <a:pt x="34" y="8"/>
                  </a:lnTo>
                  <a:lnTo>
                    <a:pt x="32" y="8"/>
                  </a:lnTo>
                  <a:lnTo>
                    <a:pt x="30" y="6"/>
                  </a:lnTo>
                  <a:lnTo>
                    <a:pt x="28" y="4"/>
                  </a:lnTo>
                  <a:lnTo>
                    <a:pt x="27" y="2"/>
                  </a:lnTo>
                  <a:lnTo>
                    <a:pt x="25" y="2"/>
                  </a:lnTo>
                  <a:lnTo>
                    <a:pt x="25" y="1"/>
                  </a:lnTo>
                  <a:lnTo>
                    <a:pt x="24" y="2"/>
                  </a:lnTo>
                  <a:lnTo>
                    <a:pt x="23" y="0"/>
                  </a:lnTo>
                  <a:lnTo>
                    <a:pt x="22" y="0"/>
                  </a:lnTo>
                  <a:lnTo>
                    <a:pt x="22" y="1"/>
                  </a:lnTo>
                  <a:lnTo>
                    <a:pt x="22" y="2"/>
                  </a:lnTo>
                  <a:lnTo>
                    <a:pt x="22" y="3"/>
                  </a:lnTo>
                  <a:lnTo>
                    <a:pt x="22" y="3"/>
                  </a:lnTo>
                  <a:lnTo>
                    <a:pt x="22" y="3"/>
                  </a:lnTo>
                  <a:lnTo>
                    <a:pt x="20" y="3"/>
                  </a:lnTo>
                  <a:lnTo>
                    <a:pt x="20" y="4"/>
                  </a:lnTo>
                  <a:lnTo>
                    <a:pt x="20" y="4"/>
                  </a:lnTo>
                  <a:lnTo>
                    <a:pt x="17" y="5"/>
                  </a:lnTo>
                  <a:lnTo>
                    <a:pt x="16" y="6"/>
                  </a:lnTo>
                  <a:lnTo>
                    <a:pt x="17" y="6"/>
                  </a:lnTo>
                  <a:lnTo>
                    <a:pt x="18" y="7"/>
                  </a:lnTo>
                  <a:lnTo>
                    <a:pt x="18" y="9"/>
                  </a:lnTo>
                  <a:lnTo>
                    <a:pt x="17" y="10"/>
                  </a:lnTo>
                  <a:lnTo>
                    <a:pt x="16" y="10"/>
                  </a:lnTo>
                  <a:lnTo>
                    <a:pt x="14" y="12"/>
                  </a:lnTo>
                  <a:lnTo>
                    <a:pt x="14" y="12"/>
                  </a:lnTo>
                  <a:lnTo>
                    <a:pt x="14" y="13"/>
                  </a:lnTo>
                  <a:lnTo>
                    <a:pt x="14" y="15"/>
                  </a:lnTo>
                  <a:lnTo>
                    <a:pt x="14" y="15"/>
                  </a:lnTo>
                  <a:lnTo>
                    <a:pt x="13" y="15"/>
                  </a:lnTo>
                  <a:lnTo>
                    <a:pt x="12" y="14"/>
                  </a:lnTo>
                  <a:lnTo>
                    <a:pt x="12" y="14"/>
                  </a:lnTo>
                  <a:lnTo>
                    <a:pt x="12" y="14"/>
                  </a:lnTo>
                  <a:lnTo>
                    <a:pt x="11" y="14"/>
                  </a:lnTo>
                  <a:lnTo>
                    <a:pt x="11" y="14"/>
                  </a:lnTo>
                  <a:lnTo>
                    <a:pt x="10" y="14"/>
                  </a:lnTo>
                  <a:lnTo>
                    <a:pt x="8" y="12"/>
                  </a:lnTo>
                  <a:lnTo>
                    <a:pt x="8" y="12"/>
                  </a:lnTo>
                  <a:lnTo>
                    <a:pt x="7" y="14"/>
                  </a:lnTo>
                  <a:lnTo>
                    <a:pt x="4" y="14"/>
                  </a:lnTo>
                  <a:lnTo>
                    <a:pt x="4" y="14"/>
                  </a:lnTo>
                  <a:lnTo>
                    <a:pt x="3" y="14"/>
                  </a:lnTo>
                  <a:lnTo>
                    <a:pt x="1" y="14"/>
                  </a:lnTo>
                  <a:lnTo>
                    <a:pt x="0" y="14"/>
                  </a:lnTo>
                  <a:lnTo>
                    <a:pt x="0" y="16"/>
                  </a:lnTo>
                  <a:lnTo>
                    <a:pt x="2" y="20"/>
                  </a:lnTo>
                  <a:lnTo>
                    <a:pt x="3" y="21"/>
                  </a:lnTo>
                  <a:lnTo>
                    <a:pt x="4" y="21"/>
                  </a:lnTo>
                  <a:lnTo>
                    <a:pt x="6" y="18"/>
                  </a:lnTo>
                  <a:lnTo>
                    <a:pt x="7" y="15"/>
                  </a:lnTo>
                  <a:lnTo>
                    <a:pt x="8" y="16"/>
                  </a:lnTo>
                  <a:lnTo>
                    <a:pt x="10" y="17"/>
                  </a:lnTo>
                  <a:lnTo>
                    <a:pt x="10" y="17"/>
                  </a:lnTo>
                  <a:lnTo>
                    <a:pt x="11" y="18"/>
                  </a:lnTo>
                  <a:lnTo>
                    <a:pt x="11" y="20"/>
                  </a:lnTo>
                  <a:lnTo>
                    <a:pt x="11" y="22"/>
                  </a:lnTo>
                  <a:lnTo>
                    <a:pt x="12" y="24"/>
                  </a:lnTo>
                  <a:lnTo>
                    <a:pt x="16" y="27"/>
                  </a:lnTo>
                  <a:lnTo>
                    <a:pt x="14" y="27"/>
                  </a:lnTo>
                  <a:lnTo>
                    <a:pt x="14" y="28"/>
                  </a:lnTo>
                  <a:lnTo>
                    <a:pt x="14" y="28"/>
                  </a:lnTo>
                  <a:lnTo>
                    <a:pt x="15" y="30"/>
                  </a:lnTo>
                  <a:lnTo>
                    <a:pt x="17" y="32"/>
                  </a:lnTo>
                  <a:lnTo>
                    <a:pt x="18" y="32"/>
                  </a:lnTo>
                  <a:lnTo>
                    <a:pt x="20" y="34"/>
                  </a:lnTo>
                  <a:lnTo>
                    <a:pt x="20" y="35"/>
                  </a:lnTo>
                  <a:lnTo>
                    <a:pt x="20" y="36"/>
                  </a:lnTo>
                  <a:lnTo>
                    <a:pt x="23" y="36"/>
                  </a:lnTo>
                  <a:lnTo>
                    <a:pt x="25" y="36"/>
                  </a:lnTo>
                  <a:lnTo>
                    <a:pt x="28" y="37"/>
                  </a:lnTo>
                  <a:lnTo>
                    <a:pt x="30" y="38"/>
                  </a:lnTo>
                  <a:lnTo>
                    <a:pt x="32" y="41"/>
                  </a:lnTo>
                  <a:lnTo>
                    <a:pt x="33" y="42"/>
                  </a:lnTo>
                  <a:lnTo>
                    <a:pt x="34" y="41"/>
                  </a:lnTo>
                  <a:lnTo>
                    <a:pt x="30" y="38"/>
                  </a:lnTo>
                  <a:lnTo>
                    <a:pt x="30" y="36"/>
                  </a:lnTo>
                  <a:lnTo>
                    <a:pt x="30" y="35"/>
                  </a:lnTo>
                  <a:lnTo>
                    <a:pt x="29" y="35"/>
                  </a:lnTo>
                  <a:lnTo>
                    <a:pt x="26" y="32"/>
                  </a:lnTo>
                  <a:lnTo>
                    <a:pt x="26" y="31"/>
                  </a:lnTo>
                  <a:lnTo>
                    <a:pt x="24" y="29"/>
                  </a:lnTo>
                  <a:lnTo>
                    <a:pt x="23" y="29"/>
                  </a:lnTo>
                  <a:lnTo>
                    <a:pt x="22" y="27"/>
                  </a:lnTo>
                  <a:lnTo>
                    <a:pt x="22" y="27"/>
                  </a:lnTo>
                  <a:lnTo>
                    <a:pt x="22" y="26"/>
                  </a:lnTo>
                  <a:lnTo>
                    <a:pt x="22" y="26"/>
                  </a:lnTo>
                  <a:lnTo>
                    <a:pt x="21" y="24"/>
                  </a:lnTo>
                  <a:lnTo>
                    <a:pt x="21" y="24"/>
                  </a:lnTo>
                  <a:lnTo>
                    <a:pt x="20" y="23"/>
                  </a:lnTo>
                  <a:lnTo>
                    <a:pt x="20" y="21"/>
                  </a:lnTo>
                  <a:lnTo>
                    <a:pt x="19" y="21"/>
                  </a:lnTo>
                  <a:lnTo>
                    <a:pt x="18" y="20"/>
                  </a:lnTo>
                  <a:lnTo>
                    <a:pt x="18" y="20"/>
                  </a:lnTo>
                  <a:lnTo>
                    <a:pt x="18" y="19"/>
                  </a:lnTo>
                  <a:lnTo>
                    <a:pt x="18" y="19"/>
                  </a:lnTo>
                  <a:lnTo>
                    <a:pt x="18" y="16"/>
                  </a:lnTo>
                  <a:lnTo>
                    <a:pt x="19" y="15"/>
                  </a:lnTo>
                  <a:lnTo>
                    <a:pt x="20" y="15"/>
                  </a:lnTo>
                  <a:lnTo>
                    <a:pt x="20" y="16"/>
                  </a:lnTo>
                  <a:lnTo>
                    <a:pt x="22" y="18"/>
                  </a:lnTo>
                  <a:lnTo>
                    <a:pt x="23" y="18"/>
                  </a:lnTo>
                  <a:lnTo>
                    <a:pt x="24" y="15"/>
                  </a:lnTo>
                  <a:lnTo>
                    <a:pt x="27" y="16"/>
                  </a:lnTo>
                  <a:lnTo>
                    <a:pt x="28" y="15"/>
                  </a:lnTo>
                  <a:lnTo>
                    <a:pt x="28" y="15"/>
                  </a:lnTo>
                  <a:lnTo>
                    <a:pt x="30" y="16"/>
                  </a:lnTo>
                  <a:lnTo>
                    <a:pt x="30" y="16"/>
                  </a:lnTo>
                  <a:lnTo>
                    <a:pt x="31" y="16"/>
                  </a:lnTo>
                  <a:lnTo>
                    <a:pt x="32" y="16"/>
                  </a:lnTo>
                  <a:lnTo>
                    <a:pt x="34" y="17"/>
                  </a:lnTo>
                  <a:lnTo>
                    <a:pt x="34" y="16"/>
                  </a:lnTo>
                  <a:lnTo>
                    <a:pt x="34" y="16"/>
                  </a:lnTo>
                  <a:lnTo>
                    <a:pt x="35" y="18"/>
                  </a:lnTo>
                  <a:lnTo>
                    <a:pt x="36" y="18"/>
                  </a:lnTo>
                  <a:lnTo>
                    <a:pt x="36" y="16"/>
                  </a:lnTo>
                  <a:lnTo>
                    <a:pt x="37" y="16"/>
                  </a:lnTo>
                  <a:lnTo>
                    <a:pt x="38" y="17"/>
                  </a:lnTo>
                  <a:lnTo>
                    <a:pt x="38" y="17"/>
                  </a:lnTo>
                  <a:lnTo>
                    <a:pt x="38" y="16"/>
                  </a:lnTo>
                  <a:lnTo>
                    <a:pt x="40" y="17"/>
                  </a:lnTo>
                  <a:lnTo>
                    <a:pt x="41" y="18"/>
                  </a:lnTo>
                  <a:lnTo>
                    <a:pt x="41" y="18"/>
                  </a:lnTo>
                  <a:lnTo>
                    <a:pt x="41" y="17"/>
                  </a:lnTo>
                  <a:lnTo>
                    <a:pt x="42" y="17"/>
                  </a:lnTo>
                  <a:lnTo>
                    <a:pt x="43" y="18"/>
                  </a:lnTo>
                  <a:lnTo>
                    <a:pt x="43" y="19"/>
                  </a:lnTo>
                  <a:lnTo>
                    <a:pt x="43" y="19"/>
                  </a:lnTo>
                  <a:lnTo>
                    <a:pt x="44" y="20"/>
                  </a:lnTo>
                  <a:lnTo>
                    <a:pt x="45" y="20"/>
                  </a:lnTo>
                  <a:lnTo>
                    <a:pt x="46" y="19"/>
                  </a:lnTo>
                  <a:lnTo>
                    <a:pt x="46" y="18"/>
                  </a:lnTo>
                  <a:lnTo>
                    <a:pt x="46" y="18"/>
                  </a:lnTo>
                  <a:lnTo>
                    <a:pt x="46" y="17"/>
                  </a:lnTo>
                  <a:lnTo>
                    <a:pt x="46" y="16"/>
                  </a:lnTo>
                  <a:lnTo>
                    <a:pt x="46" y="16"/>
                  </a:lnTo>
                  <a:lnTo>
                    <a:pt x="46" y="16"/>
                  </a:lnTo>
                  <a:lnTo>
                    <a:pt x="47" y="16"/>
                  </a:lnTo>
                  <a:lnTo>
                    <a:pt x="48" y="16"/>
                  </a:lnTo>
                  <a:lnTo>
                    <a:pt x="48" y="16"/>
                  </a:lnTo>
                  <a:lnTo>
                    <a:pt x="48" y="15"/>
                  </a:lnTo>
                  <a:lnTo>
                    <a:pt x="48" y="15"/>
                  </a:lnTo>
                  <a:lnTo>
                    <a:pt x="47" y="15"/>
                  </a:lnTo>
                  <a:lnTo>
                    <a:pt x="46" y="15"/>
                  </a:lnTo>
                  <a:lnTo>
                    <a:pt x="46" y="15"/>
                  </a:lnTo>
                  <a:lnTo>
                    <a:pt x="45" y="14"/>
                  </a:lnTo>
                  <a:lnTo>
                    <a:pt x="45" y="14"/>
                  </a:lnTo>
                  <a:lnTo>
                    <a:pt x="44" y="14"/>
                  </a:lnTo>
                  <a:lnTo>
                    <a:pt x="44" y="14"/>
                  </a:lnTo>
                  <a:lnTo>
                    <a:pt x="44" y="14"/>
                  </a:lnTo>
                  <a:lnTo>
                    <a:pt x="44" y="13"/>
                  </a:lnTo>
                  <a:lnTo>
                    <a:pt x="44" y="13"/>
                  </a:lnTo>
                  <a:lnTo>
                    <a:pt x="44" y="12"/>
                  </a:lnTo>
                  <a:lnTo>
                    <a:pt x="45" y="12"/>
                  </a:lnTo>
                  <a:lnTo>
                    <a:pt x="45" y="12"/>
                  </a:lnTo>
                  <a:lnTo>
                    <a:pt x="45" y="12"/>
                  </a:lnTo>
                  <a:lnTo>
                    <a:pt x="44" y="12"/>
                  </a:lnTo>
                  <a:lnTo>
                    <a:pt x="44" y="12"/>
                  </a:lnTo>
                  <a:lnTo>
                    <a:pt x="44" y="12"/>
                  </a:lnTo>
                  <a:lnTo>
                    <a:pt x="44" y="12"/>
                  </a:lnTo>
                  <a:lnTo>
                    <a:pt x="44" y="12"/>
                  </a:lnTo>
                  <a:lnTo>
                    <a:pt x="44" y="11"/>
                  </a:lnTo>
                  <a:lnTo>
                    <a:pt x="44" y="10"/>
                  </a:lnTo>
                  <a:lnTo>
                    <a:pt x="44" y="10"/>
                  </a:lnTo>
                  <a:lnTo>
                    <a:pt x="44" y="10"/>
                  </a:lnTo>
                  <a:lnTo>
                    <a:pt x="44" y="9"/>
                  </a:lnTo>
                  <a:lnTo>
                    <a:pt x="42" y="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9" name="Freeform 259"/>
            <p:cNvSpPr>
              <a:spLocks/>
            </p:cNvSpPr>
            <p:nvPr/>
          </p:nvSpPr>
          <p:spPr bwMode="auto">
            <a:xfrm>
              <a:off x="2513013" y="3608388"/>
              <a:ext cx="23813" cy="50800"/>
            </a:xfrm>
            <a:custGeom>
              <a:avLst/>
              <a:gdLst>
                <a:gd name="T0" fmla="*/ 7 w 15"/>
                <a:gd name="T1" fmla="*/ 32 h 32"/>
                <a:gd name="T2" fmla="*/ 6 w 15"/>
                <a:gd name="T3" fmla="*/ 31 h 32"/>
                <a:gd name="T4" fmla="*/ 5 w 15"/>
                <a:gd name="T5" fmla="*/ 29 h 32"/>
                <a:gd name="T6" fmla="*/ 5 w 15"/>
                <a:gd name="T7" fmla="*/ 28 h 32"/>
                <a:gd name="T8" fmla="*/ 2 w 15"/>
                <a:gd name="T9" fmla="*/ 27 h 32"/>
                <a:gd name="T10" fmla="*/ 1 w 15"/>
                <a:gd name="T11" fmla="*/ 25 h 32"/>
                <a:gd name="T12" fmla="*/ 0 w 15"/>
                <a:gd name="T13" fmla="*/ 24 h 32"/>
                <a:gd name="T14" fmla="*/ 1 w 15"/>
                <a:gd name="T15" fmla="*/ 24 h 32"/>
                <a:gd name="T16" fmla="*/ 1 w 15"/>
                <a:gd name="T17" fmla="*/ 23 h 32"/>
                <a:gd name="T18" fmla="*/ 1 w 15"/>
                <a:gd name="T19" fmla="*/ 21 h 32"/>
                <a:gd name="T20" fmla="*/ 1 w 15"/>
                <a:gd name="T21" fmla="*/ 19 h 32"/>
                <a:gd name="T22" fmla="*/ 1 w 15"/>
                <a:gd name="T23" fmla="*/ 18 h 32"/>
                <a:gd name="T24" fmla="*/ 1 w 15"/>
                <a:gd name="T25" fmla="*/ 17 h 32"/>
                <a:gd name="T26" fmla="*/ 1 w 15"/>
                <a:gd name="T27" fmla="*/ 15 h 32"/>
                <a:gd name="T28" fmla="*/ 1 w 15"/>
                <a:gd name="T29" fmla="*/ 14 h 32"/>
                <a:gd name="T30" fmla="*/ 2 w 15"/>
                <a:gd name="T31" fmla="*/ 9 h 32"/>
                <a:gd name="T32" fmla="*/ 1 w 15"/>
                <a:gd name="T33" fmla="*/ 8 h 32"/>
                <a:gd name="T34" fmla="*/ 1 w 15"/>
                <a:gd name="T35" fmla="*/ 8 h 32"/>
                <a:gd name="T36" fmla="*/ 1 w 15"/>
                <a:gd name="T37" fmla="*/ 6 h 32"/>
                <a:gd name="T38" fmla="*/ 1 w 15"/>
                <a:gd name="T39" fmla="*/ 4 h 32"/>
                <a:gd name="T40" fmla="*/ 1 w 15"/>
                <a:gd name="T41" fmla="*/ 2 h 32"/>
                <a:gd name="T42" fmla="*/ 3 w 15"/>
                <a:gd name="T43" fmla="*/ 1 h 32"/>
                <a:gd name="T44" fmla="*/ 3 w 15"/>
                <a:gd name="T45" fmla="*/ 0 h 32"/>
                <a:gd name="T46" fmla="*/ 5 w 15"/>
                <a:gd name="T47" fmla="*/ 1 h 32"/>
                <a:gd name="T48" fmla="*/ 7 w 15"/>
                <a:gd name="T49" fmla="*/ 1 h 32"/>
                <a:gd name="T50" fmla="*/ 8 w 15"/>
                <a:gd name="T51" fmla="*/ 2 h 32"/>
                <a:gd name="T52" fmla="*/ 9 w 15"/>
                <a:gd name="T53" fmla="*/ 3 h 32"/>
                <a:gd name="T54" fmla="*/ 11 w 15"/>
                <a:gd name="T55" fmla="*/ 6 h 32"/>
                <a:gd name="T56" fmla="*/ 10 w 15"/>
                <a:gd name="T57" fmla="*/ 11 h 32"/>
                <a:gd name="T58" fmla="*/ 11 w 15"/>
                <a:gd name="T59" fmla="*/ 14 h 32"/>
                <a:gd name="T60" fmla="*/ 11 w 15"/>
                <a:gd name="T61" fmla="*/ 17 h 32"/>
                <a:gd name="T62" fmla="*/ 14 w 15"/>
                <a:gd name="T63" fmla="*/ 19 h 32"/>
                <a:gd name="T64" fmla="*/ 15 w 15"/>
                <a:gd name="T65" fmla="*/ 21 h 32"/>
                <a:gd name="T66" fmla="*/ 15 w 15"/>
                <a:gd name="T67" fmla="*/ 23 h 32"/>
                <a:gd name="T68" fmla="*/ 13 w 15"/>
                <a:gd name="T69" fmla="*/ 25 h 32"/>
                <a:gd name="T70" fmla="*/ 11 w 15"/>
                <a:gd name="T71" fmla="*/ 27 h 32"/>
                <a:gd name="T72" fmla="*/ 10 w 15"/>
                <a:gd name="T73" fmla="*/ 28 h 32"/>
                <a:gd name="T74" fmla="*/ 9 w 15"/>
                <a:gd name="T75" fmla="*/ 30 h 32"/>
                <a:gd name="T76" fmla="*/ 9 w 15"/>
                <a:gd name="T77" fmla="*/ 31 h 32"/>
                <a:gd name="T78" fmla="*/ 7 w 15"/>
                <a:gd name="T79" fmla="*/ 32 h 32"/>
                <a:gd name="T80" fmla="*/ 7 w 15"/>
                <a:gd name="T8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 h="32">
                  <a:moveTo>
                    <a:pt x="7" y="32"/>
                  </a:moveTo>
                  <a:lnTo>
                    <a:pt x="6" y="31"/>
                  </a:lnTo>
                  <a:lnTo>
                    <a:pt x="5" y="29"/>
                  </a:lnTo>
                  <a:lnTo>
                    <a:pt x="5" y="28"/>
                  </a:lnTo>
                  <a:lnTo>
                    <a:pt x="2" y="27"/>
                  </a:lnTo>
                  <a:lnTo>
                    <a:pt x="1" y="25"/>
                  </a:lnTo>
                  <a:lnTo>
                    <a:pt x="0" y="24"/>
                  </a:lnTo>
                  <a:lnTo>
                    <a:pt x="1" y="24"/>
                  </a:lnTo>
                  <a:lnTo>
                    <a:pt x="1" y="23"/>
                  </a:lnTo>
                  <a:lnTo>
                    <a:pt x="1" y="21"/>
                  </a:lnTo>
                  <a:lnTo>
                    <a:pt x="1" y="19"/>
                  </a:lnTo>
                  <a:lnTo>
                    <a:pt x="1" y="18"/>
                  </a:lnTo>
                  <a:lnTo>
                    <a:pt x="1" y="17"/>
                  </a:lnTo>
                  <a:lnTo>
                    <a:pt x="1" y="15"/>
                  </a:lnTo>
                  <a:lnTo>
                    <a:pt x="1" y="14"/>
                  </a:lnTo>
                  <a:lnTo>
                    <a:pt x="2" y="9"/>
                  </a:lnTo>
                  <a:lnTo>
                    <a:pt x="1" y="8"/>
                  </a:lnTo>
                  <a:lnTo>
                    <a:pt x="1" y="8"/>
                  </a:lnTo>
                  <a:lnTo>
                    <a:pt x="1" y="6"/>
                  </a:lnTo>
                  <a:lnTo>
                    <a:pt x="1" y="4"/>
                  </a:lnTo>
                  <a:lnTo>
                    <a:pt x="1" y="2"/>
                  </a:lnTo>
                  <a:lnTo>
                    <a:pt x="3" y="1"/>
                  </a:lnTo>
                  <a:lnTo>
                    <a:pt x="3" y="0"/>
                  </a:lnTo>
                  <a:lnTo>
                    <a:pt x="5" y="1"/>
                  </a:lnTo>
                  <a:lnTo>
                    <a:pt x="7" y="1"/>
                  </a:lnTo>
                  <a:lnTo>
                    <a:pt x="8" y="2"/>
                  </a:lnTo>
                  <a:lnTo>
                    <a:pt x="9" y="3"/>
                  </a:lnTo>
                  <a:lnTo>
                    <a:pt x="11" y="6"/>
                  </a:lnTo>
                  <a:lnTo>
                    <a:pt x="10" y="11"/>
                  </a:lnTo>
                  <a:lnTo>
                    <a:pt x="11" y="14"/>
                  </a:lnTo>
                  <a:lnTo>
                    <a:pt x="11" y="17"/>
                  </a:lnTo>
                  <a:lnTo>
                    <a:pt x="14" y="19"/>
                  </a:lnTo>
                  <a:lnTo>
                    <a:pt x="15" y="21"/>
                  </a:lnTo>
                  <a:lnTo>
                    <a:pt x="15" y="23"/>
                  </a:lnTo>
                  <a:lnTo>
                    <a:pt x="13" y="25"/>
                  </a:lnTo>
                  <a:lnTo>
                    <a:pt x="11" y="27"/>
                  </a:lnTo>
                  <a:lnTo>
                    <a:pt x="10" y="28"/>
                  </a:lnTo>
                  <a:lnTo>
                    <a:pt x="9" y="30"/>
                  </a:lnTo>
                  <a:lnTo>
                    <a:pt x="9" y="31"/>
                  </a:lnTo>
                  <a:lnTo>
                    <a:pt x="7" y="32"/>
                  </a:lnTo>
                  <a:lnTo>
                    <a:pt x="7" y="3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0" name="Freeform 260"/>
            <p:cNvSpPr>
              <a:spLocks/>
            </p:cNvSpPr>
            <p:nvPr/>
          </p:nvSpPr>
          <p:spPr bwMode="auto">
            <a:xfrm>
              <a:off x="2535238" y="3328988"/>
              <a:ext cx="74613" cy="57150"/>
            </a:xfrm>
            <a:custGeom>
              <a:avLst/>
              <a:gdLst>
                <a:gd name="T0" fmla="*/ 1 w 47"/>
                <a:gd name="T1" fmla="*/ 9 h 36"/>
                <a:gd name="T2" fmla="*/ 1 w 47"/>
                <a:gd name="T3" fmla="*/ 12 h 36"/>
                <a:gd name="T4" fmla="*/ 1 w 47"/>
                <a:gd name="T5" fmla="*/ 10 h 36"/>
                <a:gd name="T6" fmla="*/ 1 w 47"/>
                <a:gd name="T7" fmla="*/ 14 h 36"/>
                <a:gd name="T8" fmla="*/ 1 w 47"/>
                <a:gd name="T9" fmla="*/ 16 h 36"/>
                <a:gd name="T10" fmla="*/ 2 w 47"/>
                <a:gd name="T11" fmla="*/ 18 h 36"/>
                <a:gd name="T12" fmla="*/ 5 w 47"/>
                <a:gd name="T13" fmla="*/ 18 h 36"/>
                <a:gd name="T14" fmla="*/ 7 w 47"/>
                <a:gd name="T15" fmla="*/ 19 h 36"/>
                <a:gd name="T16" fmla="*/ 10 w 47"/>
                <a:gd name="T17" fmla="*/ 20 h 36"/>
                <a:gd name="T18" fmla="*/ 13 w 47"/>
                <a:gd name="T19" fmla="*/ 20 h 36"/>
                <a:gd name="T20" fmla="*/ 14 w 47"/>
                <a:gd name="T21" fmla="*/ 26 h 36"/>
                <a:gd name="T22" fmla="*/ 15 w 47"/>
                <a:gd name="T23" fmla="*/ 30 h 36"/>
                <a:gd name="T24" fmla="*/ 19 w 47"/>
                <a:gd name="T25" fmla="*/ 33 h 36"/>
                <a:gd name="T26" fmla="*/ 20 w 47"/>
                <a:gd name="T27" fmla="*/ 36 h 36"/>
                <a:gd name="T28" fmla="*/ 25 w 47"/>
                <a:gd name="T29" fmla="*/ 36 h 36"/>
                <a:gd name="T30" fmla="*/ 28 w 47"/>
                <a:gd name="T31" fmla="*/ 36 h 36"/>
                <a:gd name="T32" fmla="*/ 30 w 47"/>
                <a:gd name="T33" fmla="*/ 36 h 36"/>
                <a:gd name="T34" fmla="*/ 31 w 47"/>
                <a:gd name="T35" fmla="*/ 34 h 36"/>
                <a:gd name="T36" fmla="*/ 33 w 47"/>
                <a:gd name="T37" fmla="*/ 33 h 36"/>
                <a:gd name="T38" fmla="*/ 35 w 47"/>
                <a:gd name="T39" fmla="*/ 32 h 36"/>
                <a:gd name="T40" fmla="*/ 37 w 47"/>
                <a:gd name="T41" fmla="*/ 33 h 36"/>
                <a:gd name="T42" fmla="*/ 39 w 47"/>
                <a:gd name="T43" fmla="*/ 33 h 36"/>
                <a:gd name="T44" fmla="*/ 38 w 47"/>
                <a:gd name="T45" fmla="*/ 31 h 36"/>
                <a:gd name="T46" fmla="*/ 38 w 47"/>
                <a:gd name="T47" fmla="*/ 28 h 36"/>
                <a:gd name="T48" fmla="*/ 39 w 47"/>
                <a:gd name="T49" fmla="*/ 25 h 36"/>
                <a:gd name="T50" fmla="*/ 39 w 47"/>
                <a:gd name="T51" fmla="*/ 23 h 36"/>
                <a:gd name="T52" fmla="*/ 41 w 47"/>
                <a:gd name="T53" fmla="*/ 21 h 36"/>
                <a:gd name="T54" fmla="*/ 43 w 47"/>
                <a:gd name="T55" fmla="*/ 20 h 36"/>
                <a:gd name="T56" fmla="*/ 46 w 47"/>
                <a:gd name="T57" fmla="*/ 20 h 36"/>
                <a:gd name="T58" fmla="*/ 46 w 47"/>
                <a:gd name="T59" fmla="*/ 16 h 36"/>
                <a:gd name="T60" fmla="*/ 45 w 47"/>
                <a:gd name="T61" fmla="*/ 15 h 36"/>
                <a:gd name="T62" fmla="*/ 46 w 47"/>
                <a:gd name="T63" fmla="*/ 13 h 36"/>
                <a:gd name="T64" fmla="*/ 47 w 47"/>
                <a:gd name="T65" fmla="*/ 12 h 36"/>
                <a:gd name="T66" fmla="*/ 45 w 47"/>
                <a:gd name="T67" fmla="*/ 11 h 36"/>
                <a:gd name="T68" fmla="*/ 42 w 47"/>
                <a:gd name="T69" fmla="*/ 8 h 36"/>
                <a:gd name="T70" fmla="*/ 35 w 47"/>
                <a:gd name="T71" fmla="*/ 5 h 36"/>
                <a:gd name="T72" fmla="*/ 33 w 47"/>
                <a:gd name="T73" fmla="*/ 1 h 36"/>
                <a:gd name="T74" fmla="*/ 31 w 47"/>
                <a:gd name="T75" fmla="*/ 0 h 36"/>
                <a:gd name="T76" fmla="*/ 27 w 47"/>
                <a:gd name="T77" fmla="*/ 3 h 36"/>
                <a:gd name="T78" fmla="*/ 21 w 47"/>
                <a:gd name="T79" fmla="*/ 1 h 36"/>
                <a:gd name="T80" fmla="*/ 17 w 47"/>
                <a:gd name="T81" fmla="*/ 1 h 36"/>
                <a:gd name="T82" fmla="*/ 15 w 47"/>
                <a:gd name="T83" fmla="*/ 2 h 36"/>
                <a:gd name="T84" fmla="*/ 13 w 47"/>
                <a:gd name="T85" fmla="*/ 1 h 36"/>
                <a:gd name="T86" fmla="*/ 9 w 47"/>
                <a:gd name="T87" fmla="*/ 1 h 36"/>
                <a:gd name="T88" fmla="*/ 4 w 47"/>
                <a:gd name="T89" fmla="*/ 3 h 36"/>
                <a:gd name="T90" fmla="*/ 1 w 47"/>
                <a:gd name="T91"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 h="36">
                  <a:moveTo>
                    <a:pt x="0" y="6"/>
                  </a:moveTo>
                  <a:lnTo>
                    <a:pt x="1" y="9"/>
                  </a:lnTo>
                  <a:lnTo>
                    <a:pt x="1" y="11"/>
                  </a:lnTo>
                  <a:lnTo>
                    <a:pt x="1" y="12"/>
                  </a:lnTo>
                  <a:lnTo>
                    <a:pt x="1" y="8"/>
                  </a:lnTo>
                  <a:lnTo>
                    <a:pt x="1" y="10"/>
                  </a:lnTo>
                  <a:lnTo>
                    <a:pt x="1" y="11"/>
                  </a:lnTo>
                  <a:lnTo>
                    <a:pt x="1" y="14"/>
                  </a:lnTo>
                  <a:lnTo>
                    <a:pt x="2" y="16"/>
                  </a:lnTo>
                  <a:lnTo>
                    <a:pt x="1" y="16"/>
                  </a:lnTo>
                  <a:lnTo>
                    <a:pt x="2" y="16"/>
                  </a:lnTo>
                  <a:lnTo>
                    <a:pt x="2" y="18"/>
                  </a:lnTo>
                  <a:lnTo>
                    <a:pt x="3" y="18"/>
                  </a:lnTo>
                  <a:lnTo>
                    <a:pt x="5" y="18"/>
                  </a:lnTo>
                  <a:lnTo>
                    <a:pt x="5" y="18"/>
                  </a:lnTo>
                  <a:lnTo>
                    <a:pt x="7" y="19"/>
                  </a:lnTo>
                  <a:lnTo>
                    <a:pt x="8" y="20"/>
                  </a:lnTo>
                  <a:lnTo>
                    <a:pt x="10" y="20"/>
                  </a:lnTo>
                  <a:lnTo>
                    <a:pt x="13" y="20"/>
                  </a:lnTo>
                  <a:lnTo>
                    <a:pt x="13" y="20"/>
                  </a:lnTo>
                  <a:lnTo>
                    <a:pt x="15" y="24"/>
                  </a:lnTo>
                  <a:lnTo>
                    <a:pt x="14" y="26"/>
                  </a:lnTo>
                  <a:lnTo>
                    <a:pt x="14" y="29"/>
                  </a:lnTo>
                  <a:lnTo>
                    <a:pt x="15" y="30"/>
                  </a:lnTo>
                  <a:lnTo>
                    <a:pt x="17" y="32"/>
                  </a:lnTo>
                  <a:lnTo>
                    <a:pt x="19" y="33"/>
                  </a:lnTo>
                  <a:lnTo>
                    <a:pt x="20" y="35"/>
                  </a:lnTo>
                  <a:lnTo>
                    <a:pt x="20" y="36"/>
                  </a:lnTo>
                  <a:lnTo>
                    <a:pt x="23" y="36"/>
                  </a:lnTo>
                  <a:lnTo>
                    <a:pt x="25" y="36"/>
                  </a:lnTo>
                  <a:lnTo>
                    <a:pt x="27" y="36"/>
                  </a:lnTo>
                  <a:lnTo>
                    <a:pt x="28" y="36"/>
                  </a:lnTo>
                  <a:lnTo>
                    <a:pt x="29" y="35"/>
                  </a:lnTo>
                  <a:lnTo>
                    <a:pt x="30" y="36"/>
                  </a:lnTo>
                  <a:lnTo>
                    <a:pt x="31" y="36"/>
                  </a:lnTo>
                  <a:lnTo>
                    <a:pt x="31" y="34"/>
                  </a:lnTo>
                  <a:lnTo>
                    <a:pt x="32" y="33"/>
                  </a:lnTo>
                  <a:lnTo>
                    <a:pt x="33" y="33"/>
                  </a:lnTo>
                  <a:lnTo>
                    <a:pt x="34" y="32"/>
                  </a:lnTo>
                  <a:lnTo>
                    <a:pt x="35" y="32"/>
                  </a:lnTo>
                  <a:lnTo>
                    <a:pt x="36" y="32"/>
                  </a:lnTo>
                  <a:lnTo>
                    <a:pt x="37" y="33"/>
                  </a:lnTo>
                  <a:lnTo>
                    <a:pt x="38" y="34"/>
                  </a:lnTo>
                  <a:lnTo>
                    <a:pt x="39" y="33"/>
                  </a:lnTo>
                  <a:lnTo>
                    <a:pt x="39" y="32"/>
                  </a:lnTo>
                  <a:lnTo>
                    <a:pt x="38" y="31"/>
                  </a:lnTo>
                  <a:lnTo>
                    <a:pt x="37" y="30"/>
                  </a:lnTo>
                  <a:lnTo>
                    <a:pt x="38" y="28"/>
                  </a:lnTo>
                  <a:lnTo>
                    <a:pt x="39" y="26"/>
                  </a:lnTo>
                  <a:lnTo>
                    <a:pt x="39" y="25"/>
                  </a:lnTo>
                  <a:lnTo>
                    <a:pt x="39" y="24"/>
                  </a:lnTo>
                  <a:lnTo>
                    <a:pt x="39" y="23"/>
                  </a:lnTo>
                  <a:lnTo>
                    <a:pt x="40" y="22"/>
                  </a:lnTo>
                  <a:lnTo>
                    <a:pt x="41" y="21"/>
                  </a:lnTo>
                  <a:lnTo>
                    <a:pt x="42" y="21"/>
                  </a:lnTo>
                  <a:lnTo>
                    <a:pt x="43" y="20"/>
                  </a:lnTo>
                  <a:lnTo>
                    <a:pt x="44" y="20"/>
                  </a:lnTo>
                  <a:lnTo>
                    <a:pt x="46" y="20"/>
                  </a:lnTo>
                  <a:lnTo>
                    <a:pt x="47" y="17"/>
                  </a:lnTo>
                  <a:lnTo>
                    <a:pt x="46" y="16"/>
                  </a:lnTo>
                  <a:lnTo>
                    <a:pt x="45" y="16"/>
                  </a:lnTo>
                  <a:lnTo>
                    <a:pt x="45" y="15"/>
                  </a:lnTo>
                  <a:lnTo>
                    <a:pt x="45" y="14"/>
                  </a:lnTo>
                  <a:lnTo>
                    <a:pt x="46" y="13"/>
                  </a:lnTo>
                  <a:lnTo>
                    <a:pt x="47" y="12"/>
                  </a:lnTo>
                  <a:lnTo>
                    <a:pt x="47" y="12"/>
                  </a:lnTo>
                  <a:lnTo>
                    <a:pt x="47" y="12"/>
                  </a:lnTo>
                  <a:lnTo>
                    <a:pt x="45" y="11"/>
                  </a:lnTo>
                  <a:lnTo>
                    <a:pt x="45" y="11"/>
                  </a:lnTo>
                  <a:lnTo>
                    <a:pt x="42" y="8"/>
                  </a:lnTo>
                  <a:lnTo>
                    <a:pt x="38" y="5"/>
                  </a:lnTo>
                  <a:lnTo>
                    <a:pt x="35" y="5"/>
                  </a:lnTo>
                  <a:lnTo>
                    <a:pt x="34" y="4"/>
                  </a:lnTo>
                  <a:lnTo>
                    <a:pt x="33" y="1"/>
                  </a:lnTo>
                  <a:lnTo>
                    <a:pt x="32" y="0"/>
                  </a:lnTo>
                  <a:lnTo>
                    <a:pt x="31" y="0"/>
                  </a:lnTo>
                  <a:lnTo>
                    <a:pt x="29" y="2"/>
                  </a:lnTo>
                  <a:lnTo>
                    <a:pt x="27" y="3"/>
                  </a:lnTo>
                  <a:lnTo>
                    <a:pt x="22" y="1"/>
                  </a:lnTo>
                  <a:lnTo>
                    <a:pt x="21" y="1"/>
                  </a:lnTo>
                  <a:lnTo>
                    <a:pt x="19" y="1"/>
                  </a:lnTo>
                  <a:lnTo>
                    <a:pt x="17" y="1"/>
                  </a:lnTo>
                  <a:lnTo>
                    <a:pt x="17" y="1"/>
                  </a:lnTo>
                  <a:lnTo>
                    <a:pt x="15" y="2"/>
                  </a:lnTo>
                  <a:lnTo>
                    <a:pt x="14" y="2"/>
                  </a:lnTo>
                  <a:lnTo>
                    <a:pt x="13" y="1"/>
                  </a:lnTo>
                  <a:lnTo>
                    <a:pt x="12" y="0"/>
                  </a:lnTo>
                  <a:lnTo>
                    <a:pt x="9" y="1"/>
                  </a:lnTo>
                  <a:lnTo>
                    <a:pt x="6" y="2"/>
                  </a:lnTo>
                  <a:lnTo>
                    <a:pt x="4" y="3"/>
                  </a:lnTo>
                  <a:lnTo>
                    <a:pt x="3" y="5"/>
                  </a:lnTo>
                  <a:lnTo>
                    <a:pt x="1" y="6"/>
                  </a:lnTo>
                  <a:lnTo>
                    <a:pt x="0" y="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2" name="Freeform 261"/>
            <p:cNvSpPr>
              <a:spLocks/>
            </p:cNvSpPr>
            <p:nvPr/>
          </p:nvSpPr>
          <p:spPr bwMode="auto">
            <a:xfrm>
              <a:off x="1428751" y="3470275"/>
              <a:ext cx="36513" cy="17462"/>
            </a:xfrm>
            <a:custGeom>
              <a:avLst/>
              <a:gdLst>
                <a:gd name="T0" fmla="*/ 5 w 23"/>
                <a:gd name="T1" fmla="*/ 1 h 11"/>
                <a:gd name="T2" fmla="*/ 8 w 23"/>
                <a:gd name="T3" fmla="*/ 2 h 11"/>
                <a:gd name="T4" fmla="*/ 10 w 23"/>
                <a:gd name="T5" fmla="*/ 2 h 11"/>
                <a:gd name="T6" fmla="*/ 16 w 23"/>
                <a:gd name="T7" fmla="*/ 5 h 11"/>
                <a:gd name="T8" fmla="*/ 18 w 23"/>
                <a:gd name="T9" fmla="*/ 7 h 11"/>
                <a:gd name="T10" fmla="*/ 20 w 23"/>
                <a:gd name="T11" fmla="*/ 7 h 11"/>
                <a:gd name="T12" fmla="*/ 20 w 23"/>
                <a:gd name="T13" fmla="*/ 7 h 11"/>
                <a:gd name="T14" fmla="*/ 21 w 23"/>
                <a:gd name="T15" fmla="*/ 7 h 11"/>
                <a:gd name="T16" fmla="*/ 22 w 23"/>
                <a:gd name="T17" fmla="*/ 8 h 11"/>
                <a:gd name="T18" fmla="*/ 22 w 23"/>
                <a:gd name="T19" fmla="*/ 9 h 11"/>
                <a:gd name="T20" fmla="*/ 22 w 23"/>
                <a:gd name="T21" fmla="*/ 9 h 11"/>
                <a:gd name="T22" fmla="*/ 23 w 23"/>
                <a:gd name="T23" fmla="*/ 11 h 11"/>
                <a:gd name="T24" fmla="*/ 22 w 23"/>
                <a:gd name="T25" fmla="*/ 11 h 11"/>
                <a:gd name="T26" fmla="*/ 18 w 23"/>
                <a:gd name="T27" fmla="*/ 11 h 11"/>
                <a:gd name="T28" fmla="*/ 16 w 23"/>
                <a:gd name="T29" fmla="*/ 11 h 11"/>
                <a:gd name="T30" fmla="*/ 14 w 23"/>
                <a:gd name="T31" fmla="*/ 11 h 11"/>
                <a:gd name="T32" fmla="*/ 12 w 23"/>
                <a:gd name="T33" fmla="*/ 9 h 11"/>
                <a:gd name="T34" fmla="*/ 11 w 23"/>
                <a:gd name="T35" fmla="*/ 9 h 11"/>
                <a:gd name="T36" fmla="*/ 9 w 23"/>
                <a:gd name="T37" fmla="*/ 8 h 11"/>
                <a:gd name="T38" fmla="*/ 8 w 23"/>
                <a:gd name="T39" fmla="*/ 7 h 11"/>
                <a:gd name="T40" fmla="*/ 7 w 23"/>
                <a:gd name="T41" fmla="*/ 5 h 11"/>
                <a:gd name="T42" fmla="*/ 2 w 23"/>
                <a:gd name="T43" fmla="*/ 2 h 11"/>
                <a:gd name="T44" fmla="*/ 0 w 23"/>
                <a:gd name="T45" fmla="*/ 1 h 11"/>
                <a:gd name="T46" fmla="*/ 0 w 23"/>
                <a:gd name="T47" fmla="*/ 1 h 11"/>
                <a:gd name="T48" fmla="*/ 2 w 23"/>
                <a:gd name="T49" fmla="*/ 0 h 11"/>
                <a:gd name="T50" fmla="*/ 4 w 23"/>
                <a:gd name="T51" fmla="*/ 1 h 11"/>
                <a:gd name="T52" fmla="*/ 5 w 23"/>
                <a:gd name="T5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11">
                  <a:moveTo>
                    <a:pt x="5" y="1"/>
                  </a:moveTo>
                  <a:lnTo>
                    <a:pt x="8" y="2"/>
                  </a:lnTo>
                  <a:lnTo>
                    <a:pt x="10" y="2"/>
                  </a:lnTo>
                  <a:lnTo>
                    <a:pt x="16" y="5"/>
                  </a:lnTo>
                  <a:lnTo>
                    <a:pt x="18" y="7"/>
                  </a:lnTo>
                  <a:lnTo>
                    <a:pt x="20" y="7"/>
                  </a:lnTo>
                  <a:lnTo>
                    <a:pt x="20" y="7"/>
                  </a:lnTo>
                  <a:lnTo>
                    <a:pt x="21" y="7"/>
                  </a:lnTo>
                  <a:lnTo>
                    <a:pt x="22" y="8"/>
                  </a:lnTo>
                  <a:lnTo>
                    <a:pt x="22" y="9"/>
                  </a:lnTo>
                  <a:lnTo>
                    <a:pt x="22" y="9"/>
                  </a:lnTo>
                  <a:lnTo>
                    <a:pt x="23" y="11"/>
                  </a:lnTo>
                  <a:lnTo>
                    <a:pt x="22" y="11"/>
                  </a:lnTo>
                  <a:lnTo>
                    <a:pt x="18" y="11"/>
                  </a:lnTo>
                  <a:lnTo>
                    <a:pt x="16" y="11"/>
                  </a:lnTo>
                  <a:lnTo>
                    <a:pt x="14" y="11"/>
                  </a:lnTo>
                  <a:lnTo>
                    <a:pt x="12" y="9"/>
                  </a:lnTo>
                  <a:lnTo>
                    <a:pt x="11" y="9"/>
                  </a:lnTo>
                  <a:lnTo>
                    <a:pt x="9" y="8"/>
                  </a:lnTo>
                  <a:lnTo>
                    <a:pt x="8" y="7"/>
                  </a:lnTo>
                  <a:lnTo>
                    <a:pt x="7" y="5"/>
                  </a:lnTo>
                  <a:lnTo>
                    <a:pt x="2" y="2"/>
                  </a:lnTo>
                  <a:lnTo>
                    <a:pt x="0" y="1"/>
                  </a:lnTo>
                  <a:lnTo>
                    <a:pt x="0" y="1"/>
                  </a:lnTo>
                  <a:lnTo>
                    <a:pt x="2" y="0"/>
                  </a:lnTo>
                  <a:lnTo>
                    <a:pt x="4" y="1"/>
                  </a:lnTo>
                  <a:lnTo>
                    <a:pt x="5"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3" name="Freeform 262"/>
            <p:cNvSpPr>
              <a:spLocks/>
            </p:cNvSpPr>
            <p:nvPr/>
          </p:nvSpPr>
          <p:spPr bwMode="auto">
            <a:xfrm>
              <a:off x="1533526" y="3525838"/>
              <a:ext cx="3175" cy="6350"/>
            </a:xfrm>
            <a:custGeom>
              <a:avLst/>
              <a:gdLst>
                <a:gd name="T0" fmla="*/ 1 w 2"/>
                <a:gd name="T1" fmla="*/ 0 h 4"/>
                <a:gd name="T2" fmla="*/ 0 w 2"/>
                <a:gd name="T3" fmla="*/ 0 h 4"/>
                <a:gd name="T4" fmla="*/ 0 w 2"/>
                <a:gd name="T5" fmla="*/ 1 h 4"/>
                <a:gd name="T6" fmla="*/ 1 w 2"/>
                <a:gd name="T7" fmla="*/ 4 h 4"/>
                <a:gd name="T8" fmla="*/ 2 w 2"/>
                <a:gd name="T9" fmla="*/ 4 h 4"/>
                <a:gd name="T10" fmla="*/ 2 w 2"/>
                <a:gd name="T11" fmla="*/ 1 h 4"/>
                <a:gd name="T12" fmla="*/ 1 w 2"/>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1" y="0"/>
                  </a:moveTo>
                  <a:lnTo>
                    <a:pt x="0" y="0"/>
                  </a:lnTo>
                  <a:lnTo>
                    <a:pt x="0" y="1"/>
                  </a:lnTo>
                  <a:lnTo>
                    <a:pt x="1" y="4"/>
                  </a:lnTo>
                  <a:lnTo>
                    <a:pt x="2" y="4"/>
                  </a:lnTo>
                  <a:lnTo>
                    <a:pt x="2" y="1"/>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4" name="Freeform 263"/>
            <p:cNvSpPr>
              <a:spLocks/>
            </p:cNvSpPr>
            <p:nvPr/>
          </p:nvSpPr>
          <p:spPr bwMode="auto">
            <a:xfrm>
              <a:off x="1397001" y="3570288"/>
              <a:ext cx="3175" cy="3175"/>
            </a:xfrm>
            <a:custGeom>
              <a:avLst/>
              <a:gdLst>
                <a:gd name="T0" fmla="*/ 1 w 2"/>
                <a:gd name="T1" fmla="*/ 0 h 2"/>
                <a:gd name="T2" fmla="*/ 0 w 2"/>
                <a:gd name="T3" fmla="*/ 0 h 2"/>
                <a:gd name="T4" fmla="*/ 0 w 2"/>
                <a:gd name="T5" fmla="*/ 1 h 2"/>
                <a:gd name="T6" fmla="*/ 0 w 2"/>
                <a:gd name="T7" fmla="*/ 2 h 2"/>
                <a:gd name="T8" fmla="*/ 1 w 2"/>
                <a:gd name="T9" fmla="*/ 1 h 2"/>
                <a:gd name="T10" fmla="*/ 1 w 2"/>
                <a:gd name="T11" fmla="*/ 1 h 2"/>
                <a:gd name="T12" fmla="*/ 2 w 2"/>
                <a:gd name="T13" fmla="*/ 0 h 2"/>
                <a:gd name="T14" fmla="*/ 2 w 2"/>
                <a:gd name="T15" fmla="*/ 0 h 2"/>
                <a:gd name="T16" fmla="*/ 1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1" y="0"/>
                  </a:moveTo>
                  <a:lnTo>
                    <a:pt x="0" y="0"/>
                  </a:lnTo>
                  <a:lnTo>
                    <a:pt x="0" y="1"/>
                  </a:lnTo>
                  <a:lnTo>
                    <a:pt x="0" y="2"/>
                  </a:lnTo>
                  <a:lnTo>
                    <a:pt x="1" y="1"/>
                  </a:lnTo>
                  <a:lnTo>
                    <a:pt x="1" y="1"/>
                  </a:lnTo>
                  <a:lnTo>
                    <a:pt x="2" y="0"/>
                  </a:lnTo>
                  <a:lnTo>
                    <a:pt x="2"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5" name="Freeform 264"/>
            <p:cNvSpPr>
              <a:spLocks/>
            </p:cNvSpPr>
            <p:nvPr/>
          </p:nvSpPr>
          <p:spPr bwMode="auto">
            <a:xfrm>
              <a:off x="1495426" y="3436938"/>
              <a:ext cx="85725" cy="98425"/>
            </a:xfrm>
            <a:custGeom>
              <a:avLst/>
              <a:gdLst>
                <a:gd name="T0" fmla="*/ 22 w 54"/>
                <a:gd name="T1" fmla="*/ 4 h 62"/>
                <a:gd name="T2" fmla="*/ 21 w 54"/>
                <a:gd name="T3" fmla="*/ 6 h 62"/>
                <a:gd name="T4" fmla="*/ 19 w 54"/>
                <a:gd name="T5" fmla="*/ 8 h 62"/>
                <a:gd name="T6" fmla="*/ 18 w 54"/>
                <a:gd name="T7" fmla="*/ 11 h 62"/>
                <a:gd name="T8" fmla="*/ 18 w 54"/>
                <a:gd name="T9" fmla="*/ 13 h 62"/>
                <a:gd name="T10" fmla="*/ 16 w 54"/>
                <a:gd name="T11" fmla="*/ 18 h 62"/>
                <a:gd name="T12" fmla="*/ 14 w 54"/>
                <a:gd name="T13" fmla="*/ 20 h 62"/>
                <a:gd name="T14" fmla="*/ 12 w 54"/>
                <a:gd name="T15" fmla="*/ 26 h 62"/>
                <a:gd name="T16" fmla="*/ 10 w 54"/>
                <a:gd name="T17" fmla="*/ 28 h 62"/>
                <a:gd name="T18" fmla="*/ 11 w 54"/>
                <a:gd name="T19" fmla="*/ 30 h 62"/>
                <a:gd name="T20" fmla="*/ 11 w 54"/>
                <a:gd name="T21" fmla="*/ 33 h 62"/>
                <a:gd name="T22" fmla="*/ 5 w 54"/>
                <a:gd name="T23" fmla="*/ 38 h 62"/>
                <a:gd name="T24" fmla="*/ 2 w 54"/>
                <a:gd name="T25" fmla="*/ 39 h 62"/>
                <a:gd name="T26" fmla="*/ 7 w 54"/>
                <a:gd name="T27" fmla="*/ 40 h 62"/>
                <a:gd name="T28" fmla="*/ 0 w 54"/>
                <a:gd name="T29" fmla="*/ 47 h 62"/>
                <a:gd name="T30" fmla="*/ 3 w 54"/>
                <a:gd name="T31" fmla="*/ 51 h 62"/>
                <a:gd name="T32" fmla="*/ 14 w 54"/>
                <a:gd name="T33" fmla="*/ 50 h 62"/>
                <a:gd name="T34" fmla="*/ 21 w 54"/>
                <a:gd name="T35" fmla="*/ 51 h 62"/>
                <a:gd name="T36" fmla="*/ 27 w 54"/>
                <a:gd name="T37" fmla="*/ 49 h 62"/>
                <a:gd name="T38" fmla="*/ 29 w 54"/>
                <a:gd name="T39" fmla="*/ 50 h 62"/>
                <a:gd name="T40" fmla="*/ 28 w 54"/>
                <a:gd name="T41" fmla="*/ 52 h 62"/>
                <a:gd name="T42" fmla="*/ 33 w 54"/>
                <a:gd name="T43" fmla="*/ 50 h 62"/>
                <a:gd name="T44" fmla="*/ 37 w 54"/>
                <a:gd name="T45" fmla="*/ 51 h 62"/>
                <a:gd name="T46" fmla="*/ 32 w 54"/>
                <a:gd name="T47" fmla="*/ 56 h 62"/>
                <a:gd name="T48" fmla="*/ 28 w 54"/>
                <a:gd name="T49" fmla="*/ 59 h 62"/>
                <a:gd name="T50" fmla="*/ 34 w 54"/>
                <a:gd name="T51" fmla="*/ 58 h 62"/>
                <a:gd name="T52" fmla="*/ 40 w 54"/>
                <a:gd name="T53" fmla="*/ 52 h 62"/>
                <a:gd name="T54" fmla="*/ 43 w 54"/>
                <a:gd name="T55" fmla="*/ 46 h 62"/>
                <a:gd name="T56" fmla="*/ 44 w 54"/>
                <a:gd name="T57" fmla="*/ 54 h 62"/>
                <a:gd name="T58" fmla="*/ 44 w 54"/>
                <a:gd name="T59" fmla="*/ 60 h 62"/>
                <a:gd name="T60" fmla="*/ 47 w 54"/>
                <a:gd name="T61" fmla="*/ 58 h 62"/>
                <a:gd name="T62" fmla="*/ 48 w 54"/>
                <a:gd name="T63" fmla="*/ 62 h 62"/>
                <a:gd name="T64" fmla="*/ 52 w 54"/>
                <a:gd name="T65" fmla="*/ 58 h 62"/>
                <a:gd name="T66" fmla="*/ 54 w 54"/>
                <a:gd name="T67" fmla="*/ 49 h 62"/>
                <a:gd name="T68" fmla="*/ 51 w 54"/>
                <a:gd name="T69" fmla="*/ 52 h 62"/>
                <a:gd name="T70" fmla="*/ 52 w 54"/>
                <a:gd name="T71" fmla="*/ 46 h 62"/>
                <a:gd name="T72" fmla="*/ 50 w 54"/>
                <a:gd name="T73" fmla="*/ 46 h 62"/>
                <a:gd name="T74" fmla="*/ 47 w 54"/>
                <a:gd name="T75" fmla="*/ 50 h 62"/>
                <a:gd name="T76" fmla="*/ 46 w 54"/>
                <a:gd name="T77" fmla="*/ 47 h 62"/>
                <a:gd name="T78" fmla="*/ 46 w 54"/>
                <a:gd name="T79" fmla="*/ 44 h 62"/>
                <a:gd name="T80" fmla="*/ 49 w 54"/>
                <a:gd name="T81" fmla="*/ 40 h 62"/>
                <a:gd name="T82" fmla="*/ 51 w 54"/>
                <a:gd name="T83" fmla="*/ 38 h 62"/>
                <a:gd name="T84" fmla="*/ 44 w 54"/>
                <a:gd name="T85" fmla="*/ 40 h 62"/>
                <a:gd name="T86" fmla="*/ 46 w 54"/>
                <a:gd name="T87" fmla="*/ 36 h 62"/>
                <a:gd name="T88" fmla="*/ 45 w 54"/>
                <a:gd name="T89" fmla="*/ 34 h 62"/>
                <a:gd name="T90" fmla="*/ 48 w 54"/>
                <a:gd name="T91" fmla="*/ 29 h 62"/>
                <a:gd name="T92" fmla="*/ 41 w 54"/>
                <a:gd name="T93" fmla="*/ 28 h 62"/>
                <a:gd name="T94" fmla="*/ 33 w 54"/>
                <a:gd name="T95" fmla="*/ 30 h 62"/>
                <a:gd name="T96" fmla="*/ 33 w 54"/>
                <a:gd name="T97" fmla="*/ 27 h 62"/>
                <a:gd name="T98" fmla="*/ 28 w 54"/>
                <a:gd name="T99" fmla="*/ 27 h 62"/>
                <a:gd name="T100" fmla="*/ 29 w 54"/>
                <a:gd name="T101" fmla="*/ 23 h 62"/>
                <a:gd name="T102" fmla="*/ 26 w 54"/>
                <a:gd name="T103" fmla="*/ 21 h 62"/>
                <a:gd name="T104" fmla="*/ 24 w 54"/>
                <a:gd name="T105" fmla="*/ 22 h 62"/>
                <a:gd name="T106" fmla="*/ 21 w 54"/>
                <a:gd name="T107" fmla="*/ 24 h 62"/>
                <a:gd name="T108" fmla="*/ 23 w 54"/>
                <a:gd name="T109" fmla="*/ 18 h 62"/>
                <a:gd name="T110" fmla="*/ 26 w 54"/>
                <a:gd name="T111" fmla="*/ 12 h 62"/>
                <a:gd name="T112" fmla="*/ 26 w 54"/>
                <a:gd name="T113" fmla="*/ 10 h 62"/>
                <a:gd name="T114" fmla="*/ 28 w 54"/>
                <a:gd name="T115" fmla="*/ 5 h 62"/>
                <a:gd name="T116" fmla="*/ 31 w 54"/>
                <a:gd name="T117" fmla="*/ 1 h 62"/>
                <a:gd name="T118" fmla="*/ 29 w 54"/>
                <a:gd name="T11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4" h="62">
                  <a:moveTo>
                    <a:pt x="26" y="2"/>
                  </a:moveTo>
                  <a:lnTo>
                    <a:pt x="24" y="2"/>
                  </a:lnTo>
                  <a:lnTo>
                    <a:pt x="22" y="4"/>
                  </a:lnTo>
                  <a:lnTo>
                    <a:pt x="22" y="5"/>
                  </a:lnTo>
                  <a:lnTo>
                    <a:pt x="21" y="6"/>
                  </a:lnTo>
                  <a:lnTo>
                    <a:pt x="21" y="6"/>
                  </a:lnTo>
                  <a:lnTo>
                    <a:pt x="20" y="6"/>
                  </a:lnTo>
                  <a:lnTo>
                    <a:pt x="20" y="7"/>
                  </a:lnTo>
                  <a:lnTo>
                    <a:pt x="19" y="8"/>
                  </a:lnTo>
                  <a:lnTo>
                    <a:pt x="19" y="9"/>
                  </a:lnTo>
                  <a:lnTo>
                    <a:pt x="19" y="10"/>
                  </a:lnTo>
                  <a:lnTo>
                    <a:pt x="18" y="11"/>
                  </a:lnTo>
                  <a:lnTo>
                    <a:pt x="17" y="12"/>
                  </a:lnTo>
                  <a:lnTo>
                    <a:pt x="16" y="12"/>
                  </a:lnTo>
                  <a:lnTo>
                    <a:pt x="18" y="13"/>
                  </a:lnTo>
                  <a:lnTo>
                    <a:pt x="16" y="14"/>
                  </a:lnTo>
                  <a:lnTo>
                    <a:pt x="16" y="18"/>
                  </a:lnTo>
                  <a:lnTo>
                    <a:pt x="16" y="18"/>
                  </a:lnTo>
                  <a:lnTo>
                    <a:pt x="17" y="19"/>
                  </a:lnTo>
                  <a:lnTo>
                    <a:pt x="14" y="20"/>
                  </a:lnTo>
                  <a:lnTo>
                    <a:pt x="14" y="20"/>
                  </a:lnTo>
                  <a:lnTo>
                    <a:pt x="12" y="24"/>
                  </a:lnTo>
                  <a:lnTo>
                    <a:pt x="12" y="26"/>
                  </a:lnTo>
                  <a:lnTo>
                    <a:pt x="12" y="26"/>
                  </a:lnTo>
                  <a:lnTo>
                    <a:pt x="12" y="27"/>
                  </a:lnTo>
                  <a:lnTo>
                    <a:pt x="11" y="27"/>
                  </a:lnTo>
                  <a:lnTo>
                    <a:pt x="10" y="28"/>
                  </a:lnTo>
                  <a:lnTo>
                    <a:pt x="10" y="30"/>
                  </a:lnTo>
                  <a:lnTo>
                    <a:pt x="10" y="30"/>
                  </a:lnTo>
                  <a:lnTo>
                    <a:pt x="11" y="30"/>
                  </a:lnTo>
                  <a:lnTo>
                    <a:pt x="11" y="31"/>
                  </a:lnTo>
                  <a:lnTo>
                    <a:pt x="10" y="32"/>
                  </a:lnTo>
                  <a:lnTo>
                    <a:pt x="11" y="33"/>
                  </a:lnTo>
                  <a:lnTo>
                    <a:pt x="8" y="32"/>
                  </a:lnTo>
                  <a:lnTo>
                    <a:pt x="6" y="38"/>
                  </a:lnTo>
                  <a:lnTo>
                    <a:pt x="5" y="38"/>
                  </a:lnTo>
                  <a:lnTo>
                    <a:pt x="4" y="38"/>
                  </a:lnTo>
                  <a:lnTo>
                    <a:pt x="3" y="38"/>
                  </a:lnTo>
                  <a:lnTo>
                    <a:pt x="2" y="39"/>
                  </a:lnTo>
                  <a:lnTo>
                    <a:pt x="2" y="40"/>
                  </a:lnTo>
                  <a:lnTo>
                    <a:pt x="5" y="39"/>
                  </a:lnTo>
                  <a:lnTo>
                    <a:pt x="7" y="40"/>
                  </a:lnTo>
                  <a:lnTo>
                    <a:pt x="8" y="40"/>
                  </a:lnTo>
                  <a:lnTo>
                    <a:pt x="3" y="44"/>
                  </a:lnTo>
                  <a:lnTo>
                    <a:pt x="0" y="47"/>
                  </a:lnTo>
                  <a:lnTo>
                    <a:pt x="0" y="49"/>
                  </a:lnTo>
                  <a:lnTo>
                    <a:pt x="1" y="50"/>
                  </a:lnTo>
                  <a:lnTo>
                    <a:pt x="3" y="51"/>
                  </a:lnTo>
                  <a:lnTo>
                    <a:pt x="6" y="50"/>
                  </a:lnTo>
                  <a:lnTo>
                    <a:pt x="10" y="50"/>
                  </a:lnTo>
                  <a:lnTo>
                    <a:pt x="14" y="50"/>
                  </a:lnTo>
                  <a:lnTo>
                    <a:pt x="16" y="50"/>
                  </a:lnTo>
                  <a:lnTo>
                    <a:pt x="17" y="50"/>
                  </a:lnTo>
                  <a:lnTo>
                    <a:pt x="21" y="51"/>
                  </a:lnTo>
                  <a:lnTo>
                    <a:pt x="24" y="50"/>
                  </a:lnTo>
                  <a:lnTo>
                    <a:pt x="26" y="50"/>
                  </a:lnTo>
                  <a:lnTo>
                    <a:pt x="27" y="49"/>
                  </a:lnTo>
                  <a:lnTo>
                    <a:pt x="30" y="48"/>
                  </a:lnTo>
                  <a:lnTo>
                    <a:pt x="29" y="49"/>
                  </a:lnTo>
                  <a:lnTo>
                    <a:pt x="29" y="50"/>
                  </a:lnTo>
                  <a:lnTo>
                    <a:pt x="27" y="51"/>
                  </a:lnTo>
                  <a:lnTo>
                    <a:pt x="26" y="52"/>
                  </a:lnTo>
                  <a:lnTo>
                    <a:pt x="28" y="52"/>
                  </a:lnTo>
                  <a:lnTo>
                    <a:pt x="28" y="52"/>
                  </a:lnTo>
                  <a:lnTo>
                    <a:pt x="32" y="52"/>
                  </a:lnTo>
                  <a:lnTo>
                    <a:pt x="33" y="50"/>
                  </a:lnTo>
                  <a:lnTo>
                    <a:pt x="34" y="50"/>
                  </a:lnTo>
                  <a:lnTo>
                    <a:pt x="36" y="50"/>
                  </a:lnTo>
                  <a:lnTo>
                    <a:pt x="37" y="51"/>
                  </a:lnTo>
                  <a:lnTo>
                    <a:pt x="35" y="52"/>
                  </a:lnTo>
                  <a:lnTo>
                    <a:pt x="34" y="54"/>
                  </a:lnTo>
                  <a:lnTo>
                    <a:pt x="32" y="56"/>
                  </a:lnTo>
                  <a:lnTo>
                    <a:pt x="30" y="57"/>
                  </a:lnTo>
                  <a:lnTo>
                    <a:pt x="28" y="57"/>
                  </a:lnTo>
                  <a:lnTo>
                    <a:pt x="28" y="59"/>
                  </a:lnTo>
                  <a:lnTo>
                    <a:pt x="30" y="59"/>
                  </a:lnTo>
                  <a:lnTo>
                    <a:pt x="32" y="59"/>
                  </a:lnTo>
                  <a:lnTo>
                    <a:pt x="34" y="58"/>
                  </a:lnTo>
                  <a:lnTo>
                    <a:pt x="35" y="56"/>
                  </a:lnTo>
                  <a:lnTo>
                    <a:pt x="37" y="54"/>
                  </a:lnTo>
                  <a:lnTo>
                    <a:pt x="40" y="52"/>
                  </a:lnTo>
                  <a:lnTo>
                    <a:pt x="40" y="53"/>
                  </a:lnTo>
                  <a:lnTo>
                    <a:pt x="42" y="46"/>
                  </a:lnTo>
                  <a:lnTo>
                    <a:pt x="43" y="46"/>
                  </a:lnTo>
                  <a:lnTo>
                    <a:pt x="44" y="48"/>
                  </a:lnTo>
                  <a:lnTo>
                    <a:pt x="44" y="51"/>
                  </a:lnTo>
                  <a:lnTo>
                    <a:pt x="44" y="54"/>
                  </a:lnTo>
                  <a:lnTo>
                    <a:pt x="43" y="56"/>
                  </a:lnTo>
                  <a:lnTo>
                    <a:pt x="43" y="59"/>
                  </a:lnTo>
                  <a:lnTo>
                    <a:pt x="44" y="60"/>
                  </a:lnTo>
                  <a:lnTo>
                    <a:pt x="47" y="56"/>
                  </a:lnTo>
                  <a:lnTo>
                    <a:pt x="48" y="56"/>
                  </a:lnTo>
                  <a:lnTo>
                    <a:pt x="47" y="58"/>
                  </a:lnTo>
                  <a:lnTo>
                    <a:pt x="47" y="60"/>
                  </a:lnTo>
                  <a:lnTo>
                    <a:pt x="47" y="61"/>
                  </a:lnTo>
                  <a:lnTo>
                    <a:pt x="48" y="62"/>
                  </a:lnTo>
                  <a:lnTo>
                    <a:pt x="50" y="61"/>
                  </a:lnTo>
                  <a:lnTo>
                    <a:pt x="51" y="62"/>
                  </a:lnTo>
                  <a:lnTo>
                    <a:pt x="52" y="58"/>
                  </a:lnTo>
                  <a:lnTo>
                    <a:pt x="53" y="55"/>
                  </a:lnTo>
                  <a:lnTo>
                    <a:pt x="54" y="52"/>
                  </a:lnTo>
                  <a:lnTo>
                    <a:pt x="54" y="49"/>
                  </a:lnTo>
                  <a:lnTo>
                    <a:pt x="54" y="49"/>
                  </a:lnTo>
                  <a:lnTo>
                    <a:pt x="52" y="52"/>
                  </a:lnTo>
                  <a:lnTo>
                    <a:pt x="51" y="52"/>
                  </a:lnTo>
                  <a:lnTo>
                    <a:pt x="50" y="49"/>
                  </a:lnTo>
                  <a:lnTo>
                    <a:pt x="51" y="47"/>
                  </a:lnTo>
                  <a:lnTo>
                    <a:pt x="52" y="46"/>
                  </a:lnTo>
                  <a:lnTo>
                    <a:pt x="53" y="44"/>
                  </a:lnTo>
                  <a:lnTo>
                    <a:pt x="53" y="44"/>
                  </a:lnTo>
                  <a:lnTo>
                    <a:pt x="50" y="46"/>
                  </a:lnTo>
                  <a:lnTo>
                    <a:pt x="48" y="48"/>
                  </a:lnTo>
                  <a:lnTo>
                    <a:pt x="48" y="50"/>
                  </a:lnTo>
                  <a:lnTo>
                    <a:pt x="47" y="50"/>
                  </a:lnTo>
                  <a:lnTo>
                    <a:pt x="46" y="50"/>
                  </a:lnTo>
                  <a:lnTo>
                    <a:pt x="46" y="48"/>
                  </a:lnTo>
                  <a:lnTo>
                    <a:pt x="46" y="47"/>
                  </a:lnTo>
                  <a:lnTo>
                    <a:pt x="46" y="46"/>
                  </a:lnTo>
                  <a:lnTo>
                    <a:pt x="46" y="45"/>
                  </a:lnTo>
                  <a:lnTo>
                    <a:pt x="46" y="44"/>
                  </a:lnTo>
                  <a:lnTo>
                    <a:pt x="44" y="43"/>
                  </a:lnTo>
                  <a:lnTo>
                    <a:pt x="48" y="42"/>
                  </a:lnTo>
                  <a:lnTo>
                    <a:pt x="49" y="40"/>
                  </a:lnTo>
                  <a:lnTo>
                    <a:pt x="50" y="40"/>
                  </a:lnTo>
                  <a:lnTo>
                    <a:pt x="51" y="38"/>
                  </a:lnTo>
                  <a:lnTo>
                    <a:pt x="51" y="38"/>
                  </a:lnTo>
                  <a:lnTo>
                    <a:pt x="47" y="40"/>
                  </a:lnTo>
                  <a:lnTo>
                    <a:pt x="46" y="39"/>
                  </a:lnTo>
                  <a:lnTo>
                    <a:pt x="44" y="40"/>
                  </a:lnTo>
                  <a:lnTo>
                    <a:pt x="44" y="40"/>
                  </a:lnTo>
                  <a:lnTo>
                    <a:pt x="44" y="38"/>
                  </a:lnTo>
                  <a:lnTo>
                    <a:pt x="46" y="36"/>
                  </a:lnTo>
                  <a:lnTo>
                    <a:pt x="45" y="36"/>
                  </a:lnTo>
                  <a:lnTo>
                    <a:pt x="44" y="36"/>
                  </a:lnTo>
                  <a:lnTo>
                    <a:pt x="45" y="34"/>
                  </a:lnTo>
                  <a:lnTo>
                    <a:pt x="46" y="32"/>
                  </a:lnTo>
                  <a:lnTo>
                    <a:pt x="48" y="30"/>
                  </a:lnTo>
                  <a:lnTo>
                    <a:pt x="48" y="29"/>
                  </a:lnTo>
                  <a:lnTo>
                    <a:pt x="47" y="29"/>
                  </a:lnTo>
                  <a:lnTo>
                    <a:pt x="44" y="28"/>
                  </a:lnTo>
                  <a:lnTo>
                    <a:pt x="41" y="28"/>
                  </a:lnTo>
                  <a:lnTo>
                    <a:pt x="40" y="27"/>
                  </a:lnTo>
                  <a:lnTo>
                    <a:pt x="34" y="30"/>
                  </a:lnTo>
                  <a:lnTo>
                    <a:pt x="33" y="30"/>
                  </a:lnTo>
                  <a:lnTo>
                    <a:pt x="34" y="27"/>
                  </a:lnTo>
                  <a:lnTo>
                    <a:pt x="34" y="26"/>
                  </a:lnTo>
                  <a:lnTo>
                    <a:pt x="33" y="27"/>
                  </a:lnTo>
                  <a:lnTo>
                    <a:pt x="32" y="28"/>
                  </a:lnTo>
                  <a:lnTo>
                    <a:pt x="32" y="28"/>
                  </a:lnTo>
                  <a:lnTo>
                    <a:pt x="28" y="27"/>
                  </a:lnTo>
                  <a:lnTo>
                    <a:pt x="28" y="26"/>
                  </a:lnTo>
                  <a:lnTo>
                    <a:pt x="27" y="25"/>
                  </a:lnTo>
                  <a:lnTo>
                    <a:pt x="29" y="23"/>
                  </a:lnTo>
                  <a:lnTo>
                    <a:pt x="32" y="22"/>
                  </a:lnTo>
                  <a:lnTo>
                    <a:pt x="30" y="22"/>
                  </a:lnTo>
                  <a:lnTo>
                    <a:pt x="26" y="21"/>
                  </a:lnTo>
                  <a:lnTo>
                    <a:pt x="27" y="20"/>
                  </a:lnTo>
                  <a:lnTo>
                    <a:pt x="26" y="19"/>
                  </a:lnTo>
                  <a:lnTo>
                    <a:pt x="24" y="22"/>
                  </a:lnTo>
                  <a:lnTo>
                    <a:pt x="22" y="24"/>
                  </a:lnTo>
                  <a:lnTo>
                    <a:pt x="22" y="26"/>
                  </a:lnTo>
                  <a:lnTo>
                    <a:pt x="21" y="24"/>
                  </a:lnTo>
                  <a:lnTo>
                    <a:pt x="22" y="22"/>
                  </a:lnTo>
                  <a:lnTo>
                    <a:pt x="22" y="20"/>
                  </a:lnTo>
                  <a:lnTo>
                    <a:pt x="23" y="18"/>
                  </a:lnTo>
                  <a:lnTo>
                    <a:pt x="24" y="16"/>
                  </a:lnTo>
                  <a:lnTo>
                    <a:pt x="26" y="13"/>
                  </a:lnTo>
                  <a:lnTo>
                    <a:pt x="26" y="12"/>
                  </a:lnTo>
                  <a:lnTo>
                    <a:pt x="26" y="11"/>
                  </a:lnTo>
                  <a:lnTo>
                    <a:pt x="26" y="9"/>
                  </a:lnTo>
                  <a:lnTo>
                    <a:pt x="26" y="10"/>
                  </a:lnTo>
                  <a:lnTo>
                    <a:pt x="28" y="10"/>
                  </a:lnTo>
                  <a:lnTo>
                    <a:pt x="29" y="6"/>
                  </a:lnTo>
                  <a:lnTo>
                    <a:pt x="28" y="5"/>
                  </a:lnTo>
                  <a:lnTo>
                    <a:pt x="28" y="4"/>
                  </a:lnTo>
                  <a:lnTo>
                    <a:pt x="30" y="4"/>
                  </a:lnTo>
                  <a:lnTo>
                    <a:pt x="31" y="1"/>
                  </a:lnTo>
                  <a:lnTo>
                    <a:pt x="31" y="0"/>
                  </a:lnTo>
                  <a:lnTo>
                    <a:pt x="30" y="1"/>
                  </a:lnTo>
                  <a:lnTo>
                    <a:pt x="29" y="0"/>
                  </a:lnTo>
                  <a:lnTo>
                    <a:pt x="28" y="0"/>
                  </a:lnTo>
                  <a:lnTo>
                    <a:pt x="26"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6" name="Freeform 265"/>
            <p:cNvSpPr>
              <a:spLocks/>
            </p:cNvSpPr>
            <p:nvPr/>
          </p:nvSpPr>
          <p:spPr bwMode="auto">
            <a:xfrm>
              <a:off x="1200151" y="3405188"/>
              <a:ext cx="17463" cy="9525"/>
            </a:xfrm>
            <a:custGeom>
              <a:avLst/>
              <a:gdLst>
                <a:gd name="T0" fmla="*/ 1 w 11"/>
                <a:gd name="T1" fmla="*/ 0 h 6"/>
                <a:gd name="T2" fmla="*/ 5 w 11"/>
                <a:gd name="T3" fmla="*/ 0 h 6"/>
                <a:gd name="T4" fmla="*/ 7 w 11"/>
                <a:gd name="T5" fmla="*/ 0 h 6"/>
                <a:gd name="T6" fmla="*/ 8 w 11"/>
                <a:gd name="T7" fmla="*/ 0 h 6"/>
                <a:gd name="T8" fmla="*/ 10 w 11"/>
                <a:gd name="T9" fmla="*/ 1 h 6"/>
                <a:gd name="T10" fmla="*/ 10 w 11"/>
                <a:gd name="T11" fmla="*/ 3 h 6"/>
                <a:gd name="T12" fmla="*/ 10 w 11"/>
                <a:gd name="T13" fmla="*/ 4 h 6"/>
                <a:gd name="T14" fmla="*/ 11 w 11"/>
                <a:gd name="T15" fmla="*/ 6 h 6"/>
                <a:gd name="T16" fmla="*/ 11 w 11"/>
                <a:gd name="T17" fmla="*/ 6 h 6"/>
                <a:gd name="T18" fmla="*/ 10 w 11"/>
                <a:gd name="T19" fmla="*/ 6 h 6"/>
                <a:gd name="T20" fmla="*/ 8 w 11"/>
                <a:gd name="T21" fmla="*/ 6 h 6"/>
                <a:gd name="T22" fmla="*/ 5 w 11"/>
                <a:gd name="T23" fmla="*/ 3 h 6"/>
                <a:gd name="T24" fmla="*/ 2 w 11"/>
                <a:gd name="T25" fmla="*/ 3 h 6"/>
                <a:gd name="T26" fmla="*/ 0 w 11"/>
                <a:gd name="T27" fmla="*/ 2 h 6"/>
                <a:gd name="T28" fmla="*/ 1 w 11"/>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6">
                  <a:moveTo>
                    <a:pt x="1" y="0"/>
                  </a:moveTo>
                  <a:lnTo>
                    <a:pt x="5" y="0"/>
                  </a:lnTo>
                  <a:lnTo>
                    <a:pt x="7" y="0"/>
                  </a:lnTo>
                  <a:lnTo>
                    <a:pt x="8" y="0"/>
                  </a:lnTo>
                  <a:lnTo>
                    <a:pt x="10" y="1"/>
                  </a:lnTo>
                  <a:lnTo>
                    <a:pt x="10" y="3"/>
                  </a:lnTo>
                  <a:lnTo>
                    <a:pt x="10" y="4"/>
                  </a:lnTo>
                  <a:lnTo>
                    <a:pt x="11" y="6"/>
                  </a:lnTo>
                  <a:lnTo>
                    <a:pt x="11" y="6"/>
                  </a:lnTo>
                  <a:lnTo>
                    <a:pt x="10" y="6"/>
                  </a:lnTo>
                  <a:lnTo>
                    <a:pt x="8" y="6"/>
                  </a:lnTo>
                  <a:lnTo>
                    <a:pt x="5" y="3"/>
                  </a:lnTo>
                  <a:lnTo>
                    <a:pt x="2" y="3"/>
                  </a:lnTo>
                  <a:lnTo>
                    <a:pt x="0" y="2"/>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7" name="Freeform 266"/>
            <p:cNvSpPr>
              <a:spLocks/>
            </p:cNvSpPr>
            <p:nvPr/>
          </p:nvSpPr>
          <p:spPr bwMode="auto">
            <a:xfrm>
              <a:off x="1133476" y="3074988"/>
              <a:ext cx="92075" cy="82550"/>
            </a:xfrm>
            <a:custGeom>
              <a:avLst/>
              <a:gdLst>
                <a:gd name="T0" fmla="*/ 14 w 58"/>
                <a:gd name="T1" fmla="*/ 0 h 52"/>
                <a:gd name="T2" fmla="*/ 17 w 58"/>
                <a:gd name="T3" fmla="*/ 4 h 52"/>
                <a:gd name="T4" fmla="*/ 18 w 58"/>
                <a:gd name="T5" fmla="*/ 9 h 52"/>
                <a:gd name="T6" fmla="*/ 20 w 58"/>
                <a:gd name="T7" fmla="*/ 10 h 52"/>
                <a:gd name="T8" fmla="*/ 24 w 58"/>
                <a:gd name="T9" fmla="*/ 10 h 52"/>
                <a:gd name="T10" fmla="*/ 27 w 58"/>
                <a:gd name="T11" fmla="*/ 14 h 52"/>
                <a:gd name="T12" fmla="*/ 32 w 58"/>
                <a:gd name="T13" fmla="*/ 17 h 52"/>
                <a:gd name="T14" fmla="*/ 37 w 58"/>
                <a:gd name="T15" fmla="*/ 21 h 52"/>
                <a:gd name="T16" fmla="*/ 42 w 58"/>
                <a:gd name="T17" fmla="*/ 23 h 52"/>
                <a:gd name="T18" fmla="*/ 44 w 58"/>
                <a:gd name="T19" fmla="*/ 27 h 52"/>
                <a:gd name="T20" fmla="*/ 46 w 58"/>
                <a:gd name="T21" fmla="*/ 35 h 52"/>
                <a:gd name="T22" fmla="*/ 49 w 58"/>
                <a:gd name="T23" fmla="*/ 36 h 52"/>
                <a:gd name="T24" fmla="*/ 53 w 58"/>
                <a:gd name="T25" fmla="*/ 34 h 52"/>
                <a:gd name="T26" fmla="*/ 55 w 58"/>
                <a:gd name="T27" fmla="*/ 38 h 52"/>
                <a:gd name="T28" fmla="*/ 58 w 58"/>
                <a:gd name="T29" fmla="*/ 41 h 52"/>
                <a:gd name="T30" fmla="*/ 53 w 58"/>
                <a:gd name="T31" fmla="*/ 44 h 52"/>
                <a:gd name="T32" fmla="*/ 48 w 58"/>
                <a:gd name="T33" fmla="*/ 45 h 52"/>
                <a:gd name="T34" fmla="*/ 46 w 58"/>
                <a:gd name="T35" fmla="*/ 44 h 52"/>
                <a:gd name="T36" fmla="*/ 43 w 58"/>
                <a:gd name="T37" fmla="*/ 42 h 52"/>
                <a:gd name="T38" fmla="*/ 40 w 58"/>
                <a:gd name="T39" fmla="*/ 42 h 52"/>
                <a:gd name="T40" fmla="*/ 40 w 58"/>
                <a:gd name="T41" fmla="*/ 38 h 52"/>
                <a:gd name="T42" fmla="*/ 36 w 58"/>
                <a:gd name="T43" fmla="*/ 37 h 52"/>
                <a:gd name="T44" fmla="*/ 35 w 58"/>
                <a:gd name="T45" fmla="*/ 35 h 52"/>
                <a:gd name="T46" fmla="*/ 32 w 58"/>
                <a:gd name="T47" fmla="*/ 34 h 52"/>
                <a:gd name="T48" fmla="*/ 30 w 58"/>
                <a:gd name="T49" fmla="*/ 38 h 52"/>
                <a:gd name="T50" fmla="*/ 29 w 58"/>
                <a:gd name="T51" fmla="*/ 41 h 52"/>
                <a:gd name="T52" fmla="*/ 27 w 58"/>
                <a:gd name="T53" fmla="*/ 44 h 52"/>
                <a:gd name="T54" fmla="*/ 24 w 58"/>
                <a:gd name="T55" fmla="*/ 46 h 52"/>
                <a:gd name="T56" fmla="*/ 22 w 58"/>
                <a:gd name="T57" fmla="*/ 47 h 52"/>
                <a:gd name="T58" fmla="*/ 16 w 58"/>
                <a:gd name="T59" fmla="*/ 52 h 52"/>
                <a:gd name="T60" fmla="*/ 14 w 58"/>
                <a:gd name="T61" fmla="*/ 50 h 52"/>
                <a:gd name="T62" fmla="*/ 13 w 58"/>
                <a:gd name="T63" fmla="*/ 42 h 52"/>
                <a:gd name="T64" fmla="*/ 12 w 58"/>
                <a:gd name="T65" fmla="*/ 40 h 52"/>
                <a:gd name="T66" fmla="*/ 10 w 58"/>
                <a:gd name="T67" fmla="*/ 43 h 52"/>
                <a:gd name="T68" fmla="*/ 6 w 58"/>
                <a:gd name="T69" fmla="*/ 42 h 52"/>
                <a:gd name="T70" fmla="*/ 1 w 58"/>
                <a:gd name="T71" fmla="*/ 44 h 52"/>
                <a:gd name="T72" fmla="*/ 4 w 58"/>
                <a:gd name="T73" fmla="*/ 37 h 52"/>
                <a:gd name="T74" fmla="*/ 8 w 58"/>
                <a:gd name="T75" fmla="*/ 31 h 52"/>
                <a:gd name="T76" fmla="*/ 7 w 58"/>
                <a:gd name="T77" fmla="*/ 26 h 52"/>
                <a:gd name="T78" fmla="*/ 9 w 58"/>
                <a:gd name="T79" fmla="*/ 19 h 52"/>
                <a:gd name="T80" fmla="*/ 10 w 58"/>
                <a:gd name="T81" fmla="*/ 11 h 52"/>
                <a:gd name="T82" fmla="*/ 10 w 58"/>
                <a:gd name="T83" fmla="*/ 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8" h="52">
                  <a:moveTo>
                    <a:pt x="12" y="2"/>
                  </a:moveTo>
                  <a:lnTo>
                    <a:pt x="13" y="0"/>
                  </a:lnTo>
                  <a:lnTo>
                    <a:pt x="14" y="0"/>
                  </a:lnTo>
                  <a:lnTo>
                    <a:pt x="14" y="1"/>
                  </a:lnTo>
                  <a:lnTo>
                    <a:pt x="16" y="1"/>
                  </a:lnTo>
                  <a:lnTo>
                    <a:pt x="17" y="4"/>
                  </a:lnTo>
                  <a:lnTo>
                    <a:pt x="18" y="5"/>
                  </a:lnTo>
                  <a:lnTo>
                    <a:pt x="18" y="7"/>
                  </a:lnTo>
                  <a:lnTo>
                    <a:pt x="18" y="9"/>
                  </a:lnTo>
                  <a:lnTo>
                    <a:pt x="18" y="12"/>
                  </a:lnTo>
                  <a:lnTo>
                    <a:pt x="20" y="13"/>
                  </a:lnTo>
                  <a:lnTo>
                    <a:pt x="20" y="10"/>
                  </a:lnTo>
                  <a:lnTo>
                    <a:pt x="22" y="9"/>
                  </a:lnTo>
                  <a:lnTo>
                    <a:pt x="23" y="9"/>
                  </a:lnTo>
                  <a:lnTo>
                    <a:pt x="24" y="10"/>
                  </a:lnTo>
                  <a:lnTo>
                    <a:pt x="26" y="11"/>
                  </a:lnTo>
                  <a:lnTo>
                    <a:pt x="26" y="13"/>
                  </a:lnTo>
                  <a:lnTo>
                    <a:pt x="27" y="14"/>
                  </a:lnTo>
                  <a:lnTo>
                    <a:pt x="32" y="15"/>
                  </a:lnTo>
                  <a:lnTo>
                    <a:pt x="32" y="16"/>
                  </a:lnTo>
                  <a:lnTo>
                    <a:pt x="32" y="17"/>
                  </a:lnTo>
                  <a:lnTo>
                    <a:pt x="34" y="19"/>
                  </a:lnTo>
                  <a:lnTo>
                    <a:pt x="36" y="19"/>
                  </a:lnTo>
                  <a:lnTo>
                    <a:pt x="37" y="21"/>
                  </a:lnTo>
                  <a:lnTo>
                    <a:pt x="38" y="22"/>
                  </a:lnTo>
                  <a:lnTo>
                    <a:pt x="40" y="22"/>
                  </a:lnTo>
                  <a:lnTo>
                    <a:pt x="42" y="23"/>
                  </a:lnTo>
                  <a:lnTo>
                    <a:pt x="43" y="24"/>
                  </a:lnTo>
                  <a:lnTo>
                    <a:pt x="44" y="25"/>
                  </a:lnTo>
                  <a:lnTo>
                    <a:pt x="44" y="27"/>
                  </a:lnTo>
                  <a:lnTo>
                    <a:pt x="46" y="31"/>
                  </a:lnTo>
                  <a:lnTo>
                    <a:pt x="46" y="33"/>
                  </a:lnTo>
                  <a:lnTo>
                    <a:pt x="46" y="35"/>
                  </a:lnTo>
                  <a:lnTo>
                    <a:pt x="46" y="36"/>
                  </a:lnTo>
                  <a:lnTo>
                    <a:pt x="48" y="35"/>
                  </a:lnTo>
                  <a:lnTo>
                    <a:pt x="49" y="36"/>
                  </a:lnTo>
                  <a:lnTo>
                    <a:pt x="50" y="36"/>
                  </a:lnTo>
                  <a:lnTo>
                    <a:pt x="52" y="34"/>
                  </a:lnTo>
                  <a:lnTo>
                    <a:pt x="53" y="34"/>
                  </a:lnTo>
                  <a:lnTo>
                    <a:pt x="54" y="36"/>
                  </a:lnTo>
                  <a:lnTo>
                    <a:pt x="54" y="37"/>
                  </a:lnTo>
                  <a:lnTo>
                    <a:pt x="55" y="38"/>
                  </a:lnTo>
                  <a:lnTo>
                    <a:pt x="54" y="39"/>
                  </a:lnTo>
                  <a:lnTo>
                    <a:pt x="58" y="40"/>
                  </a:lnTo>
                  <a:lnTo>
                    <a:pt x="58" y="41"/>
                  </a:lnTo>
                  <a:lnTo>
                    <a:pt x="56" y="41"/>
                  </a:lnTo>
                  <a:lnTo>
                    <a:pt x="54" y="44"/>
                  </a:lnTo>
                  <a:lnTo>
                    <a:pt x="53" y="44"/>
                  </a:lnTo>
                  <a:lnTo>
                    <a:pt x="52" y="46"/>
                  </a:lnTo>
                  <a:lnTo>
                    <a:pt x="50" y="46"/>
                  </a:lnTo>
                  <a:lnTo>
                    <a:pt x="48" y="45"/>
                  </a:lnTo>
                  <a:lnTo>
                    <a:pt x="48" y="44"/>
                  </a:lnTo>
                  <a:lnTo>
                    <a:pt x="47" y="44"/>
                  </a:lnTo>
                  <a:lnTo>
                    <a:pt x="46" y="44"/>
                  </a:lnTo>
                  <a:lnTo>
                    <a:pt x="46" y="43"/>
                  </a:lnTo>
                  <a:lnTo>
                    <a:pt x="44" y="42"/>
                  </a:lnTo>
                  <a:lnTo>
                    <a:pt x="43" y="42"/>
                  </a:lnTo>
                  <a:lnTo>
                    <a:pt x="42" y="42"/>
                  </a:lnTo>
                  <a:lnTo>
                    <a:pt x="42" y="42"/>
                  </a:lnTo>
                  <a:lnTo>
                    <a:pt x="40" y="42"/>
                  </a:lnTo>
                  <a:lnTo>
                    <a:pt x="39" y="41"/>
                  </a:lnTo>
                  <a:lnTo>
                    <a:pt x="40" y="40"/>
                  </a:lnTo>
                  <a:lnTo>
                    <a:pt x="40" y="38"/>
                  </a:lnTo>
                  <a:lnTo>
                    <a:pt x="38" y="37"/>
                  </a:lnTo>
                  <a:lnTo>
                    <a:pt x="36" y="36"/>
                  </a:lnTo>
                  <a:lnTo>
                    <a:pt x="36" y="37"/>
                  </a:lnTo>
                  <a:lnTo>
                    <a:pt x="35" y="38"/>
                  </a:lnTo>
                  <a:lnTo>
                    <a:pt x="34" y="37"/>
                  </a:lnTo>
                  <a:lnTo>
                    <a:pt x="35" y="35"/>
                  </a:lnTo>
                  <a:lnTo>
                    <a:pt x="36" y="34"/>
                  </a:lnTo>
                  <a:lnTo>
                    <a:pt x="36" y="33"/>
                  </a:lnTo>
                  <a:lnTo>
                    <a:pt x="32" y="34"/>
                  </a:lnTo>
                  <a:lnTo>
                    <a:pt x="30" y="35"/>
                  </a:lnTo>
                  <a:lnTo>
                    <a:pt x="30" y="36"/>
                  </a:lnTo>
                  <a:lnTo>
                    <a:pt x="30" y="38"/>
                  </a:lnTo>
                  <a:lnTo>
                    <a:pt x="30" y="39"/>
                  </a:lnTo>
                  <a:lnTo>
                    <a:pt x="30" y="41"/>
                  </a:lnTo>
                  <a:lnTo>
                    <a:pt x="29" y="41"/>
                  </a:lnTo>
                  <a:lnTo>
                    <a:pt x="28" y="42"/>
                  </a:lnTo>
                  <a:lnTo>
                    <a:pt x="27" y="42"/>
                  </a:lnTo>
                  <a:lnTo>
                    <a:pt x="27" y="44"/>
                  </a:lnTo>
                  <a:lnTo>
                    <a:pt x="26" y="44"/>
                  </a:lnTo>
                  <a:lnTo>
                    <a:pt x="25" y="44"/>
                  </a:lnTo>
                  <a:lnTo>
                    <a:pt x="24" y="46"/>
                  </a:lnTo>
                  <a:lnTo>
                    <a:pt x="23" y="47"/>
                  </a:lnTo>
                  <a:lnTo>
                    <a:pt x="22" y="47"/>
                  </a:lnTo>
                  <a:lnTo>
                    <a:pt x="22" y="47"/>
                  </a:lnTo>
                  <a:lnTo>
                    <a:pt x="22" y="48"/>
                  </a:lnTo>
                  <a:lnTo>
                    <a:pt x="21" y="50"/>
                  </a:lnTo>
                  <a:lnTo>
                    <a:pt x="16" y="52"/>
                  </a:lnTo>
                  <a:lnTo>
                    <a:pt x="16" y="52"/>
                  </a:lnTo>
                  <a:lnTo>
                    <a:pt x="15" y="52"/>
                  </a:lnTo>
                  <a:lnTo>
                    <a:pt x="14" y="50"/>
                  </a:lnTo>
                  <a:lnTo>
                    <a:pt x="14" y="46"/>
                  </a:lnTo>
                  <a:lnTo>
                    <a:pt x="14" y="43"/>
                  </a:lnTo>
                  <a:lnTo>
                    <a:pt x="13" y="42"/>
                  </a:lnTo>
                  <a:lnTo>
                    <a:pt x="13" y="40"/>
                  </a:lnTo>
                  <a:lnTo>
                    <a:pt x="13" y="39"/>
                  </a:lnTo>
                  <a:lnTo>
                    <a:pt x="12" y="40"/>
                  </a:lnTo>
                  <a:lnTo>
                    <a:pt x="12" y="42"/>
                  </a:lnTo>
                  <a:lnTo>
                    <a:pt x="11" y="42"/>
                  </a:lnTo>
                  <a:lnTo>
                    <a:pt x="10" y="43"/>
                  </a:lnTo>
                  <a:lnTo>
                    <a:pt x="8" y="43"/>
                  </a:lnTo>
                  <a:lnTo>
                    <a:pt x="7" y="42"/>
                  </a:lnTo>
                  <a:lnTo>
                    <a:pt x="6" y="42"/>
                  </a:lnTo>
                  <a:lnTo>
                    <a:pt x="4" y="44"/>
                  </a:lnTo>
                  <a:lnTo>
                    <a:pt x="2" y="45"/>
                  </a:lnTo>
                  <a:lnTo>
                    <a:pt x="1" y="44"/>
                  </a:lnTo>
                  <a:lnTo>
                    <a:pt x="0" y="42"/>
                  </a:lnTo>
                  <a:lnTo>
                    <a:pt x="2" y="38"/>
                  </a:lnTo>
                  <a:lnTo>
                    <a:pt x="4" y="37"/>
                  </a:lnTo>
                  <a:lnTo>
                    <a:pt x="6" y="37"/>
                  </a:lnTo>
                  <a:lnTo>
                    <a:pt x="8" y="34"/>
                  </a:lnTo>
                  <a:lnTo>
                    <a:pt x="8" y="31"/>
                  </a:lnTo>
                  <a:lnTo>
                    <a:pt x="8" y="31"/>
                  </a:lnTo>
                  <a:lnTo>
                    <a:pt x="8" y="27"/>
                  </a:lnTo>
                  <a:lnTo>
                    <a:pt x="7" y="26"/>
                  </a:lnTo>
                  <a:lnTo>
                    <a:pt x="8" y="23"/>
                  </a:lnTo>
                  <a:lnTo>
                    <a:pt x="8" y="21"/>
                  </a:lnTo>
                  <a:lnTo>
                    <a:pt x="9" y="19"/>
                  </a:lnTo>
                  <a:lnTo>
                    <a:pt x="9" y="18"/>
                  </a:lnTo>
                  <a:lnTo>
                    <a:pt x="9" y="17"/>
                  </a:lnTo>
                  <a:lnTo>
                    <a:pt x="10" y="11"/>
                  </a:lnTo>
                  <a:lnTo>
                    <a:pt x="9" y="9"/>
                  </a:lnTo>
                  <a:lnTo>
                    <a:pt x="10" y="7"/>
                  </a:lnTo>
                  <a:lnTo>
                    <a:pt x="10" y="4"/>
                  </a:lnTo>
                  <a:lnTo>
                    <a:pt x="11" y="3"/>
                  </a:lnTo>
                  <a:lnTo>
                    <a:pt x="12"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8" name="Freeform 267"/>
            <p:cNvSpPr>
              <a:spLocks/>
            </p:cNvSpPr>
            <p:nvPr/>
          </p:nvSpPr>
          <p:spPr bwMode="auto">
            <a:xfrm>
              <a:off x="1169988" y="3067050"/>
              <a:ext cx="14288" cy="15875"/>
            </a:xfrm>
            <a:custGeom>
              <a:avLst/>
              <a:gdLst>
                <a:gd name="T0" fmla="*/ 5 w 9"/>
                <a:gd name="T1" fmla="*/ 4 h 10"/>
                <a:gd name="T2" fmla="*/ 5 w 9"/>
                <a:gd name="T3" fmla="*/ 4 h 10"/>
                <a:gd name="T4" fmla="*/ 6 w 9"/>
                <a:gd name="T5" fmla="*/ 4 h 10"/>
                <a:gd name="T6" fmla="*/ 6 w 9"/>
                <a:gd name="T7" fmla="*/ 6 h 10"/>
                <a:gd name="T8" fmla="*/ 7 w 9"/>
                <a:gd name="T9" fmla="*/ 8 h 10"/>
                <a:gd name="T10" fmla="*/ 7 w 9"/>
                <a:gd name="T11" fmla="*/ 8 h 10"/>
                <a:gd name="T12" fmla="*/ 9 w 9"/>
                <a:gd name="T13" fmla="*/ 9 h 10"/>
                <a:gd name="T14" fmla="*/ 9 w 9"/>
                <a:gd name="T15" fmla="*/ 10 h 10"/>
                <a:gd name="T16" fmla="*/ 6 w 9"/>
                <a:gd name="T17" fmla="*/ 10 h 10"/>
                <a:gd name="T18" fmla="*/ 5 w 9"/>
                <a:gd name="T19" fmla="*/ 8 h 10"/>
                <a:gd name="T20" fmla="*/ 3 w 9"/>
                <a:gd name="T21" fmla="*/ 7 h 10"/>
                <a:gd name="T22" fmla="*/ 3 w 9"/>
                <a:gd name="T23" fmla="*/ 6 h 10"/>
                <a:gd name="T24" fmla="*/ 2 w 9"/>
                <a:gd name="T25" fmla="*/ 3 h 10"/>
                <a:gd name="T26" fmla="*/ 0 w 9"/>
                <a:gd name="T27" fmla="*/ 1 h 10"/>
                <a:gd name="T28" fmla="*/ 0 w 9"/>
                <a:gd name="T29" fmla="*/ 0 h 10"/>
                <a:gd name="T30" fmla="*/ 1 w 9"/>
                <a:gd name="T31" fmla="*/ 0 h 10"/>
                <a:gd name="T32" fmla="*/ 3 w 9"/>
                <a:gd name="T33" fmla="*/ 1 h 10"/>
                <a:gd name="T34" fmla="*/ 5 w 9"/>
                <a:gd name="T35"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 h="10">
                  <a:moveTo>
                    <a:pt x="5" y="4"/>
                  </a:moveTo>
                  <a:lnTo>
                    <a:pt x="5" y="4"/>
                  </a:lnTo>
                  <a:lnTo>
                    <a:pt x="6" y="4"/>
                  </a:lnTo>
                  <a:lnTo>
                    <a:pt x="6" y="6"/>
                  </a:lnTo>
                  <a:lnTo>
                    <a:pt x="7" y="8"/>
                  </a:lnTo>
                  <a:lnTo>
                    <a:pt x="7" y="8"/>
                  </a:lnTo>
                  <a:lnTo>
                    <a:pt x="9" y="9"/>
                  </a:lnTo>
                  <a:lnTo>
                    <a:pt x="9" y="10"/>
                  </a:lnTo>
                  <a:lnTo>
                    <a:pt x="6" y="10"/>
                  </a:lnTo>
                  <a:lnTo>
                    <a:pt x="5" y="8"/>
                  </a:lnTo>
                  <a:lnTo>
                    <a:pt x="3" y="7"/>
                  </a:lnTo>
                  <a:lnTo>
                    <a:pt x="3" y="6"/>
                  </a:lnTo>
                  <a:lnTo>
                    <a:pt x="2" y="3"/>
                  </a:lnTo>
                  <a:lnTo>
                    <a:pt x="0" y="1"/>
                  </a:lnTo>
                  <a:lnTo>
                    <a:pt x="0" y="0"/>
                  </a:lnTo>
                  <a:lnTo>
                    <a:pt x="1" y="0"/>
                  </a:lnTo>
                  <a:lnTo>
                    <a:pt x="3" y="1"/>
                  </a:lnTo>
                  <a:lnTo>
                    <a:pt x="5"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9" name="Freeform 268"/>
            <p:cNvSpPr>
              <a:spLocks/>
            </p:cNvSpPr>
            <p:nvPr/>
          </p:nvSpPr>
          <p:spPr bwMode="auto">
            <a:xfrm>
              <a:off x="1262063" y="3001963"/>
              <a:ext cx="30163" cy="30162"/>
            </a:xfrm>
            <a:custGeom>
              <a:avLst/>
              <a:gdLst>
                <a:gd name="T0" fmla="*/ 18 w 19"/>
                <a:gd name="T1" fmla="*/ 3 h 19"/>
                <a:gd name="T2" fmla="*/ 18 w 19"/>
                <a:gd name="T3" fmla="*/ 0 h 19"/>
                <a:gd name="T4" fmla="*/ 18 w 19"/>
                <a:gd name="T5" fmla="*/ 0 h 19"/>
                <a:gd name="T6" fmla="*/ 3 w 19"/>
                <a:gd name="T7" fmla="*/ 0 h 19"/>
                <a:gd name="T8" fmla="*/ 2 w 19"/>
                <a:gd name="T9" fmla="*/ 2 h 19"/>
                <a:gd name="T10" fmla="*/ 1 w 19"/>
                <a:gd name="T11" fmla="*/ 4 h 19"/>
                <a:gd name="T12" fmla="*/ 1 w 19"/>
                <a:gd name="T13" fmla="*/ 5 h 19"/>
                <a:gd name="T14" fmla="*/ 0 w 19"/>
                <a:gd name="T15" fmla="*/ 9 h 19"/>
                <a:gd name="T16" fmla="*/ 1 w 19"/>
                <a:gd name="T17" fmla="*/ 11 h 19"/>
                <a:gd name="T18" fmla="*/ 1 w 19"/>
                <a:gd name="T19" fmla="*/ 15 h 19"/>
                <a:gd name="T20" fmla="*/ 3 w 19"/>
                <a:gd name="T21" fmla="*/ 18 h 19"/>
                <a:gd name="T22" fmla="*/ 5 w 19"/>
                <a:gd name="T23" fmla="*/ 19 h 19"/>
                <a:gd name="T24" fmla="*/ 6 w 19"/>
                <a:gd name="T25" fmla="*/ 19 h 19"/>
                <a:gd name="T26" fmla="*/ 13 w 19"/>
                <a:gd name="T27" fmla="*/ 17 h 19"/>
                <a:gd name="T28" fmla="*/ 15 w 19"/>
                <a:gd name="T29" fmla="*/ 15 h 19"/>
                <a:gd name="T30" fmla="*/ 18 w 19"/>
                <a:gd name="T31" fmla="*/ 13 h 19"/>
                <a:gd name="T32" fmla="*/ 19 w 19"/>
                <a:gd name="T33" fmla="*/ 9 h 19"/>
                <a:gd name="T34" fmla="*/ 18 w 19"/>
                <a:gd name="T35" fmla="*/ 6 h 19"/>
                <a:gd name="T36" fmla="*/ 18 w 19"/>
                <a:gd name="T37"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19">
                  <a:moveTo>
                    <a:pt x="18" y="3"/>
                  </a:moveTo>
                  <a:lnTo>
                    <a:pt x="18" y="0"/>
                  </a:lnTo>
                  <a:lnTo>
                    <a:pt x="18" y="0"/>
                  </a:lnTo>
                  <a:lnTo>
                    <a:pt x="3" y="0"/>
                  </a:lnTo>
                  <a:lnTo>
                    <a:pt x="2" y="2"/>
                  </a:lnTo>
                  <a:lnTo>
                    <a:pt x="1" y="4"/>
                  </a:lnTo>
                  <a:lnTo>
                    <a:pt x="1" y="5"/>
                  </a:lnTo>
                  <a:lnTo>
                    <a:pt x="0" y="9"/>
                  </a:lnTo>
                  <a:lnTo>
                    <a:pt x="1" y="11"/>
                  </a:lnTo>
                  <a:lnTo>
                    <a:pt x="1" y="15"/>
                  </a:lnTo>
                  <a:lnTo>
                    <a:pt x="3" y="18"/>
                  </a:lnTo>
                  <a:lnTo>
                    <a:pt x="5" y="19"/>
                  </a:lnTo>
                  <a:lnTo>
                    <a:pt x="6" y="19"/>
                  </a:lnTo>
                  <a:lnTo>
                    <a:pt x="13" y="17"/>
                  </a:lnTo>
                  <a:lnTo>
                    <a:pt x="15" y="15"/>
                  </a:lnTo>
                  <a:lnTo>
                    <a:pt x="18" y="13"/>
                  </a:lnTo>
                  <a:lnTo>
                    <a:pt x="19" y="9"/>
                  </a:lnTo>
                  <a:lnTo>
                    <a:pt x="18" y="6"/>
                  </a:lnTo>
                  <a:lnTo>
                    <a:pt x="18"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0" name="Freeform 269"/>
            <p:cNvSpPr>
              <a:spLocks/>
            </p:cNvSpPr>
            <p:nvPr/>
          </p:nvSpPr>
          <p:spPr bwMode="auto">
            <a:xfrm>
              <a:off x="1295401" y="3001963"/>
              <a:ext cx="15875" cy="12700"/>
            </a:xfrm>
            <a:custGeom>
              <a:avLst/>
              <a:gdLst>
                <a:gd name="T0" fmla="*/ 7 w 10"/>
                <a:gd name="T1" fmla="*/ 3 h 8"/>
                <a:gd name="T2" fmla="*/ 4 w 10"/>
                <a:gd name="T3" fmla="*/ 1 h 8"/>
                <a:gd name="T4" fmla="*/ 4 w 10"/>
                <a:gd name="T5" fmla="*/ 0 h 8"/>
                <a:gd name="T6" fmla="*/ 2 w 10"/>
                <a:gd name="T7" fmla="*/ 0 h 8"/>
                <a:gd name="T8" fmla="*/ 2 w 10"/>
                <a:gd name="T9" fmla="*/ 1 h 8"/>
                <a:gd name="T10" fmla="*/ 0 w 10"/>
                <a:gd name="T11" fmla="*/ 1 h 8"/>
                <a:gd name="T12" fmla="*/ 0 w 10"/>
                <a:gd name="T13" fmla="*/ 2 h 8"/>
                <a:gd name="T14" fmla="*/ 0 w 10"/>
                <a:gd name="T15" fmla="*/ 5 h 8"/>
                <a:gd name="T16" fmla="*/ 2 w 10"/>
                <a:gd name="T17" fmla="*/ 7 h 8"/>
                <a:gd name="T18" fmla="*/ 6 w 10"/>
                <a:gd name="T19" fmla="*/ 7 h 8"/>
                <a:gd name="T20" fmla="*/ 8 w 10"/>
                <a:gd name="T21" fmla="*/ 8 h 8"/>
                <a:gd name="T22" fmla="*/ 10 w 10"/>
                <a:gd name="T23" fmla="*/ 7 h 8"/>
                <a:gd name="T24" fmla="*/ 9 w 10"/>
                <a:gd name="T25" fmla="*/ 3 h 8"/>
                <a:gd name="T26" fmla="*/ 7 w 10"/>
                <a:gd name="T2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8">
                  <a:moveTo>
                    <a:pt x="7" y="3"/>
                  </a:moveTo>
                  <a:lnTo>
                    <a:pt x="4" y="1"/>
                  </a:lnTo>
                  <a:lnTo>
                    <a:pt x="4" y="0"/>
                  </a:lnTo>
                  <a:lnTo>
                    <a:pt x="2" y="0"/>
                  </a:lnTo>
                  <a:lnTo>
                    <a:pt x="2" y="1"/>
                  </a:lnTo>
                  <a:lnTo>
                    <a:pt x="0" y="1"/>
                  </a:lnTo>
                  <a:lnTo>
                    <a:pt x="0" y="2"/>
                  </a:lnTo>
                  <a:lnTo>
                    <a:pt x="0" y="5"/>
                  </a:lnTo>
                  <a:lnTo>
                    <a:pt x="2" y="7"/>
                  </a:lnTo>
                  <a:lnTo>
                    <a:pt x="6" y="7"/>
                  </a:lnTo>
                  <a:lnTo>
                    <a:pt x="8" y="8"/>
                  </a:lnTo>
                  <a:lnTo>
                    <a:pt x="10" y="7"/>
                  </a:lnTo>
                  <a:lnTo>
                    <a:pt x="9" y="3"/>
                  </a:lnTo>
                  <a:lnTo>
                    <a:pt x="7"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4" name="Freeform 270"/>
            <p:cNvSpPr>
              <a:spLocks/>
            </p:cNvSpPr>
            <p:nvPr/>
          </p:nvSpPr>
          <p:spPr bwMode="auto">
            <a:xfrm>
              <a:off x="1246188" y="3148013"/>
              <a:ext cx="14288" cy="12700"/>
            </a:xfrm>
            <a:custGeom>
              <a:avLst/>
              <a:gdLst>
                <a:gd name="T0" fmla="*/ 1 w 9"/>
                <a:gd name="T1" fmla="*/ 2 h 8"/>
                <a:gd name="T2" fmla="*/ 0 w 9"/>
                <a:gd name="T3" fmla="*/ 2 h 8"/>
                <a:gd name="T4" fmla="*/ 1 w 9"/>
                <a:gd name="T5" fmla="*/ 1 h 8"/>
                <a:gd name="T6" fmla="*/ 3 w 9"/>
                <a:gd name="T7" fmla="*/ 0 h 8"/>
                <a:gd name="T8" fmla="*/ 5 w 9"/>
                <a:gd name="T9" fmla="*/ 0 h 8"/>
                <a:gd name="T10" fmla="*/ 5 w 9"/>
                <a:gd name="T11" fmla="*/ 1 h 8"/>
                <a:gd name="T12" fmla="*/ 7 w 9"/>
                <a:gd name="T13" fmla="*/ 2 h 8"/>
                <a:gd name="T14" fmla="*/ 8 w 9"/>
                <a:gd name="T15" fmla="*/ 3 h 8"/>
                <a:gd name="T16" fmla="*/ 9 w 9"/>
                <a:gd name="T17" fmla="*/ 5 h 8"/>
                <a:gd name="T18" fmla="*/ 6 w 9"/>
                <a:gd name="T19" fmla="*/ 8 h 8"/>
                <a:gd name="T20" fmla="*/ 1 w 9"/>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1" y="2"/>
                  </a:moveTo>
                  <a:lnTo>
                    <a:pt x="0" y="2"/>
                  </a:lnTo>
                  <a:lnTo>
                    <a:pt x="1" y="1"/>
                  </a:lnTo>
                  <a:lnTo>
                    <a:pt x="3" y="0"/>
                  </a:lnTo>
                  <a:lnTo>
                    <a:pt x="5" y="0"/>
                  </a:lnTo>
                  <a:lnTo>
                    <a:pt x="5" y="1"/>
                  </a:lnTo>
                  <a:lnTo>
                    <a:pt x="7" y="2"/>
                  </a:lnTo>
                  <a:lnTo>
                    <a:pt x="8" y="3"/>
                  </a:lnTo>
                  <a:lnTo>
                    <a:pt x="9" y="5"/>
                  </a:lnTo>
                  <a:lnTo>
                    <a:pt x="6" y="8"/>
                  </a:lnTo>
                  <a:lnTo>
                    <a:pt x="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5" name="Freeform 271"/>
            <p:cNvSpPr>
              <a:spLocks/>
            </p:cNvSpPr>
            <p:nvPr/>
          </p:nvSpPr>
          <p:spPr bwMode="auto">
            <a:xfrm>
              <a:off x="1260476" y="3141663"/>
              <a:ext cx="9525" cy="9525"/>
            </a:xfrm>
            <a:custGeom>
              <a:avLst/>
              <a:gdLst>
                <a:gd name="T0" fmla="*/ 0 w 6"/>
                <a:gd name="T1" fmla="*/ 0 h 6"/>
                <a:gd name="T2" fmla="*/ 2 w 6"/>
                <a:gd name="T3" fmla="*/ 1 h 6"/>
                <a:gd name="T4" fmla="*/ 4 w 6"/>
                <a:gd name="T5" fmla="*/ 2 h 6"/>
                <a:gd name="T6" fmla="*/ 6 w 6"/>
                <a:gd name="T7" fmla="*/ 2 h 6"/>
                <a:gd name="T8" fmla="*/ 6 w 6"/>
                <a:gd name="T9" fmla="*/ 4 h 6"/>
                <a:gd name="T10" fmla="*/ 6 w 6"/>
                <a:gd name="T11" fmla="*/ 6 h 6"/>
                <a:gd name="T12" fmla="*/ 5 w 6"/>
                <a:gd name="T13" fmla="*/ 6 h 6"/>
                <a:gd name="T14" fmla="*/ 3 w 6"/>
                <a:gd name="T15" fmla="*/ 4 h 6"/>
                <a:gd name="T16" fmla="*/ 1 w 6"/>
                <a:gd name="T17" fmla="*/ 3 h 6"/>
                <a:gd name="T18" fmla="*/ 0 w 6"/>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6">
                  <a:moveTo>
                    <a:pt x="0" y="0"/>
                  </a:moveTo>
                  <a:lnTo>
                    <a:pt x="2" y="1"/>
                  </a:lnTo>
                  <a:lnTo>
                    <a:pt x="4" y="2"/>
                  </a:lnTo>
                  <a:lnTo>
                    <a:pt x="6" y="2"/>
                  </a:lnTo>
                  <a:lnTo>
                    <a:pt x="6" y="4"/>
                  </a:lnTo>
                  <a:lnTo>
                    <a:pt x="6" y="6"/>
                  </a:lnTo>
                  <a:lnTo>
                    <a:pt x="5" y="6"/>
                  </a:lnTo>
                  <a:lnTo>
                    <a:pt x="3" y="4"/>
                  </a:lnTo>
                  <a:lnTo>
                    <a:pt x="1" y="3"/>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6" name="Freeform 272"/>
            <p:cNvSpPr>
              <a:spLocks/>
            </p:cNvSpPr>
            <p:nvPr/>
          </p:nvSpPr>
          <p:spPr bwMode="auto">
            <a:xfrm>
              <a:off x="1177926" y="3163888"/>
              <a:ext cx="23813" cy="23812"/>
            </a:xfrm>
            <a:custGeom>
              <a:avLst/>
              <a:gdLst>
                <a:gd name="T0" fmla="*/ 11 w 15"/>
                <a:gd name="T1" fmla="*/ 0 h 15"/>
                <a:gd name="T2" fmla="*/ 6 w 15"/>
                <a:gd name="T3" fmla="*/ 2 h 15"/>
                <a:gd name="T4" fmla="*/ 4 w 15"/>
                <a:gd name="T5" fmla="*/ 4 h 15"/>
                <a:gd name="T6" fmla="*/ 4 w 15"/>
                <a:gd name="T7" fmla="*/ 6 h 15"/>
                <a:gd name="T8" fmla="*/ 2 w 15"/>
                <a:gd name="T9" fmla="*/ 8 h 15"/>
                <a:gd name="T10" fmla="*/ 0 w 15"/>
                <a:gd name="T11" fmla="*/ 12 h 15"/>
                <a:gd name="T12" fmla="*/ 0 w 15"/>
                <a:gd name="T13" fmla="*/ 14 h 15"/>
                <a:gd name="T14" fmla="*/ 1 w 15"/>
                <a:gd name="T15" fmla="*/ 15 h 15"/>
                <a:gd name="T16" fmla="*/ 4 w 15"/>
                <a:gd name="T17" fmla="*/ 14 h 15"/>
                <a:gd name="T18" fmla="*/ 5 w 15"/>
                <a:gd name="T19" fmla="*/ 13 h 15"/>
                <a:gd name="T20" fmla="*/ 6 w 15"/>
                <a:gd name="T21" fmla="*/ 12 h 15"/>
                <a:gd name="T22" fmla="*/ 8 w 15"/>
                <a:gd name="T23" fmla="*/ 11 h 15"/>
                <a:gd name="T24" fmla="*/ 8 w 15"/>
                <a:gd name="T25" fmla="*/ 9 h 15"/>
                <a:gd name="T26" fmla="*/ 9 w 15"/>
                <a:gd name="T27" fmla="*/ 8 h 15"/>
                <a:gd name="T28" fmla="*/ 10 w 15"/>
                <a:gd name="T29" fmla="*/ 7 h 15"/>
                <a:gd name="T30" fmla="*/ 14 w 15"/>
                <a:gd name="T31" fmla="*/ 4 h 15"/>
                <a:gd name="T32" fmla="*/ 14 w 15"/>
                <a:gd name="T33" fmla="*/ 3 h 15"/>
                <a:gd name="T34" fmla="*/ 15 w 15"/>
                <a:gd name="T35" fmla="*/ 2 h 15"/>
                <a:gd name="T36" fmla="*/ 15 w 15"/>
                <a:gd name="T37" fmla="*/ 1 h 15"/>
                <a:gd name="T38" fmla="*/ 12 w 15"/>
                <a:gd name="T39" fmla="*/ 0 h 15"/>
                <a:gd name="T40" fmla="*/ 11 w 15"/>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5">
                  <a:moveTo>
                    <a:pt x="11" y="0"/>
                  </a:moveTo>
                  <a:lnTo>
                    <a:pt x="6" y="2"/>
                  </a:lnTo>
                  <a:lnTo>
                    <a:pt x="4" y="4"/>
                  </a:lnTo>
                  <a:lnTo>
                    <a:pt x="4" y="6"/>
                  </a:lnTo>
                  <a:lnTo>
                    <a:pt x="2" y="8"/>
                  </a:lnTo>
                  <a:lnTo>
                    <a:pt x="0" y="12"/>
                  </a:lnTo>
                  <a:lnTo>
                    <a:pt x="0" y="14"/>
                  </a:lnTo>
                  <a:lnTo>
                    <a:pt x="1" y="15"/>
                  </a:lnTo>
                  <a:lnTo>
                    <a:pt x="4" y="14"/>
                  </a:lnTo>
                  <a:lnTo>
                    <a:pt x="5" y="13"/>
                  </a:lnTo>
                  <a:lnTo>
                    <a:pt x="6" y="12"/>
                  </a:lnTo>
                  <a:lnTo>
                    <a:pt x="8" y="11"/>
                  </a:lnTo>
                  <a:lnTo>
                    <a:pt x="8" y="9"/>
                  </a:lnTo>
                  <a:lnTo>
                    <a:pt x="9" y="8"/>
                  </a:lnTo>
                  <a:lnTo>
                    <a:pt x="10" y="7"/>
                  </a:lnTo>
                  <a:lnTo>
                    <a:pt x="14" y="4"/>
                  </a:lnTo>
                  <a:lnTo>
                    <a:pt x="14" y="3"/>
                  </a:lnTo>
                  <a:lnTo>
                    <a:pt x="15" y="2"/>
                  </a:lnTo>
                  <a:lnTo>
                    <a:pt x="15" y="1"/>
                  </a:lnTo>
                  <a:lnTo>
                    <a:pt x="12" y="0"/>
                  </a:lnTo>
                  <a:lnTo>
                    <a:pt x="1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7" name="Freeform 273"/>
            <p:cNvSpPr>
              <a:spLocks/>
            </p:cNvSpPr>
            <p:nvPr/>
          </p:nvSpPr>
          <p:spPr bwMode="auto">
            <a:xfrm>
              <a:off x="1222376" y="3179763"/>
              <a:ext cx="12700" cy="22225"/>
            </a:xfrm>
            <a:custGeom>
              <a:avLst/>
              <a:gdLst>
                <a:gd name="T0" fmla="*/ 3 w 8"/>
                <a:gd name="T1" fmla="*/ 0 h 14"/>
                <a:gd name="T2" fmla="*/ 3 w 8"/>
                <a:gd name="T3" fmla="*/ 0 h 14"/>
                <a:gd name="T4" fmla="*/ 2 w 8"/>
                <a:gd name="T5" fmla="*/ 1 h 14"/>
                <a:gd name="T6" fmla="*/ 2 w 8"/>
                <a:gd name="T7" fmla="*/ 2 h 14"/>
                <a:gd name="T8" fmla="*/ 2 w 8"/>
                <a:gd name="T9" fmla="*/ 2 h 14"/>
                <a:gd name="T10" fmla="*/ 1 w 8"/>
                <a:gd name="T11" fmla="*/ 4 h 14"/>
                <a:gd name="T12" fmla="*/ 1 w 8"/>
                <a:gd name="T13" fmla="*/ 6 h 14"/>
                <a:gd name="T14" fmla="*/ 0 w 8"/>
                <a:gd name="T15" fmla="*/ 8 h 14"/>
                <a:gd name="T16" fmla="*/ 0 w 8"/>
                <a:gd name="T17" fmla="*/ 10 h 14"/>
                <a:gd name="T18" fmla="*/ 2 w 8"/>
                <a:gd name="T19" fmla="*/ 11 h 14"/>
                <a:gd name="T20" fmla="*/ 3 w 8"/>
                <a:gd name="T21" fmla="*/ 12 h 14"/>
                <a:gd name="T22" fmla="*/ 4 w 8"/>
                <a:gd name="T23" fmla="*/ 14 h 14"/>
                <a:gd name="T24" fmla="*/ 4 w 8"/>
                <a:gd name="T25" fmla="*/ 14 h 14"/>
                <a:gd name="T26" fmla="*/ 6 w 8"/>
                <a:gd name="T27" fmla="*/ 12 h 14"/>
                <a:gd name="T28" fmla="*/ 6 w 8"/>
                <a:gd name="T29" fmla="*/ 11 h 14"/>
                <a:gd name="T30" fmla="*/ 7 w 8"/>
                <a:gd name="T31" fmla="*/ 8 h 14"/>
                <a:gd name="T32" fmla="*/ 8 w 8"/>
                <a:gd name="T33" fmla="*/ 5 h 14"/>
                <a:gd name="T34" fmla="*/ 8 w 8"/>
                <a:gd name="T35" fmla="*/ 3 h 14"/>
                <a:gd name="T36" fmla="*/ 8 w 8"/>
                <a:gd name="T37" fmla="*/ 2 h 14"/>
                <a:gd name="T38" fmla="*/ 7 w 8"/>
                <a:gd name="T39" fmla="*/ 0 h 14"/>
                <a:gd name="T40" fmla="*/ 3 w 8"/>
                <a:gd name="T4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 h="14">
                  <a:moveTo>
                    <a:pt x="3" y="0"/>
                  </a:moveTo>
                  <a:lnTo>
                    <a:pt x="3" y="0"/>
                  </a:lnTo>
                  <a:lnTo>
                    <a:pt x="2" y="1"/>
                  </a:lnTo>
                  <a:lnTo>
                    <a:pt x="2" y="2"/>
                  </a:lnTo>
                  <a:lnTo>
                    <a:pt x="2" y="2"/>
                  </a:lnTo>
                  <a:lnTo>
                    <a:pt x="1" y="4"/>
                  </a:lnTo>
                  <a:lnTo>
                    <a:pt x="1" y="6"/>
                  </a:lnTo>
                  <a:lnTo>
                    <a:pt x="0" y="8"/>
                  </a:lnTo>
                  <a:lnTo>
                    <a:pt x="0" y="10"/>
                  </a:lnTo>
                  <a:lnTo>
                    <a:pt x="2" y="11"/>
                  </a:lnTo>
                  <a:lnTo>
                    <a:pt x="3" y="12"/>
                  </a:lnTo>
                  <a:lnTo>
                    <a:pt x="4" y="14"/>
                  </a:lnTo>
                  <a:lnTo>
                    <a:pt x="4" y="14"/>
                  </a:lnTo>
                  <a:lnTo>
                    <a:pt x="6" y="12"/>
                  </a:lnTo>
                  <a:lnTo>
                    <a:pt x="6" y="11"/>
                  </a:lnTo>
                  <a:lnTo>
                    <a:pt x="7" y="8"/>
                  </a:lnTo>
                  <a:lnTo>
                    <a:pt x="8" y="5"/>
                  </a:lnTo>
                  <a:lnTo>
                    <a:pt x="8" y="3"/>
                  </a:lnTo>
                  <a:lnTo>
                    <a:pt x="8" y="2"/>
                  </a:lnTo>
                  <a:lnTo>
                    <a:pt x="7" y="0"/>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8" name="Freeform 274"/>
            <p:cNvSpPr>
              <a:spLocks/>
            </p:cNvSpPr>
            <p:nvPr/>
          </p:nvSpPr>
          <p:spPr bwMode="auto">
            <a:xfrm>
              <a:off x="1379538" y="3227388"/>
              <a:ext cx="6350" cy="9525"/>
            </a:xfrm>
            <a:custGeom>
              <a:avLst/>
              <a:gdLst>
                <a:gd name="T0" fmla="*/ 1 w 4"/>
                <a:gd name="T1" fmla="*/ 2 h 6"/>
                <a:gd name="T2" fmla="*/ 0 w 4"/>
                <a:gd name="T3" fmla="*/ 2 h 6"/>
                <a:gd name="T4" fmla="*/ 0 w 4"/>
                <a:gd name="T5" fmla="*/ 5 h 6"/>
                <a:gd name="T6" fmla="*/ 0 w 4"/>
                <a:gd name="T7" fmla="*/ 6 h 6"/>
                <a:gd name="T8" fmla="*/ 1 w 4"/>
                <a:gd name="T9" fmla="*/ 4 h 6"/>
                <a:gd name="T10" fmla="*/ 3 w 4"/>
                <a:gd name="T11" fmla="*/ 4 h 6"/>
                <a:gd name="T12" fmla="*/ 4 w 4"/>
                <a:gd name="T13" fmla="*/ 2 h 6"/>
                <a:gd name="T14" fmla="*/ 3 w 4"/>
                <a:gd name="T15" fmla="*/ 0 h 6"/>
                <a:gd name="T16" fmla="*/ 2 w 4"/>
                <a:gd name="T17" fmla="*/ 0 h 6"/>
                <a:gd name="T18" fmla="*/ 1 w 4"/>
                <a:gd name="T19" fmla="*/ 1 h 6"/>
                <a:gd name="T20" fmla="*/ 1 w 4"/>
                <a:gd name="T21"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6">
                  <a:moveTo>
                    <a:pt x="1" y="2"/>
                  </a:moveTo>
                  <a:lnTo>
                    <a:pt x="0" y="2"/>
                  </a:lnTo>
                  <a:lnTo>
                    <a:pt x="0" y="5"/>
                  </a:lnTo>
                  <a:lnTo>
                    <a:pt x="0" y="6"/>
                  </a:lnTo>
                  <a:lnTo>
                    <a:pt x="1" y="4"/>
                  </a:lnTo>
                  <a:lnTo>
                    <a:pt x="3" y="4"/>
                  </a:lnTo>
                  <a:lnTo>
                    <a:pt x="4" y="2"/>
                  </a:lnTo>
                  <a:lnTo>
                    <a:pt x="3" y="0"/>
                  </a:lnTo>
                  <a:lnTo>
                    <a:pt x="2" y="0"/>
                  </a:lnTo>
                  <a:lnTo>
                    <a:pt x="1" y="1"/>
                  </a:lnTo>
                  <a:lnTo>
                    <a:pt x="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9" name="Freeform 275"/>
            <p:cNvSpPr>
              <a:spLocks/>
            </p:cNvSpPr>
            <p:nvPr/>
          </p:nvSpPr>
          <p:spPr bwMode="auto">
            <a:xfrm>
              <a:off x="1416051" y="3197225"/>
              <a:ext cx="9525" cy="11112"/>
            </a:xfrm>
            <a:custGeom>
              <a:avLst/>
              <a:gdLst>
                <a:gd name="T0" fmla="*/ 3 w 6"/>
                <a:gd name="T1" fmla="*/ 1 h 7"/>
                <a:gd name="T2" fmla="*/ 4 w 6"/>
                <a:gd name="T3" fmla="*/ 0 h 7"/>
                <a:gd name="T4" fmla="*/ 4 w 6"/>
                <a:gd name="T5" fmla="*/ 1 h 7"/>
                <a:gd name="T6" fmla="*/ 5 w 6"/>
                <a:gd name="T7" fmla="*/ 2 h 7"/>
                <a:gd name="T8" fmla="*/ 6 w 6"/>
                <a:gd name="T9" fmla="*/ 2 h 7"/>
                <a:gd name="T10" fmla="*/ 6 w 6"/>
                <a:gd name="T11" fmla="*/ 3 h 7"/>
                <a:gd name="T12" fmla="*/ 6 w 6"/>
                <a:gd name="T13" fmla="*/ 6 h 7"/>
                <a:gd name="T14" fmla="*/ 5 w 6"/>
                <a:gd name="T15" fmla="*/ 7 h 7"/>
                <a:gd name="T16" fmla="*/ 3 w 6"/>
                <a:gd name="T17" fmla="*/ 6 h 7"/>
                <a:gd name="T18" fmla="*/ 3 w 6"/>
                <a:gd name="T19" fmla="*/ 5 h 7"/>
                <a:gd name="T20" fmla="*/ 2 w 6"/>
                <a:gd name="T21" fmla="*/ 5 h 7"/>
                <a:gd name="T22" fmla="*/ 1 w 6"/>
                <a:gd name="T23" fmla="*/ 3 h 7"/>
                <a:gd name="T24" fmla="*/ 0 w 6"/>
                <a:gd name="T25" fmla="*/ 3 h 7"/>
                <a:gd name="T26" fmla="*/ 0 w 6"/>
                <a:gd name="T27" fmla="*/ 2 h 7"/>
                <a:gd name="T28" fmla="*/ 1 w 6"/>
                <a:gd name="T29" fmla="*/ 1 h 7"/>
                <a:gd name="T30" fmla="*/ 3 w 6"/>
                <a:gd name="T3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7">
                  <a:moveTo>
                    <a:pt x="3" y="1"/>
                  </a:moveTo>
                  <a:lnTo>
                    <a:pt x="4" y="0"/>
                  </a:lnTo>
                  <a:lnTo>
                    <a:pt x="4" y="1"/>
                  </a:lnTo>
                  <a:lnTo>
                    <a:pt x="5" y="2"/>
                  </a:lnTo>
                  <a:lnTo>
                    <a:pt x="6" y="2"/>
                  </a:lnTo>
                  <a:lnTo>
                    <a:pt x="6" y="3"/>
                  </a:lnTo>
                  <a:lnTo>
                    <a:pt x="6" y="6"/>
                  </a:lnTo>
                  <a:lnTo>
                    <a:pt x="5" y="7"/>
                  </a:lnTo>
                  <a:lnTo>
                    <a:pt x="3" y="6"/>
                  </a:lnTo>
                  <a:lnTo>
                    <a:pt x="3" y="5"/>
                  </a:lnTo>
                  <a:lnTo>
                    <a:pt x="2" y="5"/>
                  </a:lnTo>
                  <a:lnTo>
                    <a:pt x="1" y="3"/>
                  </a:lnTo>
                  <a:lnTo>
                    <a:pt x="0" y="3"/>
                  </a:lnTo>
                  <a:lnTo>
                    <a:pt x="0" y="2"/>
                  </a:lnTo>
                  <a:lnTo>
                    <a:pt x="1" y="1"/>
                  </a:lnTo>
                  <a:lnTo>
                    <a:pt x="3"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0" name="Freeform 276"/>
            <p:cNvSpPr>
              <a:spLocks/>
            </p:cNvSpPr>
            <p:nvPr/>
          </p:nvSpPr>
          <p:spPr bwMode="auto">
            <a:xfrm>
              <a:off x="1250951" y="3001963"/>
              <a:ext cx="219075" cy="192087"/>
            </a:xfrm>
            <a:custGeom>
              <a:avLst/>
              <a:gdLst>
                <a:gd name="T0" fmla="*/ 125 w 138"/>
                <a:gd name="T1" fmla="*/ 24 h 121"/>
                <a:gd name="T2" fmla="*/ 121 w 138"/>
                <a:gd name="T3" fmla="*/ 19 h 121"/>
                <a:gd name="T4" fmla="*/ 116 w 138"/>
                <a:gd name="T5" fmla="*/ 17 h 121"/>
                <a:gd name="T6" fmla="*/ 108 w 138"/>
                <a:gd name="T7" fmla="*/ 7 h 121"/>
                <a:gd name="T8" fmla="*/ 102 w 138"/>
                <a:gd name="T9" fmla="*/ 3 h 121"/>
                <a:gd name="T10" fmla="*/ 42 w 138"/>
                <a:gd name="T11" fmla="*/ 0 h 121"/>
                <a:gd name="T12" fmla="*/ 46 w 138"/>
                <a:gd name="T13" fmla="*/ 15 h 121"/>
                <a:gd name="T14" fmla="*/ 42 w 138"/>
                <a:gd name="T15" fmla="*/ 24 h 121"/>
                <a:gd name="T16" fmla="*/ 34 w 138"/>
                <a:gd name="T17" fmla="*/ 38 h 121"/>
                <a:gd name="T18" fmla="*/ 38 w 138"/>
                <a:gd name="T19" fmla="*/ 51 h 121"/>
                <a:gd name="T20" fmla="*/ 31 w 138"/>
                <a:gd name="T21" fmla="*/ 55 h 121"/>
                <a:gd name="T22" fmla="*/ 16 w 138"/>
                <a:gd name="T23" fmla="*/ 57 h 121"/>
                <a:gd name="T24" fmla="*/ 8 w 138"/>
                <a:gd name="T25" fmla="*/ 57 h 121"/>
                <a:gd name="T26" fmla="*/ 0 w 138"/>
                <a:gd name="T27" fmla="*/ 68 h 121"/>
                <a:gd name="T28" fmla="*/ 8 w 138"/>
                <a:gd name="T29" fmla="*/ 77 h 121"/>
                <a:gd name="T30" fmla="*/ 18 w 138"/>
                <a:gd name="T31" fmla="*/ 75 h 121"/>
                <a:gd name="T32" fmla="*/ 23 w 138"/>
                <a:gd name="T33" fmla="*/ 73 h 121"/>
                <a:gd name="T34" fmla="*/ 28 w 138"/>
                <a:gd name="T35" fmla="*/ 70 h 121"/>
                <a:gd name="T36" fmla="*/ 29 w 138"/>
                <a:gd name="T37" fmla="*/ 69 h 121"/>
                <a:gd name="T38" fmla="*/ 35 w 138"/>
                <a:gd name="T39" fmla="*/ 69 h 121"/>
                <a:gd name="T40" fmla="*/ 39 w 138"/>
                <a:gd name="T41" fmla="*/ 75 h 121"/>
                <a:gd name="T42" fmla="*/ 42 w 138"/>
                <a:gd name="T43" fmla="*/ 82 h 121"/>
                <a:gd name="T44" fmla="*/ 48 w 138"/>
                <a:gd name="T45" fmla="*/ 85 h 121"/>
                <a:gd name="T46" fmla="*/ 51 w 138"/>
                <a:gd name="T47" fmla="*/ 86 h 121"/>
                <a:gd name="T48" fmla="*/ 52 w 138"/>
                <a:gd name="T49" fmla="*/ 93 h 121"/>
                <a:gd name="T50" fmla="*/ 56 w 138"/>
                <a:gd name="T51" fmla="*/ 101 h 121"/>
                <a:gd name="T52" fmla="*/ 66 w 138"/>
                <a:gd name="T53" fmla="*/ 104 h 121"/>
                <a:gd name="T54" fmla="*/ 71 w 138"/>
                <a:gd name="T55" fmla="*/ 105 h 121"/>
                <a:gd name="T56" fmla="*/ 74 w 138"/>
                <a:gd name="T57" fmla="*/ 110 h 121"/>
                <a:gd name="T58" fmla="*/ 79 w 138"/>
                <a:gd name="T59" fmla="*/ 114 h 121"/>
                <a:gd name="T60" fmla="*/ 88 w 138"/>
                <a:gd name="T61" fmla="*/ 118 h 121"/>
                <a:gd name="T62" fmla="*/ 99 w 138"/>
                <a:gd name="T63" fmla="*/ 119 h 121"/>
                <a:gd name="T64" fmla="*/ 96 w 138"/>
                <a:gd name="T65" fmla="*/ 110 h 121"/>
                <a:gd name="T66" fmla="*/ 86 w 138"/>
                <a:gd name="T67" fmla="*/ 101 h 121"/>
                <a:gd name="T68" fmla="*/ 82 w 138"/>
                <a:gd name="T69" fmla="*/ 97 h 121"/>
                <a:gd name="T70" fmla="*/ 84 w 138"/>
                <a:gd name="T71" fmla="*/ 92 h 121"/>
                <a:gd name="T72" fmla="*/ 93 w 138"/>
                <a:gd name="T73" fmla="*/ 97 h 121"/>
                <a:gd name="T74" fmla="*/ 103 w 138"/>
                <a:gd name="T75" fmla="*/ 102 h 121"/>
                <a:gd name="T76" fmla="*/ 107 w 138"/>
                <a:gd name="T77" fmla="*/ 104 h 121"/>
                <a:gd name="T78" fmla="*/ 109 w 138"/>
                <a:gd name="T79" fmla="*/ 108 h 121"/>
                <a:gd name="T80" fmla="*/ 110 w 138"/>
                <a:gd name="T81" fmla="*/ 104 h 121"/>
                <a:gd name="T82" fmla="*/ 111 w 138"/>
                <a:gd name="T83" fmla="*/ 100 h 121"/>
                <a:gd name="T84" fmla="*/ 110 w 138"/>
                <a:gd name="T85" fmla="*/ 94 h 121"/>
                <a:gd name="T86" fmla="*/ 112 w 138"/>
                <a:gd name="T87" fmla="*/ 88 h 121"/>
                <a:gd name="T88" fmla="*/ 106 w 138"/>
                <a:gd name="T89" fmla="*/ 77 h 121"/>
                <a:gd name="T90" fmla="*/ 106 w 138"/>
                <a:gd name="T91" fmla="*/ 69 h 121"/>
                <a:gd name="T92" fmla="*/ 98 w 138"/>
                <a:gd name="T93" fmla="*/ 68 h 121"/>
                <a:gd name="T94" fmla="*/ 94 w 138"/>
                <a:gd name="T95" fmla="*/ 67 h 121"/>
                <a:gd name="T96" fmla="*/ 90 w 138"/>
                <a:gd name="T97" fmla="*/ 59 h 121"/>
                <a:gd name="T98" fmla="*/ 89 w 138"/>
                <a:gd name="T99" fmla="*/ 51 h 121"/>
                <a:gd name="T100" fmla="*/ 85 w 138"/>
                <a:gd name="T101" fmla="*/ 46 h 121"/>
                <a:gd name="T102" fmla="*/ 84 w 138"/>
                <a:gd name="T103" fmla="*/ 39 h 121"/>
                <a:gd name="T104" fmla="*/ 89 w 138"/>
                <a:gd name="T105" fmla="*/ 38 h 121"/>
                <a:gd name="T106" fmla="*/ 90 w 138"/>
                <a:gd name="T107" fmla="*/ 33 h 121"/>
                <a:gd name="T108" fmla="*/ 100 w 138"/>
                <a:gd name="T109" fmla="*/ 42 h 121"/>
                <a:gd name="T110" fmla="*/ 106 w 138"/>
                <a:gd name="T111" fmla="*/ 51 h 121"/>
                <a:gd name="T112" fmla="*/ 114 w 138"/>
                <a:gd name="T113" fmla="*/ 59 h 121"/>
                <a:gd name="T114" fmla="*/ 120 w 138"/>
                <a:gd name="T115" fmla="*/ 62 h 121"/>
                <a:gd name="T116" fmla="*/ 121 w 138"/>
                <a:gd name="T117" fmla="*/ 49 h 121"/>
                <a:gd name="T118" fmla="*/ 129 w 138"/>
                <a:gd name="T119" fmla="*/ 45 h 121"/>
                <a:gd name="T120" fmla="*/ 130 w 138"/>
                <a:gd name="T121" fmla="*/ 39 h 121"/>
                <a:gd name="T122" fmla="*/ 134 w 138"/>
                <a:gd name="T123" fmla="*/ 36 h 121"/>
                <a:gd name="T124" fmla="*/ 134 w 138"/>
                <a:gd name="T125" fmla="*/ 2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8" h="121">
                  <a:moveTo>
                    <a:pt x="134" y="26"/>
                  </a:moveTo>
                  <a:lnTo>
                    <a:pt x="132" y="25"/>
                  </a:lnTo>
                  <a:lnTo>
                    <a:pt x="131" y="24"/>
                  </a:lnTo>
                  <a:lnTo>
                    <a:pt x="129" y="25"/>
                  </a:lnTo>
                  <a:lnTo>
                    <a:pt x="128" y="24"/>
                  </a:lnTo>
                  <a:lnTo>
                    <a:pt x="125" y="24"/>
                  </a:lnTo>
                  <a:lnTo>
                    <a:pt x="122" y="26"/>
                  </a:lnTo>
                  <a:lnTo>
                    <a:pt x="122" y="21"/>
                  </a:lnTo>
                  <a:lnTo>
                    <a:pt x="124" y="19"/>
                  </a:lnTo>
                  <a:lnTo>
                    <a:pt x="124" y="18"/>
                  </a:lnTo>
                  <a:lnTo>
                    <a:pt x="122" y="17"/>
                  </a:lnTo>
                  <a:lnTo>
                    <a:pt x="121" y="19"/>
                  </a:lnTo>
                  <a:lnTo>
                    <a:pt x="116" y="19"/>
                  </a:lnTo>
                  <a:lnTo>
                    <a:pt x="114" y="19"/>
                  </a:lnTo>
                  <a:lnTo>
                    <a:pt x="116" y="18"/>
                  </a:lnTo>
                  <a:lnTo>
                    <a:pt x="114" y="17"/>
                  </a:lnTo>
                  <a:lnTo>
                    <a:pt x="115" y="17"/>
                  </a:lnTo>
                  <a:lnTo>
                    <a:pt x="116" y="17"/>
                  </a:lnTo>
                  <a:lnTo>
                    <a:pt x="116" y="15"/>
                  </a:lnTo>
                  <a:lnTo>
                    <a:pt x="114" y="10"/>
                  </a:lnTo>
                  <a:lnTo>
                    <a:pt x="113" y="8"/>
                  </a:lnTo>
                  <a:lnTo>
                    <a:pt x="112" y="7"/>
                  </a:lnTo>
                  <a:lnTo>
                    <a:pt x="111" y="6"/>
                  </a:lnTo>
                  <a:lnTo>
                    <a:pt x="108" y="7"/>
                  </a:lnTo>
                  <a:lnTo>
                    <a:pt x="107" y="6"/>
                  </a:lnTo>
                  <a:lnTo>
                    <a:pt x="107" y="5"/>
                  </a:lnTo>
                  <a:lnTo>
                    <a:pt x="108" y="3"/>
                  </a:lnTo>
                  <a:lnTo>
                    <a:pt x="108" y="1"/>
                  </a:lnTo>
                  <a:lnTo>
                    <a:pt x="105" y="2"/>
                  </a:lnTo>
                  <a:lnTo>
                    <a:pt x="102" y="3"/>
                  </a:lnTo>
                  <a:lnTo>
                    <a:pt x="100" y="5"/>
                  </a:lnTo>
                  <a:lnTo>
                    <a:pt x="99" y="3"/>
                  </a:lnTo>
                  <a:lnTo>
                    <a:pt x="98" y="2"/>
                  </a:lnTo>
                  <a:lnTo>
                    <a:pt x="98" y="1"/>
                  </a:lnTo>
                  <a:lnTo>
                    <a:pt x="99" y="0"/>
                  </a:lnTo>
                  <a:lnTo>
                    <a:pt x="42" y="0"/>
                  </a:lnTo>
                  <a:lnTo>
                    <a:pt x="42" y="3"/>
                  </a:lnTo>
                  <a:lnTo>
                    <a:pt x="44" y="5"/>
                  </a:lnTo>
                  <a:lnTo>
                    <a:pt x="44" y="7"/>
                  </a:lnTo>
                  <a:lnTo>
                    <a:pt x="45" y="10"/>
                  </a:lnTo>
                  <a:lnTo>
                    <a:pt x="46" y="12"/>
                  </a:lnTo>
                  <a:lnTo>
                    <a:pt x="46" y="15"/>
                  </a:lnTo>
                  <a:lnTo>
                    <a:pt x="47" y="17"/>
                  </a:lnTo>
                  <a:lnTo>
                    <a:pt x="48" y="18"/>
                  </a:lnTo>
                  <a:lnTo>
                    <a:pt x="47" y="20"/>
                  </a:lnTo>
                  <a:lnTo>
                    <a:pt x="46" y="21"/>
                  </a:lnTo>
                  <a:lnTo>
                    <a:pt x="44" y="23"/>
                  </a:lnTo>
                  <a:lnTo>
                    <a:pt x="42" y="24"/>
                  </a:lnTo>
                  <a:lnTo>
                    <a:pt x="42" y="29"/>
                  </a:lnTo>
                  <a:lnTo>
                    <a:pt x="42" y="30"/>
                  </a:lnTo>
                  <a:lnTo>
                    <a:pt x="40" y="31"/>
                  </a:lnTo>
                  <a:lnTo>
                    <a:pt x="38" y="33"/>
                  </a:lnTo>
                  <a:lnTo>
                    <a:pt x="36" y="35"/>
                  </a:lnTo>
                  <a:lnTo>
                    <a:pt x="34" y="38"/>
                  </a:lnTo>
                  <a:lnTo>
                    <a:pt x="30" y="41"/>
                  </a:lnTo>
                  <a:lnTo>
                    <a:pt x="31" y="42"/>
                  </a:lnTo>
                  <a:lnTo>
                    <a:pt x="33" y="45"/>
                  </a:lnTo>
                  <a:lnTo>
                    <a:pt x="36" y="48"/>
                  </a:lnTo>
                  <a:lnTo>
                    <a:pt x="36" y="51"/>
                  </a:lnTo>
                  <a:lnTo>
                    <a:pt x="38" y="51"/>
                  </a:lnTo>
                  <a:lnTo>
                    <a:pt x="38" y="55"/>
                  </a:lnTo>
                  <a:lnTo>
                    <a:pt x="34" y="53"/>
                  </a:lnTo>
                  <a:lnTo>
                    <a:pt x="34" y="54"/>
                  </a:lnTo>
                  <a:lnTo>
                    <a:pt x="32" y="53"/>
                  </a:lnTo>
                  <a:lnTo>
                    <a:pt x="32" y="54"/>
                  </a:lnTo>
                  <a:lnTo>
                    <a:pt x="31" y="55"/>
                  </a:lnTo>
                  <a:lnTo>
                    <a:pt x="28" y="56"/>
                  </a:lnTo>
                  <a:lnTo>
                    <a:pt x="25" y="56"/>
                  </a:lnTo>
                  <a:lnTo>
                    <a:pt x="24" y="58"/>
                  </a:lnTo>
                  <a:lnTo>
                    <a:pt x="23" y="59"/>
                  </a:lnTo>
                  <a:lnTo>
                    <a:pt x="20" y="57"/>
                  </a:lnTo>
                  <a:lnTo>
                    <a:pt x="16" y="57"/>
                  </a:lnTo>
                  <a:lnTo>
                    <a:pt x="13" y="57"/>
                  </a:lnTo>
                  <a:lnTo>
                    <a:pt x="11" y="57"/>
                  </a:lnTo>
                  <a:lnTo>
                    <a:pt x="9" y="56"/>
                  </a:lnTo>
                  <a:lnTo>
                    <a:pt x="8" y="55"/>
                  </a:lnTo>
                  <a:lnTo>
                    <a:pt x="6" y="55"/>
                  </a:lnTo>
                  <a:lnTo>
                    <a:pt x="8" y="57"/>
                  </a:lnTo>
                  <a:lnTo>
                    <a:pt x="6" y="57"/>
                  </a:lnTo>
                  <a:lnTo>
                    <a:pt x="6" y="60"/>
                  </a:lnTo>
                  <a:lnTo>
                    <a:pt x="5" y="61"/>
                  </a:lnTo>
                  <a:lnTo>
                    <a:pt x="2" y="63"/>
                  </a:lnTo>
                  <a:lnTo>
                    <a:pt x="0" y="65"/>
                  </a:lnTo>
                  <a:lnTo>
                    <a:pt x="0" y="68"/>
                  </a:lnTo>
                  <a:lnTo>
                    <a:pt x="0" y="70"/>
                  </a:lnTo>
                  <a:lnTo>
                    <a:pt x="2" y="73"/>
                  </a:lnTo>
                  <a:lnTo>
                    <a:pt x="4" y="75"/>
                  </a:lnTo>
                  <a:lnTo>
                    <a:pt x="5" y="75"/>
                  </a:lnTo>
                  <a:lnTo>
                    <a:pt x="7" y="77"/>
                  </a:lnTo>
                  <a:lnTo>
                    <a:pt x="8" y="77"/>
                  </a:lnTo>
                  <a:lnTo>
                    <a:pt x="11" y="77"/>
                  </a:lnTo>
                  <a:lnTo>
                    <a:pt x="12" y="79"/>
                  </a:lnTo>
                  <a:lnTo>
                    <a:pt x="12" y="78"/>
                  </a:lnTo>
                  <a:lnTo>
                    <a:pt x="16" y="77"/>
                  </a:lnTo>
                  <a:lnTo>
                    <a:pt x="15" y="76"/>
                  </a:lnTo>
                  <a:lnTo>
                    <a:pt x="18" y="75"/>
                  </a:lnTo>
                  <a:lnTo>
                    <a:pt x="19" y="75"/>
                  </a:lnTo>
                  <a:lnTo>
                    <a:pt x="19" y="73"/>
                  </a:lnTo>
                  <a:lnTo>
                    <a:pt x="18" y="72"/>
                  </a:lnTo>
                  <a:lnTo>
                    <a:pt x="20" y="71"/>
                  </a:lnTo>
                  <a:lnTo>
                    <a:pt x="22" y="71"/>
                  </a:lnTo>
                  <a:lnTo>
                    <a:pt x="23" y="73"/>
                  </a:lnTo>
                  <a:lnTo>
                    <a:pt x="24" y="74"/>
                  </a:lnTo>
                  <a:lnTo>
                    <a:pt x="28" y="74"/>
                  </a:lnTo>
                  <a:lnTo>
                    <a:pt x="29" y="75"/>
                  </a:lnTo>
                  <a:lnTo>
                    <a:pt x="28" y="73"/>
                  </a:lnTo>
                  <a:lnTo>
                    <a:pt x="30" y="72"/>
                  </a:lnTo>
                  <a:lnTo>
                    <a:pt x="28" y="70"/>
                  </a:lnTo>
                  <a:lnTo>
                    <a:pt x="26" y="69"/>
                  </a:lnTo>
                  <a:lnTo>
                    <a:pt x="26" y="67"/>
                  </a:lnTo>
                  <a:lnTo>
                    <a:pt x="28" y="67"/>
                  </a:lnTo>
                  <a:lnTo>
                    <a:pt x="29" y="66"/>
                  </a:lnTo>
                  <a:lnTo>
                    <a:pt x="29" y="68"/>
                  </a:lnTo>
                  <a:lnTo>
                    <a:pt x="29" y="69"/>
                  </a:lnTo>
                  <a:lnTo>
                    <a:pt x="30" y="68"/>
                  </a:lnTo>
                  <a:lnTo>
                    <a:pt x="30" y="69"/>
                  </a:lnTo>
                  <a:lnTo>
                    <a:pt x="32" y="71"/>
                  </a:lnTo>
                  <a:lnTo>
                    <a:pt x="33" y="70"/>
                  </a:lnTo>
                  <a:lnTo>
                    <a:pt x="34" y="69"/>
                  </a:lnTo>
                  <a:lnTo>
                    <a:pt x="35" y="69"/>
                  </a:lnTo>
                  <a:lnTo>
                    <a:pt x="36" y="71"/>
                  </a:lnTo>
                  <a:lnTo>
                    <a:pt x="37" y="71"/>
                  </a:lnTo>
                  <a:lnTo>
                    <a:pt x="38" y="71"/>
                  </a:lnTo>
                  <a:lnTo>
                    <a:pt x="39" y="72"/>
                  </a:lnTo>
                  <a:lnTo>
                    <a:pt x="39" y="73"/>
                  </a:lnTo>
                  <a:lnTo>
                    <a:pt x="39" y="75"/>
                  </a:lnTo>
                  <a:lnTo>
                    <a:pt x="40" y="77"/>
                  </a:lnTo>
                  <a:lnTo>
                    <a:pt x="40" y="76"/>
                  </a:lnTo>
                  <a:lnTo>
                    <a:pt x="42" y="79"/>
                  </a:lnTo>
                  <a:lnTo>
                    <a:pt x="42" y="80"/>
                  </a:lnTo>
                  <a:lnTo>
                    <a:pt x="42" y="82"/>
                  </a:lnTo>
                  <a:lnTo>
                    <a:pt x="42" y="82"/>
                  </a:lnTo>
                  <a:lnTo>
                    <a:pt x="43" y="84"/>
                  </a:lnTo>
                  <a:lnTo>
                    <a:pt x="44" y="83"/>
                  </a:lnTo>
                  <a:lnTo>
                    <a:pt x="44" y="84"/>
                  </a:lnTo>
                  <a:lnTo>
                    <a:pt x="46" y="86"/>
                  </a:lnTo>
                  <a:lnTo>
                    <a:pt x="46" y="86"/>
                  </a:lnTo>
                  <a:lnTo>
                    <a:pt x="48" y="85"/>
                  </a:lnTo>
                  <a:lnTo>
                    <a:pt x="48" y="86"/>
                  </a:lnTo>
                  <a:lnTo>
                    <a:pt x="48" y="87"/>
                  </a:lnTo>
                  <a:lnTo>
                    <a:pt x="49" y="88"/>
                  </a:lnTo>
                  <a:lnTo>
                    <a:pt x="50" y="88"/>
                  </a:lnTo>
                  <a:lnTo>
                    <a:pt x="50" y="87"/>
                  </a:lnTo>
                  <a:lnTo>
                    <a:pt x="51" y="86"/>
                  </a:lnTo>
                  <a:lnTo>
                    <a:pt x="53" y="88"/>
                  </a:lnTo>
                  <a:lnTo>
                    <a:pt x="54" y="88"/>
                  </a:lnTo>
                  <a:lnTo>
                    <a:pt x="54" y="90"/>
                  </a:lnTo>
                  <a:lnTo>
                    <a:pt x="56" y="90"/>
                  </a:lnTo>
                  <a:lnTo>
                    <a:pt x="54" y="92"/>
                  </a:lnTo>
                  <a:lnTo>
                    <a:pt x="52" y="93"/>
                  </a:lnTo>
                  <a:lnTo>
                    <a:pt x="50" y="91"/>
                  </a:lnTo>
                  <a:lnTo>
                    <a:pt x="51" y="93"/>
                  </a:lnTo>
                  <a:lnTo>
                    <a:pt x="53" y="98"/>
                  </a:lnTo>
                  <a:lnTo>
                    <a:pt x="55" y="99"/>
                  </a:lnTo>
                  <a:lnTo>
                    <a:pt x="56" y="100"/>
                  </a:lnTo>
                  <a:lnTo>
                    <a:pt x="56" y="101"/>
                  </a:lnTo>
                  <a:lnTo>
                    <a:pt x="59" y="102"/>
                  </a:lnTo>
                  <a:lnTo>
                    <a:pt x="62" y="103"/>
                  </a:lnTo>
                  <a:lnTo>
                    <a:pt x="62" y="104"/>
                  </a:lnTo>
                  <a:lnTo>
                    <a:pt x="63" y="104"/>
                  </a:lnTo>
                  <a:lnTo>
                    <a:pt x="65" y="105"/>
                  </a:lnTo>
                  <a:lnTo>
                    <a:pt x="66" y="104"/>
                  </a:lnTo>
                  <a:lnTo>
                    <a:pt x="68" y="102"/>
                  </a:lnTo>
                  <a:lnTo>
                    <a:pt x="68" y="103"/>
                  </a:lnTo>
                  <a:lnTo>
                    <a:pt x="68" y="105"/>
                  </a:lnTo>
                  <a:lnTo>
                    <a:pt x="69" y="106"/>
                  </a:lnTo>
                  <a:lnTo>
                    <a:pt x="69" y="104"/>
                  </a:lnTo>
                  <a:lnTo>
                    <a:pt x="71" y="105"/>
                  </a:lnTo>
                  <a:lnTo>
                    <a:pt x="72" y="104"/>
                  </a:lnTo>
                  <a:lnTo>
                    <a:pt x="71" y="106"/>
                  </a:lnTo>
                  <a:lnTo>
                    <a:pt x="72" y="107"/>
                  </a:lnTo>
                  <a:lnTo>
                    <a:pt x="73" y="107"/>
                  </a:lnTo>
                  <a:lnTo>
                    <a:pt x="73" y="108"/>
                  </a:lnTo>
                  <a:lnTo>
                    <a:pt x="74" y="110"/>
                  </a:lnTo>
                  <a:lnTo>
                    <a:pt x="75" y="111"/>
                  </a:lnTo>
                  <a:lnTo>
                    <a:pt x="76" y="112"/>
                  </a:lnTo>
                  <a:lnTo>
                    <a:pt x="77" y="110"/>
                  </a:lnTo>
                  <a:lnTo>
                    <a:pt x="77" y="112"/>
                  </a:lnTo>
                  <a:lnTo>
                    <a:pt x="78" y="112"/>
                  </a:lnTo>
                  <a:lnTo>
                    <a:pt x="79" y="114"/>
                  </a:lnTo>
                  <a:lnTo>
                    <a:pt x="80" y="114"/>
                  </a:lnTo>
                  <a:lnTo>
                    <a:pt x="82" y="114"/>
                  </a:lnTo>
                  <a:lnTo>
                    <a:pt x="83" y="115"/>
                  </a:lnTo>
                  <a:lnTo>
                    <a:pt x="86" y="115"/>
                  </a:lnTo>
                  <a:lnTo>
                    <a:pt x="86" y="116"/>
                  </a:lnTo>
                  <a:lnTo>
                    <a:pt x="88" y="118"/>
                  </a:lnTo>
                  <a:lnTo>
                    <a:pt x="89" y="118"/>
                  </a:lnTo>
                  <a:lnTo>
                    <a:pt x="91" y="118"/>
                  </a:lnTo>
                  <a:lnTo>
                    <a:pt x="93" y="116"/>
                  </a:lnTo>
                  <a:lnTo>
                    <a:pt x="97" y="121"/>
                  </a:lnTo>
                  <a:lnTo>
                    <a:pt x="100" y="120"/>
                  </a:lnTo>
                  <a:lnTo>
                    <a:pt x="99" y="119"/>
                  </a:lnTo>
                  <a:lnTo>
                    <a:pt x="98" y="118"/>
                  </a:lnTo>
                  <a:lnTo>
                    <a:pt x="98" y="117"/>
                  </a:lnTo>
                  <a:lnTo>
                    <a:pt x="99" y="116"/>
                  </a:lnTo>
                  <a:lnTo>
                    <a:pt x="99" y="114"/>
                  </a:lnTo>
                  <a:lnTo>
                    <a:pt x="98" y="113"/>
                  </a:lnTo>
                  <a:lnTo>
                    <a:pt x="96" y="110"/>
                  </a:lnTo>
                  <a:lnTo>
                    <a:pt x="94" y="108"/>
                  </a:lnTo>
                  <a:lnTo>
                    <a:pt x="92" y="106"/>
                  </a:lnTo>
                  <a:lnTo>
                    <a:pt x="91" y="106"/>
                  </a:lnTo>
                  <a:lnTo>
                    <a:pt x="89" y="104"/>
                  </a:lnTo>
                  <a:lnTo>
                    <a:pt x="88" y="102"/>
                  </a:lnTo>
                  <a:lnTo>
                    <a:pt x="86" y="101"/>
                  </a:lnTo>
                  <a:lnTo>
                    <a:pt x="86" y="99"/>
                  </a:lnTo>
                  <a:lnTo>
                    <a:pt x="84" y="99"/>
                  </a:lnTo>
                  <a:lnTo>
                    <a:pt x="84" y="98"/>
                  </a:lnTo>
                  <a:lnTo>
                    <a:pt x="84" y="97"/>
                  </a:lnTo>
                  <a:lnTo>
                    <a:pt x="83" y="97"/>
                  </a:lnTo>
                  <a:lnTo>
                    <a:pt x="82" y="97"/>
                  </a:lnTo>
                  <a:lnTo>
                    <a:pt x="79" y="92"/>
                  </a:lnTo>
                  <a:lnTo>
                    <a:pt x="78" y="91"/>
                  </a:lnTo>
                  <a:lnTo>
                    <a:pt x="76" y="88"/>
                  </a:lnTo>
                  <a:lnTo>
                    <a:pt x="78" y="87"/>
                  </a:lnTo>
                  <a:lnTo>
                    <a:pt x="80" y="89"/>
                  </a:lnTo>
                  <a:lnTo>
                    <a:pt x="84" y="92"/>
                  </a:lnTo>
                  <a:lnTo>
                    <a:pt x="86" y="92"/>
                  </a:lnTo>
                  <a:lnTo>
                    <a:pt x="85" y="91"/>
                  </a:lnTo>
                  <a:lnTo>
                    <a:pt x="86" y="90"/>
                  </a:lnTo>
                  <a:lnTo>
                    <a:pt x="90" y="96"/>
                  </a:lnTo>
                  <a:lnTo>
                    <a:pt x="91" y="97"/>
                  </a:lnTo>
                  <a:lnTo>
                    <a:pt x="93" y="97"/>
                  </a:lnTo>
                  <a:lnTo>
                    <a:pt x="94" y="100"/>
                  </a:lnTo>
                  <a:lnTo>
                    <a:pt x="98" y="100"/>
                  </a:lnTo>
                  <a:lnTo>
                    <a:pt x="100" y="103"/>
                  </a:lnTo>
                  <a:lnTo>
                    <a:pt x="101" y="101"/>
                  </a:lnTo>
                  <a:lnTo>
                    <a:pt x="102" y="102"/>
                  </a:lnTo>
                  <a:lnTo>
                    <a:pt x="103" y="102"/>
                  </a:lnTo>
                  <a:lnTo>
                    <a:pt x="104" y="101"/>
                  </a:lnTo>
                  <a:lnTo>
                    <a:pt x="104" y="102"/>
                  </a:lnTo>
                  <a:lnTo>
                    <a:pt x="105" y="102"/>
                  </a:lnTo>
                  <a:lnTo>
                    <a:pt x="106" y="104"/>
                  </a:lnTo>
                  <a:lnTo>
                    <a:pt x="107" y="104"/>
                  </a:lnTo>
                  <a:lnTo>
                    <a:pt x="107" y="104"/>
                  </a:lnTo>
                  <a:lnTo>
                    <a:pt x="106" y="106"/>
                  </a:lnTo>
                  <a:lnTo>
                    <a:pt x="106" y="107"/>
                  </a:lnTo>
                  <a:lnTo>
                    <a:pt x="108" y="108"/>
                  </a:lnTo>
                  <a:lnTo>
                    <a:pt x="109" y="109"/>
                  </a:lnTo>
                  <a:lnTo>
                    <a:pt x="110" y="108"/>
                  </a:lnTo>
                  <a:lnTo>
                    <a:pt x="109" y="108"/>
                  </a:lnTo>
                  <a:lnTo>
                    <a:pt x="109" y="106"/>
                  </a:lnTo>
                  <a:lnTo>
                    <a:pt x="108" y="104"/>
                  </a:lnTo>
                  <a:lnTo>
                    <a:pt x="108" y="103"/>
                  </a:lnTo>
                  <a:lnTo>
                    <a:pt x="108" y="102"/>
                  </a:lnTo>
                  <a:lnTo>
                    <a:pt x="110" y="102"/>
                  </a:lnTo>
                  <a:lnTo>
                    <a:pt x="110" y="104"/>
                  </a:lnTo>
                  <a:lnTo>
                    <a:pt x="112" y="104"/>
                  </a:lnTo>
                  <a:lnTo>
                    <a:pt x="112" y="102"/>
                  </a:lnTo>
                  <a:lnTo>
                    <a:pt x="112" y="102"/>
                  </a:lnTo>
                  <a:lnTo>
                    <a:pt x="112" y="102"/>
                  </a:lnTo>
                  <a:lnTo>
                    <a:pt x="112" y="101"/>
                  </a:lnTo>
                  <a:lnTo>
                    <a:pt x="111" y="100"/>
                  </a:lnTo>
                  <a:lnTo>
                    <a:pt x="110" y="100"/>
                  </a:lnTo>
                  <a:lnTo>
                    <a:pt x="108" y="98"/>
                  </a:lnTo>
                  <a:lnTo>
                    <a:pt x="108" y="96"/>
                  </a:lnTo>
                  <a:lnTo>
                    <a:pt x="108" y="95"/>
                  </a:lnTo>
                  <a:lnTo>
                    <a:pt x="108" y="92"/>
                  </a:lnTo>
                  <a:lnTo>
                    <a:pt x="110" y="94"/>
                  </a:lnTo>
                  <a:lnTo>
                    <a:pt x="112" y="96"/>
                  </a:lnTo>
                  <a:lnTo>
                    <a:pt x="112" y="95"/>
                  </a:lnTo>
                  <a:lnTo>
                    <a:pt x="112" y="93"/>
                  </a:lnTo>
                  <a:lnTo>
                    <a:pt x="112" y="92"/>
                  </a:lnTo>
                  <a:lnTo>
                    <a:pt x="112" y="90"/>
                  </a:lnTo>
                  <a:lnTo>
                    <a:pt x="112" y="88"/>
                  </a:lnTo>
                  <a:lnTo>
                    <a:pt x="112" y="86"/>
                  </a:lnTo>
                  <a:lnTo>
                    <a:pt x="111" y="82"/>
                  </a:lnTo>
                  <a:lnTo>
                    <a:pt x="109" y="82"/>
                  </a:lnTo>
                  <a:lnTo>
                    <a:pt x="107" y="81"/>
                  </a:lnTo>
                  <a:lnTo>
                    <a:pt x="106" y="80"/>
                  </a:lnTo>
                  <a:lnTo>
                    <a:pt x="106" y="77"/>
                  </a:lnTo>
                  <a:lnTo>
                    <a:pt x="108" y="76"/>
                  </a:lnTo>
                  <a:lnTo>
                    <a:pt x="108" y="73"/>
                  </a:lnTo>
                  <a:lnTo>
                    <a:pt x="108" y="71"/>
                  </a:lnTo>
                  <a:lnTo>
                    <a:pt x="106" y="72"/>
                  </a:lnTo>
                  <a:lnTo>
                    <a:pt x="106" y="71"/>
                  </a:lnTo>
                  <a:lnTo>
                    <a:pt x="106" y="69"/>
                  </a:lnTo>
                  <a:lnTo>
                    <a:pt x="105" y="69"/>
                  </a:lnTo>
                  <a:lnTo>
                    <a:pt x="103" y="71"/>
                  </a:lnTo>
                  <a:lnTo>
                    <a:pt x="102" y="68"/>
                  </a:lnTo>
                  <a:lnTo>
                    <a:pt x="102" y="66"/>
                  </a:lnTo>
                  <a:lnTo>
                    <a:pt x="100" y="66"/>
                  </a:lnTo>
                  <a:lnTo>
                    <a:pt x="98" y="68"/>
                  </a:lnTo>
                  <a:lnTo>
                    <a:pt x="97" y="67"/>
                  </a:lnTo>
                  <a:lnTo>
                    <a:pt x="99" y="65"/>
                  </a:lnTo>
                  <a:lnTo>
                    <a:pt x="98" y="65"/>
                  </a:lnTo>
                  <a:lnTo>
                    <a:pt x="96" y="64"/>
                  </a:lnTo>
                  <a:lnTo>
                    <a:pt x="94" y="65"/>
                  </a:lnTo>
                  <a:lnTo>
                    <a:pt x="94" y="67"/>
                  </a:lnTo>
                  <a:lnTo>
                    <a:pt x="93" y="65"/>
                  </a:lnTo>
                  <a:lnTo>
                    <a:pt x="92" y="63"/>
                  </a:lnTo>
                  <a:lnTo>
                    <a:pt x="92" y="61"/>
                  </a:lnTo>
                  <a:lnTo>
                    <a:pt x="92" y="60"/>
                  </a:lnTo>
                  <a:lnTo>
                    <a:pt x="90" y="59"/>
                  </a:lnTo>
                  <a:lnTo>
                    <a:pt x="90" y="59"/>
                  </a:lnTo>
                  <a:lnTo>
                    <a:pt x="90" y="57"/>
                  </a:lnTo>
                  <a:lnTo>
                    <a:pt x="89" y="56"/>
                  </a:lnTo>
                  <a:lnTo>
                    <a:pt x="90" y="55"/>
                  </a:lnTo>
                  <a:lnTo>
                    <a:pt x="89" y="54"/>
                  </a:lnTo>
                  <a:lnTo>
                    <a:pt x="88" y="53"/>
                  </a:lnTo>
                  <a:lnTo>
                    <a:pt x="89" y="51"/>
                  </a:lnTo>
                  <a:lnTo>
                    <a:pt x="87" y="51"/>
                  </a:lnTo>
                  <a:lnTo>
                    <a:pt x="84" y="52"/>
                  </a:lnTo>
                  <a:lnTo>
                    <a:pt x="84" y="51"/>
                  </a:lnTo>
                  <a:lnTo>
                    <a:pt x="84" y="49"/>
                  </a:lnTo>
                  <a:lnTo>
                    <a:pt x="84" y="46"/>
                  </a:lnTo>
                  <a:lnTo>
                    <a:pt x="85" y="46"/>
                  </a:lnTo>
                  <a:lnTo>
                    <a:pt x="86" y="46"/>
                  </a:lnTo>
                  <a:lnTo>
                    <a:pt x="88" y="45"/>
                  </a:lnTo>
                  <a:lnTo>
                    <a:pt x="90" y="45"/>
                  </a:lnTo>
                  <a:lnTo>
                    <a:pt x="89" y="42"/>
                  </a:lnTo>
                  <a:lnTo>
                    <a:pt x="87" y="40"/>
                  </a:lnTo>
                  <a:lnTo>
                    <a:pt x="84" y="39"/>
                  </a:lnTo>
                  <a:lnTo>
                    <a:pt x="83" y="39"/>
                  </a:lnTo>
                  <a:lnTo>
                    <a:pt x="82" y="36"/>
                  </a:lnTo>
                  <a:lnTo>
                    <a:pt x="85" y="36"/>
                  </a:lnTo>
                  <a:lnTo>
                    <a:pt x="84" y="35"/>
                  </a:lnTo>
                  <a:lnTo>
                    <a:pt x="86" y="35"/>
                  </a:lnTo>
                  <a:lnTo>
                    <a:pt x="89" y="38"/>
                  </a:lnTo>
                  <a:lnTo>
                    <a:pt x="90" y="38"/>
                  </a:lnTo>
                  <a:lnTo>
                    <a:pt x="88" y="35"/>
                  </a:lnTo>
                  <a:lnTo>
                    <a:pt x="90" y="35"/>
                  </a:lnTo>
                  <a:lnTo>
                    <a:pt x="88" y="33"/>
                  </a:lnTo>
                  <a:lnTo>
                    <a:pt x="89" y="32"/>
                  </a:lnTo>
                  <a:lnTo>
                    <a:pt x="90" y="33"/>
                  </a:lnTo>
                  <a:lnTo>
                    <a:pt x="92" y="33"/>
                  </a:lnTo>
                  <a:lnTo>
                    <a:pt x="92" y="36"/>
                  </a:lnTo>
                  <a:lnTo>
                    <a:pt x="92" y="37"/>
                  </a:lnTo>
                  <a:lnTo>
                    <a:pt x="94" y="38"/>
                  </a:lnTo>
                  <a:lnTo>
                    <a:pt x="98" y="41"/>
                  </a:lnTo>
                  <a:lnTo>
                    <a:pt x="100" y="42"/>
                  </a:lnTo>
                  <a:lnTo>
                    <a:pt x="100" y="45"/>
                  </a:lnTo>
                  <a:lnTo>
                    <a:pt x="103" y="45"/>
                  </a:lnTo>
                  <a:lnTo>
                    <a:pt x="105" y="44"/>
                  </a:lnTo>
                  <a:lnTo>
                    <a:pt x="104" y="47"/>
                  </a:lnTo>
                  <a:lnTo>
                    <a:pt x="105" y="50"/>
                  </a:lnTo>
                  <a:lnTo>
                    <a:pt x="106" y="51"/>
                  </a:lnTo>
                  <a:lnTo>
                    <a:pt x="108" y="55"/>
                  </a:lnTo>
                  <a:lnTo>
                    <a:pt x="110" y="54"/>
                  </a:lnTo>
                  <a:lnTo>
                    <a:pt x="111" y="55"/>
                  </a:lnTo>
                  <a:lnTo>
                    <a:pt x="110" y="58"/>
                  </a:lnTo>
                  <a:lnTo>
                    <a:pt x="112" y="60"/>
                  </a:lnTo>
                  <a:lnTo>
                    <a:pt x="114" y="59"/>
                  </a:lnTo>
                  <a:lnTo>
                    <a:pt x="115" y="63"/>
                  </a:lnTo>
                  <a:lnTo>
                    <a:pt x="117" y="61"/>
                  </a:lnTo>
                  <a:lnTo>
                    <a:pt x="118" y="63"/>
                  </a:lnTo>
                  <a:lnTo>
                    <a:pt x="118" y="65"/>
                  </a:lnTo>
                  <a:lnTo>
                    <a:pt x="120" y="65"/>
                  </a:lnTo>
                  <a:lnTo>
                    <a:pt x="120" y="62"/>
                  </a:lnTo>
                  <a:lnTo>
                    <a:pt x="120" y="60"/>
                  </a:lnTo>
                  <a:lnTo>
                    <a:pt x="121" y="58"/>
                  </a:lnTo>
                  <a:lnTo>
                    <a:pt x="122" y="58"/>
                  </a:lnTo>
                  <a:lnTo>
                    <a:pt x="122" y="55"/>
                  </a:lnTo>
                  <a:lnTo>
                    <a:pt x="120" y="51"/>
                  </a:lnTo>
                  <a:lnTo>
                    <a:pt x="121" y="49"/>
                  </a:lnTo>
                  <a:lnTo>
                    <a:pt x="124" y="52"/>
                  </a:lnTo>
                  <a:lnTo>
                    <a:pt x="126" y="52"/>
                  </a:lnTo>
                  <a:lnTo>
                    <a:pt x="127" y="51"/>
                  </a:lnTo>
                  <a:lnTo>
                    <a:pt x="128" y="49"/>
                  </a:lnTo>
                  <a:lnTo>
                    <a:pt x="129" y="48"/>
                  </a:lnTo>
                  <a:lnTo>
                    <a:pt x="129" y="45"/>
                  </a:lnTo>
                  <a:lnTo>
                    <a:pt x="132" y="44"/>
                  </a:lnTo>
                  <a:lnTo>
                    <a:pt x="130" y="42"/>
                  </a:lnTo>
                  <a:lnTo>
                    <a:pt x="128" y="42"/>
                  </a:lnTo>
                  <a:lnTo>
                    <a:pt x="128" y="41"/>
                  </a:lnTo>
                  <a:lnTo>
                    <a:pt x="130" y="41"/>
                  </a:lnTo>
                  <a:lnTo>
                    <a:pt x="130" y="39"/>
                  </a:lnTo>
                  <a:lnTo>
                    <a:pt x="128" y="38"/>
                  </a:lnTo>
                  <a:lnTo>
                    <a:pt x="130" y="37"/>
                  </a:lnTo>
                  <a:lnTo>
                    <a:pt x="133" y="39"/>
                  </a:lnTo>
                  <a:lnTo>
                    <a:pt x="135" y="39"/>
                  </a:lnTo>
                  <a:lnTo>
                    <a:pt x="136" y="38"/>
                  </a:lnTo>
                  <a:lnTo>
                    <a:pt x="134" y="36"/>
                  </a:lnTo>
                  <a:lnTo>
                    <a:pt x="134" y="35"/>
                  </a:lnTo>
                  <a:lnTo>
                    <a:pt x="135" y="34"/>
                  </a:lnTo>
                  <a:lnTo>
                    <a:pt x="136" y="33"/>
                  </a:lnTo>
                  <a:lnTo>
                    <a:pt x="138" y="31"/>
                  </a:lnTo>
                  <a:lnTo>
                    <a:pt x="136" y="29"/>
                  </a:lnTo>
                  <a:lnTo>
                    <a:pt x="134" y="2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1" name="Freeform 277"/>
            <p:cNvSpPr>
              <a:spLocks/>
            </p:cNvSpPr>
            <p:nvPr/>
          </p:nvSpPr>
          <p:spPr bwMode="auto">
            <a:xfrm>
              <a:off x="1295401" y="3170238"/>
              <a:ext cx="9525" cy="3175"/>
            </a:xfrm>
            <a:custGeom>
              <a:avLst/>
              <a:gdLst>
                <a:gd name="T0" fmla="*/ 6 w 6"/>
                <a:gd name="T1" fmla="*/ 0 h 2"/>
                <a:gd name="T2" fmla="*/ 6 w 6"/>
                <a:gd name="T3" fmla="*/ 0 h 2"/>
                <a:gd name="T4" fmla="*/ 6 w 6"/>
                <a:gd name="T5" fmla="*/ 0 h 2"/>
                <a:gd name="T6" fmla="*/ 6 w 6"/>
                <a:gd name="T7" fmla="*/ 1 h 2"/>
                <a:gd name="T8" fmla="*/ 6 w 6"/>
                <a:gd name="T9" fmla="*/ 1 h 2"/>
                <a:gd name="T10" fmla="*/ 4 w 6"/>
                <a:gd name="T11" fmla="*/ 2 h 2"/>
                <a:gd name="T12" fmla="*/ 1 w 6"/>
                <a:gd name="T13" fmla="*/ 1 h 2"/>
                <a:gd name="T14" fmla="*/ 0 w 6"/>
                <a:gd name="T15" fmla="*/ 0 h 2"/>
                <a:gd name="T16" fmla="*/ 1 w 6"/>
                <a:gd name="T17" fmla="*/ 0 h 2"/>
                <a:gd name="T18" fmla="*/ 2 w 6"/>
                <a:gd name="T19" fmla="*/ 0 h 2"/>
                <a:gd name="T20" fmla="*/ 5 w 6"/>
                <a:gd name="T21" fmla="*/ 0 h 2"/>
                <a:gd name="T22" fmla="*/ 6 w 6"/>
                <a:gd name="T2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2">
                  <a:moveTo>
                    <a:pt x="6" y="0"/>
                  </a:moveTo>
                  <a:lnTo>
                    <a:pt x="6" y="0"/>
                  </a:lnTo>
                  <a:lnTo>
                    <a:pt x="6" y="0"/>
                  </a:lnTo>
                  <a:lnTo>
                    <a:pt x="6" y="1"/>
                  </a:lnTo>
                  <a:lnTo>
                    <a:pt x="6" y="1"/>
                  </a:lnTo>
                  <a:lnTo>
                    <a:pt x="4" y="2"/>
                  </a:lnTo>
                  <a:lnTo>
                    <a:pt x="1" y="1"/>
                  </a:lnTo>
                  <a:lnTo>
                    <a:pt x="0" y="0"/>
                  </a:lnTo>
                  <a:lnTo>
                    <a:pt x="1" y="0"/>
                  </a:lnTo>
                  <a:lnTo>
                    <a:pt x="2" y="0"/>
                  </a:lnTo>
                  <a:lnTo>
                    <a:pt x="5" y="0"/>
                  </a:lnTo>
                  <a:lnTo>
                    <a:pt x="6"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2" name="Freeform 278"/>
            <p:cNvSpPr>
              <a:spLocks/>
            </p:cNvSpPr>
            <p:nvPr/>
          </p:nvSpPr>
          <p:spPr bwMode="auto">
            <a:xfrm>
              <a:off x="1431926" y="3525838"/>
              <a:ext cx="28575" cy="22225"/>
            </a:xfrm>
            <a:custGeom>
              <a:avLst/>
              <a:gdLst>
                <a:gd name="T0" fmla="*/ 16 w 18"/>
                <a:gd name="T1" fmla="*/ 10 h 14"/>
                <a:gd name="T2" fmla="*/ 16 w 18"/>
                <a:gd name="T3" fmla="*/ 9 h 14"/>
                <a:gd name="T4" fmla="*/ 18 w 18"/>
                <a:gd name="T5" fmla="*/ 9 h 14"/>
                <a:gd name="T6" fmla="*/ 18 w 18"/>
                <a:gd name="T7" fmla="*/ 8 h 14"/>
                <a:gd name="T8" fmla="*/ 14 w 18"/>
                <a:gd name="T9" fmla="*/ 8 h 14"/>
                <a:gd name="T10" fmla="*/ 11 w 18"/>
                <a:gd name="T11" fmla="*/ 9 h 14"/>
                <a:gd name="T12" fmla="*/ 10 w 18"/>
                <a:gd name="T13" fmla="*/ 8 h 14"/>
                <a:gd name="T14" fmla="*/ 7 w 18"/>
                <a:gd name="T15" fmla="*/ 7 h 14"/>
                <a:gd name="T16" fmla="*/ 5 w 18"/>
                <a:gd name="T17" fmla="*/ 7 h 14"/>
                <a:gd name="T18" fmla="*/ 4 w 18"/>
                <a:gd name="T19" fmla="*/ 8 h 14"/>
                <a:gd name="T20" fmla="*/ 4 w 18"/>
                <a:gd name="T21" fmla="*/ 7 h 14"/>
                <a:gd name="T22" fmla="*/ 2 w 18"/>
                <a:gd name="T23" fmla="*/ 5 h 14"/>
                <a:gd name="T24" fmla="*/ 2 w 18"/>
                <a:gd name="T25" fmla="*/ 4 h 14"/>
                <a:gd name="T26" fmla="*/ 2 w 18"/>
                <a:gd name="T27" fmla="*/ 2 h 14"/>
                <a:gd name="T28" fmla="*/ 2 w 18"/>
                <a:gd name="T29" fmla="*/ 0 h 14"/>
                <a:gd name="T30" fmla="*/ 2 w 18"/>
                <a:gd name="T31" fmla="*/ 1 h 14"/>
                <a:gd name="T32" fmla="*/ 0 w 18"/>
                <a:gd name="T33" fmla="*/ 4 h 14"/>
                <a:gd name="T34" fmla="*/ 0 w 18"/>
                <a:gd name="T35" fmla="*/ 6 h 14"/>
                <a:gd name="T36" fmla="*/ 2 w 18"/>
                <a:gd name="T37" fmla="*/ 6 h 14"/>
                <a:gd name="T38" fmla="*/ 2 w 18"/>
                <a:gd name="T39" fmla="*/ 7 h 14"/>
                <a:gd name="T40" fmla="*/ 2 w 18"/>
                <a:gd name="T41" fmla="*/ 8 h 14"/>
                <a:gd name="T42" fmla="*/ 4 w 18"/>
                <a:gd name="T43" fmla="*/ 9 h 14"/>
                <a:gd name="T44" fmla="*/ 5 w 18"/>
                <a:gd name="T45" fmla="*/ 10 h 14"/>
                <a:gd name="T46" fmla="*/ 6 w 18"/>
                <a:gd name="T47" fmla="*/ 11 h 14"/>
                <a:gd name="T48" fmla="*/ 8 w 18"/>
                <a:gd name="T49" fmla="*/ 11 h 14"/>
                <a:gd name="T50" fmla="*/ 10 w 18"/>
                <a:gd name="T51" fmla="*/ 11 h 14"/>
                <a:gd name="T52" fmla="*/ 10 w 18"/>
                <a:gd name="T53" fmla="*/ 10 h 14"/>
                <a:gd name="T54" fmla="*/ 10 w 18"/>
                <a:gd name="T55" fmla="*/ 10 h 14"/>
                <a:gd name="T56" fmla="*/ 11 w 18"/>
                <a:gd name="T57" fmla="*/ 11 h 14"/>
                <a:gd name="T58" fmla="*/ 11 w 18"/>
                <a:gd name="T59" fmla="*/ 12 h 14"/>
                <a:gd name="T60" fmla="*/ 12 w 18"/>
                <a:gd name="T61" fmla="*/ 13 h 14"/>
                <a:gd name="T62" fmla="*/ 14 w 18"/>
                <a:gd name="T63" fmla="*/ 14 h 14"/>
                <a:gd name="T64" fmla="*/ 15 w 18"/>
                <a:gd name="T65" fmla="*/ 13 h 14"/>
                <a:gd name="T66" fmla="*/ 15 w 18"/>
                <a:gd name="T67" fmla="*/ 12 h 14"/>
                <a:gd name="T68" fmla="*/ 15 w 18"/>
                <a:gd name="T69" fmla="*/ 11 h 14"/>
                <a:gd name="T70" fmla="*/ 16 w 18"/>
                <a:gd name="T71"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 h="14">
                  <a:moveTo>
                    <a:pt x="16" y="10"/>
                  </a:moveTo>
                  <a:lnTo>
                    <a:pt x="16" y="9"/>
                  </a:lnTo>
                  <a:lnTo>
                    <a:pt x="18" y="9"/>
                  </a:lnTo>
                  <a:lnTo>
                    <a:pt x="18" y="8"/>
                  </a:lnTo>
                  <a:lnTo>
                    <a:pt x="14" y="8"/>
                  </a:lnTo>
                  <a:lnTo>
                    <a:pt x="11" y="9"/>
                  </a:lnTo>
                  <a:lnTo>
                    <a:pt x="10" y="8"/>
                  </a:lnTo>
                  <a:lnTo>
                    <a:pt x="7" y="7"/>
                  </a:lnTo>
                  <a:lnTo>
                    <a:pt x="5" y="7"/>
                  </a:lnTo>
                  <a:lnTo>
                    <a:pt x="4" y="8"/>
                  </a:lnTo>
                  <a:lnTo>
                    <a:pt x="4" y="7"/>
                  </a:lnTo>
                  <a:lnTo>
                    <a:pt x="2" y="5"/>
                  </a:lnTo>
                  <a:lnTo>
                    <a:pt x="2" y="4"/>
                  </a:lnTo>
                  <a:lnTo>
                    <a:pt x="2" y="2"/>
                  </a:lnTo>
                  <a:lnTo>
                    <a:pt x="2" y="0"/>
                  </a:lnTo>
                  <a:lnTo>
                    <a:pt x="2" y="1"/>
                  </a:lnTo>
                  <a:lnTo>
                    <a:pt x="0" y="4"/>
                  </a:lnTo>
                  <a:lnTo>
                    <a:pt x="0" y="6"/>
                  </a:lnTo>
                  <a:lnTo>
                    <a:pt x="2" y="6"/>
                  </a:lnTo>
                  <a:lnTo>
                    <a:pt x="2" y="7"/>
                  </a:lnTo>
                  <a:lnTo>
                    <a:pt x="2" y="8"/>
                  </a:lnTo>
                  <a:lnTo>
                    <a:pt x="4" y="9"/>
                  </a:lnTo>
                  <a:lnTo>
                    <a:pt x="5" y="10"/>
                  </a:lnTo>
                  <a:lnTo>
                    <a:pt x="6" y="11"/>
                  </a:lnTo>
                  <a:lnTo>
                    <a:pt x="8" y="11"/>
                  </a:lnTo>
                  <a:lnTo>
                    <a:pt x="10" y="11"/>
                  </a:lnTo>
                  <a:lnTo>
                    <a:pt x="10" y="10"/>
                  </a:lnTo>
                  <a:lnTo>
                    <a:pt x="10" y="10"/>
                  </a:lnTo>
                  <a:lnTo>
                    <a:pt x="11" y="11"/>
                  </a:lnTo>
                  <a:lnTo>
                    <a:pt x="11" y="12"/>
                  </a:lnTo>
                  <a:lnTo>
                    <a:pt x="12" y="13"/>
                  </a:lnTo>
                  <a:lnTo>
                    <a:pt x="14" y="14"/>
                  </a:lnTo>
                  <a:lnTo>
                    <a:pt x="15" y="13"/>
                  </a:lnTo>
                  <a:lnTo>
                    <a:pt x="15" y="12"/>
                  </a:lnTo>
                  <a:lnTo>
                    <a:pt x="15" y="11"/>
                  </a:lnTo>
                  <a:lnTo>
                    <a:pt x="16" y="1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3" name="Rectangle 279"/>
            <p:cNvSpPr>
              <a:spLocks noChangeArrowheads="1"/>
            </p:cNvSpPr>
            <p:nvPr/>
          </p:nvSpPr>
          <p:spPr bwMode="auto">
            <a:xfrm>
              <a:off x="1539876" y="3395663"/>
              <a:ext cx="1588" cy="1587"/>
            </a:xfrm>
            <a:prstGeom prst="rect">
              <a:avLst/>
            </a:prstGeom>
            <a:solidFill>
              <a:srgbClr val="E3E3DF"/>
            </a:solidFill>
            <a:ln w="9525">
              <a:solidFill>
                <a:srgbClr val="E3E3D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14" name="Freeform 280"/>
            <p:cNvSpPr>
              <a:spLocks/>
            </p:cNvSpPr>
            <p:nvPr/>
          </p:nvSpPr>
          <p:spPr bwMode="auto">
            <a:xfrm>
              <a:off x="936626" y="3001963"/>
              <a:ext cx="606425" cy="617537"/>
            </a:xfrm>
            <a:custGeom>
              <a:avLst/>
              <a:gdLst>
                <a:gd name="T0" fmla="*/ 380 w 382"/>
                <a:gd name="T1" fmla="*/ 248 h 389"/>
                <a:gd name="T2" fmla="*/ 358 w 382"/>
                <a:gd name="T3" fmla="*/ 242 h 389"/>
                <a:gd name="T4" fmla="*/ 350 w 382"/>
                <a:gd name="T5" fmla="*/ 242 h 389"/>
                <a:gd name="T6" fmla="*/ 356 w 382"/>
                <a:gd name="T7" fmla="*/ 229 h 389"/>
                <a:gd name="T8" fmla="*/ 341 w 382"/>
                <a:gd name="T9" fmla="*/ 216 h 389"/>
                <a:gd name="T10" fmla="*/ 334 w 382"/>
                <a:gd name="T11" fmla="*/ 200 h 389"/>
                <a:gd name="T12" fmla="*/ 324 w 382"/>
                <a:gd name="T13" fmla="*/ 180 h 389"/>
                <a:gd name="T14" fmla="*/ 320 w 382"/>
                <a:gd name="T15" fmla="*/ 167 h 389"/>
                <a:gd name="T16" fmla="*/ 312 w 382"/>
                <a:gd name="T17" fmla="*/ 154 h 389"/>
                <a:gd name="T18" fmla="*/ 300 w 382"/>
                <a:gd name="T19" fmla="*/ 164 h 389"/>
                <a:gd name="T20" fmla="*/ 283 w 382"/>
                <a:gd name="T21" fmla="*/ 179 h 389"/>
                <a:gd name="T22" fmla="*/ 264 w 382"/>
                <a:gd name="T23" fmla="*/ 172 h 389"/>
                <a:gd name="T24" fmla="*/ 270 w 382"/>
                <a:gd name="T25" fmla="*/ 156 h 389"/>
                <a:gd name="T26" fmla="*/ 270 w 382"/>
                <a:gd name="T27" fmla="*/ 138 h 389"/>
                <a:gd name="T28" fmla="*/ 252 w 382"/>
                <a:gd name="T29" fmla="*/ 126 h 389"/>
                <a:gd name="T30" fmla="*/ 226 w 382"/>
                <a:gd name="T31" fmla="*/ 114 h 389"/>
                <a:gd name="T32" fmla="*/ 198 w 382"/>
                <a:gd name="T33" fmla="*/ 119 h 389"/>
                <a:gd name="T34" fmla="*/ 201 w 382"/>
                <a:gd name="T35" fmla="*/ 142 h 389"/>
                <a:gd name="T36" fmla="*/ 200 w 382"/>
                <a:gd name="T37" fmla="*/ 164 h 389"/>
                <a:gd name="T38" fmla="*/ 210 w 382"/>
                <a:gd name="T39" fmla="*/ 206 h 389"/>
                <a:gd name="T40" fmla="*/ 188 w 382"/>
                <a:gd name="T41" fmla="*/ 235 h 389"/>
                <a:gd name="T42" fmla="*/ 194 w 382"/>
                <a:gd name="T43" fmla="*/ 270 h 389"/>
                <a:gd name="T44" fmla="*/ 180 w 382"/>
                <a:gd name="T45" fmla="*/ 278 h 389"/>
                <a:gd name="T46" fmla="*/ 164 w 382"/>
                <a:gd name="T47" fmla="*/ 253 h 389"/>
                <a:gd name="T48" fmla="*/ 139 w 382"/>
                <a:gd name="T49" fmla="*/ 226 h 389"/>
                <a:gd name="T50" fmla="*/ 97 w 382"/>
                <a:gd name="T51" fmla="*/ 197 h 389"/>
                <a:gd name="T52" fmla="*/ 67 w 382"/>
                <a:gd name="T53" fmla="*/ 172 h 389"/>
                <a:gd name="T54" fmla="*/ 68 w 382"/>
                <a:gd name="T55" fmla="*/ 134 h 389"/>
                <a:gd name="T56" fmla="*/ 85 w 382"/>
                <a:gd name="T57" fmla="*/ 107 h 389"/>
                <a:gd name="T58" fmla="*/ 86 w 382"/>
                <a:gd name="T59" fmla="*/ 88 h 389"/>
                <a:gd name="T60" fmla="*/ 86 w 382"/>
                <a:gd name="T61" fmla="*/ 86 h 389"/>
                <a:gd name="T62" fmla="*/ 103 w 382"/>
                <a:gd name="T63" fmla="*/ 81 h 389"/>
                <a:gd name="T64" fmla="*/ 126 w 382"/>
                <a:gd name="T65" fmla="*/ 59 h 389"/>
                <a:gd name="T66" fmla="*/ 129 w 382"/>
                <a:gd name="T67" fmla="*/ 51 h 389"/>
                <a:gd name="T68" fmla="*/ 143 w 382"/>
                <a:gd name="T69" fmla="*/ 39 h 389"/>
                <a:gd name="T70" fmla="*/ 167 w 382"/>
                <a:gd name="T71" fmla="*/ 26 h 389"/>
                <a:gd name="T72" fmla="*/ 128 w 382"/>
                <a:gd name="T73" fmla="*/ 15 h 389"/>
                <a:gd name="T74" fmla="*/ 56 w 382"/>
                <a:gd name="T75" fmla="*/ 7 h 389"/>
                <a:gd name="T76" fmla="*/ 46 w 382"/>
                <a:gd name="T77" fmla="*/ 0 h 389"/>
                <a:gd name="T78" fmla="*/ 33 w 382"/>
                <a:gd name="T79" fmla="*/ 2 h 389"/>
                <a:gd name="T80" fmla="*/ 2 w 382"/>
                <a:gd name="T81" fmla="*/ 7 h 389"/>
                <a:gd name="T82" fmla="*/ 80 w 382"/>
                <a:gd name="T83" fmla="*/ 312 h 389"/>
                <a:gd name="T84" fmla="*/ 114 w 382"/>
                <a:gd name="T85" fmla="*/ 311 h 389"/>
                <a:gd name="T86" fmla="*/ 143 w 382"/>
                <a:gd name="T87" fmla="*/ 322 h 389"/>
                <a:gd name="T88" fmla="*/ 158 w 382"/>
                <a:gd name="T89" fmla="*/ 342 h 389"/>
                <a:gd name="T90" fmla="*/ 186 w 382"/>
                <a:gd name="T91" fmla="*/ 356 h 389"/>
                <a:gd name="T92" fmla="*/ 173 w 382"/>
                <a:gd name="T93" fmla="*/ 354 h 389"/>
                <a:gd name="T94" fmla="*/ 164 w 382"/>
                <a:gd name="T95" fmla="*/ 384 h 389"/>
                <a:gd name="T96" fmla="*/ 179 w 382"/>
                <a:gd name="T97" fmla="*/ 382 h 389"/>
                <a:gd name="T98" fmla="*/ 208 w 382"/>
                <a:gd name="T99" fmla="*/ 367 h 389"/>
                <a:gd name="T100" fmla="*/ 260 w 382"/>
                <a:gd name="T101" fmla="*/ 351 h 389"/>
                <a:gd name="T102" fmla="*/ 286 w 382"/>
                <a:gd name="T103" fmla="*/ 351 h 389"/>
                <a:gd name="T104" fmla="*/ 312 w 382"/>
                <a:gd name="T105" fmla="*/ 350 h 389"/>
                <a:gd name="T106" fmla="*/ 299 w 382"/>
                <a:gd name="T107" fmla="*/ 369 h 389"/>
                <a:gd name="T108" fmla="*/ 322 w 382"/>
                <a:gd name="T109" fmla="*/ 358 h 389"/>
                <a:gd name="T110" fmla="*/ 328 w 382"/>
                <a:gd name="T111" fmla="*/ 347 h 389"/>
                <a:gd name="T112" fmla="*/ 307 w 382"/>
                <a:gd name="T113" fmla="*/ 322 h 389"/>
                <a:gd name="T114" fmla="*/ 300 w 382"/>
                <a:gd name="T115" fmla="*/ 304 h 389"/>
                <a:gd name="T116" fmla="*/ 267 w 382"/>
                <a:gd name="T117" fmla="*/ 320 h 389"/>
                <a:gd name="T118" fmla="*/ 305 w 382"/>
                <a:gd name="T119" fmla="*/ 291 h 389"/>
                <a:gd name="T120" fmla="*/ 358 w 382"/>
                <a:gd name="T121" fmla="*/ 279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2" h="389">
                  <a:moveTo>
                    <a:pt x="380" y="264"/>
                  </a:moveTo>
                  <a:lnTo>
                    <a:pt x="380" y="264"/>
                  </a:lnTo>
                  <a:lnTo>
                    <a:pt x="380" y="264"/>
                  </a:lnTo>
                  <a:lnTo>
                    <a:pt x="382" y="264"/>
                  </a:lnTo>
                  <a:lnTo>
                    <a:pt x="382" y="262"/>
                  </a:lnTo>
                  <a:lnTo>
                    <a:pt x="380" y="262"/>
                  </a:lnTo>
                  <a:lnTo>
                    <a:pt x="380" y="260"/>
                  </a:lnTo>
                  <a:lnTo>
                    <a:pt x="382" y="261"/>
                  </a:lnTo>
                  <a:lnTo>
                    <a:pt x="382" y="260"/>
                  </a:lnTo>
                  <a:lnTo>
                    <a:pt x="380" y="258"/>
                  </a:lnTo>
                  <a:lnTo>
                    <a:pt x="380" y="258"/>
                  </a:lnTo>
                  <a:lnTo>
                    <a:pt x="381" y="257"/>
                  </a:lnTo>
                  <a:lnTo>
                    <a:pt x="380" y="256"/>
                  </a:lnTo>
                  <a:lnTo>
                    <a:pt x="379" y="256"/>
                  </a:lnTo>
                  <a:lnTo>
                    <a:pt x="378" y="255"/>
                  </a:lnTo>
                  <a:lnTo>
                    <a:pt x="377" y="253"/>
                  </a:lnTo>
                  <a:lnTo>
                    <a:pt x="380" y="254"/>
                  </a:lnTo>
                  <a:lnTo>
                    <a:pt x="381" y="254"/>
                  </a:lnTo>
                  <a:lnTo>
                    <a:pt x="382" y="254"/>
                  </a:lnTo>
                  <a:lnTo>
                    <a:pt x="382" y="252"/>
                  </a:lnTo>
                  <a:lnTo>
                    <a:pt x="381" y="252"/>
                  </a:lnTo>
                  <a:lnTo>
                    <a:pt x="381" y="251"/>
                  </a:lnTo>
                  <a:lnTo>
                    <a:pt x="380" y="250"/>
                  </a:lnTo>
                  <a:lnTo>
                    <a:pt x="379" y="249"/>
                  </a:lnTo>
                  <a:lnTo>
                    <a:pt x="380" y="248"/>
                  </a:lnTo>
                  <a:lnTo>
                    <a:pt x="380" y="248"/>
                  </a:lnTo>
                  <a:lnTo>
                    <a:pt x="375" y="246"/>
                  </a:lnTo>
                  <a:lnTo>
                    <a:pt x="376" y="245"/>
                  </a:lnTo>
                  <a:lnTo>
                    <a:pt x="374" y="245"/>
                  </a:lnTo>
                  <a:lnTo>
                    <a:pt x="372" y="245"/>
                  </a:lnTo>
                  <a:lnTo>
                    <a:pt x="371" y="246"/>
                  </a:lnTo>
                  <a:lnTo>
                    <a:pt x="369" y="250"/>
                  </a:lnTo>
                  <a:lnTo>
                    <a:pt x="369" y="250"/>
                  </a:lnTo>
                  <a:lnTo>
                    <a:pt x="368" y="248"/>
                  </a:lnTo>
                  <a:lnTo>
                    <a:pt x="368" y="246"/>
                  </a:lnTo>
                  <a:lnTo>
                    <a:pt x="370" y="245"/>
                  </a:lnTo>
                  <a:lnTo>
                    <a:pt x="370" y="243"/>
                  </a:lnTo>
                  <a:lnTo>
                    <a:pt x="369" y="242"/>
                  </a:lnTo>
                  <a:lnTo>
                    <a:pt x="370" y="240"/>
                  </a:lnTo>
                  <a:lnTo>
                    <a:pt x="369" y="239"/>
                  </a:lnTo>
                  <a:lnTo>
                    <a:pt x="367" y="239"/>
                  </a:lnTo>
                  <a:lnTo>
                    <a:pt x="364" y="239"/>
                  </a:lnTo>
                  <a:lnTo>
                    <a:pt x="361" y="240"/>
                  </a:lnTo>
                  <a:lnTo>
                    <a:pt x="360" y="240"/>
                  </a:lnTo>
                  <a:lnTo>
                    <a:pt x="362" y="240"/>
                  </a:lnTo>
                  <a:lnTo>
                    <a:pt x="364" y="240"/>
                  </a:lnTo>
                  <a:lnTo>
                    <a:pt x="366" y="241"/>
                  </a:lnTo>
                  <a:lnTo>
                    <a:pt x="364" y="241"/>
                  </a:lnTo>
                  <a:lnTo>
                    <a:pt x="362" y="240"/>
                  </a:lnTo>
                  <a:lnTo>
                    <a:pt x="358" y="242"/>
                  </a:lnTo>
                  <a:lnTo>
                    <a:pt x="356" y="243"/>
                  </a:lnTo>
                  <a:lnTo>
                    <a:pt x="354" y="245"/>
                  </a:lnTo>
                  <a:lnTo>
                    <a:pt x="352" y="246"/>
                  </a:lnTo>
                  <a:lnTo>
                    <a:pt x="350" y="248"/>
                  </a:lnTo>
                  <a:lnTo>
                    <a:pt x="348" y="248"/>
                  </a:lnTo>
                  <a:lnTo>
                    <a:pt x="348" y="250"/>
                  </a:lnTo>
                  <a:lnTo>
                    <a:pt x="346" y="251"/>
                  </a:lnTo>
                  <a:lnTo>
                    <a:pt x="344" y="252"/>
                  </a:lnTo>
                  <a:lnTo>
                    <a:pt x="344" y="248"/>
                  </a:lnTo>
                  <a:lnTo>
                    <a:pt x="343" y="247"/>
                  </a:lnTo>
                  <a:lnTo>
                    <a:pt x="341" y="246"/>
                  </a:lnTo>
                  <a:lnTo>
                    <a:pt x="338" y="246"/>
                  </a:lnTo>
                  <a:lnTo>
                    <a:pt x="338" y="245"/>
                  </a:lnTo>
                  <a:lnTo>
                    <a:pt x="340" y="244"/>
                  </a:lnTo>
                  <a:lnTo>
                    <a:pt x="342" y="245"/>
                  </a:lnTo>
                  <a:lnTo>
                    <a:pt x="344" y="246"/>
                  </a:lnTo>
                  <a:lnTo>
                    <a:pt x="346" y="247"/>
                  </a:lnTo>
                  <a:lnTo>
                    <a:pt x="348" y="244"/>
                  </a:lnTo>
                  <a:lnTo>
                    <a:pt x="350" y="244"/>
                  </a:lnTo>
                  <a:lnTo>
                    <a:pt x="352" y="243"/>
                  </a:lnTo>
                  <a:lnTo>
                    <a:pt x="358" y="240"/>
                  </a:lnTo>
                  <a:lnTo>
                    <a:pt x="356" y="240"/>
                  </a:lnTo>
                  <a:lnTo>
                    <a:pt x="354" y="241"/>
                  </a:lnTo>
                  <a:lnTo>
                    <a:pt x="352" y="242"/>
                  </a:lnTo>
                  <a:lnTo>
                    <a:pt x="350" y="242"/>
                  </a:lnTo>
                  <a:lnTo>
                    <a:pt x="352" y="241"/>
                  </a:lnTo>
                  <a:lnTo>
                    <a:pt x="354" y="240"/>
                  </a:lnTo>
                  <a:lnTo>
                    <a:pt x="358" y="239"/>
                  </a:lnTo>
                  <a:lnTo>
                    <a:pt x="361" y="238"/>
                  </a:lnTo>
                  <a:lnTo>
                    <a:pt x="361" y="238"/>
                  </a:lnTo>
                  <a:lnTo>
                    <a:pt x="362" y="237"/>
                  </a:lnTo>
                  <a:lnTo>
                    <a:pt x="364" y="236"/>
                  </a:lnTo>
                  <a:lnTo>
                    <a:pt x="365" y="236"/>
                  </a:lnTo>
                  <a:lnTo>
                    <a:pt x="366" y="236"/>
                  </a:lnTo>
                  <a:lnTo>
                    <a:pt x="367" y="236"/>
                  </a:lnTo>
                  <a:lnTo>
                    <a:pt x="367" y="236"/>
                  </a:lnTo>
                  <a:lnTo>
                    <a:pt x="367" y="235"/>
                  </a:lnTo>
                  <a:lnTo>
                    <a:pt x="368" y="234"/>
                  </a:lnTo>
                  <a:lnTo>
                    <a:pt x="367" y="232"/>
                  </a:lnTo>
                  <a:lnTo>
                    <a:pt x="366" y="232"/>
                  </a:lnTo>
                  <a:lnTo>
                    <a:pt x="365" y="232"/>
                  </a:lnTo>
                  <a:lnTo>
                    <a:pt x="364" y="231"/>
                  </a:lnTo>
                  <a:lnTo>
                    <a:pt x="364" y="230"/>
                  </a:lnTo>
                  <a:lnTo>
                    <a:pt x="363" y="228"/>
                  </a:lnTo>
                  <a:lnTo>
                    <a:pt x="362" y="230"/>
                  </a:lnTo>
                  <a:lnTo>
                    <a:pt x="362" y="231"/>
                  </a:lnTo>
                  <a:lnTo>
                    <a:pt x="360" y="231"/>
                  </a:lnTo>
                  <a:lnTo>
                    <a:pt x="358" y="230"/>
                  </a:lnTo>
                  <a:lnTo>
                    <a:pt x="356" y="230"/>
                  </a:lnTo>
                  <a:lnTo>
                    <a:pt x="356" y="229"/>
                  </a:lnTo>
                  <a:lnTo>
                    <a:pt x="355" y="228"/>
                  </a:lnTo>
                  <a:lnTo>
                    <a:pt x="355" y="226"/>
                  </a:lnTo>
                  <a:lnTo>
                    <a:pt x="354" y="227"/>
                  </a:lnTo>
                  <a:lnTo>
                    <a:pt x="354" y="227"/>
                  </a:lnTo>
                  <a:lnTo>
                    <a:pt x="354" y="225"/>
                  </a:lnTo>
                  <a:lnTo>
                    <a:pt x="352" y="226"/>
                  </a:lnTo>
                  <a:lnTo>
                    <a:pt x="350" y="228"/>
                  </a:lnTo>
                  <a:lnTo>
                    <a:pt x="349" y="230"/>
                  </a:lnTo>
                  <a:lnTo>
                    <a:pt x="351" y="225"/>
                  </a:lnTo>
                  <a:lnTo>
                    <a:pt x="350" y="224"/>
                  </a:lnTo>
                  <a:lnTo>
                    <a:pt x="350" y="223"/>
                  </a:lnTo>
                  <a:lnTo>
                    <a:pt x="348" y="224"/>
                  </a:lnTo>
                  <a:lnTo>
                    <a:pt x="347" y="224"/>
                  </a:lnTo>
                  <a:lnTo>
                    <a:pt x="345" y="223"/>
                  </a:lnTo>
                  <a:lnTo>
                    <a:pt x="343" y="224"/>
                  </a:lnTo>
                  <a:lnTo>
                    <a:pt x="343" y="224"/>
                  </a:lnTo>
                  <a:lnTo>
                    <a:pt x="345" y="222"/>
                  </a:lnTo>
                  <a:lnTo>
                    <a:pt x="344" y="220"/>
                  </a:lnTo>
                  <a:lnTo>
                    <a:pt x="344" y="220"/>
                  </a:lnTo>
                  <a:lnTo>
                    <a:pt x="344" y="219"/>
                  </a:lnTo>
                  <a:lnTo>
                    <a:pt x="344" y="217"/>
                  </a:lnTo>
                  <a:lnTo>
                    <a:pt x="343" y="217"/>
                  </a:lnTo>
                  <a:lnTo>
                    <a:pt x="342" y="218"/>
                  </a:lnTo>
                  <a:lnTo>
                    <a:pt x="342" y="216"/>
                  </a:lnTo>
                  <a:lnTo>
                    <a:pt x="341" y="216"/>
                  </a:lnTo>
                  <a:lnTo>
                    <a:pt x="336" y="215"/>
                  </a:lnTo>
                  <a:lnTo>
                    <a:pt x="337" y="214"/>
                  </a:lnTo>
                  <a:lnTo>
                    <a:pt x="336" y="214"/>
                  </a:lnTo>
                  <a:lnTo>
                    <a:pt x="336" y="210"/>
                  </a:lnTo>
                  <a:lnTo>
                    <a:pt x="331" y="211"/>
                  </a:lnTo>
                  <a:lnTo>
                    <a:pt x="332" y="209"/>
                  </a:lnTo>
                  <a:lnTo>
                    <a:pt x="333" y="210"/>
                  </a:lnTo>
                  <a:lnTo>
                    <a:pt x="333" y="208"/>
                  </a:lnTo>
                  <a:lnTo>
                    <a:pt x="331" y="207"/>
                  </a:lnTo>
                  <a:lnTo>
                    <a:pt x="330" y="207"/>
                  </a:lnTo>
                  <a:lnTo>
                    <a:pt x="332" y="206"/>
                  </a:lnTo>
                  <a:lnTo>
                    <a:pt x="333" y="206"/>
                  </a:lnTo>
                  <a:lnTo>
                    <a:pt x="332" y="205"/>
                  </a:lnTo>
                  <a:lnTo>
                    <a:pt x="330" y="204"/>
                  </a:lnTo>
                  <a:lnTo>
                    <a:pt x="326" y="205"/>
                  </a:lnTo>
                  <a:lnTo>
                    <a:pt x="323" y="204"/>
                  </a:lnTo>
                  <a:lnTo>
                    <a:pt x="324" y="204"/>
                  </a:lnTo>
                  <a:lnTo>
                    <a:pt x="329" y="204"/>
                  </a:lnTo>
                  <a:lnTo>
                    <a:pt x="329" y="203"/>
                  </a:lnTo>
                  <a:lnTo>
                    <a:pt x="327" y="202"/>
                  </a:lnTo>
                  <a:lnTo>
                    <a:pt x="328" y="202"/>
                  </a:lnTo>
                  <a:lnTo>
                    <a:pt x="332" y="204"/>
                  </a:lnTo>
                  <a:lnTo>
                    <a:pt x="333" y="204"/>
                  </a:lnTo>
                  <a:lnTo>
                    <a:pt x="332" y="202"/>
                  </a:lnTo>
                  <a:lnTo>
                    <a:pt x="334" y="200"/>
                  </a:lnTo>
                  <a:lnTo>
                    <a:pt x="336" y="198"/>
                  </a:lnTo>
                  <a:lnTo>
                    <a:pt x="335" y="196"/>
                  </a:lnTo>
                  <a:lnTo>
                    <a:pt x="332" y="195"/>
                  </a:lnTo>
                  <a:lnTo>
                    <a:pt x="332" y="194"/>
                  </a:lnTo>
                  <a:lnTo>
                    <a:pt x="331" y="192"/>
                  </a:lnTo>
                  <a:lnTo>
                    <a:pt x="327" y="192"/>
                  </a:lnTo>
                  <a:lnTo>
                    <a:pt x="327" y="192"/>
                  </a:lnTo>
                  <a:lnTo>
                    <a:pt x="329" y="192"/>
                  </a:lnTo>
                  <a:lnTo>
                    <a:pt x="332" y="190"/>
                  </a:lnTo>
                  <a:lnTo>
                    <a:pt x="331" y="188"/>
                  </a:lnTo>
                  <a:lnTo>
                    <a:pt x="330" y="187"/>
                  </a:lnTo>
                  <a:lnTo>
                    <a:pt x="328" y="186"/>
                  </a:lnTo>
                  <a:lnTo>
                    <a:pt x="328" y="185"/>
                  </a:lnTo>
                  <a:lnTo>
                    <a:pt x="328" y="184"/>
                  </a:lnTo>
                  <a:lnTo>
                    <a:pt x="326" y="186"/>
                  </a:lnTo>
                  <a:lnTo>
                    <a:pt x="326" y="184"/>
                  </a:lnTo>
                  <a:lnTo>
                    <a:pt x="327" y="184"/>
                  </a:lnTo>
                  <a:lnTo>
                    <a:pt x="328" y="184"/>
                  </a:lnTo>
                  <a:lnTo>
                    <a:pt x="326" y="181"/>
                  </a:lnTo>
                  <a:lnTo>
                    <a:pt x="325" y="182"/>
                  </a:lnTo>
                  <a:lnTo>
                    <a:pt x="323" y="182"/>
                  </a:lnTo>
                  <a:lnTo>
                    <a:pt x="322" y="183"/>
                  </a:lnTo>
                  <a:lnTo>
                    <a:pt x="321" y="183"/>
                  </a:lnTo>
                  <a:lnTo>
                    <a:pt x="322" y="181"/>
                  </a:lnTo>
                  <a:lnTo>
                    <a:pt x="324" y="180"/>
                  </a:lnTo>
                  <a:lnTo>
                    <a:pt x="325" y="180"/>
                  </a:lnTo>
                  <a:lnTo>
                    <a:pt x="324" y="179"/>
                  </a:lnTo>
                  <a:lnTo>
                    <a:pt x="325" y="178"/>
                  </a:lnTo>
                  <a:lnTo>
                    <a:pt x="326" y="178"/>
                  </a:lnTo>
                  <a:lnTo>
                    <a:pt x="326" y="176"/>
                  </a:lnTo>
                  <a:lnTo>
                    <a:pt x="323" y="176"/>
                  </a:lnTo>
                  <a:lnTo>
                    <a:pt x="320" y="176"/>
                  </a:lnTo>
                  <a:lnTo>
                    <a:pt x="319" y="176"/>
                  </a:lnTo>
                  <a:lnTo>
                    <a:pt x="318" y="176"/>
                  </a:lnTo>
                  <a:lnTo>
                    <a:pt x="318" y="175"/>
                  </a:lnTo>
                  <a:lnTo>
                    <a:pt x="319" y="175"/>
                  </a:lnTo>
                  <a:lnTo>
                    <a:pt x="320" y="176"/>
                  </a:lnTo>
                  <a:lnTo>
                    <a:pt x="322" y="175"/>
                  </a:lnTo>
                  <a:lnTo>
                    <a:pt x="324" y="174"/>
                  </a:lnTo>
                  <a:lnTo>
                    <a:pt x="324" y="174"/>
                  </a:lnTo>
                  <a:lnTo>
                    <a:pt x="322" y="173"/>
                  </a:lnTo>
                  <a:lnTo>
                    <a:pt x="322" y="173"/>
                  </a:lnTo>
                  <a:lnTo>
                    <a:pt x="323" y="171"/>
                  </a:lnTo>
                  <a:lnTo>
                    <a:pt x="321" y="171"/>
                  </a:lnTo>
                  <a:lnTo>
                    <a:pt x="320" y="171"/>
                  </a:lnTo>
                  <a:lnTo>
                    <a:pt x="320" y="170"/>
                  </a:lnTo>
                  <a:lnTo>
                    <a:pt x="320" y="169"/>
                  </a:lnTo>
                  <a:lnTo>
                    <a:pt x="320" y="169"/>
                  </a:lnTo>
                  <a:lnTo>
                    <a:pt x="321" y="167"/>
                  </a:lnTo>
                  <a:lnTo>
                    <a:pt x="320" y="167"/>
                  </a:lnTo>
                  <a:lnTo>
                    <a:pt x="318" y="168"/>
                  </a:lnTo>
                  <a:lnTo>
                    <a:pt x="316" y="168"/>
                  </a:lnTo>
                  <a:lnTo>
                    <a:pt x="314" y="168"/>
                  </a:lnTo>
                  <a:lnTo>
                    <a:pt x="314" y="168"/>
                  </a:lnTo>
                  <a:lnTo>
                    <a:pt x="312" y="168"/>
                  </a:lnTo>
                  <a:lnTo>
                    <a:pt x="312" y="168"/>
                  </a:lnTo>
                  <a:lnTo>
                    <a:pt x="314" y="167"/>
                  </a:lnTo>
                  <a:lnTo>
                    <a:pt x="318" y="167"/>
                  </a:lnTo>
                  <a:lnTo>
                    <a:pt x="319" y="166"/>
                  </a:lnTo>
                  <a:lnTo>
                    <a:pt x="320" y="164"/>
                  </a:lnTo>
                  <a:lnTo>
                    <a:pt x="318" y="164"/>
                  </a:lnTo>
                  <a:lnTo>
                    <a:pt x="318" y="164"/>
                  </a:lnTo>
                  <a:lnTo>
                    <a:pt x="318" y="162"/>
                  </a:lnTo>
                  <a:lnTo>
                    <a:pt x="317" y="162"/>
                  </a:lnTo>
                  <a:lnTo>
                    <a:pt x="316" y="164"/>
                  </a:lnTo>
                  <a:lnTo>
                    <a:pt x="316" y="162"/>
                  </a:lnTo>
                  <a:lnTo>
                    <a:pt x="314" y="162"/>
                  </a:lnTo>
                  <a:lnTo>
                    <a:pt x="316" y="161"/>
                  </a:lnTo>
                  <a:lnTo>
                    <a:pt x="316" y="160"/>
                  </a:lnTo>
                  <a:lnTo>
                    <a:pt x="315" y="159"/>
                  </a:lnTo>
                  <a:lnTo>
                    <a:pt x="313" y="160"/>
                  </a:lnTo>
                  <a:lnTo>
                    <a:pt x="313" y="158"/>
                  </a:lnTo>
                  <a:lnTo>
                    <a:pt x="314" y="158"/>
                  </a:lnTo>
                  <a:lnTo>
                    <a:pt x="312" y="158"/>
                  </a:lnTo>
                  <a:lnTo>
                    <a:pt x="312" y="154"/>
                  </a:lnTo>
                  <a:lnTo>
                    <a:pt x="312" y="154"/>
                  </a:lnTo>
                  <a:lnTo>
                    <a:pt x="310" y="154"/>
                  </a:lnTo>
                  <a:lnTo>
                    <a:pt x="311" y="153"/>
                  </a:lnTo>
                  <a:lnTo>
                    <a:pt x="311" y="152"/>
                  </a:lnTo>
                  <a:lnTo>
                    <a:pt x="310" y="150"/>
                  </a:lnTo>
                  <a:lnTo>
                    <a:pt x="311" y="149"/>
                  </a:lnTo>
                  <a:lnTo>
                    <a:pt x="310" y="149"/>
                  </a:lnTo>
                  <a:lnTo>
                    <a:pt x="310" y="148"/>
                  </a:lnTo>
                  <a:lnTo>
                    <a:pt x="310" y="147"/>
                  </a:lnTo>
                  <a:lnTo>
                    <a:pt x="308" y="147"/>
                  </a:lnTo>
                  <a:lnTo>
                    <a:pt x="307" y="147"/>
                  </a:lnTo>
                  <a:lnTo>
                    <a:pt x="306" y="149"/>
                  </a:lnTo>
                  <a:lnTo>
                    <a:pt x="306" y="149"/>
                  </a:lnTo>
                  <a:lnTo>
                    <a:pt x="305" y="150"/>
                  </a:lnTo>
                  <a:lnTo>
                    <a:pt x="304" y="151"/>
                  </a:lnTo>
                  <a:lnTo>
                    <a:pt x="302" y="154"/>
                  </a:lnTo>
                  <a:lnTo>
                    <a:pt x="301" y="156"/>
                  </a:lnTo>
                  <a:lnTo>
                    <a:pt x="302" y="158"/>
                  </a:lnTo>
                  <a:lnTo>
                    <a:pt x="303" y="159"/>
                  </a:lnTo>
                  <a:lnTo>
                    <a:pt x="304" y="160"/>
                  </a:lnTo>
                  <a:lnTo>
                    <a:pt x="303" y="162"/>
                  </a:lnTo>
                  <a:lnTo>
                    <a:pt x="303" y="162"/>
                  </a:lnTo>
                  <a:lnTo>
                    <a:pt x="302" y="163"/>
                  </a:lnTo>
                  <a:lnTo>
                    <a:pt x="301" y="164"/>
                  </a:lnTo>
                  <a:lnTo>
                    <a:pt x="300" y="164"/>
                  </a:lnTo>
                  <a:lnTo>
                    <a:pt x="301" y="166"/>
                  </a:lnTo>
                  <a:lnTo>
                    <a:pt x="300" y="168"/>
                  </a:lnTo>
                  <a:lnTo>
                    <a:pt x="299" y="168"/>
                  </a:lnTo>
                  <a:lnTo>
                    <a:pt x="299" y="169"/>
                  </a:lnTo>
                  <a:lnTo>
                    <a:pt x="300" y="170"/>
                  </a:lnTo>
                  <a:lnTo>
                    <a:pt x="299" y="170"/>
                  </a:lnTo>
                  <a:lnTo>
                    <a:pt x="298" y="170"/>
                  </a:lnTo>
                  <a:lnTo>
                    <a:pt x="296" y="170"/>
                  </a:lnTo>
                  <a:lnTo>
                    <a:pt x="297" y="170"/>
                  </a:lnTo>
                  <a:lnTo>
                    <a:pt x="298" y="172"/>
                  </a:lnTo>
                  <a:lnTo>
                    <a:pt x="299" y="173"/>
                  </a:lnTo>
                  <a:lnTo>
                    <a:pt x="298" y="176"/>
                  </a:lnTo>
                  <a:lnTo>
                    <a:pt x="297" y="177"/>
                  </a:lnTo>
                  <a:lnTo>
                    <a:pt x="298" y="174"/>
                  </a:lnTo>
                  <a:lnTo>
                    <a:pt x="297" y="173"/>
                  </a:lnTo>
                  <a:lnTo>
                    <a:pt x="296" y="172"/>
                  </a:lnTo>
                  <a:lnTo>
                    <a:pt x="294" y="170"/>
                  </a:lnTo>
                  <a:lnTo>
                    <a:pt x="294" y="172"/>
                  </a:lnTo>
                  <a:lnTo>
                    <a:pt x="292" y="174"/>
                  </a:lnTo>
                  <a:lnTo>
                    <a:pt x="292" y="176"/>
                  </a:lnTo>
                  <a:lnTo>
                    <a:pt x="289" y="177"/>
                  </a:lnTo>
                  <a:lnTo>
                    <a:pt x="284" y="180"/>
                  </a:lnTo>
                  <a:lnTo>
                    <a:pt x="284" y="182"/>
                  </a:lnTo>
                  <a:lnTo>
                    <a:pt x="283" y="182"/>
                  </a:lnTo>
                  <a:lnTo>
                    <a:pt x="283" y="179"/>
                  </a:lnTo>
                  <a:lnTo>
                    <a:pt x="283" y="178"/>
                  </a:lnTo>
                  <a:lnTo>
                    <a:pt x="283" y="177"/>
                  </a:lnTo>
                  <a:lnTo>
                    <a:pt x="282" y="178"/>
                  </a:lnTo>
                  <a:lnTo>
                    <a:pt x="282" y="178"/>
                  </a:lnTo>
                  <a:lnTo>
                    <a:pt x="282" y="174"/>
                  </a:lnTo>
                  <a:lnTo>
                    <a:pt x="281" y="176"/>
                  </a:lnTo>
                  <a:lnTo>
                    <a:pt x="280" y="180"/>
                  </a:lnTo>
                  <a:lnTo>
                    <a:pt x="279" y="182"/>
                  </a:lnTo>
                  <a:lnTo>
                    <a:pt x="276" y="184"/>
                  </a:lnTo>
                  <a:lnTo>
                    <a:pt x="271" y="186"/>
                  </a:lnTo>
                  <a:lnTo>
                    <a:pt x="276" y="183"/>
                  </a:lnTo>
                  <a:lnTo>
                    <a:pt x="279" y="181"/>
                  </a:lnTo>
                  <a:lnTo>
                    <a:pt x="280" y="177"/>
                  </a:lnTo>
                  <a:lnTo>
                    <a:pt x="279" y="174"/>
                  </a:lnTo>
                  <a:lnTo>
                    <a:pt x="278" y="174"/>
                  </a:lnTo>
                  <a:lnTo>
                    <a:pt x="278" y="170"/>
                  </a:lnTo>
                  <a:lnTo>
                    <a:pt x="276" y="170"/>
                  </a:lnTo>
                  <a:lnTo>
                    <a:pt x="274" y="170"/>
                  </a:lnTo>
                  <a:lnTo>
                    <a:pt x="272" y="170"/>
                  </a:lnTo>
                  <a:lnTo>
                    <a:pt x="270" y="170"/>
                  </a:lnTo>
                  <a:lnTo>
                    <a:pt x="270" y="171"/>
                  </a:lnTo>
                  <a:lnTo>
                    <a:pt x="267" y="174"/>
                  </a:lnTo>
                  <a:lnTo>
                    <a:pt x="266" y="172"/>
                  </a:lnTo>
                  <a:lnTo>
                    <a:pt x="265" y="172"/>
                  </a:lnTo>
                  <a:lnTo>
                    <a:pt x="264" y="172"/>
                  </a:lnTo>
                  <a:lnTo>
                    <a:pt x="263" y="172"/>
                  </a:lnTo>
                  <a:lnTo>
                    <a:pt x="266" y="171"/>
                  </a:lnTo>
                  <a:lnTo>
                    <a:pt x="266" y="170"/>
                  </a:lnTo>
                  <a:lnTo>
                    <a:pt x="265" y="168"/>
                  </a:lnTo>
                  <a:lnTo>
                    <a:pt x="266" y="168"/>
                  </a:lnTo>
                  <a:lnTo>
                    <a:pt x="267" y="169"/>
                  </a:lnTo>
                  <a:lnTo>
                    <a:pt x="268" y="170"/>
                  </a:lnTo>
                  <a:lnTo>
                    <a:pt x="270" y="169"/>
                  </a:lnTo>
                  <a:lnTo>
                    <a:pt x="270" y="168"/>
                  </a:lnTo>
                  <a:lnTo>
                    <a:pt x="270" y="168"/>
                  </a:lnTo>
                  <a:lnTo>
                    <a:pt x="271" y="168"/>
                  </a:lnTo>
                  <a:lnTo>
                    <a:pt x="272" y="168"/>
                  </a:lnTo>
                  <a:lnTo>
                    <a:pt x="272" y="167"/>
                  </a:lnTo>
                  <a:lnTo>
                    <a:pt x="271" y="166"/>
                  </a:lnTo>
                  <a:lnTo>
                    <a:pt x="270" y="166"/>
                  </a:lnTo>
                  <a:lnTo>
                    <a:pt x="269" y="165"/>
                  </a:lnTo>
                  <a:lnTo>
                    <a:pt x="271" y="164"/>
                  </a:lnTo>
                  <a:lnTo>
                    <a:pt x="272" y="163"/>
                  </a:lnTo>
                  <a:lnTo>
                    <a:pt x="270" y="162"/>
                  </a:lnTo>
                  <a:lnTo>
                    <a:pt x="268" y="163"/>
                  </a:lnTo>
                  <a:lnTo>
                    <a:pt x="268" y="163"/>
                  </a:lnTo>
                  <a:lnTo>
                    <a:pt x="270" y="158"/>
                  </a:lnTo>
                  <a:lnTo>
                    <a:pt x="270" y="157"/>
                  </a:lnTo>
                  <a:lnTo>
                    <a:pt x="270" y="157"/>
                  </a:lnTo>
                  <a:lnTo>
                    <a:pt x="270" y="156"/>
                  </a:lnTo>
                  <a:lnTo>
                    <a:pt x="268" y="154"/>
                  </a:lnTo>
                  <a:lnTo>
                    <a:pt x="266" y="153"/>
                  </a:lnTo>
                  <a:lnTo>
                    <a:pt x="260" y="153"/>
                  </a:lnTo>
                  <a:lnTo>
                    <a:pt x="258" y="152"/>
                  </a:lnTo>
                  <a:lnTo>
                    <a:pt x="255" y="151"/>
                  </a:lnTo>
                  <a:lnTo>
                    <a:pt x="256" y="151"/>
                  </a:lnTo>
                  <a:lnTo>
                    <a:pt x="257" y="150"/>
                  </a:lnTo>
                  <a:lnTo>
                    <a:pt x="259" y="152"/>
                  </a:lnTo>
                  <a:lnTo>
                    <a:pt x="261" y="152"/>
                  </a:lnTo>
                  <a:lnTo>
                    <a:pt x="264" y="152"/>
                  </a:lnTo>
                  <a:lnTo>
                    <a:pt x="265" y="152"/>
                  </a:lnTo>
                  <a:lnTo>
                    <a:pt x="267" y="152"/>
                  </a:lnTo>
                  <a:lnTo>
                    <a:pt x="268" y="152"/>
                  </a:lnTo>
                  <a:lnTo>
                    <a:pt x="268" y="151"/>
                  </a:lnTo>
                  <a:lnTo>
                    <a:pt x="270" y="151"/>
                  </a:lnTo>
                  <a:lnTo>
                    <a:pt x="268" y="148"/>
                  </a:lnTo>
                  <a:lnTo>
                    <a:pt x="268" y="146"/>
                  </a:lnTo>
                  <a:lnTo>
                    <a:pt x="268" y="146"/>
                  </a:lnTo>
                  <a:lnTo>
                    <a:pt x="268" y="145"/>
                  </a:lnTo>
                  <a:lnTo>
                    <a:pt x="267" y="144"/>
                  </a:lnTo>
                  <a:lnTo>
                    <a:pt x="268" y="142"/>
                  </a:lnTo>
                  <a:lnTo>
                    <a:pt x="268" y="141"/>
                  </a:lnTo>
                  <a:lnTo>
                    <a:pt x="269" y="140"/>
                  </a:lnTo>
                  <a:lnTo>
                    <a:pt x="270" y="139"/>
                  </a:lnTo>
                  <a:lnTo>
                    <a:pt x="270" y="138"/>
                  </a:lnTo>
                  <a:lnTo>
                    <a:pt x="270" y="137"/>
                  </a:lnTo>
                  <a:lnTo>
                    <a:pt x="268" y="134"/>
                  </a:lnTo>
                  <a:lnTo>
                    <a:pt x="267" y="135"/>
                  </a:lnTo>
                  <a:lnTo>
                    <a:pt x="267" y="136"/>
                  </a:lnTo>
                  <a:lnTo>
                    <a:pt x="264" y="138"/>
                  </a:lnTo>
                  <a:lnTo>
                    <a:pt x="264" y="138"/>
                  </a:lnTo>
                  <a:lnTo>
                    <a:pt x="264" y="136"/>
                  </a:lnTo>
                  <a:lnTo>
                    <a:pt x="263" y="136"/>
                  </a:lnTo>
                  <a:lnTo>
                    <a:pt x="262" y="134"/>
                  </a:lnTo>
                  <a:lnTo>
                    <a:pt x="260" y="136"/>
                  </a:lnTo>
                  <a:lnTo>
                    <a:pt x="258" y="134"/>
                  </a:lnTo>
                  <a:lnTo>
                    <a:pt x="257" y="136"/>
                  </a:lnTo>
                  <a:lnTo>
                    <a:pt x="256" y="134"/>
                  </a:lnTo>
                  <a:lnTo>
                    <a:pt x="256" y="133"/>
                  </a:lnTo>
                  <a:lnTo>
                    <a:pt x="254" y="132"/>
                  </a:lnTo>
                  <a:lnTo>
                    <a:pt x="252" y="133"/>
                  </a:lnTo>
                  <a:lnTo>
                    <a:pt x="252" y="132"/>
                  </a:lnTo>
                  <a:lnTo>
                    <a:pt x="252" y="132"/>
                  </a:lnTo>
                  <a:lnTo>
                    <a:pt x="251" y="131"/>
                  </a:lnTo>
                  <a:lnTo>
                    <a:pt x="250" y="130"/>
                  </a:lnTo>
                  <a:lnTo>
                    <a:pt x="250" y="130"/>
                  </a:lnTo>
                  <a:lnTo>
                    <a:pt x="250" y="128"/>
                  </a:lnTo>
                  <a:lnTo>
                    <a:pt x="250" y="127"/>
                  </a:lnTo>
                  <a:lnTo>
                    <a:pt x="252" y="127"/>
                  </a:lnTo>
                  <a:lnTo>
                    <a:pt x="252" y="126"/>
                  </a:lnTo>
                  <a:lnTo>
                    <a:pt x="251" y="125"/>
                  </a:lnTo>
                  <a:lnTo>
                    <a:pt x="250" y="124"/>
                  </a:lnTo>
                  <a:lnTo>
                    <a:pt x="249" y="125"/>
                  </a:lnTo>
                  <a:lnTo>
                    <a:pt x="248" y="126"/>
                  </a:lnTo>
                  <a:lnTo>
                    <a:pt x="247" y="126"/>
                  </a:lnTo>
                  <a:lnTo>
                    <a:pt x="246" y="125"/>
                  </a:lnTo>
                  <a:lnTo>
                    <a:pt x="248" y="124"/>
                  </a:lnTo>
                  <a:lnTo>
                    <a:pt x="248" y="123"/>
                  </a:lnTo>
                  <a:lnTo>
                    <a:pt x="246" y="122"/>
                  </a:lnTo>
                  <a:lnTo>
                    <a:pt x="246" y="120"/>
                  </a:lnTo>
                  <a:lnTo>
                    <a:pt x="245" y="119"/>
                  </a:lnTo>
                  <a:lnTo>
                    <a:pt x="244" y="120"/>
                  </a:lnTo>
                  <a:lnTo>
                    <a:pt x="244" y="121"/>
                  </a:lnTo>
                  <a:lnTo>
                    <a:pt x="244" y="122"/>
                  </a:lnTo>
                  <a:lnTo>
                    <a:pt x="242" y="121"/>
                  </a:lnTo>
                  <a:lnTo>
                    <a:pt x="242" y="122"/>
                  </a:lnTo>
                  <a:lnTo>
                    <a:pt x="244" y="118"/>
                  </a:lnTo>
                  <a:lnTo>
                    <a:pt x="244" y="116"/>
                  </a:lnTo>
                  <a:lnTo>
                    <a:pt x="243" y="116"/>
                  </a:lnTo>
                  <a:lnTo>
                    <a:pt x="242" y="116"/>
                  </a:lnTo>
                  <a:lnTo>
                    <a:pt x="240" y="115"/>
                  </a:lnTo>
                  <a:lnTo>
                    <a:pt x="238" y="113"/>
                  </a:lnTo>
                  <a:lnTo>
                    <a:pt x="234" y="110"/>
                  </a:lnTo>
                  <a:lnTo>
                    <a:pt x="232" y="112"/>
                  </a:lnTo>
                  <a:lnTo>
                    <a:pt x="226" y="114"/>
                  </a:lnTo>
                  <a:lnTo>
                    <a:pt x="226" y="115"/>
                  </a:lnTo>
                  <a:lnTo>
                    <a:pt x="226" y="116"/>
                  </a:lnTo>
                  <a:lnTo>
                    <a:pt x="223" y="116"/>
                  </a:lnTo>
                  <a:lnTo>
                    <a:pt x="224" y="114"/>
                  </a:lnTo>
                  <a:lnTo>
                    <a:pt x="223" y="114"/>
                  </a:lnTo>
                  <a:lnTo>
                    <a:pt x="220" y="114"/>
                  </a:lnTo>
                  <a:lnTo>
                    <a:pt x="219" y="115"/>
                  </a:lnTo>
                  <a:lnTo>
                    <a:pt x="219" y="114"/>
                  </a:lnTo>
                  <a:lnTo>
                    <a:pt x="219" y="113"/>
                  </a:lnTo>
                  <a:lnTo>
                    <a:pt x="218" y="112"/>
                  </a:lnTo>
                  <a:lnTo>
                    <a:pt x="216" y="112"/>
                  </a:lnTo>
                  <a:lnTo>
                    <a:pt x="214" y="112"/>
                  </a:lnTo>
                  <a:lnTo>
                    <a:pt x="214" y="111"/>
                  </a:lnTo>
                  <a:lnTo>
                    <a:pt x="214" y="110"/>
                  </a:lnTo>
                  <a:lnTo>
                    <a:pt x="209" y="110"/>
                  </a:lnTo>
                  <a:lnTo>
                    <a:pt x="205" y="109"/>
                  </a:lnTo>
                  <a:lnTo>
                    <a:pt x="204" y="110"/>
                  </a:lnTo>
                  <a:lnTo>
                    <a:pt x="204" y="108"/>
                  </a:lnTo>
                  <a:lnTo>
                    <a:pt x="202" y="109"/>
                  </a:lnTo>
                  <a:lnTo>
                    <a:pt x="201" y="110"/>
                  </a:lnTo>
                  <a:lnTo>
                    <a:pt x="200" y="113"/>
                  </a:lnTo>
                  <a:lnTo>
                    <a:pt x="198" y="114"/>
                  </a:lnTo>
                  <a:lnTo>
                    <a:pt x="198" y="115"/>
                  </a:lnTo>
                  <a:lnTo>
                    <a:pt x="198" y="117"/>
                  </a:lnTo>
                  <a:lnTo>
                    <a:pt x="198" y="119"/>
                  </a:lnTo>
                  <a:lnTo>
                    <a:pt x="198" y="120"/>
                  </a:lnTo>
                  <a:lnTo>
                    <a:pt x="199" y="122"/>
                  </a:lnTo>
                  <a:lnTo>
                    <a:pt x="200" y="124"/>
                  </a:lnTo>
                  <a:lnTo>
                    <a:pt x="201" y="124"/>
                  </a:lnTo>
                  <a:lnTo>
                    <a:pt x="202" y="124"/>
                  </a:lnTo>
                  <a:lnTo>
                    <a:pt x="204" y="124"/>
                  </a:lnTo>
                  <a:lnTo>
                    <a:pt x="204" y="123"/>
                  </a:lnTo>
                  <a:lnTo>
                    <a:pt x="204" y="126"/>
                  </a:lnTo>
                  <a:lnTo>
                    <a:pt x="203" y="126"/>
                  </a:lnTo>
                  <a:lnTo>
                    <a:pt x="203" y="128"/>
                  </a:lnTo>
                  <a:lnTo>
                    <a:pt x="202" y="129"/>
                  </a:lnTo>
                  <a:lnTo>
                    <a:pt x="202" y="129"/>
                  </a:lnTo>
                  <a:lnTo>
                    <a:pt x="202" y="131"/>
                  </a:lnTo>
                  <a:lnTo>
                    <a:pt x="200" y="132"/>
                  </a:lnTo>
                  <a:lnTo>
                    <a:pt x="200" y="134"/>
                  </a:lnTo>
                  <a:lnTo>
                    <a:pt x="198" y="137"/>
                  </a:lnTo>
                  <a:lnTo>
                    <a:pt x="198" y="138"/>
                  </a:lnTo>
                  <a:lnTo>
                    <a:pt x="200" y="140"/>
                  </a:lnTo>
                  <a:lnTo>
                    <a:pt x="200" y="140"/>
                  </a:lnTo>
                  <a:lnTo>
                    <a:pt x="202" y="140"/>
                  </a:lnTo>
                  <a:lnTo>
                    <a:pt x="202" y="140"/>
                  </a:lnTo>
                  <a:lnTo>
                    <a:pt x="204" y="140"/>
                  </a:lnTo>
                  <a:lnTo>
                    <a:pt x="204" y="140"/>
                  </a:lnTo>
                  <a:lnTo>
                    <a:pt x="201" y="141"/>
                  </a:lnTo>
                  <a:lnTo>
                    <a:pt x="201" y="142"/>
                  </a:lnTo>
                  <a:lnTo>
                    <a:pt x="202" y="142"/>
                  </a:lnTo>
                  <a:lnTo>
                    <a:pt x="202" y="146"/>
                  </a:lnTo>
                  <a:lnTo>
                    <a:pt x="203" y="148"/>
                  </a:lnTo>
                  <a:lnTo>
                    <a:pt x="203" y="148"/>
                  </a:lnTo>
                  <a:lnTo>
                    <a:pt x="204" y="150"/>
                  </a:lnTo>
                  <a:lnTo>
                    <a:pt x="204" y="151"/>
                  </a:lnTo>
                  <a:lnTo>
                    <a:pt x="203" y="152"/>
                  </a:lnTo>
                  <a:lnTo>
                    <a:pt x="202" y="151"/>
                  </a:lnTo>
                  <a:lnTo>
                    <a:pt x="202" y="152"/>
                  </a:lnTo>
                  <a:lnTo>
                    <a:pt x="206" y="153"/>
                  </a:lnTo>
                  <a:lnTo>
                    <a:pt x="206" y="152"/>
                  </a:lnTo>
                  <a:lnTo>
                    <a:pt x="206" y="154"/>
                  </a:lnTo>
                  <a:lnTo>
                    <a:pt x="205" y="154"/>
                  </a:lnTo>
                  <a:lnTo>
                    <a:pt x="204" y="156"/>
                  </a:lnTo>
                  <a:lnTo>
                    <a:pt x="204" y="157"/>
                  </a:lnTo>
                  <a:lnTo>
                    <a:pt x="205" y="158"/>
                  </a:lnTo>
                  <a:lnTo>
                    <a:pt x="208" y="159"/>
                  </a:lnTo>
                  <a:lnTo>
                    <a:pt x="204" y="160"/>
                  </a:lnTo>
                  <a:lnTo>
                    <a:pt x="204" y="159"/>
                  </a:lnTo>
                  <a:lnTo>
                    <a:pt x="202" y="158"/>
                  </a:lnTo>
                  <a:lnTo>
                    <a:pt x="201" y="160"/>
                  </a:lnTo>
                  <a:lnTo>
                    <a:pt x="201" y="162"/>
                  </a:lnTo>
                  <a:lnTo>
                    <a:pt x="202" y="162"/>
                  </a:lnTo>
                  <a:lnTo>
                    <a:pt x="202" y="164"/>
                  </a:lnTo>
                  <a:lnTo>
                    <a:pt x="200" y="164"/>
                  </a:lnTo>
                  <a:lnTo>
                    <a:pt x="199" y="165"/>
                  </a:lnTo>
                  <a:lnTo>
                    <a:pt x="196" y="165"/>
                  </a:lnTo>
                  <a:lnTo>
                    <a:pt x="194" y="166"/>
                  </a:lnTo>
                  <a:lnTo>
                    <a:pt x="194" y="167"/>
                  </a:lnTo>
                  <a:lnTo>
                    <a:pt x="193" y="168"/>
                  </a:lnTo>
                  <a:lnTo>
                    <a:pt x="193" y="170"/>
                  </a:lnTo>
                  <a:lnTo>
                    <a:pt x="194" y="171"/>
                  </a:lnTo>
                  <a:lnTo>
                    <a:pt x="193" y="171"/>
                  </a:lnTo>
                  <a:lnTo>
                    <a:pt x="194" y="172"/>
                  </a:lnTo>
                  <a:lnTo>
                    <a:pt x="196" y="174"/>
                  </a:lnTo>
                  <a:lnTo>
                    <a:pt x="199" y="177"/>
                  </a:lnTo>
                  <a:lnTo>
                    <a:pt x="200" y="178"/>
                  </a:lnTo>
                  <a:lnTo>
                    <a:pt x="202" y="180"/>
                  </a:lnTo>
                  <a:lnTo>
                    <a:pt x="204" y="180"/>
                  </a:lnTo>
                  <a:lnTo>
                    <a:pt x="204" y="180"/>
                  </a:lnTo>
                  <a:lnTo>
                    <a:pt x="204" y="181"/>
                  </a:lnTo>
                  <a:lnTo>
                    <a:pt x="205" y="183"/>
                  </a:lnTo>
                  <a:lnTo>
                    <a:pt x="205" y="184"/>
                  </a:lnTo>
                  <a:lnTo>
                    <a:pt x="206" y="189"/>
                  </a:lnTo>
                  <a:lnTo>
                    <a:pt x="208" y="194"/>
                  </a:lnTo>
                  <a:lnTo>
                    <a:pt x="208" y="198"/>
                  </a:lnTo>
                  <a:lnTo>
                    <a:pt x="208" y="198"/>
                  </a:lnTo>
                  <a:lnTo>
                    <a:pt x="209" y="200"/>
                  </a:lnTo>
                  <a:lnTo>
                    <a:pt x="210" y="202"/>
                  </a:lnTo>
                  <a:lnTo>
                    <a:pt x="210" y="206"/>
                  </a:lnTo>
                  <a:lnTo>
                    <a:pt x="210" y="209"/>
                  </a:lnTo>
                  <a:lnTo>
                    <a:pt x="210" y="210"/>
                  </a:lnTo>
                  <a:lnTo>
                    <a:pt x="211" y="208"/>
                  </a:lnTo>
                  <a:lnTo>
                    <a:pt x="212" y="206"/>
                  </a:lnTo>
                  <a:lnTo>
                    <a:pt x="213" y="206"/>
                  </a:lnTo>
                  <a:lnTo>
                    <a:pt x="214" y="210"/>
                  </a:lnTo>
                  <a:lnTo>
                    <a:pt x="214" y="210"/>
                  </a:lnTo>
                  <a:lnTo>
                    <a:pt x="214" y="212"/>
                  </a:lnTo>
                  <a:lnTo>
                    <a:pt x="212" y="212"/>
                  </a:lnTo>
                  <a:lnTo>
                    <a:pt x="211" y="211"/>
                  </a:lnTo>
                  <a:lnTo>
                    <a:pt x="210" y="211"/>
                  </a:lnTo>
                  <a:lnTo>
                    <a:pt x="209" y="212"/>
                  </a:lnTo>
                  <a:lnTo>
                    <a:pt x="208" y="214"/>
                  </a:lnTo>
                  <a:lnTo>
                    <a:pt x="205" y="219"/>
                  </a:lnTo>
                  <a:lnTo>
                    <a:pt x="203" y="222"/>
                  </a:lnTo>
                  <a:lnTo>
                    <a:pt x="205" y="221"/>
                  </a:lnTo>
                  <a:lnTo>
                    <a:pt x="203" y="223"/>
                  </a:lnTo>
                  <a:lnTo>
                    <a:pt x="200" y="225"/>
                  </a:lnTo>
                  <a:lnTo>
                    <a:pt x="199" y="226"/>
                  </a:lnTo>
                  <a:lnTo>
                    <a:pt x="195" y="230"/>
                  </a:lnTo>
                  <a:lnTo>
                    <a:pt x="192" y="230"/>
                  </a:lnTo>
                  <a:lnTo>
                    <a:pt x="188" y="233"/>
                  </a:lnTo>
                  <a:lnTo>
                    <a:pt x="186" y="234"/>
                  </a:lnTo>
                  <a:lnTo>
                    <a:pt x="186" y="235"/>
                  </a:lnTo>
                  <a:lnTo>
                    <a:pt x="188" y="235"/>
                  </a:lnTo>
                  <a:lnTo>
                    <a:pt x="188" y="236"/>
                  </a:lnTo>
                  <a:lnTo>
                    <a:pt x="190" y="240"/>
                  </a:lnTo>
                  <a:lnTo>
                    <a:pt x="192" y="242"/>
                  </a:lnTo>
                  <a:lnTo>
                    <a:pt x="192" y="243"/>
                  </a:lnTo>
                  <a:lnTo>
                    <a:pt x="192" y="244"/>
                  </a:lnTo>
                  <a:lnTo>
                    <a:pt x="192" y="246"/>
                  </a:lnTo>
                  <a:lnTo>
                    <a:pt x="192" y="250"/>
                  </a:lnTo>
                  <a:lnTo>
                    <a:pt x="192" y="251"/>
                  </a:lnTo>
                  <a:lnTo>
                    <a:pt x="193" y="258"/>
                  </a:lnTo>
                  <a:lnTo>
                    <a:pt x="194" y="258"/>
                  </a:lnTo>
                  <a:lnTo>
                    <a:pt x="194" y="259"/>
                  </a:lnTo>
                  <a:lnTo>
                    <a:pt x="193" y="260"/>
                  </a:lnTo>
                  <a:lnTo>
                    <a:pt x="194" y="262"/>
                  </a:lnTo>
                  <a:lnTo>
                    <a:pt x="195" y="263"/>
                  </a:lnTo>
                  <a:lnTo>
                    <a:pt x="196" y="264"/>
                  </a:lnTo>
                  <a:lnTo>
                    <a:pt x="196" y="265"/>
                  </a:lnTo>
                  <a:lnTo>
                    <a:pt x="197" y="266"/>
                  </a:lnTo>
                  <a:lnTo>
                    <a:pt x="198" y="266"/>
                  </a:lnTo>
                  <a:lnTo>
                    <a:pt x="200" y="266"/>
                  </a:lnTo>
                  <a:lnTo>
                    <a:pt x="200" y="266"/>
                  </a:lnTo>
                  <a:lnTo>
                    <a:pt x="200" y="266"/>
                  </a:lnTo>
                  <a:lnTo>
                    <a:pt x="196" y="266"/>
                  </a:lnTo>
                  <a:lnTo>
                    <a:pt x="196" y="267"/>
                  </a:lnTo>
                  <a:lnTo>
                    <a:pt x="195" y="268"/>
                  </a:lnTo>
                  <a:lnTo>
                    <a:pt x="194" y="270"/>
                  </a:lnTo>
                  <a:lnTo>
                    <a:pt x="193" y="270"/>
                  </a:lnTo>
                  <a:lnTo>
                    <a:pt x="193" y="271"/>
                  </a:lnTo>
                  <a:lnTo>
                    <a:pt x="192" y="271"/>
                  </a:lnTo>
                  <a:lnTo>
                    <a:pt x="192" y="272"/>
                  </a:lnTo>
                  <a:lnTo>
                    <a:pt x="193" y="275"/>
                  </a:lnTo>
                  <a:lnTo>
                    <a:pt x="194" y="276"/>
                  </a:lnTo>
                  <a:lnTo>
                    <a:pt x="194" y="276"/>
                  </a:lnTo>
                  <a:lnTo>
                    <a:pt x="194" y="277"/>
                  </a:lnTo>
                  <a:lnTo>
                    <a:pt x="194" y="278"/>
                  </a:lnTo>
                  <a:lnTo>
                    <a:pt x="193" y="279"/>
                  </a:lnTo>
                  <a:lnTo>
                    <a:pt x="192" y="279"/>
                  </a:lnTo>
                  <a:lnTo>
                    <a:pt x="192" y="276"/>
                  </a:lnTo>
                  <a:lnTo>
                    <a:pt x="190" y="275"/>
                  </a:lnTo>
                  <a:lnTo>
                    <a:pt x="190" y="274"/>
                  </a:lnTo>
                  <a:lnTo>
                    <a:pt x="188" y="274"/>
                  </a:lnTo>
                  <a:lnTo>
                    <a:pt x="187" y="274"/>
                  </a:lnTo>
                  <a:lnTo>
                    <a:pt x="187" y="275"/>
                  </a:lnTo>
                  <a:lnTo>
                    <a:pt x="187" y="276"/>
                  </a:lnTo>
                  <a:lnTo>
                    <a:pt x="186" y="276"/>
                  </a:lnTo>
                  <a:lnTo>
                    <a:pt x="186" y="277"/>
                  </a:lnTo>
                  <a:lnTo>
                    <a:pt x="186" y="281"/>
                  </a:lnTo>
                  <a:lnTo>
                    <a:pt x="186" y="282"/>
                  </a:lnTo>
                  <a:lnTo>
                    <a:pt x="183" y="280"/>
                  </a:lnTo>
                  <a:lnTo>
                    <a:pt x="182" y="280"/>
                  </a:lnTo>
                  <a:lnTo>
                    <a:pt x="180" y="278"/>
                  </a:lnTo>
                  <a:lnTo>
                    <a:pt x="180" y="278"/>
                  </a:lnTo>
                  <a:lnTo>
                    <a:pt x="178" y="279"/>
                  </a:lnTo>
                  <a:lnTo>
                    <a:pt x="175" y="282"/>
                  </a:lnTo>
                  <a:lnTo>
                    <a:pt x="178" y="278"/>
                  </a:lnTo>
                  <a:lnTo>
                    <a:pt x="179" y="276"/>
                  </a:lnTo>
                  <a:lnTo>
                    <a:pt x="178" y="274"/>
                  </a:lnTo>
                  <a:lnTo>
                    <a:pt x="178" y="272"/>
                  </a:lnTo>
                  <a:lnTo>
                    <a:pt x="174" y="268"/>
                  </a:lnTo>
                  <a:lnTo>
                    <a:pt x="172" y="268"/>
                  </a:lnTo>
                  <a:lnTo>
                    <a:pt x="171" y="267"/>
                  </a:lnTo>
                  <a:lnTo>
                    <a:pt x="166" y="268"/>
                  </a:lnTo>
                  <a:lnTo>
                    <a:pt x="166" y="268"/>
                  </a:lnTo>
                  <a:lnTo>
                    <a:pt x="167" y="268"/>
                  </a:lnTo>
                  <a:lnTo>
                    <a:pt x="170" y="266"/>
                  </a:lnTo>
                  <a:lnTo>
                    <a:pt x="172" y="266"/>
                  </a:lnTo>
                  <a:lnTo>
                    <a:pt x="172" y="265"/>
                  </a:lnTo>
                  <a:lnTo>
                    <a:pt x="170" y="264"/>
                  </a:lnTo>
                  <a:lnTo>
                    <a:pt x="170" y="262"/>
                  </a:lnTo>
                  <a:lnTo>
                    <a:pt x="169" y="261"/>
                  </a:lnTo>
                  <a:lnTo>
                    <a:pt x="168" y="260"/>
                  </a:lnTo>
                  <a:lnTo>
                    <a:pt x="166" y="259"/>
                  </a:lnTo>
                  <a:lnTo>
                    <a:pt x="166" y="258"/>
                  </a:lnTo>
                  <a:lnTo>
                    <a:pt x="165" y="257"/>
                  </a:lnTo>
                  <a:lnTo>
                    <a:pt x="164" y="256"/>
                  </a:lnTo>
                  <a:lnTo>
                    <a:pt x="164" y="253"/>
                  </a:lnTo>
                  <a:lnTo>
                    <a:pt x="166" y="252"/>
                  </a:lnTo>
                  <a:lnTo>
                    <a:pt x="165" y="247"/>
                  </a:lnTo>
                  <a:lnTo>
                    <a:pt x="165" y="244"/>
                  </a:lnTo>
                  <a:lnTo>
                    <a:pt x="164" y="242"/>
                  </a:lnTo>
                  <a:lnTo>
                    <a:pt x="164" y="240"/>
                  </a:lnTo>
                  <a:lnTo>
                    <a:pt x="164" y="238"/>
                  </a:lnTo>
                  <a:lnTo>
                    <a:pt x="164" y="235"/>
                  </a:lnTo>
                  <a:lnTo>
                    <a:pt x="165" y="230"/>
                  </a:lnTo>
                  <a:lnTo>
                    <a:pt x="164" y="226"/>
                  </a:lnTo>
                  <a:lnTo>
                    <a:pt x="163" y="227"/>
                  </a:lnTo>
                  <a:lnTo>
                    <a:pt x="162" y="226"/>
                  </a:lnTo>
                  <a:lnTo>
                    <a:pt x="160" y="226"/>
                  </a:lnTo>
                  <a:lnTo>
                    <a:pt x="160" y="226"/>
                  </a:lnTo>
                  <a:lnTo>
                    <a:pt x="159" y="224"/>
                  </a:lnTo>
                  <a:lnTo>
                    <a:pt x="158" y="224"/>
                  </a:lnTo>
                  <a:lnTo>
                    <a:pt x="157" y="225"/>
                  </a:lnTo>
                  <a:lnTo>
                    <a:pt x="156" y="225"/>
                  </a:lnTo>
                  <a:lnTo>
                    <a:pt x="153" y="225"/>
                  </a:lnTo>
                  <a:lnTo>
                    <a:pt x="148" y="224"/>
                  </a:lnTo>
                  <a:lnTo>
                    <a:pt x="140" y="224"/>
                  </a:lnTo>
                  <a:lnTo>
                    <a:pt x="140" y="226"/>
                  </a:lnTo>
                  <a:lnTo>
                    <a:pt x="139" y="228"/>
                  </a:lnTo>
                  <a:lnTo>
                    <a:pt x="137" y="230"/>
                  </a:lnTo>
                  <a:lnTo>
                    <a:pt x="138" y="228"/>
                  </a:lnTo>
                  <a:lnTo>
                    <a:pt x="139" y="226"/>
                  </a:lnTo>
                  <a:lnTo>
                    <a:pt x="140" y="224"/>
                  </a:lnTo>
                  <a:lnTo>
                    <a:pt x="140" y="222"/>
                  </a:lnTo>
                  <a:lnTo>
                    <a:pt x="137" y="221"/>
                  </a:lnTo>
                  <a:lnTo>
                    <a:pt x="137" y="220"/>
                  </a:lnTo>
                  <a:lnTo>
                    <a:pt x="135" y="219"/>
                  </a:lnTo>
                  <a:lnTo>
                    <a:pt x="129" y="217"/>
                  </a:lnTo>
                  <a:lnTo>
                    <a:pt x="127" y="215"/>
                  </a:lnTo>
                  <a:lnTo>
                    <a:pt x="126" y="215"/>
                  </a:lnTo>
                  <a:lnTo>
                    <a:pt x="124" y="215"/>
                  </a:lnTo>
                  <a:lnTo>
                    <a:pt x="124" y="215"/>
                  </a:lnTo>
                  <a:lnTo>
                    <a:pt x="123" y="214"/>
                  </a:lnTo>
                  <a:lnTo>
                    <a:pt x="122" y="214"/>
                  </a:lnTo>
                  <a:lnTo>
                    <a:pt x="122" y="214"/>
                  </a:lnTo>
                  <a:lnTo>
                    <a:pt x="120" y="214"/>
                  </a:lnTo>
                  <a:lnTo>
                    <a:pt x="121" y="213"/>
                  </a:lnTo>
                  <a:lnTo>
                    <a:pt x="120" y="212"/>
                  </a:lnTo>
                  <a:lnTo>
                    <a:pt x="117" y="207"/>
                  </a:lnTo>
                  <a:lnTo>
                    <a:pt x="115" y="206"/>
                  </a:lnTo>
                  <a:lnTo>
                    <a:pt x="109" y="202"/>
                  </a:lnTo>
                  <a:lnTo>
                    <a:pt x="108" y="202"/>
                  </a:lnTo>
                  <a:lnTo>
                    <a:pt x="106" y="202"/>
                  </a:lnTo>
                  <a:lnTo>
                    <a:pt x="102" y="200"/>
                  </a:lnTo>
                  <a:lnTo>
                    <a:pt x="99" y="199"/>
                  </a:lnTo>
                  <a:lnTo>
                    <a:pt x="98" y="198"/>
                  </a:lnTo>
                  <a:lnTo>
                    <a:pt x="97" y="197"/>
                  </a:lnTo>
                  <a:lnTo>
                    <a:pt x="96" y="196"/>
                  </a:lnTo>
                  <a:lnTo>
                    <a:pt x="92" y="195"/>
                  </a:lnTo>
                  <a:lnTo>
                    <a:pt x="85" y="198"/>
                  </a:lnTo>
                  <a:lnTo>
                    <a:pt x="83" y="200"/>
                  </a:lnTo>
                  <a:lnTo>
                    <a:pt x="82" y="200"/>
                  </a:lnTo>
                  <a:lnTo>
                    <a:pt x="82" y="199"/>
                  </a:lnTo>
                  <a:lnTo>
                    <a:pt x="79" y="200"/>
                  </a:lnTo>
                  <a:lnTo>
                    <a:pt x="79" y="200"/>
                  </a:lnTo>
                  <a:lnTo>
                    <a:pt x="80" y="200"/>
                  </a:lnTo>
                  <a:lnTo>
                    <a:pt x="81" y="198"/>
                  </a:lnTo>
                  <a:lnTo>
                    <a:pt x="82" y="197"/>
                  </a:lnTo>
                  <a:lnTo>
                    <a:pt x="82" y="196"/>
                  </a:lnTo>
                  <a:lnTo>
                    <a:pt x="82" y="192"/>
                  </a:lnTo>
                  <a:lnTo>
                    <a:pt x="80" y="189"/>
                  </a:lnTo>
                  <a:lnTo>
                    <a:pt x="80" y="187"/>
                  </a:lnTo>
                  <a:lnTo>
                    <a:pt x="80" y="184"/>
                  </a:lnTo>
                  <a:lnTo>
                    <a:pt x="77" y="178"/>
                  </a:lnTo>
                  <a:lnTo>
                    <a:pt x="76" y="174"/>
                  </a:lnTo>
                  <a:lnTo>
                    <a:pt x="76" y="172"/>
                  </a:lnTo>
                  <a:lnTo>
                    <a:pt x="74" y="172"/>
                  </a:lnTo>
                  <a:lnTo>
                    <a:pt x="74" y="172"/>
                  </a:lnTo>
                  <a:lnTo>
                    <a:pt x="73" y="172"/>
                  </a:lnTo>
                  <a:lnTo>
                    <a:pt x="72" y="172"/>
                  </a:lnTo>
                  <a:lnTo>
                    <a:pt x="68" y="172"/>
                  </a:lnTo>
                  <a:lnTo>
                    <a:pt x="67" y="172"/>
                  </a:lnTo>
                  <a:lnTo>
                    <a:pt x="67" y="175"/>
                  </a:lnTo>
                  <a:lnTo>
                    <a:pt x="67" y="176"/>
                  </a:lnTo>
                  <a:lnTo>
                    <a:pt x="66" y="172"/>
                  </a:lnTo>
                  <a:lnTo>
                    <a:pt x="66" y="172"/>
                  </a:lnTo>
                  <a:lnTo>
                    <a:pt x="66" y="172"/>
                  </a:lnTo>
                  <a:lnTo>
                    <a:pt x="65" y="172"/>
                  </a:lnTo>
                  <a:lnTo>
                    <a:pt x="64" y="171"/>
                  </a:lnTo>
                  <a:lnTo>
                    <a:pt x="63" y="170"/>
                  </a:lnTo>
                  <a:lnTo>
                    <a:pt x="62" y="168"/>
                  </a:lnTo>
                  <a:lnTo>
                    <a:pt x="61" y="168"/>
                  </a:lnTo>
                  <a:lnTo>
                    <a:pt x="63" y="165"/>
                  </a:lnTo>
                  <a:lnTo>
                    <a:pt x="63" y="164"/>
                  </a:lnTo>
                  <a:lnTo>
                    <a:pt x="62" y="161"/>
                  </a:lnTo>
                  <a:lnTo>
                    <a:pt x="62" y="157"/>
                  </a:lnTo>
                  <a:lnTo>
                    <a:pt x="63" y="152"/>
                  </a:lnTo>
                  <a:lnTo>
                    <a:pt x="64" y="151"/>
                  </a:lnTo>
                  <a:lnTo>
                    <a:pt x="64" y="147"/>
                  </a:lnTo>
                  <a:lnTo>
                    <a:pt x="63" y="144"/>
                  </a:lnTo>
                  <a:lnTo>
                    <a:pt x="64" y="144"/>
                  </a:lnTo>
                  <a:lnTo>
                    <a:pt x="64" y="143"/>
                  </a:lnTo>
                  <a:lnTo>
                    <a:pt x="65" y="142"/>
                  </a:lnTo>
                  <a:lnTo>
                    <a:pt x="65" y="138"/>
                  </a:lnTo>
                  <a:lnTo>
                    <a:pt x="66" y="138"/>
                  </a:lnTo>
                  <a:lnTo>
                    <a:pt x="67" y="136"/>
                  </a:lnTo>
                  <a:lnTo>
                    <a:pt x="68" y="134"/>
                  </a:lnTo>
                  <a:lnTo>
                    <a:pt x="68" y="133"/>
                  </a:lnTo>
                  <a:lnTo>
                    <a:pt x="68" y="132"/>
                  </a:lnTo>
                  <a:lnTo>
                    <a:pt x="64" y="130"/>
                  </a:lnTo>
                  <a:lnTo>
                    <a:pt x="65" y="129"/>
                  </a:lnTo>
                  <a:lnTo>
                    <a:pt x="69" y="128"/>
                  </a:lnTo>
                  <a:lnTo>
                    <a:pt x="70" y="127"/>
                  </a:lnTo>
                  <a:lnTo>
                    <a:pt x="73" y="125"/>
                  </a:lnTo>
                  <a:lnTo>
                    <a:pt x="74" y="122"/>
                  </a:lnTo>
                  <a:lnTo>
                    <a:pt x="74" y="122"/>
                  </a:lnTo>
                  <a:lnTo>
                    <a:pt x="73" y="120"/>
                  </a:lnTo>
                  <a:lnTo>
                    <a:pt x="76" y="120"/>
                  </a:lnTo>
                  <a:lnTo>
                    <a:pt x="76" y="119"/>
                  </a:lnTo>
                  <a:lnTo>
                    <a:pt x="76" y="118"/>
                  </a:lnTo>
                  <a:lnTo>
                    <a:pt x="76" y="117"/>
                  </a:lnTo>
                  <a:lnTo>
                    <a:pt x="78" y="116"/>
                  </a:lnTo>
                  <a:lnTo>
                    <a:pt x="78" y="115"/>
                  </a:lnTo>
                  <a:lnTo>
                    <a:pt x="78" y="115"/>
                  </a:lnTo>
                  <a:lnTo>
                    <a:pt x="81" y="118"/>
                  </a:lnTo>
                  <a:lnTo>
                    <a:pt x="80" y="113"/>
                  </a:lnTo>
                  <a:lnTo>
                    <a:pt x="80" y="112"/>
                  </a:lnTo>
                  <a:lnTo>
                    <a:pt x="81" y="108"/>
                  </a:lnTo>
                  <a:lnTo>
                    <a:pt x="82" y="108"/>
                  </a:lnTo>
                  <a:lnTo>
                    <a:pt x="84" y="109"/>
                  </a:lnTo>
                  <a:lnTo>
                    <a:pt x="86" y="108"/>
                  </a:lnTo>
                  <a:lnTo>
                    <a:pt x="85" y="107"/>
                  </a:lnTo>
                  <a:lnTo>
                    <a:pt x="83" y="108"/>
                  </a:lnTo>
                  <a:lnTo>
                    <a:pt x="82" y="105"/>
                  </a:lnTo>
                  <a:lnTo>
                    <a:pt x="82" y="104"/>
                  </a:lnTo>
                  <a:lnTo>
                    <a:pt x="84" y="105"/>
                  </a:lnTo>
                  <a:lnTo>
                    <a:pt x="85" y="104"/>
                  </a:lnTo>
                  <a:lnTo>
                    <a:pt x="88" y="104"/>
                  </a:lnTo>
                  <a:lnTo>
                    <a:pt x="90" y="104"/>
                  </a:lnTo>
                  <a:lnTo>
                    <a:pt x="92" y="104"/>
                  </a:lnTo>
                  <a:lnTo>
                    <a:pt x="92" y="103"/>
                  </a:lnTo>
                  <a:lnTo>
                    <a:pt x="96" y="103"/>
                  </a:lnTo>
                  <a:lnTo>
                    <a:pt x="96" y="102"/>
                  </a:lnTo>
                  <a:lnTo>
                    <a:pt x="97" y="101"/>
                  </a:lnTo>
                  <a:lnTo>
                    <a:pt x="97" y="99"/>
                  </a:lnTo>
                  <a:lnTo>
                    <a:pt x="96" y="96"/>
                  </a:lnTo>
                  <a:lnTo>
                    <a:pt x="96" y="95"/>
                  </a:lnTo>
                  <a:lnTo>
                    <a:pt x="95" y="94"/>
                  </a:lnTo>
                  <a:lnTo>
                    <a:pt x="95" y="93"/>
                  </a:lnTo>
                  <a:lnTo>
                    <a:pt x="94" y="92"/>
                  </a:lnTo>
                  <a:lnTo>
                    <a:pt x="93" y="92"/>
                  </a:lnTo>
                  <a:lnTo>
                    <a:pt x="93" y="92"/>
                  </a:lnTo>
                  <a:lnTo>
                    <a:pt x="91" y="91"/>
                  </a:lnTo>
                  <a:lnTo>
                    <a:pt x="89" y="90"/>
                  </a:lnTo>
                  <a:lnTo>
                    <a:pt x="89" y="88"/>
                  </a:lnTo>
                  <a:lnTo>
                    <a:pt x="88" y="88"/>
                  </a:lnTo>
                  <a:lnTo>
                    <a:pt x="86" y="88"/>
                  </a:lnTo>
                  <a:lnTo>
                    <a:pt x="85" y="89"/>
                  </a:lnTo>
                  <a:lnTo>
                    <a:pt x="84" y="90"/>
                  </a:lnTo>
                  <a:lnTo>
                    <a:pt x="84" y="90"/>
                  </a:lnTo>
                  <a:lnTo>
                    <a:pt x="84" y="89"/>
                  </a:lnTo>
                  <a:lnTo>
                    <a:pt x="85" y="88"/>
                  </a:lnTo>
                  <a:lnTo>
                    <a:pt x="85" y="88"/>
                  </a:lnTo>
                  <a:lnTo>
                    <a:pt x="82" y="87"/>
                  </a:lnTo>
                  <a:lnTo>
                    <a:pt x="81" y="88"/>
                  </a:lnTo>
                  <a:lnTo>
                    <a:pt x="81" y="87"/>
                  </a:lnTo>
                  <a:lnTo>
                    <a:pt x="80" y="86"/>
                  </a:lnTo>
                  <a:lnTo>
                    <a:pt x="79" y="86"/>
                  </a:lnTo>
                  <a:lnTo>
                    <a:pt x="76" y="85"/>
                  </a:lnTo>
                  <a:lnTo>
                    <a:pt x="75" y="84"/>
                  </a:lnTo>
                  <a:lnTo>
                    <a:pt x="75" y="84"/>
                  </a:lnTo>
                  <a:lnTo>
                    <a:pt x="75" y="85"/>
                  </a:lnTo>
                  <a:lnTo>
                    <a:pt x="74" y="86"/>
                  </a:lnTo>
                  <a:lnTo>
                    <a:pt x="73" y="85"/>
                  </a:lnTo>
                  <a:lnTo>
                    <a:pt x="72" y="84"/>
                  </a:lnTo>
                  <a:lnTo>
                    <a:pt x="74" y="82"/>
                  </a:lnTo>
                  <a:lnTo>
                    <a:pt x="74" y="82"/>
                  </a:lnTo>
                  <a:lnTo>
                    <a:pt x="80" y="85"/>
                  </a:lnTo>
                  <a:lnTo>
                    <a:pt x="81" y="86"/>
                  </a:lnTo>
                  <a:lnTo>
                    <a:pt x="84" y="87"/>
                  </a:lnTo>
                  <a:lnTo>
                    <a:pt x="86" y="87"/>
                  </a:lnTo>
                  <a:lnTo>
                    <a:pt x="86" y="86"/>
                  </a:lnTo>
                  <a:lnTo>
                    <a:pt x="87" y="87"/>
                  </a:lnTo>
                  <a:lnTo>
                    <a:pt x="88" y="87"/>
                  </a:lnTo>
                  <a:lnTo>
                    <a:pt x="90" y="86"/>
                  </a:lnTo>
                  <a:lnTo>
                    <a:pt x="90" y="88"/>
                  </a:lnTo>
                  <a:lnTo>
                    <a:pt x="90" y="87"/>
                  </a:lnTo>
                  <a:lnTo>
                    <a:pt x="92" y="89"/>
                  </a:lnTo>
                  <a:lnTo>
                    <a:pt x="94" y="90"/>
                  </a:lnTo>
                  <a:lnTo>
                    <a:pt x="95" y="90"/>
                  </a:lnTo>
                  <a:lnTo>
                    <a:pt x="96" y="91"/>
                  </a:lnTo>
                  <a:lnTo>
                    <a:pt x="97" y="92"/>
                  </a:lnTo>
                  <a:lnTo>
                    <a:pt x="98" y="90"/>
                  </a:lnTo>
                  <a:lnTo>
                    <a:pt x="98" y="91"/>
                  </a:lnTo>
                  <a:lnTo>
                    <a:pt x="99" y="91"/>
                  </a:lnTo>
                  <a:lnTo>
                    <a:pt x="100" y="90"/>
                  </a:lnTo>
                  <a:lnTo>
                    <a:pt x="100" y="90"/>
                  </a:lnTo>
                  <a:lnTo>
                    <a:pt x="101" y="88"/>
                  </a:lnTo>
                  <a:lnTo>
                    <a:pt x="102" y="86"/>
                  </a:lnTo>
                  <a:lnTo>
                    <a:pt x="102" y="86"/>
                  </a:lnTo>
                  <a:lnTo>
                    <a:pt x="102" y="85"/>
                  </a:lnTo>
                  <a:lnTo>
                    <a:pt x="102" y="83"/>
                  </a:lnTo>
                  <a:lnTo>
                    <a:pt x="103" y="84"/>
                  </a:lnTo>
                  <a:lnTo>
                    <a:pt x="104" y="84"/>
                  </a:lnTo>
                  <a:lnTo>
                    <a:pt x="104" y="84"/>
                  </a:lnTo>
                  <a:lnTo>
                    <a:pt x="103" y="82"/>
                  </a:lnTo>
                  <a:lnTo>
                    <a:pt x="103" y="81"/>
                  </a:lnTo>
                  <a:lnTo>
                    <a:pt x="103" y="80"/>
                  </a:lnTo>
                  <a:lnTo>
                    <a:pt x="104" y="80"/>
                  </a:lnTo>
                  <a:lnTo>
                    <a:pt x="104" y="80"/>
                  </a:lnTo>
                  <a:lnTo>
                    <a:pt x="105" y="80"/>
                  </a:lnTo>
                  <a:lnTo>
                    <a:pt x="106" y="82"/>
                  </a:lnTo>
                  <a:lnTo>
                    <a:pt x="106" y="81"/>
                  </a:lnTo>
                  <a:lnTo>
                    <a:pt x="106" y="80"/>
                  </a:lnTo>
                  <a:lnTo>
                    <a:pt x="109" y="83"/>
                  </a:lnTo>
                  <a:lnTo>
                    <a:pt x="110" y="82"/>
                  </a:lnTo>
                  <a:lnTo>
                    <a:pt x="113" y="82"/>
                  </a:lnTo>
                  <a:lnTo>
                    <a:pt x="116" y="81"/>
                  </a:lnTo>
                  <a:lnTo>
                    <a:pt x="117" y="79"/>
                  </a:lnTo>
                  <a:lnTo>
                    <a:pt x="118" y="80"/>
                  </a:lnTo>
                  <a:lnTo>
                    <a:pt x="119" y="76"/>
                  </a:lnTo>
                  <a:lnTo>
                    <a:pt x="120" y="75"/>
                  </a:lnTo>
                  <a:lnTo>
                    <a:pt x="120" y="73"/>
                  </a:lnTo>
                  <a:lnTo>
                    <a:pt x="122" y="72"/>
                  </a:lnTo>
                  <a:lnTo>
                    <a:pt x="123" y="69"/>
                  </a:lnTo>
                  <a:lnTo>
                    <a:pt x="124" y="69"/>
                  </a:lnTo>
                  <a:lnTo>
                    <a:pt x="124" y="65"/>
                  </a:lnTo>
                  <a:lnTo>
                    <a:pt x="126" y="64"/>
                  </a:lnTo>
                  <a:lnTo>
                    <a:pt x="126" y="63"/>
                  </a:lnTo>
                  <a:lnTo>
                    <a:pt x="127" y="61"/>
                  </a:lnTo>
                  <a:lnTo>
                    <a:pt x="127" y="59"/>
                  </a:lnTo>
                  <a:lnTo>
                    <a:pt x="126" y="59"/>
                  </a:lnTo>
                  <a:lnTo>
                    <a:pt x="126" y="59"/>
                  </a:lnTo>
                  <a:lnTo>
                    <a:pt x="122" y="58"/>
                  </a:lnTo>
                  <a:lnTo>
                    <a:pt x="119" y="58"/>
                  </a:lnTo>
                  <a:lnTo>
                    <a:pt x="118" y="59"/>
                  </a:lnTo>
                  <a:lnTo>
                    <a:pt x="114" y="57"/>
                  </a:lnTo>
                  <a:lnTo>
                    <a:pt x="110" y="57"/>
                  </a:lnTo>
                  <a:lnTo>
                    <a:pt x="107" y="54"/>
                  </a:lnTo>
                  <a:lnTo>
                    <a:pt x="106" y="51"/>
                  </a:lnTo>
                  <a:lnTo>
                    <a:pt x="104" y="49"/>
                  </a:lnTo>
                  <a:lnTo>
                    <a:pt x="100" y="47"/>
                  </a:lnTo>
                  <a:lnTo>
                    <a:pt x="102" y="45"/>
                  </a:lnTo>
                  <a:lnTo>
                    <a:pt x="104" y="46"/>
                  </a:lnTo>
                  <a:lnTo>
                    <a:pt x="105" y="45"/>
                  </a:lnTo>
                  <a:lnTo>
                    <a:pt x="106" y="46"/>
                  </a:lnTo>
                  <a:lnTo>
                    <a:pt x="109" y="49"/>
                  </a:lnTo>
                  <a:lnTo>
                    <a:pt x="112" y="50"/>
                  </a:lnTo>
                  <a:lnTo>
                    <a:pt x="112" y="50"/>
                  </a:lnTo>
                  <a:lnTo>
                    <a:pt x="117" y="54"/>
                  </a:lnTo>
                  <a:lnTo>
                    <a:pt x="118" y="55"/>
                  </a:lnTo>
                  <a:lnTo>
                    <a:pt x="118" y="57"/>
                  </a:lnTo>
                  <a:lnTo>
                    <a:pt x="124" y="56"/>
                  </a:lnTo>
                  <a:lnTo>
                    <a:pt x="126" y="56"/>
                  </a:lnTo>
                  <a:lnTo>
                    <a:pt x="126" y="55"/>
                  </a:lnTo>
                  <a:lnTo>
                    <a:pt x="127" y="52"/>
                  </a:lnTo>
                  <a:lnTo>
                    <a:pt x="129" y="51"/>
                  </a:lnTo>
                  <a:lnTo>
                    <a:pt x="129" y="51"/>
                  </a:lnTo>
                  <a:lnTo>
                    <a:pt x="130" y="49"/>
                  </a:lnTo>
                  <a:lnTo>
                    <a:pt x="131" y="48"/>
                  </a:lnTo>
                  <a:lnTo>
                    <a:pt x="132" y="45"/>
                  </a:lnTo>
                  <a:lnTo>
                    <a:pt x="133" y="45"/>
                  </a:lnTo>
                  <a:lnTo>
                    <a:pt x="134" y="43"/>
                  </a:lnTo>
                  <a:lnTo>
                    <a:pt x="134" y="43"/>
                  </a:lnTo>
                  <a:lnTo>
                    <a:pt x="134" y="42"/>
                  </a:lnTo>
                  <a:lnTo>
                    <a:pt x="134" y="41"/>
                  </a:lnTo>
                  <a:lnTo>
                    <a:pt x="134" y="39"/>
                  </a:lnTo>
                  <a:lnTo>
                    <a:pt x="134" y="38"/>
                  </a:lnTo>
                  <a:lnTo>
                    <a:pt x="132" y="38"/>
                  </a:lnTo>
                  <a:lnTo>
                    <a:pt x="129" y="36"/>
                  </a:lnTo>
                  <a:lnTo>
                    <a:pt x="128" y="35"/>
                  </a:lnTo>
                  <a:lnTo>
                    <a:pt x="129" y="35"/>
                  </a:lnTo>
                  <a:lnTo>
                    <a:pt x="129" y="33"/>
                  </a:lnTo>
                  <a:lnTo>
                    <a:pt x="130" y="32"/>
                  </a:lnTo>
                  <a:lnTo>
                    <a:pt x="135" y="33"/>
                  </a:lnTo>
                  <a:lnTo>
                    <a:pt x="136" y="33"/>
                  </a:lnTo>
                  <a:lnTo>
                    <a:pt x="136" y="34"/>
                  </a:lnTo>
                  <a:lnTo>
                    <a:pt x="138" y="32"/>
                  </a:lnTo>
                  <a:lnTo>
                    <a:pt x="140" y="32"/>
                  </a:lnTo>
                  <a:lnTo>
                    <a:pt x="142" y="38"/>
                  </a:lnTo>
                  <a:lnTo>
                    <a:pt x="142" y="37"/>
                  </a:lnTo>
                  <a:lnTo>
                    <a:pt x="143" y="39"/>
                  </a:lnTo>
                  <a:lnTo>
                    <a:pt x="144" y="39"/>
                  </a:lnTo>
                  <a:lnTo>
                    <a:pt x="147" y="39"/>
                  </a:lnTo>
                  <a:lnTo>
                    <a:pt x="147" y="36"/>
                  </a:lnTo>
                  <a:lnTo>
                    <a:pt x="148" y="36"/>
                  </a:lnTo>
                  <a:lnTo>
                    <a:pt x="148" y="36"/>
                  </a:lnTo>
                  <a:lnTo>
                    <a:pt x="149" y="37"/>
                  </a:lnTo>
                  <a:lnTo>
                    <a:pt x="151" y="39"/>
                  </a:lnTo>
                  <a:lnTo>
                    <a:pt x="153" y="39"/>
                  </a:lnTo>
                  <a:lnTo>
                    <a:pt x="153" y="40"/>
                  </a:lnTo>
                  <a:lnTo>
                    <a:pt x="153" y="39"/>
                  </a:lnTo>
                  <a:lnTo>
                    <a:pt x="152" y="37"/>
                  </a:lnTo>
                  <a:lnTo>
                    <a:pt x="152" y="35"/>
                  </a:lnTo>
                  <a:lnTo>
                    <a:pt x="150" y="32"/>
                  </a:lnTo>
                  <a:lnTo>
                    <a:pt x="150" y="31"/>
                  </a:lnTo>
                  <a:lnTo>
                    <a:pt x="151" y="29"/>
                  </a:lnTo>
                  <a:lnTo>
                    <a:pt x="152" y="31"/>
                  </a:lnTo>
                  <a:lnTo>
                    <a:pt x="155" y="34"/>
                  </a:lnTo>
                  <a:lnTo>
                    <a:pt x="156" y="35"/>
                  </a:lnTo>
                  <a:lnTo>
                    <a:pt x="156" y="36"/>
                  </a:lnTo>
                  <a:lnTo>
                    <a:pt x="157" y="36"/>
                  </a:lnTo>
                  <a:lnTo>
                    <a:pt x="159" y="34"/>
                  </a:lnTo>
                  <a:lnTo>
                    <a:pt x="160" y="33"/>
                  </a:lnTo>
                  <a:lnTo>
                    <a:pt x="162" y="32"/>
                  </a:lnTo>
                  <a:lnTo>
                    <a:pt x="166" y="28"/>
                  </a:lnTo>
                  <a:lnTo>
                    <a:pt x="167" y="26"/>
                  </a:lnTo>
                  <a:lnTo>
                    <a:pt x="167" y="25"/>
                  </a:lnTo>
                  <a:lnTo>
                    <a:pt x="169" y="23"/>
                  </a:lnTo>
                  <a:lnTo>
                    <a:pt x="170" y="22"/>
                  </a:lnTo>
                  <a:lnTo>
                    <a:pt x="172" y="21"/>
                  </a:lnTo>
                  <a:lnTo>
                    <a:pt x="172" y="20"/>
                  </a:lnTo>
                  <a:lnTo>
                    <a:pt x="173" y="19"/>
                  </a:lnTo>
                  <a:lnTo>
                    <a:pt x="172" y="17"/>
                  </a:lnTo>
                  <a:lnTo>
                    <a:pt x="172" y="15"/>
                  </a:lnTo>
                  <a:lnTo>
                    <a:pt x="173" y="14"/>
                  </a:lnTo>
                  <a:lnTo>
                    <a:pt x="173" y="13"/>
                  </a:lnTo>
                  <a:lnTo>
                    <a:pt x="172" y="11"/>
                  </a:lnTo>
                  <a:lnTo>
                    <a:pt x="170" y="10"/>
                  </a:lnTo>
                  <a:lnTo>
                    <a:pt x="166" y="5"/>
                  </a:lnTo>
                  <a:lnTo>
                    <a:pt x="166" y="2"/>
                  </a:lnTo>
                  <a:lnTo>
                    <a:pt x="166" y="0"/>
                  </a:lnTo>
                  <a:lnTo>
                    <a:pt x="134" y="0"/>
                  </a:lnTo>
                  <a:lnTo>
                    <a:pt x="134" y="3"/>
                  </a:lnTo>
                  <a:lnTo>
                    <a:pt x="132" y="5"/>
                  </a:lnTo>
                  <a:lnTo>
                    <a:pt x="130" y="8"/>
                  </a:lnTo>
                  <a:lnTo>
                    <a:pt x="130" y="9"/>
                  </a:lnTo>
                  <a:lnTo>
                    <a:pt x="130" y="11"/>
                  </a:lnTo>
                  <a:lnTo>
                    <a:pt x="130" y="15"/>
                  </a:lnTo>
                  <a:lnTo>
                    <a:pt x="128" y="15"/>
                  </a:lnTo>
                  <a:lnTo>
                    <a:pt x="128" y="14"/>
                  </a:lnTo>
                  <a:lnTo>
                    <a:pt x="128" y="15"/>
                  </a:lnTo>
                  <a:lnTo>
                    <a:pt x="127" y="14"/>
                  </a:lnTo>
                  <a:lnTo>
                    <a:pt x="126" y="15"/>
                  </a:lnTo>
                  <a:lnTo>
                    <a:pt x="125" y="17"/>
                  </a:lnTo>
                  <a:lnTo>
                    <a:pt x="125" y="18"/>
                  </a:lnTo>
                  <a:lnTo>
                    <a:pt x="124" y="19"/>
                  </a:lnTo>
                  <a:lnTo>
                    <a:pt x="122" y="17"/>
                  </a:lnTo>
                  <a:lnTo>
                    <a:pt x="122" y="17"/>
                  </a:lnTo>
                  <a:lnTo>
                    <a:pt x="118" y="10"/>
                  </a:lnTo>
                  <a:lnTo>
                    <a:pt x="117" y="8"/>
                  </a:lnTo>
                  <a:lnTo>
                    <a:pt x="116" y="6"/>
                  </a:lnTo>
                  <a:lnTo>
                    <a:pt x="114" y="3"/>
                  </a:lnTo>
                  <a:lnTo>
                    <a:pt x="114" y="1"/>
                  </a:lnTo>
                  <a:lnTo>
                    <a:pt x="115" y="0"/>
                  </a:lnTo>
                  <a:lnTo>
                    <a:pt x="64" y="0"/>
                  </a:lnTo>
                  <a:lnTo>
                    <a:pt x="64" y="1"/>
                  </a:lnTo>
                  <a:lnTo>
                    <a:pt x="62" y="1"/>
                  </a:lnTo>
                  <a:lnTo>
                    <a:pt x="61" y="0"/>
                  </a:lnTo>
                  <a:lnTo>
                    <a:pt x="59" y="0"/>
                  </a:lnTo>
                  <a:lnTo>
                    <a:pt x="58" y="1"/>
                  </a:lnTo>
                  <a:lnTo>
                    <a:pt x="58" y="0"/>
                  </a:lnTo>
                  <a:lnTo>
                    <a:pt x="56" y="0"/>
                  </a:lnTo>
                  <a:lnTo>
                    <a:pt x="56" y="1"/>
                  </a:lnTo>
                  <a:lnTo>
                    <a:pt x="57" y="2"/>
                  </a:lnTo>
                  <a:lnTo>
                    <a:pt x="56" y="7"/>
                  </a:lnTo>
                  <a:lnTo>
                    <a:pt x="56" y="7"/>
                  </a:lnTo>
                  <a:lnTo>
                    <a:pt x="58" y="9"/>
                  </a:lnTo>
                  <a:lnTo>
                    <a:pt x="58" y="11"/>
                  </a:lnTo>
                  <a:lnTo>
                    <a:pt x="58" y="13"/>
                  </a:lnTo>
                  <a:lnTo>
                    <a:pt x="59" y="16"/>
                  </a:lnTo>
                  <a:lnTo>
                    <a:pt x="58" y="18"/>
                  </a:lnTo>
                  <a:lnTo>
                    <a:pt x="57" y="18"/>
                  </a:lnTo>
                  <a:lnTo>
                    <a:pt x="56" y="17"/>
                  </a:lnTo>
                  <a:lnTo>
                    <a:pt x="57" y="16"/>
                  </a:lnTo>
                  <a:lnTo>
                    <a:pt x="57" y="15"/>
                  </a:lnTo>
                  <a:lnTo>
                    <a:pt x="56" y="16"/>
                  </a:lnTo>
                  <a:lnTo>
                    <a:pt x="55" y="15"/>
                  </a:lnTo>
                  <a:lnTo>
                    <a:pt x="52" y="17"/>
                  </a:lnTo>
                  <a:lnTo>
                    <a:pt x="52" y="13"/>
                  </a:lnTo>
                  <a:lnTo>
                    <a:pt x="50" y="13"/>
                  </a:lnTo>
                  <a:lnTo>
                    <a:pt x="50" y="11"/>
                  </a:lnTo>
                  <a:lnTo>
                    <a:pt x="52" y="9"/>
                  </a:lnTo>
                  <a:lnTo>
                    <a:pt x="52" y="7"/>
                  </a:lnTo>
                  <a:lnTo>
                    <a:pt x="52" y="4"/>
                  </a:lnTo>
                  <a:lnTo>
                    <a:pt x="52" y="2"/>
                  </a:lnTo>
                  <a:lnTo>
                    <a:pt x="53" y="0"/>
                  </a:lnTo>
                  <a:lnTo>
                    <a:pt x="49" y="0"/>
                  </a:lnTo>
                  <a:lnTo>
                    <a:pt x="49" y="1"/>
                  </a:lnTo>
                  <a:lnTo>
                    <a:pt x="48" y="0"/>
                  </a:lnTo>
                  <a:lnTo>
                    <a:pt x="48" y="1"/>
                  </a:lnTo>
                  <a:lnTo>
                    <a:pt x="46" y="0"/>
                  </a:lnTo>
                  <a:lnTo>
                    <a:pt x="47" y="0"/>
                  </a:lnTo>
                  <a:lnTo>
                    <a:pt x="34" y="0"/>
                  </a:lnTo>
                  <a:lnTo>
                    <a:pt x="34" y="0"/>
                  </a:lnTo>
                  <a:lnTo>
                    <a:pt x="35" y="2"/>
                  </a:lnTo>
                  <a:lnTo>
                    <a:pt x="36" y="5"/>
                  </a:lnTo>
                  <a:lnTo>
                    <a:pt x="37" y="5"/>
                  </a:lnTo>
                  <a:lnTo>
                    <a:pt x="37" y="4"/>
                  </a:lnTo>
                  <a:lnTo>
                    <a:pt x="36" y="4"/>
                  </a:lnTo>
                  <a:lnTo>
                    <a:pt x="38" y="3"/>
                  </a:lnTo>
                  <a:lnTo>
                    <a:pt x="40" y="2"/>
                  </a:lnTo>
                  <a:lnTo>
                    <a:pt x="41" y="3"/>
                  </a:lnTo>
                  <a:lnTo>
                    <a:pt x="41" y="4"/>
                  </a:lnTo>
                  <a:lnTo>
                    <a:pt x="42" y="4"/>
                  </a:lnTo>
                  <a:lnTo>
                    <a:pt x="42" y="3"/>
                  </a:lnTo>
                  <a:lnTo>
                    <a:pt x="43" y="3"/>
                  </a:lnTo>
                  <a:lnTo>
                    <a:pt x="44" y="8"/>
                  </a:lnTo>
                  <a:lnTo>
                    <a:pt x="42" y="10"/>
                  </a:lnTo>
                  <a:lnTo>
                    <a:pt x="40" y="10"/>
                  </a:lnTo>
                  <a:lnTo>
                    <a:pt x="40" y="9"/>
                  </a:lnTo>
                  <a:lnTo>
                    <a:pt x="38" y="9"/>
                  </a:lnTo>
                  <a:lnTo>
                    <a:pt x="36" y="7"/>
                  </a:lnTo>
                  <a:lnTo>
                    <a:pt x="35" y="7"/>
                  </a:lnTo>
                  <a:lnTo>
                    <a:pt x="34" y="5"/>
                  </a:lnTo>
                  <a:lnTo>
                    <a:pt x="34" y="3"/>
                  </a:lnTo>
                  <a:lnTo>
                    <a:pt x="33" y="2"/>
                  </a:lnTo>
                  <a:lnTo>
                    <a:pt x="32" y="1"/>
                  </a:lnTo>
                  <a:lnTo>
                    <a:pt x="32" y="0"/>
                  </a:lnTo>
                  <a:lnTo>
                    <a:pt x="31" y="0"/>
                  </a:lnTo>
                  <a:lnTo>
                    <a:pt x="30" y="1"/>
                  </a:lnTo>
                  <a:lnTo>
                    <a:pt x="31" y="3"/>
                  </a:lnTo>
                  <a:lnTo>
                    <a:pt x="32" y="4"/>
                  </a:lnTo>
                  <a:lnTo>
                    <a:pt x="32" y="5"/>
                  </a:lnTo>
                  <a:lnTo>
                    <a:pt x="34" y="7"/>
                  </a:lnTo>
                  <a:lnTo>
                    <a:pt x="31" y="7"/>
                  </a:lnTo>
                  <a:lnTo>
                    <a:pt x="28" y="7"/>
                  </a:lnTo>
                  <a:lnTo>
                    <a:pt x="28" y="7"/>
                  </a:lnTo>
                  <a:lnTo>
                    <a:pt x="27" y="7"/>
                  </a:lnTo>
                  <a:lnTo>
                    <a:pt x="26" y="7"/>
                  </a:lnTo>
                  <a:lnTo>
                    <a:pt x="24" y="5"/>
                  </a:lnTo>
                  <a:lnTo>
                    <a:pt x="23" y="6"/>
                  </a:lnTo>
                  <a:lnTo>
                    <a:pt x="18" y="5"/>
                  </a:lnTo>
                  <a:lnTo>
                    <a:pt x="16" y="7"/>
                  </a:lnTo>
                  <a:lnTo>
                    <a:pt x="14" y="7"/>
                  </a:lnTo>
                  <a:lnTo>
                    <a:pt x="10" y="7"/>
                  </a:lnTo>
                  <a:lnTo>
                    <a:pt x="8" y="8"/>
                  </a:lnTo>
                  <a:lnTo>
                    <a:pt x="6" y="7"/>
                  </a:lnTo>
                  <a:lnTo>
                    <a:pt x="5" y="7"/>
                  </a:lnTo>
                  <a:lnTo>
                    <a:pt x="4" y="7"/>
                  </a:lnTo>
                  <a:lnTo>
                    <a:pt x="4" y="7"/>
                  </a:lnTo>
                  <a:lnTo>
                    <a:pt x="2" y="7"/>
                  </a:lnTo>
                  <a:lnTo>
                    <a:pt x="2" y="8"/>
                  </a:lnTo>
                  <a:lnTo>
                    <a:pt x="1" y="9"/>
                  </a:lnTo>
                  <a:lnTo>
                    <a:pt x="0" y="7"/>
                  </a:lnTo>
                  <a:lnTo>
                    <a:pt x="0" y="308"/>
                  </a:lnTo>
                  <a:lnTo>
                    <a:pt x="9" y="308"/>
                  </a:lnTo>
                  <a:lnTo>
                    <a:pt x="60" y="308"/>
                  </a:lnTo>
                  <a:lnTo>
                    <a:pt x="60" y="302"/>
                  </a:lnTo>
                  <a:lnTo>
                    <a:pt x="60" y="302"/>
                  </a:lnTo>
                  <a:lnTo>
                    <a:pt x="62" y="302"/>
                  </a:lnTo>
                  <a:lnTo>
                    <a:pt x="63" y="308"/>
                  </a:lnTo>
                  <a:lnTo>
                    <a:pt x="64" y="308"/>
                  </a:lnTo>
                  <a:lnTo>
                    <a:pt x="65" y="311"/>
                  </a:lnTo>
                  <a:lnTo>
                    <a:pt x="66" y="311"/>
                  </a:lnTo>
                  <a:lnTo>
                    <a:pt x="66" y="311"/>
                  </a:lnTo>
                  <a:lnTo>
                    <a:pt x="67" y="311"/>
                  </a:lnTo>
                  <a:lnTo>
                    <a:pt x="68" y="311"/>
                  </a:lnTo>
                  <a:lnTo>
                    <a:pt x="69" y="311"/>
                  </a:lnTo>
                  <a:lnTo>
                    <a:pt x="71" y="312"/>
                  </a:lnTo>
                  <a:lnTo>
                    <a:pt x="71" y="312"/>
                  </a:lnTo>
                  <a:lnTo>
                    <a:pt x="71" y="312"/>
                  </a:lnTo>
                  <a:lnTo>
                    <a:pt x="72" y="312"/>
                  </a:lnTo>
                  <a:lnTo>
                    <a:pt x="74" y="312"/>
                  </a:lnTo>
                  <a:lnTo>
                    <a:pt x="75" y="312"/>
                  </a:lnTo>
                  <a:lnTo>
                    <a:pt x="79" y="312"/>
                  </a:lnTo>
                  <a:lnTo>
                    <a:pt x="80" y="312"/>
                  </a:lnTo>
                  <a:lnTo>
                    <a:pt x="82" y="314"/>
                  </a:lnTo>
                  <a:lnTo>
                    <a:pt x="82" y="314"/>
                  </a:lnTo>
                  <a:lnTo>
                    <a:pt x="84" y="315"/>
                  </a:lnTo>
                  <a:lnTo>
                    <a:pt x="85" y="316"/>
                  </a:lnTo>
                  <a:lnTo>
                    <a:pt x="86" y="316"/>
                  </a:lnTo>
                  <a:lnTo>
                    <a:pt x="88" y="317"/>
                  </a:lnTo>
                  <a:lnTo>
                    <a:pt x="89" y="318"/>
                  </a:lnTo>
                  <a:lnTo>
                    <a:pt x="90" y="319"/>
                  </a:lnTo>
                  <a:lnTo>
                    <a:pt x="92" y="319"/>
                  </a:lnTo>
                  <a:lnTo>
                    <a:pt x="94" y="318"/>
                  </a:lnTo>
                  <a:lnTo>
                    <a:pt x="95" y="318"/>
                  </a:lnTo>
                  <a:lnTo>
                    <a:pt x="98" y="319"/>
                  </a:lnTo>
                  <a:lnTo>
                    <a:pt x="101" y="319"/>
                  </a:lnTo>
                  <a:lnTo>
                    <a:pt x="103" y="320"/>
                  </a:lnTo>
                  <a:lnTo>
                    <a:pt x="104" y="320"/>
                  </a:lnTo>
                  <a:lnTo>
                    <a:pt x="107" y="318"/>
                  </a:lnTo>
                  <a:lnTo>
                    <a:pt x="108" y="318"/>
                  </a:lnTo>
                  <a:lnTo>
                    <a:pt x="108" y="318"/>
                  </a:lnTo>
                  <a:lnTo>
                    <a:pt x="109" y="315"/>
                  </a:lnTo>
                  <a:lnTo>
                    <a:pt x="111" y="312"/>
                  </a:lnTo>
                  <a:lnTo>
                    <a:pt x="111" y="314"/>
                  </a:lnTo>
                  <a:lnTo>
                    <a:pt x="111" y="316"/>
                  </a:lnTo>
                  <a:lnTo>
                    <a:pt x="112" y="315"/>
                  </a:lnTo>
                  <a:lnTo>
                    <a:pt x="112" y="314"/>
                  </a:lnTo>
                  <a:lnTo>
                    <a:pt x="114" y="311"/>
                  </a:lnTo>
                  <a:lnTo>
                    <a:pt x="115" y="310"/>
                  </a:lnTo>
                  <a:lnTo>
                    <a:pt x="115" y="310"/>
                  </a:lnTo>
                  <a:lnTo>
                    <a:pt x="114" y="312"/>
                  </a:lnTo>
                  <a:lnTo>
                    <a:pt x="114" y="313"/>
                  </a:lnTo>
                  <a:lnTo>
                    <a:pt x="114" y="314"/>
                  </a:lnTo>
                  <a:lnTo>
                    <a:pt x="114" y="314"/>
                  </a:lnTo>
                  <a:lnTo>
                    <a:pt x="116" y="313"/>
                  </a:lnTo>
                  <a:lnTo>
                    <a:pt x="116" y="312"/>
                  </a:lnTo>
                  <a:lnTo>
                    <a:pt x="117" y="312"/>
                  </a:lnTo>
                  <a:lnTo>
                    <a:pt x="117" y="308"/>
                  </a:lnTo>
                  <a:lnTo>
                    <a:pt x="117" y="308"/>
                  </a:lnTo>
                  <a:lnTo>
                    <a:pt x="118" y="308"/>
                  </a:lnTo>
                  <a:lnTo>
                    <a:pt x="123" y="309"/>
                  </a:lnTo>
                  <a:lnTo>
                    <a:pt x="126" y="316"/>
                  </a:lnTo>
                  <a:lnTo>
                    <a:pt x="126" y="310"/>
                  </a:lnTo>
                  <a:lnTo>
                    <a:pt x="128" y="310"/>
                  </a:lnTo>
                  <a:lnTo>
                    <a:pt x="130" y="311"/>
                  </a:lnTo>
                  <a:lnTo>
                    <a:pt x="131" y="311"/>
                  </a:lnTo>
                  <a:lnTo>
                    <a:pt x="132" y="312"/>
                  </a:lnTo>
                  <a:lnTo>
                    <a:pt x="133" y="314"/>
                  </a:lnTo>
                  <a:lnTo>
                    <a:pt x="135" y="319"/>
                  </a:lnTo>
                  <a:lnTo>
                    <a:pt x="136" y="320"/>
                  </a:lnTo>
                  <a:lnTo>
                    <a:pt x="140" y="320"/>
                  </a:lnTo>
                  <a:lnTo>
                    <a:pt x="144" y="320"/>
                  </a:lnTo>
                  <a:lnTo>
                    <a:pt x="143" y="322"/>
                  </a:lnTo>
                  <a:lnTo>
                    <a:pt x="143" y="324"/>
                  </a:lnTo>
                  <a:lnTo>
                    <a:pt x="143" y="325"/>
                  </a:lnTo>
                  <a:lnTo>
                    <a:pt x="146" y="328"/>
                  </a:lnTo>
                  <a:lnTo>
                    <a:pt x="144" y="330"/>
                  </a:lnTo>
                  <a:lnTo>
                    <a:pt x="145" y="332"/>
                  </a:lnTo>
                  <a:lnTo>
                    <a:pt x="147" y="333"/>
                  </a:lnTo>
                  <a:lnTo>
                    <a:pt x="146" y="334"/>
                  </a:lnTo>
                  <a:lnTo>
                    <a:pt x="146" y="335"/>
                  </a:lnTo>
                  <a:lnTo>
                    <a:pt x="147" y="335"/>
                  </a:lnTo>
                  <a:lnTo>
                    <a:pt x="146" y="336"/>
                  </a:lnTo>
                  <a:lnTo>
                    <a:pt x="146" y="338"/>
                  </a:lnTo>
                  <a:lnTo>
                    <a:pt x="147" y="338"/>
                  </a:lnTo>
                  <a:lnTo>
                    <a:pt x="147" y="338"/>
                  </a:lnTo>
                  <a:lnTo>
                    <a:pt x="146" y="338"/>
                  </a:lnTo>
                  <a:lnTo>
                    <a:pt x="148" y="338"/>
                  </a:lnTo>
                  <a:lnTo>
                    <a:pt x="148" y="337"/>
                  </a:lnTo>
                  <a:lnTo>
                    <a:pt x="148" y="337"/>
                  </a:lnTo>
                  <a:lnTo>
                    <a:pt x="148" y="336"/>
                  </a:lnTo>
                  <a:lnTo>
                    <a:pt x="148" y="337"/>
                  </a:lnTo>
                  <a:lnTo>
                    <a:pt x="150" y="339"/>
                  </a:lnTo>
                  <a:lnTo>
                    <a:pt x="150" y="340"/>
                  </a:lnTo>
                  <a:lnTo>
                    <a:pt x="151" y="340"/>
                  </a:lnTo>
                  <a:lnTo>
                    <a:pt x="152" y="340"/>
                  </a:lnTo>
                  <a:lnTo>
                    <a:pt x="158" y="342"/>
                  </a:lnTo>
                  <a:lnTo>
                    <a:pt x="158" y="342"/>
                  </a:lnTo>
                  <a:lnTo>
                    <a:pt x="159" y="342"/>
                  </a:lnTo>
                  <a:lnTo>
                    <a:pt x="161" y="341"/>
                  </a:lnTo>
                  <a:lnTo>
                    <a:pt x="162" y="342"/>
                  </a:lnTo>
                  <a:lnTo>
                    <a:pt x="162" y="342"/>
                  </a:lnTo>
                  <a:lnTo>
                    <a:pt x="163" y="342"/>
                  </a:lnTo>
                  <a:lnTo>
                    <a:pt x="164" y="342"/>
                  </a:lnTo>
                  <a:lnTo>
                    <a:pt x="166" y="342"/>
                  </a:lnTo>
                  <a:lnTo>
                    <a:pt x="168" y="343"/>
                  </a:lnTo>
                  <a:lnTo>
                    <a:pt x="170" y="342"/>
                  </a:lnTo>
                  <a:lnTo>
                    <a:pt x="170" y="344"/>
                  </a:lnTo>
                  <a:lnTo>
                    <a:pt x="170" y="344"/>
                  </a:lnTo>
                  <a:lnTo>
                    <a:pt x="172" y="344"/>
                  </a:lnTo>
                  <a:lnTo>
                    <a:pt x="175" y="344"/>
                  </a:lnTo>
                  <a:lnTo>
                    <a:pt x="177" y="344"/>
                  </a:lnTo>
                  <a:lnTo>
                    <a:pt x="178" y="346"/>
                  </a:lnTo>
                  <a:lnTo>
                    <a:pt x="179" y="348"/>
                  </a:lnTo>
                  <a:lnTo>
                    <a:pt x="180" y="349"/>
                  </a:lnTo>
                  <a:lnTo>
                    <a:pt x="181" y="350"/>
                  </a:lnTo>
                  <a:lnTo>
                    <a:pt x="182" y="351"/>
                  </a:lnTo>
                  <a:lnTo>
                    <a:pt x="183" y="351"/>
                  </a:lnTo>
                  <a:lnTo>
                    <a:pt x="183" y="352"/>
                  </a:lnTo>
                  <a:lnTo>
                    <a:pt x="184" y="353"/>
                  </a:lnTo>
                  <a:lnTo>
                    <a:pt x="183" y="354"/>
                  </a:lnTo>
                  <a:lnTo>
                    <a:pt x="184" y="356"/>
                  </a:lnTo>
                  <a:lnTo>
                    <a:pt x="186" y="356"/>
                  </a:lnTo>
                  <a:lnTo>
                    <a:pt x="186" y="356"/>
                  </a:lnTo>
                  <a:lnTo>
                    <a:pt x="186" y="357"/>
                  </a:lnTo>
                  <a:lnTo>
                    <a:pt x="186" y="357"/>
                  </a:lnTo>
                  <a:lnTo>
                    <a:pt x="185" y="358"/>
                  </a:lnTo>
                  <a:lnTo>
                    <a:pt x="184" y="358"/>
                  </a:lnTo>
                  <a:lnTo>
                    <a:pt x="183" y="356"/>
                  </a:lnTo>
                  <a:lnTo>
                    <a:pt x="183" y="357"/>
                  </a:lnTo>
                  <a:lnTo>
                    <a:pt x="183" y="358"/>
                  </a:lnTo>
                  <a:lnTo>
                    <a:pt x="184" y="359"/>
                  </a:lnTo>
                  <a:lnTo>
                    <a:pt x="184" y="360"/>
                  </a:lnTo>
                  <a:lnTo>
                    <a:pt x="183" y="360"/>
                  </a:lnTo>
                  <a:lnTo>
                    <a:pt x="180" y="360"/>
                  </a:lnTo>
                  <a:lnTo>
                    <a:pt x="179" y="360"/>
                  </a:lnTo>
                  <a:lnTo>
                    <a:pt x="178" y="360"/>
                  </a:lnTo>
                  <a:lnTo>
                    <a:pt x="177" y="358"/>
                  </a:lnTo>
                  <a:lnTo>
                    <a:pt x="177" y="358"/>
                  </a:lnTo>
                  <a:lnTo>
                    <a:pt x="176" y="360"/>
                  </a:lnTo>
                  <a:lnTo>
                    <a:pt x="176" y="359"/>
                  </a:lnTo>
                  <a:lnTo>
                    <a:pt x="176" y="358"/>
                  </a:lnTo>
                  <a:lnTo>
                    <a:pt x="175" y="358"/>
                  </a:lnTo>
                  <a:lnTo>
                    <a:pt x="175" y="356"/>
                  </a:lnTo>
                  <a:lnTo>
                    <a:pt x="174" y="356"/>
                  </a:lnTo>
                  <a:lnTo>
                    <a:pt x="174" y="356"/>
                  </a:lnTo>
                  <a:lnTo>
                    <a:pt x="174" y="356"/>
                  </a:lnTo>
                  <a:lnTo>
                    <a:pt x="173" y="354"/>
                  </a:lnTo>
                  <a:lnTo>
                    <a:pt x="172" y="352"/>
                  </a:lnTo>
                  <a:lnTo>
                    <a:pt x="170" y="352"/>
                  </a:lnTo>
                  <a:lnTo>
                    <a:pt x="170" y="352"/>
                  </a:lnTo>
                  <a:lnTo>
                    <a:pt x="170" y="353"/>
                  </a:lnTo>
                  <a:lnTo>
                    <a:pt x="171" y="354"/>
                  </a:lnTo>
                  <a:lnTo>
                    <a:pt x="172" y="355"/>
                  </a:lnTo>
                  <a:lnTo>
                    <a:pt x="172" y="357"/>
                  </a:lnTo>
                  <a:lnTo>
                    <a:pt x="172" y="358"/>
                  </a:lnTo>
                  <a:lnTo>
                    <a:pt x="172" y="360"/>
                  </a:lnTo>
                  <a:lnTo>
                    <a:pt x="172" y="360"/>
                  </a:lnTo>
                  <a:lnTo>
                    <a:pt x="169" y="365"/>
                  </a:lnTo>
                  <a:lnTo>
                    <a:pt x="169" y="366"/>
                  </a:lnTo>
                  <a:lnTo>
                    <a:pt x="169" y="369"/>
                  </a:lnTo>
                  <a:lnTo>
                    <a:pt x="169" y="372"/>
                  </a:lnTo>
                  <a:lnTo>
                    <a:pt x="169" y="374"/>
                  </a:lnTo>
                  <a:lnTo>
                    <a:pt x="168" y="375"/>
                  </a:lnTo>
                  <a:lnTo>
                    <a:pt x="166" y="376"/>
                  </a:lnTo>
                  <a:lnTo>
                    <a:pt x="166" y="376"/>
                  </a:lnTo>
                  <a:lnTo>
                    <a:pt x="165" y="377"/>
                  </a:lnTo>
                  <a:lnTo>
                    <a:pt x="164" y="377"/>
                  </a:lnTo>
                  <a:lnTo>
                    <a:pt x="164" y="378"/>
                  </a:lnTo>
                  <a:lnTo>
                    <a:pt x="162" y="382"/>
                  </a:lnTo>
                  <a:lnTo>
                    <a:pt x="162" y="382"/>
                  </a:lnTo>
                  <a:lnTo>
                    <a:pt x="163" y="383"/>
                  </a:lnTo>
                  <a:lnTo>
                    <a:pt x="164" y="384"/>
                  </a:lnTo>
                  <a:lnTo>
                    <a:pt x="164" y="384"/>
                  </a:lnTo>
                  <a:lnTo>
                    <a:pt x="164" y="384"/>
                  </a:lnTo>
                  <a:lnTo>
                    <a:pt x="163" y="385"/>
                  </a:lnTo>
                  <a:lnTo>
                    <a:pt x="163" y="386"/>
                  </a:lnTo>
                  <a:lnTo>
                    <a:pt x="162" y="386"/>
                  </a:lnTo>
                  <a:lnTo>
                    <a:pt x="160" y="385"/>
                  </a:lnTo>
                  <a:lnTo>
                    <a:pt x="160" y="385"/>
                  </a:lnTo>
                  <a:lnTo>
                    <a:pt x="159" y="386"/>
                  </a:lnTo>
                  <a:lnTo>
                    <a:pt x="158" y="387"/>
                  </a:lnTo>
                  <a:lnTo>
                    <a:pt x="158" y="389"/>
                  </a:lnTo>
                  <a:lnTo>
                    <a:pt x="160" y="389"/>
                  </a:lnTo>
                  <a:lnTo>
                    <a:pt x="161" y="389"/>
                  </a:lnTo>
                  <a:lnTo>
                    <a:pt x="164" y="389"/>
                  </a:lnTo>
                  <a:lnTo>
                    <a:pt x="164" y="388"/>
                  </a:lnTo>
                  <a:lnTo>
                    <a:pt x="164" y="388"/>
                  </a:lnTo>
                  <a:lnTo>
                    <a:pt x="166" y="387"/>
                  </a:lnTo>
                  <a:lnTo>
                    <a:pt x="167" y="386"/>
                  </a:lnTo>
                  <a:lnTo>
                    <a:pt x="168" y="385"/>
                  </a:lnTo>
                  <a:lnTo>
                    <a:pt x="169" y="386"/>
                  </a:lnTo>
                  <a:lnTo>
                    <a:pt x="170" y="383"/>
                  </a:lnTo>
                  <a:lnTo>
                    <a:pt x="171" y="383"/>
                  </a:lnTo>
                  <a:lnTo>
                    <a:pt x="172" y="382"/>
                  </a:lnTo>
                  <a:lnTo>
                    <a:pt x="174" y="382"/>
                  </a:lnTo>
                  <a:lnTo>
                    <a:pt x="178" y="382"/>
                  </a:lnTo>
                  <a:lnTo>
                    <a:pt x="179" y="382"/>
                  </a:lnTo>
                  <a:lnTo>
                    <a:pt x="182" y="380"/>
                  </a:lnTo>
                  <a:lnTo>
                    <a:pt x="183" y="380"/>
                  </a:lnTo>
                  <a:lnTo>
                    <a:pt x="186" y="379"/>
                  </a:lnTo>
                  <a:lnTo>
                    <a:pt x="186" y="379"/>
                  </a:lnTo>
                  <a:lnTo>
                    <a:pt x="188" y="379"/>
                  </a:lnTo>
                  <a:lnTo>
                    <a:pt x="190" y="379"/>
                  </a:lnTo>
                  <a:lnTo>
                    <a:pt x="193" y="380"/>
                  </a:lnTo>
                  <a:lnTo>
                    <a:pt x="192" y="378"/>
                  </a:lnTo>
                  <a:lnTo>
                    <a:pt x="192" y="376"/>
                  </a:lnTo>
                  <a:lnTo>
                    <a:pt x="191" y="375"/>
                  </a:lnTo>
                  <a:lnTo>
                    <a:pt x="190" y="376"/>
                  </a:lnTo>
                  <a:lnTo>
                    <a:pt x="188" y="376"/>
                  </a:lnTo>
                  <a:lnTo>
                    <a:pt x="185" y="374"/>
                  </a:lnTo>
                  <a:lnTo>
                    <a:pt x="187" y="373"/>
                  </a:lnTo>
                  <a:lnTo>
                    <a:pt x="187" y="372"/>
                  </a:lnTo>
                  <a:lnTo>
                    <a:pt x="188" y="371"/>
                  </a:lnTo>
                  <a:lnTo>
                    <a:pt x="190" y="370"/>
                  </a:lnTo>
                  <a:lnTo>
                    <a:pt x="199" y="367"/>
                  </a:lnTo>
                  <a:lnTo>
                    <a:pt x="201" y="366"/>
                  </a:lnTo>
                  <a:lnTo>
                    <a:pt x="203" y="367"/>
                  </a:lnTo>
                  <a:lnTo>
                    <a:pt x="204" y="367"/>
                  </a:lnTo>
                  <a:lnTo>
                    <a:pt x="206" y="367"/>
                  </a:lnTo>
                  <a:lnTo>
                    <a:pt x="206" y="368"/>
                  </a:lnTo>
                  <a:lnTo>
                    <a:pt x="208" y="368"/>
                  </a:lnTo>
                  <a:lnTo>
                    <a:pt x="208" y="367"/>
                  </a:lnTo>
                  <a:lnTo>
                    <a:pt x="207" y="365"/>
                  </a:lnTo>
                  <a:lnTo>
                    <a:pt x="206" y="365"/>
                  </a:lnTo>
                  <a:lnTo>
                    <a:pt x="206" y="365"/>
                  </a:lnTo>
                  <a:lnTo>
                    <a:pt x="208" y="364"/>
                  </a:lnTo>
                  <a:lnTo>
                    <a:pt x="208" y="364"/>
                  </a:lnTo>
                  <a:lnTo>
                    <a:pt x="208" y="366"/>
                  </a:lnTo>
                  <a:lnTo>
                    <a:pt x="210" y="365"/>
                  </a:lnTo>
                  <a:lnTo>
                    <a:pt x="214" y="363"/>
                  </a:lnTo>
                  <a:lnTo>
                    <a:pt x="216" y="362"/>
                  </a:lnTo>
                  <a:lnTo>
                    <a:pt x="218" y="360"/>
                  </a:lnTo>
                  <a:lnTo>
                    <a:pt x="218" y="360"/>
                  </a:lnTo>
                  <a:lnTo>
                    <a:pt x="219" y="359"/>
                  </a:lnTo>
                  <a:lnTo>
                    <a:pt x="222" y="358"/>
                  </a:lnTo>
                  <a:lnTo>
                    <a:pt x="224" y="356"/>
                  </a:lnTo>
                  <a:lnTo>
                    <a:pt x="252" y="356"/>
                  </a:lnTo>
                  <a:lnTo>
                    <a:pt x="253" y="353"/>
                  </a:lnTo>
                  <a:lnTo>
                    <a:pt x="254" y="352"/>
                  </a:lnTo>
                  <a:lnTo>
                    <a:pt x="256" y="352"/>
                  </a:lnTo>
                  <a:lnTo>
                    <a:pt x="256" y="352"/>
                  </a:lnTo>
                  <a:lnTo>
                    <a:pt x="257" y="352"/>
                  </a:lnTo>
                  <a:lnTo>
                    <a:pt x="259" y="352"/>
                  </a:lnTo>
                  <a:lnTo>
                    <a:pt x="259" y="351"/>
                  </a:lnTo>
                  <a:lnTo>
                    <a:pt x="259" y="351"/>
                  </a:lnTo>
                  <a:lnTo>
                    <a:pt x="260" y="352"/>
                  </a:lnTo>
                  <a:lnTo>
                    <a:pt x="260" y="351"/>
                  </a:lnTo>
                  <a:lnTo>
                    <a:pt x="260" y="350"/>
                  </a:lnTo>
                  <a:lnTo>
                    <a:pt x="260" y="350"/>
                  </a:lnTo>
                  <a:lnTo>
                    <a:pt x="260" y="349"/>
                  </a:lnTo>
                  <a:lnTo>
                    <a:pt x="262" y="348"/>
                  </a:lnTo>
                  <a:lnTo>
                    <a:pt x="262" y="348"/>
                  </a:lnTo>
                  <a:lnTo>
                    <a:pt x="262" y="342"/>
                  </a:lnTo>
                  <a:lnTo>
                    <a:pt x="262" y="342"/>
                  </a:lnTo>
                  <a:lnTo>
                    <a:pt x="264" y="340"/>
                  </a:lnTo>
                  <a:lnTo>
                    <a:pt x="264" y="339"/>
                  </a:lnTo>
                  <a:lnTo>
                    <a:pt x="264" y="338"/>
                  </a:lnTo>
                  <a:lnTo>
                    <a:pt x="265" y="334"/>
                  </a:lnTo>
                  <a:lnTo>
                    <a:pt x="269" y="327"/>
                  </a:lnTo>
                  <a:lnTo>
                    <a:pt x="270" y="326"/>
                  </a:lnTo>
                  <a:lnTo>
                    <a:pt x="271" y="327"/>
                  </a:lnTo>
                  <a:lnTo>
                    <a:pt x="272" y="328"/>
                  </a:lnTo>
                  <a:lnTo>
                    <a:pt x="272" y="328"/>
                  </a:lnTo>
                  <a:lnTo>
                    <a:pt x="272" y="329"/>
                  </a:lnTo>
                  <a:lnTo>
                    <a:pt x="274" y="330"/>
                  </a:lnTo>
                  <a:lnTo>
                    <a:pt x="277" y="329"/>
                  </a:lnTo>
                  <a:lnTo>
                    <a:pt x="278" y="328"/>
                  </a:lnTo>
                  <a:lnTo>
                    <a:pt x="279" y="328"/>
                  </a:lnTo>
                  <a:lnTo>
                    <a:pt x="283" y="332"/>
                  </a:lnTo>
                  <a:lnTo>
                    <a:pt x="283" y="348"/>
                  </a:lnTo>
                  <a:lnTo>
                    <a:pt x="285" y="348"/>
                  </a:lnTo>
                  <a:lnTo>
                    <a:pt x="286" y="351"/>
                  </a:lnTo>
                  <a:lnTo>
                    <a:pt x="286" y="352"/>
                  </a:lnTo>
                  <a:lnTo>
                    <a:pt x="286" y="352"/>
                  </a:lnTo>
                  <a:lnTo>
                    <a:pt x="287" y="353"/>
                  </a:lnTo>
                  <a:lnTo>
                    <a:pt x="288" y="354"/>
                  </a:lnTo>
                  <a:lnTo>
                    <a:pt x="289" y="354"/>
                  </a:lnTo>
                  <a:lnTo>
                    <a:pt x="289" y="353"/>
                  </a:lnTo>
                  <a:lnTo>
                    <a:pt x="291" y="354"/>
                  </a:lnTo>
                  <a:lnTo>
                    <a:pt x="292" y="354"/>
                  </a:lnTo>
                  <a:lnTo>
                    <a:pt x="292" y="354"/>
                  </a:lnTo>
                  <a:lnTo>
                    <a:pt x="296" y="354"/>
                  </a:lnTo>
                  <a:lnTo>
                    <a:pt x="297" y="353"/>
                  </a:lnTo>
                  <a:lnTo>
                    <a:pt x="298" y="352"/>
                  </a:lnTo>
                  <a:lnTo>
                    <a:pt x="299" y="352"/>
                  </a:lnTo>
                  <a:lnTo>
                    <a:pt x="300" y="352"/>
                  </a:lnTo>
                  <a:lnTo>
                    <a:pt x="302" y="351"/>
                  </a:lnTo>
                  <a:lnTo>
                    <a:pt x="307" y="348"/>
                  </a:lnTo>
                  <a:lnTo>
                    <a:pt x="308" y="347"/>
                  </a:lnTo>
                  <a:lnTo>
                    <a:pt x="310" y="344"/>
                  </a:lnTo>
                  <a:lnTo>
                    <a:pt x="310" y="346"/>
                  </a:lnTo>
                  <a:lnTo>
                    <a:pt x="312" y="346"/>
                  </a:lnTo>
                  <a:lnTo>
                    <a:pt x="310" y="348"/>
                  </a:lnTo>
                  <a:lnTo>
                    <a:pt x="308" y="350"/>
                  </a:lnTo>
                  <a:lnTo>
                    <a:pt x="308" y="351"/>
                  </a:lnTo>
                  <a:lnTo>
                    <a:pt x="310" y="351"/>
                  </a:lnTo>
                  <a:lnTo>
                    <a:pt x="312" y="350"/>
                  </a:lnTo>
                  <a:lnTo>
                    <a:pt x="315" y="350"/>
                  </a:lnTo>
                  <a:lnTo>
                    <a:pt x="318" y="350"/>
                  </a:lnTo>
                  <a:lnTo>
                    <a:pt x="320" y="350"/>
                  </a:lnTo>
                  <a:lnTo>
                    <a:pt x="320" y="351"/>
                  </a:lnTo>
                  <a:lnTo>
                    <a:pt x="316" y="352"/>
                  </a:lnTo>
                  <a:lnTo>
                    <a:pt x="314" y="352"/>
                  </a:lnTo>
                  <a:lnTo>
                    <a:pt x="313" y="354"/>
                  </a:lnTo>
                  <a:lnTo>
                    <a:pt x="312" y="353"/>
                  </a:lnTo>
                  <a:lnTo>
                    <a:pt x="312" y="352"/>
                  </a:lnTo>
                  <a:lnTo>
                    <a:pt x="311" y="352"/>
                  </a:lnTo>
                  <a:lnTo>
                    <a:pt x="309" y="352"/>
                  </a:lnTo>
                  <a:lnTo>
                    <a:pt x="306" y="355"/>
                  </a:lnTo>
                  <a:lnTo>
                    <a:pt x="302" y="357"/>
                  </a:lnTo>
                  <a:lnTo>
                    <a:pt x="302" y="358"/>
                  </a:lnTo>
                  <a:lnTo>
                    <a:pt x="300" y="359"/>
                  </a:lnTo>
                  <a:lnTo>
                    <a:pt x="300" y="358"/>
                  </a:lnTo>
                  <a:lnTo>
                    <a:pt x="297" y="360"/>
                  </a:lnTo>
                  <a:lnTo>
                    <a:pt x="297" y="362"/>
                  </a:lnTo>
                  <a:lnTo>
                    <a:pt x="298" y="360"/>
                  </a:lnTo>
                  <a:lnTo>
                    <a:pt x="299" y="360"/>
                  </a:lnTo>
                  <a:lnTo>
                    <a:pt x="298" y="362"/>
                  </a:lnTo>
                  <a:lnTo>
                    <a:pt x="297" y="364"/>
                  </a:lnTo>
                  <a:lnTo>
                    <a:pt x="297" y="366"/>
                  </a:lnTo>
                  <a:lnTo>
                    <a:pt x="298" y="368"/>
                  </a:lnTo>
                  <a:lnTo>
                    <a:pt x="299" y="369"/>
                  </a:lnTo>
                  <a:lnTo>
                    <a:pt x="300" y="370"/>
                  </a:lnTo>
                  <a:lnTo>
                    <a:pt x="301" y="372"/>
                  </a:lnTo>
                  <a:lnTo>
                    <a:pt x="302" y="372"/>
                  </a:lnTo>
                  <a:lnTo>
                    <a:pt x="303" y="372"/>
                  </a:lnTo>
                  <a:lnTo>
                    <a:pt x="304" y="372"/>
                  </a:lnTo>
                  <a:lnTo>
                    <a:pt x="304" y="370"/>
                  </a:lnTo>
                  <a:lnTo>
                    <a:pt x="305" y="370"/>
                  </a:lnTo>
                  <a:lnTo>
                    <a:pt x="306" y="370"/>
                  </a:lnTo>
                  <a:lnTo>
                    <a:pt x="307" y="368"/>
                  </a:lnTo>
                  <a:lnTo>
                    <a:pt x="308" y="368"/>
                  </a:lnTo>
                  <a:lnTo>
                    <a:pt x="309" y="367"/>
                  </a:lnTo>
                  <a:lnTo>
                    <a:pt x="311" y="364"/>
                  </a:lnTo>
                  <a:lnTo>
                    <a:pt x="312" y="363"/>
                  </a:lnTo>
                  <a:lnTo>
                    <a:pt x="313" y="361"/>
                  </a:lnTo>
                  <a:lnTo>
                    <a:pt x="314" y="360"/>
                  </a:lnTo>
                  <a:lnTo>
                    <a:pt x="314" y="361"/>
                  </a:lnTo>
                  <a:lnTo>
                    <a:pt x="315" y="359"/>
                  </a:lnTo>
                  <a:lnTo>
                    <a:pt x="315" y="360"/>
                  </a:lnTo>
                  <a:lnTo>
                    <a:pt x="316" y="361"/>
                  </a:lnTo>
                  <a:lnTo>
                    <a:pt x="318" y="361"/>
                  </a:lnTo>
                  <a:lnTo>
                    <a:pt x="318" y="360"/>
                  </a:lnTo>
                  <a:lnTo>
                    <a:pt x="318" y="358"/>
                  </a:lnTo>
                  <a:lnTo>
                    <a:pt x="320" y="359"/>
                  </a:lnTo>
                  <a:lnTo>
                    <a:pt x="321" y="358"/>
                  </a:lnTo>
                  <a:lnTo>
                    <a:pt x="322" y="358"/>
                  </a:lnTo>
                  <a:lnTo>
                    <a:pt x="322" y="358"/>
                  </a:lnTo>
                  <a:lnTo>
                    <a:pt x="324" y="358"/>
                  </a:lnTo>
                  <a:lnTo>
                    <a:pt x="325" y="356"/>
                  </a:lnTo>
                  <a:lnTo>
                    <a:pt x="326" y="357"/>
                  </a:lnTo>
                  <a:lnTo>
                    <a:pt x="327" y="356"/>
                  </a:lnTo>
                  <a:lnTo>
                    <a:pt x="328" y="356"/>
                  </a:lnTo>
                  <a:lnTo>
                    <a:pt x="329" y="355"/>
                  </a:lnTo>
                  <a:lnTo>
                    <a:pt x="332" y="354"/>
                  </a:lnTo>
                  <a:lnTo>
                    <a:pt x="334" y="352"/>
                  </a:lnTo>
                  <a:lnTo>
                    <a:pt x="335" y="353"/>
                  </a:lnTo>
                  <a:lnTo>
                    <a:pt x="336" y="352"/>
                  </a:lnTo>
                  <a:lnTo>
                    <a:pt x="338" y="352"/>
                  </a:lnTo>
                  <a:lnTo>
                    <a:pt x="339" y="351"/>
                  </a:lnTo>
                  <a:lnTo>
                    <a:pt x="338" y="351"/>
                  </a:lnTo>
                  <a:lnTo>
                    <a:pt x="336" y="350"/>
                  </a:lnTo>
                  <a:lnTo>
                    <a:pt x="336" y="350"/>
                  </a:lnTo>
                  <a:lnTo>
                    <a:pt x="337" y="349"/>
                  </a:lnTo>
                  <a:lnTo>
                    <a:pt x="336" y="348"/>
                  </a:lnTo>
                  <a:lnTo>
                    <a:pt x="336" y="347"/>
                  </a:lnTo>
                  <a:lnTo>
                    <a:pt x="334" y="348"/>
                  </a:lnTo>
                  <a:lnTo>
                    <a:pt x="332" y="347"/>
                  </a:lnTo>
                  <a:lnTo>
                    <a:pt x="332" y="348"/>
                  </a:lnTo>
                  <a:lnTo>
                    <a:pt x="332" y="346"/>
                  </a:lnTo>
                  <a:lnTo>
                    <a:pt x="331" y="345"/>
                  </a:lnTo>
                  <a:lnTo>
                    <a:pt x="328" y="347"/>
                  </a:lnTo>
                  <a:lnTo>
                    <a:pt x="325" y="347"/>
                  </a:lnTo>
                  <a:lnTo>
                    <a:pt x="324" y="346"/>
                  </a:lnTo>
                  <a:lnTo>
                    <a:pt x="320" y="346"/>
                  </a:lnTo>
                  <a:lnTo>
                    <a:pt x="318" y="344"/>
                  </a:lnTo>
                  <a:lnTo>
                    <a:pt x="316" y="344"/>
                  </a:lnTo>
                  <a:lnTo>
                    <a:pt x="315" y="344"/>
                  </a:lnTo>
                  <a:lnTo>
                    <a:pt x="315" y="343"/>
                  </a:lnTo>
                  <a:lnTo>
                    <a:pt x="316" y="342"/>
                  </a:lnTo>
                  <a:lnTo>
                    <a:pt x="316" y="342"/>
                  </a:lnTo>
                  <a:lnTo>
                    <a:pt x="313" y="340"/>
                  </a:lnTo>
                  <a:lnTo>
                    <a:pt x="310" y="340"/>
                  </a:lnTo>
                  <a:lnTo>
                    <a:pt x="310" y="340"/>
                  </a:lnTo>
                  <a:lnTo>
                    <a:pt x="310" y="339"/>
                  </a:lnTo>
                  <a:lnTo>
                    <a:pt x="308" y="338"/>
                  </a:lnTo>
                  <a:lnTo>
                    <a:pt x="308" y="336"/>
                  </a:lnTo>
                  <a:lnTo>
                    <a:pt x="308" y="335"/>
                  </a:lnTo>
                  <a:lnTo>
                    <a:pt x="307" y="334"/>
                  </a:lnTo>
                  <a:lnTo>
                    <a:pt x="308" y="330"/>
                  </a:lnTo>
                  <a:lnTo>
                    <a:pt x="305" y="330"/>
                  </a:lnTo>
                  <a:lnTo>
                    <a:pt x="304" y="330"/>
                  </a:lnTo>
                  <a:lnTo>
                    <a:pt x="304" y="330"/>
                  </a:lnTo>
                  <a:lnTo>
                    <a:pt x="306" y="328"/>
                  </a:lnTo>
                  <a:lnTo>
                    <a:pt x="308" y="324"/>
                  </a:lnTo>
                  <a:lnTo>
                    <a:pt x="308" y="322"/>
                  </a:lnTo>
                  <a:lnTo>
                    <a:pt x="307" y="322"/>
                  </a:lnTo>
                  <a:lnTo>
                    <a:pt x="306" y="322"/>
                  </a:lnTo>
                  <a:lnTo>
                    <a:pt x="306" y="321"/>
                  </a:lnTo>
                  <a:lnTo>
                    <a:pt x="306" y="321"/>
                  </a:lnTo>
                  <a:lnTo>
                    <a:pt x="301" y="323"/>
                  </a:lnTo>
                  <a:lnTo>
                    <a:pt x="300" y="322"/>
                  </a:lnTo>
                  <a:lnTo>
                    <a:pt x="300" y="320"/>
                  </a:lnTo>
                  <a:lnTo>
                    <a:pt x="296" y="319"/>
                  </a:lnTo>
                  <a:lnTo>
                    <a:pt x="294" y="319"/>
                  </a:lnTo>
                  <a:lnTo>
                    <a:pt x="294" y="319"/>
                  </a:lnTo>
                  <a:lnTo>
                    <a:pt x="296" y="318"/>
                  </a:lnTo>
                  <a:lnTo>
                    <a:pt x="300" y="317"/>
                  </a:lnTo>
                  <a:lnTo>
                    <a:pt x="302" y="318"/>
                  </a:lnTo>
                  <a:lnTo>
                    <a:pt x="304" y="318"/>
                  </a:lnTo>
                  <a:lnTo>
                    <a:pt x="307" y="318"/>
                  </a:lnTo>
                  <a:lnTo>
                    <a:pt x="310" y="314"/>
                  </a:lnTo>
                  <a:lnTo>
                    <a:pt x="312" y="313"/>
                  </a:lnTo>
                  <a:lnTo>
                    <a:pt x="312" y="310"/>
                  </a:lnTo>
                  <a:lnTo>
                    <a:pt x="311" y="310"/>
                  </a:lnTo>
                  <a:lnTo>
                    <a:pt x="312" y="309"/>
                  </a:lnTo>
                  <a:lnTo>
                    <a:pt x="312" y="310"/>
                  </a:lnTo>
                  <a:lnTo>
                    <a:pt x="312" y="307"/>
                  </a:lnTo>
                  <a:lnTo>
                    <a:pt x="310" y="306"/>
                  </a:lnTo>
                  <a:lnTo>
                    <a:pt x="306" y="304"/>
                  </a:lnTo>
                  <a:lnTo>
                    <a:pt x="302" y="304"/>
                  </a:lnTo>
                  <a:lnTo>
                    <a:pt x="300" y="304"/>
                  </a:lnTo>
                  <a:lnTo>
                    <a:pt x="298" y="304"/>
                  </a:lnTo>
                  <a:lnTo>
                    <a:pt x="293" y="305"/>
                  </a:lnTo>
                  <a:lnTo>
                    <a:pt x="285" y="308"/>
                  </a:lnTo>
                  <a:lnTo>
                    <a:pt x="280" y="312"/>
                  </a:lnTo>
                  <a:lnTo>
                    <a:pt x="278" y="312"/>
                  </a:lnTo>
                  <a:lnTo>
                    <a:pt x="277" y="313"/>
                  </a:lnTo>
                  <a:lnTo>
                    <a:pt x="276" y="314"/>
                  </a:lnTo>
                  <a:lnTo>
                    <a:pt x="274" y="315"/>
                  </a:lnTo>
                  <a:lnTo>
                    <a:pt x="274" y="315"/>
                  </a:lnTo>
                  <a:lnTo>
                    <a:pt x="270" y="318"/>
                  </a:lnTo>
                  <a:lnTo>
                    <a:pt x="269" y="320"/>
                  </a:lnTo>
                  <a:lnTo>
                    <a:pt x="267" y="324"/>
                  </a:lnTo>
                  <a:lnTo>
                    <a:pt x="266" y="325"/>
                  </a:lnTo>
                  <a:lnTo>
                    <a:pt x="264" y="326"/>
                  </a:lnTo>
                  <a:lnTo>
                    <a:pt x="263" y="328"/>
                  </a:lnTo>
                  <a:lnTo>
                    <a:pt x="260" y="331"/>
                  </a:lnTo>
                  <a:lnTo>
                    <a:pt x="260" y="332"/>
                  </a:lnTo>
                  <a:lnTo>
                    <a:pt x="260" y="332"/>
                  </a:lnTo>
                  <a:lnTo>
                    <a:pt x="258" y="333"/>
                  </a:lnTo>
                  <a:lnTo>
                    <a:pt x="256" y="334"/>
                  </a:lnTo>
                  <a:lnTo>
                    <a:pt x="256" y="333"/>
                  </a:lnTo>
                  <a:lnTo>
                    <a:pt x="260" y="329"/>
                  </a:lnTo>
                  <a:lnTo>
                    <a:pt x="263" y="326"/>
                  </a:lnTo>
                  <a:lnTo>
                    <a:pt x="264" y="326"/>
                  </a:lnTo>
                  <a:lnTo>
                    <a:pt x="267" y="320"/>
                  </a:lnTo>
                  <a:lnTo>
                    <a:pt x="267" y="317"/>
                  </a:lnTo>
                  <a:lnTo>
                    <a:pt x="268" y="317"/>
                  </a:lnTo>
                  <a:lnTo>
                    <a:pt x="270" y="316"/>
                  </a:lnTo>
                  <a:lnTo>
                    <a:pt x="274" y="309"/>
                  </a:lnTo>
                  <a:lnTo>
                    <a:pt x="276" y="308"/>
                  </a:lnTo>
                  <a:lnTo>
                    <a:pt x="279" y="306"/>
                  </a:lnTo>
                  <a:lnTo>
                    <a:pt x="279" y="305"/>
                  </a:lnTo>
                  <a:lnTo>
                    <a:pt x="280" y="305"/>
                  </a:lnTo>
                  <a:lnTo>
                    <a:pt x="281" y="304"/>
                  </a:lnTo>
                  <a:lnTo>
                    <a:pt x="287" y="303"/>
                  </a:lnTo>
                  <a:lnTo>
                    <a:pt x="288" y="303"/>
                  </a:lnTo>
                  <a:lnTo>
                    <a:pt x="288" y="300"/>
                  </a:lnTo>
                  <a:lnTo>
                    <a:pt x="290" y="297"/>
                  </a:lnTo>
                  <a:lnTo>
                    <a:pt x="291" y="295"/>
                  </a:lnTo>
                  <a:lnTo>
                    <a:pt x="292" y="294"/>
                  </a:lnTo>
                  <a:lnTo>
                    <a:pt x="292" y="294"/>
                  </a:lnTo>
                  <a:lnTo>
                    <a:pt x="293" y="293"/>
                  </a:lnTo>
                  <a:lnTo>
                    <a:pt x="294" y="293"/>
                  </a:lnTo>
                  <a:lnTo>
                    <a:pt x="295" y="292"/>
                  </a:lnTo>
                  <a:lnTo>
                    <a:pt x="296" y="292"/>
                  </a:lnTo>
                  <a:lnTo>
                    <a:pt x="298" y="292"/>
                  </a:lnTo>
                  <a:lnTo>
                    <a:pt x="298" y="291"/>
                  </a:lnTo>
                  <a:lnTo>
                    <a:pt x="300" y="292"/>
                  </a:lnTo>
                  <a:lnTo>
                    <a:pt x="303" y="291"/>
                  </a:lnTo>
                  <a:lnTo>
                    <a:pt x="305" y="291"/>
                  </a:lnTo>
                  <a:lnTo>
                    <a:pt x="306" y="292"/>
                  </a:lnTo>
                  <a:lnTo>
                    <a:pt x="310" y="290"/>
                  </a:lnTo>
                  <a:lnTo>
                    <a:pt x="314" y="291"/>
                  </a:lnTo>
                  <a:lnTo>
                    <a:pt x="315" y="291"/>
                  </a:lnTo>
                  <a:lnTo>
                    <a:pt x="320" y="292"/>
                  </a:lnTo>
                  <a:lnTo>
                    <a:pt x="322" y="291"/>
                  </a:lnTo>
                  <a:lnTo>
                    <a:pt x="329" y="291"/>
                  </a:lnTo>
                  <a:lnTo>
                    <a:pt x="332" y="292"/>
                  </a:lnTo>
                  <a:lnTo>
                    <a:pt x="333" y="292"/>
                  </a:lnTo>
                  <a:lnTo>
                    <a:pt x="333" y="293"/>
                  </a:lnTo>
                  <a:lnTo>
                    <a:pt x="334" y="294"/>
                  </a:lnTo>
                  <a:lnTo>
                    <a:pt x="338" y="292"/>
                  </a:lnTo>
                  <a:lnTo>
                    <a:pt x="344" y="291"/>
                  </a:lnTo>
                  <a:lnTo>
                    <a:pt x="345" y="290"/>
                  </a:lnTo>
                  <a:lnTo>
                    <a:pt x="346" y="289"/>
                  </a:lnTo>
                  <a:lnTo>
                    <a:pt x="345" y="291"/>
                  </a:lnTo>
                  <a:lnTo>
                    <a:pt x="346" y="292"/>
                  </a:lnTo>
                  <a:lnTo>
                    <a:pt x="347" y="292"/>
                  </a:lnTo>
                  <a:lnTo>
                    <a:pt x="348" y="291"/>
                  </a:lnTo>
                  <a:lnTo>
                    <a:pt x="350" y="289"/>
                  </a:lnTo>
                  <a:lnTo>
                    <a:pt x="352" y="288"/>
                  </a:lnTo>
                  <a:lnTo>
                    <a:pt x="354" y="284"/>
                  </a:lnTo>
                  <a:lnTo>
                    <a:pt x="356" y="281"/>
                  </a:lnTo>
                  <a:lnTo>
                    <a:pt x="356" y="282"/>
                  </a:lnTo>
                  <a:lnTo>
                    <a:pt x="358" y="279"/>
                  </a:lnTo>
                  <a:lnTo>
                    <a:pt x="360" y="278"/>
                  </a:lnTo>
                  <a:lnTo>
                    <a:pt x="364" y="277"/>
                  </a:lnTo>
                  <a:lnTo>
                    <a:pt x="367" y="276"/>
                  </a:lnTo>
                  <a:lnTo>
                    <a:pt x="370" y="276"/>
                  </a:lnTo>
                  <a:lnTo>
                    <a:pt x="372" y="276"/>
                  </a:lnTo>
                  <a:lnTo>
                    <a:pt x="373" y="276"/>
                  </a:lnTo>
                  <a:lnTo>
                    <a:pt x="374" y="275"/>
                  </a:lnTo>
                  <a:lnTo>
                    <a:pt x="377" y="272"/>
                  </a:lnTo>
                  <a:lnTo>
                    <a:pt x="380" y="270"/>
                  </a:lnTo>
                  <a:lnTo>
                    <a:pt x="381" y="268"/>
                  </a:lnTo>
                  <a:lnTo>
                    <a:pt x="382" y="267"/>
                  </a:lnTo>
                  <a:lnTo>
                    <a:pt x="382" y="266"/>
                  </a:lnTo>
                  <a:lnTo>
                    <a:pt x="380" y="26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5" name="Freeform 281"/>
            <p:cNvSpPr>
              <a:spLocks/>
            </p:cNvSpPr>
            <p:nvPr/>
          </p:nvSpPr>
          <p:spPr bwMode="auto">
            <a:xfrm>
              <a:off x="1468438" y="3527425"/>
              <a:ext cx="20638" cy="26987"/>
            </a:xfrm>
            <a:custGeom>
              <a:avLst/>
              <a:gdLst>
                <a:gd name="T0" fmla="*/ 13 w 13"/>
                <a:gd name="T1" fmla="*/ 10 h 17"/>
                <a:gd name="T2" fmla="*/ 11 w 13"/>
                <a:gd name="T3" fmla="*/ 9 h 17"/>
                <a:gd name="T4" fmla="*/ 11 w 13"/>
                <a:gd name="T5" fmla="*/ 11 h 17"/>
                <a:gd name="T6" fmla="*/ 10 w 13"/>
                <a:gd name="T7" fmla="*/ 10 h 17"/>
                <a:gd name="T8" fmla="*/ 7 w 13"/>
                <a:gd name="T9" fmla="*/ 11 h 17"/>
                <a:gd name="T10" fmla="*/ 7 w 13"/>
                <a:gd name="T11" fmla="*/ 11 h 17"/>
                <a:gd name="T12" fmla="*/ 8 w 13"/>
                <a:gd name="T13" fmla="*/ 9 h 17"/>
                <a:gd name="T14" fmla="*/ 7 w 13"/>
                <a:gd name="T15" fmla="*/ 9 h 17"/>
                <a:gd name="T16" fmla="*/ 9 w 13"/>
                <a:gd name="T17" fmla="*/ 6 h 17"/>
                <a:gd name="T18" fmla="*/ 9 w 13"/>
                <a:gd name="T19" fmla="*/ 3 h 17"/>
                <a:gd name="T20" fmla="*/ 9 w 13"/>
                <a:gd name="T21" fmla="*/ 1 h 17"/>
                <a:gd name="T22" fmla="*/ 9 w 13"/>
                <a:gd name="T23" fmla="*/ 1 h 17"/>
                <a:gd name="T24" fmla="*/ 7 w 13"/>
                <a:gd name="T25" fmla="*/ 0 h 17"/>
                <a:gd name="T26" fmla="*/ 7 w 13"/>
                <a:gd name="T27" fmla="*/ 1 h 17"/>
                <a:gd name="T28" fmla="*/ 7 w 13"/>
                <a:gd name="T29" fmla="*/ 0 h 17"/>
                <a:gd name="T30" fmla="*/ 7 w 13"/>
                <a:gd name="T31" fmla="*/ 2 h 17"/>
                <a:gd name="T32" fmla="*/ 5 w 13"/>
                <a:gd name="T33" fmla="*/ 5 h 17"/>
                <a:gd name="T34" fmla="*/ 3 w 13"/>
                <a:gd name="T35" fmla="*/ 7 h 17"/>
                <a:gd name="T36" fmla="*/ 3 w 13"/>
                <a:gd name="T37" fmla="*/ 8 h 17"/>
                <a:gd name="T38" fmla="*/ 1 w 13"/>
                <a:gd name="T39" fmla="*/ 11 h 17"/>
                <a:gd name="T40" fmla="*/ 1 w 13"/>
                <a:gd name="T41" fmla="*/ 11 h 17"/>
                <a:gd name="T42" fmla="*/ 0 w 13"/>
                <a:gd name="T43" fmla="*/ 13 h 17"/>
                <a:gd name="T44" fmla="*/ 0 w 13"/>
                <a:gd name="T45" fmla="*/ 15 h 17"/>
                <a:gd name="T46" fmla="*/ 1 w 13"/>
                <a:gd name="T47" fmla="*/ 16 h 17"/>
                <a:gd name="T48" fmla="*/ 1 w 13"/>
                <a:gd name="T49" fmla="*/ 17 h 17"/>
                <a:gd name="T50" fmla="*/ 3 w 13"/>
                <a:gd name="T51" fmla="*/ 17 h 17"/>
                <a:gd name="T52" fmla="*/ 5 w 13"/>
                <a:gd name="T53" fmla="*/ 17 h 17"/>
                <a:gd name="T54" fmla="*/ 8 w 13"/>
                <a:gd name="T55" fmla="*/ 17 h 17"/>
                <a:gd name="T56" fmla="*/ 11 w 13"/>
                <a:gd name="T57" fmla="*/ 15 h 17"/>
                <a:gd name="T58" fmla="*/ 11 w 13"/>
                <a:gd name="T59" fmla="*/ 14 h 17"/>
                <a:gd name="T60" fmla="*/ 12 w 13"/>
                <a:gd name="T61" fmla="*/ 13 h 17"/>
                <a:gd name="T62" fmla="*/ 13 w 13"/>
                <a:gd name="T63" fmla="*/ 13 h 17"/>
                <a:gd name="T64" fmla="*/ 13 w 13"/>
                <a:gd name="T65" fmla="*/ 12 h 17"/>
                <a:gd name="T66" fmla="*/ 13 w 13"/>
                <a:gd name="T67" fmla="*/ 12 h 17"/>
                <a:gd name="T68" fmla="*/ 13 w 13"/>
                <a:gd name="T6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 h="17">
                  <a:moveTo>
                    <a:pt x="13" y="10"/>
                  </a:moveTo>
                  <a:lnTo>
                    <a:pt x="11" y="9"/>
                  </a:lnTo>
                  <a:lnTo>
                    <a:pt x="11" y="11"/>
                  </a:lnTo>
                  <a:lnTo>
                    <a:pt x="10" y="10"/>
                  </a:lnTo>
                  <a:lnTo>
                    <a:pt x="7" y="11"/>
                  </a:lnTo>
                  <a:lnTo>
                    <a:pt x="7" y="11"/>
                  </a:lnTo>
                  <a:lnTo>
                    <a:pt x="8" y="9"/>
                  </a:lnTo>
                  <a:lnTo>
                    <a:pt x="7" y="9"/>
                  </a:lnTo>
                  <a:lnTo>
                    <a:pt x="9" y="6"/>
                  </a:lnTo>
                  <a:lnTo>
                    <a:pt x="9" y="3"/>
                  </a:lnTo>
                  <a:lnTo>
                    <a:pt x="9" y="1"/>
                  </a:lnTo>
                  <a:lnTo>
                    <a:pt x="9" y="1"/>
                  </a:lnTo>
                  <a:lnTo>
                    <a:pt x="7" y="0"/>
                  </a:lnTo>
                  <a:lnTo>
                    <a:pt x="7" y="1"/>
                  </a:lnTo>
                  <a:lnTo>
                    <a:pt x="7" y="0"/>
                  </a:lnTo>
                  <a:lnTo>
                    <a:pt x="7" y="2"/>
                  </a:lnTo>
                  <a:lnTo>
                    <a:pt x="5" y="5"/>
                  </a:lnTo>
                  <a:lnTo>
                    <a:pt x="3" y="7"/>
                  </a:lnTo>
                  <a:lnTo>
                    <a:pt x="3" y="8"/>
                  </a:lnTo>
                  <a:lnTo>
                    <a:pt x="1" y="11"/>
                  </a:lnTo>
                  <a:lnTo>
                    <a:pt x="1" y="11"/>
                  </a:lnTo>
                  <a:lnTo>
                    <a:pt x="0" y="13"/>
                  </a:lnTo>
                  <a:lnTo>
                    <a:pt x="0" y="15"/>
                  </a:lnTo>
                  <a:lnTo>
                    <a:pt x="1" y="16"/>
                  </a:lnTo>
                  <a:lnTo>
                    <a:pt x="1" y="17"/>
                  </a:lnTo>
                  <a:lnTo>
                    <a:pt x="3" y="17"/>
                  </a:lnTo>
                  <a:lnTo>
                    <a:pt x="5" y="17"/>
                  </a:lnTo>
                  <a:lnTo>
                    <a:pt x="8" y="17"/>
                  </a:lnTo>
                  <a:lnTo>
                    <a:pt x="11" y="15"/>
                  </a:lnTo>
                  <a:lnTo>
                    <a:pt x="11" y="14"/>
                  </a:lnTo>
                  <a:lnTo>
                    <a:pt x="12" y="13"/>
                  </a:lnTo>
                  <a:lnTo>
                    <a:pt x="13" y="13"/>
                  </a:lnTo>
                  <a:lnTo>
                    <a:pt x="13" y="12"/>
                  </a:lnTo>
                  <a:lnTo>
                    <a:pt x="13" y="12"/>
                  </a:lnTo>
                  <a:lnTo>
                    <a:pt x="13" y="1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6" name="Freeform 282"/>
            <p:cNvSpPr>
              <a:spLocks/>
            </p:cNvSpPr>
            <p:nvPr/>
          </p:nvSpPr>
          <p:spPr bwMode="auto">
            <a:xfrm>
              <a:off x="1165226" y="3910013"/>
              <a:ext cx="136525" cy="46037"/>
            </a:xfrm>
            <a:custGeom>
              <a:avLst/>
              <a:gdLst>
                <a:gd name="T0" fmla="*/ 64 w 86"/>
                <a:gd name="T1" fmla="*/ 15 h 29"/>
                <a:gd name="T2" fmla="*/ 68 w 86"/>
                <a:gd name="T3" fmla="*/ 17 h 29"/>
                <a:gd name="T4" fmla="*/ 71 w 86"/>
                <a:gd name="T5" fmla="*/ 18 h 29"/>
                <a:gd name="T6" fmla="*/ 74 w 86"/>
                <a:gd name="T7" fmla="*/ 18 h 29"/>
                <a:gd name="T8" fmla="*/ 74 w 86"/>
                <a:gd name="T9" fmla="*/ 21 h 29"/>
                <a:gd name="T10" fmla="*/ 75 w 86"/>
                <a:gd name="T11" fmla="*/ 21 h 29"/>
                <a:gd name="T12" fmla="*/ 82 w 86"/>
                <a:gd name="T13" fmla="*/ 23 h 29"/>
                <a:gd name="T14" fmla="*/ 86 w 86"/>
                <a:gd name="T15" fmla="*/ 25 h 29"/>
                <a:gd name="T16" fmla="*/ 81 w 86"/>
                <a:gd name="T17" fmla="*/ 28 h 29"/>
                <a:gd name="T18" fmla="*/ 75 w 86"/>
                <a:gd name="T19" fmla="*/ 29 h 29"/>
                <a:gd name="T20" fmla="*/ 65 w 86"/>
                <a:gd name="T21" fmla="*/ 28 h 29"/>
                <a:gd name="T22" fmla="*/ 58 w 86"/>
                <a:gd name="T23" fmla="*/ 29 h 29"/>
                <a:gd name="T24" fmla="*/ 58 w 86"/>
                <a:gd name="T25" fmla="*/ 28 h 29"/>
                <a:gd name="T26" fmla="*/ 63 w 86"/>
                <a:gd name="T27" fmla="*/ 25 h 29"/>
                <a:gd name="T28" fmla="*/ 62 w 86"/>
                <a:gd name="T29" fmla="*/ 23 h 29"/>
                <a:gd name="T30" fmla="*/ 54 w 86"/>
                <a:gd name="T31" fmla="*/ 21 h 29"/>
                <a:gd name="T32" fmla="*/ 51 w 86"/>
                <a:gd name="T33" fmla="*/ 17 h 29"/>
                <a:gd name="T34" fmla="*/ 47 w 86"/>
                <a:gd name="T35" fmla="*/ 14 h 29"/>
                <a:gd name="T36" fmla="*/ 43 w 86"/>
                <a:gd name="T37" fmla="*/ 14 h 29"/>
                <a:gd name="T38" fmla="*/ 36 w 86"/>
                <a:gd name="T39" fmla="*/ 11 h 29"/>
                <a:gd name="T40" fmla="*/ 30 w 86"/>
                <a:gd name="T41" fmla="*/ 9 h 29"/>
                <a:gd name="T42" fmla="*/ 28 w 86"/>
                <a:gd name="T43" fmla="*/ 10 h 29"/>
                <a:gd name="T44" fmla="*/ 24 w 86"/>
                <a:gd name="T45" fmla="*/ 9 h 29"/>
                <a:gd name="T46" fmla="*/ 22 w 86"/>
                <a:gd name="T47" fmla="*/ 7 h 29"/>
                <a:gd name="T48" fmla="*/ 25 w 86"/>
                <a:gd name="T49" fmla="*/ 6 h 29"/>
                <a:gd name="T50" fmla="*/ 24 w 86"/>
                <a:gd name="T51" fmla="*/ 5 h 29"/>
                <a:gd name="T52" fmla="*/ 15 w 86"/>
                <a:gd name="T53" fmla="*/ 5 h 29"/>
                <a:gd name="T54" fmla="*/ 11 w 86"/>
                <a:gd name="T55" fmla="*/ 9 h 29"/>
                <a:gd name="T56" fmla="*/ 7 w 86"/>
                <a:gd name="T57" fmla="*/ 11 h 29"/>
                <a:gd name="T58" fmla="*/ 3 w 86"/>
                <a:gd name="T59" fmla="*/ 13 h 29"/>
                <a:gd name="T60" fmla="*/ 2 w 86"/>
                <a:gd name="T61" fmla="*/ 12 h 29"/>
                <a:gd name="T62" fmla="*/ 2 w 86"/>
                <a:gd name="T63" fmla="*/ 10 h 29"/>
                <a:gd name="T64" fmla="*/ 3 w 86"/>
                <a:gd name="T65" fmla="*/ 9 h 29"/>
                <a:gd name="T66" fmla="*/ 6 w 86"/>
                <a:gd name="T67" fmla="*/ 5 h 29"/>
                <a:gd name="T68" fmla="*/ 11 w 86"/>
                <a:gd name="T69" fmla="*/ 2 h 29"/>
                <a:gd name="T70" fmla="*/ 26 w 86"/>
                <a:gd name="T71" fmla="*/ 0 h 29"/>
                <a:gd name="T72" fmla="*/ 33 w 86"/>
                <a:gd name="T73" fmla="*/ 1 h 29"/>
                <a:gd name="T74" fmla="*/ 38 w 86"/>
                <a:gd name="T75" fmla="*/ 1 h 29"/>
                <a:gd name="T76" fmla="*/ 42 w 86"/>
                <a:gd name="T77" fmla="*/ 5 h 29"/>
                <a:gd name="T78" fmla="*/ 48 w 86"/>
                <a:gd name="T79" fmla="*/ 7 h 29"/>
                <a:gd name="T80" fmla="*/ 51 w 86"/>
                <a:gd name="T81" fmla="*/ 7 h 29"/>
                <a:gd name="T82" fmla="*/ 51 w 86"/>
                <a:gd name="T83" fmla="*/ 9 h 29"/>
                <a:gd name="T84" fmla="*/ 56 w 86"/>
                <a:gd name="T85" fmla="*/ 11 h 29"/>
                <a:gd name="T86" fmla="*/ 62 w 86"/>
                <a:gd name="T87" fmla="*/ 1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6" h="29">
                  <a:moveTo>
                    <a:pt x="62" y="13"/>
                  </a:moveTo>
                  <a:lnTo>
                    <a:pt x="62" y="13"/>
                  </a:lnTo>
                  <a:lnTo>
                    <a:pt x="64" y="15"/>
                  </a:lnTo>
                  <a:lnTo>
                    <a:pt x="66" y="16"/>
                  </a:lnTo>
                  <a:lnTo>
                    <a:pt x="67" y="17"/>
                  </a:lnTo>
                  <a:lnTo>
                    <a:pt x="68" y="17"/>
                  </a:lnTo>
                  <a:lnTo>
                    <a:pt x="69" y="17"/>
                  </a:lnTo>
                  <a:lnTo>
                    <a:pt x="69" y="17"/>
                  </a:lnTo>
                  <a:lnTo>
                    <a:pt x="71" y="18"/>
                  </a:lnTo>
                  <a:lnTo>
                    <a:pt x="72" y="18"/>
                  </a:lnTo>
                  <a:lnTo>
                    <a:pt x="73" y="18"/>
                  </a:lnTo>
                  <a:lnTo>
                    <a:pt x="74" y="18"/>
                  </a:lnTo>
                  <a:lnTo>
                    <a:pt x="74" y="19"/>
                  </a:lnTo>
                  <a:lnTo>
                    <a:pt x="74" y="19"/>
                  </a:lnTo>
                  <a:lnTo>
                    <a:pt x="74" y="21"/>
                  </a:lnTo>
                  <a:lnTo>
                    <a:pt x="74" y="21"/>
                  </a:lnTo>
                  <a:lnTo>
                    <a:pt x="74" y="21"/>
                  </a:lnTo>
                  <a:lnTo>
                    <a:pt x="75" y="21"/>
                  </a:lnTo>
                  <a:lnTo>
                    <a:pt x="80" y="21"/>
                  </a:lnTo>
                  <a:lnTo>
                    <a:pt x="81" y="21"/>
                  </a:lnTo>
                  <a:lnTo>
                    <a:pt x="82" y="23"/>
                  </a:lnTo>
                  <a:lnTo>
                    <a:pt x="82" y="23"/>
                  </a:lnTo>
                  <a:lnTo>
                    <a:pt x="84" y="25"/>
                  </a:lnTo>
                  <a:lnTo>
                    <a:pt x="86" y="25"/>
                  </a:lnTo>
                  <a:lnTo>
                    <a:pt x="86" y="25"/>
                  </a:lnTo>
                  <a:lnTo>
                    <a:pt x="86" y="26"/>
                  </a:lnTo>
                  <a:lnTo>
                    <a:pt x="81" y="28"/>
                  </a:lnTo>
                  <a:lnTo>
                    <a:pt x="79" y="29"/>
                  </a:lnTo>
                  <a:lnTo>
                    <a:pt x="77" y="29"/>
                  </a:lnTo>
                  <a:lnTo>
                    <a:pt x="75" y="29"/>
                  </a:lnTo>
                  <a:lnTo>
                    <a:pt x="74" y="29"/>
                  </a:lnTo>
                  <a:lnTo>
                    <a:pt x="72" y="28"/>
                  </a:lnTo>
                  <a:lnTo>
                    <a:pt x="65" y="28"/>
                  </a:lnTo>
                  <a:lnTo>
                    <a:pt x="62" y="29"/>
                  </a:lnTo>
                  <a:lnTo>
                    <a:pt x="60" y="29"/>
                  </a:lnTo>
                  <a:lnTo>
                    <a:pt x="58" y="29"/>
                  </a:lnTo>
                  <a:lnTo>
                    <a:pt x="58" y="29"/>
                  </a:lnTo>
                  <a:lnTo>
                    <a:pt x="58" y="29"/>
                  </a:lnTo>
                  <a:lnTo>
                    <a:pt x="58" y="28"/>
                  </a:lnTo>
                  <a:lnTo>
                    <a:pt x="60" y="27"/>
                  </a:lnTo>
                  <a:lnTo>
                    <a:pt x="61" y="25"/>
                  </a:lnTo>
                  <a:lnTo>
                    <a:pt x="63" y="25"/>
                  </a:lnTo>
                  <a:lnTo>
                    <a:pt x="63" y="24"/>
                  </a:lnTo>
                  <a:lnTo>
                    <a:pt x="63" y="23"/>
                  </a:lnTo>
                  <a:lnTo>
                    <a:pt x="62" y="23"/>
                  </a:lnTo>
                  <a:lnTo>
                    <a:pt x="60" y="22"/>
                  </a:lnTo>
                  <a:lnTo>
                    <a:pt x="55" y="22"/>
                  </a:lnTo>
                  <a:lnTo>
                    <a:pt x="54" y="21"/>
                  </a:lnTo>
                  <a:lnTo>
                    <a:pt x="53" y="20"/>
                  </a:lnTo>
                  <a:lnTo>
                    <a:pt x="52" y="19"/>
                  </a:lnTo>
                  <a:lnTo>
                    <a:pt x="51" y="17"/>
                  </a:lnTo>
                  <a:lnTo>
                    <a:pt x="51" y="16"/>
                  </a:lnTo>
                  <a:lnTo>
                    <a:pt x="50" y="15"/>
                  </a:lnTo>
                  <a:lnTo>
                    <a:pt x="47" y="14"/>
                  </a:lnTo>
                  <a:lnTo>
                    <a:pt x="44" y="14"/>
                  </a:lnTo>
                  <a:lnTo>
                    <a:pt x="44" y="14"/>
                  </a:lnTo>
                  <a:lnTo>
                    <a:pt x="43" y="14"/>
                  </a:lnTo>
                  <a:lnTo>
                    <a:pt x="40" y="13"/>
                  </a:lnTo>
                  <a:lnTo>
                    <a:pt x="38" y="12"/>
                  </a:lnTo>
                  <a:lnTo>
                    <a:pt x="36" y="11"/>
                  </a:lnTo>
                  <a:lnTo>
                    <a:pt x="34" y="10"/>
                  </a:lnTo>
                  <a:lnTo>
                    <a:pt x="31" y="10"/>
                  </a:lnTo>
                  <a:lnTo>
                    <a:pt x="30" y="9"/>
                  </a:lnTo>
                  <a:lnTo>
                    <a:pt x="30" y="9"/>
                  </a:lnTo>
                  <a:lnTo>
                    <a:pt x="29" y="10"/>
                  </a:lnTo>
                  <a:lnTo>
                    <a:pt x="28" y="10"/>
                  </a:lnTo>
                  <a:lnTo>
                    <a:pt x="27" y="9"/>
                  </a:lnTo>
                  <a:lnTo>
                    <a:pt x="26" y="9"/>
                  </a:lnTo>
                  <a:lnTo>
                    <a:pt x="24" y="9"/>
                  </a:lnTo>
                  <a:lnTo>
                    <a:pt x="23" y="9"/>
                  </a:lnTo>
                  <a:lnTo>
                    <a:pt x="22" y="9"/>
                  </a:lnTo>
                  <a:lnTo>
                    <a:pt x="22" y="7"/>
                  </a:lnTo>
                  <a:lnTo>
                    <a:pt x="22" y="7"/>
                  </a:lnTo>
                  <a:lnTo>
                    <a:pt x="25" y="7"/>
                  </a:lnTo>
                  <a:lnTo>
                    <a:pt x="25" y="6"/>
                  </a:lnTo>
                  <a:lnTo>
                    <a:pt x="25" y="5"/>
                  </a:lnTo>
                  <a:lnTo>
                    <a:pt x="24" y="5"/>
                  </a:lnTo>
                  <a:lnTo>
                    <a:pt x="24" y="5"/>
                  </a:lnTo>
                  <a:lnTo>
                    <a:pt x="18" y="5"/>
                  </a:lnTo>
                  <a:lnTo>
                    <a:pt x="16" y="5"/>
                  </a:lnTo>
                  <a:lnTo>
                    <a:pt x="15" y="5"/>
                  </a:lnTo>
                  <a:lnTo>
                    <a:pt x="14" y="7"/>
                  </a:lnTo>
                  <a:lnTo>
                    <a:pt x="13" y="8"/>
                  </a:lnTo>
                  <a:lnTo>
                    <a:pt x="11" y="9"/>
                  </a:lnTo>
                  <a:lnTo>
                    <a:pt x="9" y="9"/>
                  </a:lnTo>
                  <a:lnTo>
                    <a:pt x="8" y="9"/>
                  </a:lnTo>
                  <a:lnTo>
                    <a:pt x="7" y="11"/>
                  </a:lnTo>
                  <a:lnTo>
                    <a:pt x="6" y="11"/>
                  </a:lnTo>
                  <a:lnTo>
                    <a:pt x="5" y="11"/>
                  </a:lnTo>
                  <a:lnTo>
                    <a:pt x="3" y="13"/>
                  </a:lnTo>
                  <a:lnTo>
                    <a:pt x="2" y="13"/>
                  </a:lnTo>
                  <a:lnTo>
                    <a:pt x="2" y="12"/>
                  </a:lnTo>
                  <a:lnTo>
                    <a:pt x="2" y="12"/>
                  </a:lnTo>
                  <a:lnTo>
                    <a:pt x="0" y="12"/>
                  </a:lnTo>
                  <a:lnTo>
                    <a:pt x="0" y="11"/>
                  </a:lnTo>
                  <a:lnTo>
                    <a:pt x="2" y="10"/>
                  </a:lnTo>
                  <a:lnTo>
                    <a:pt x="3" y="10"/>
                  </a:lnTo>
                  <a:lnTo>
                    <a:pt x="3" y="10"/>
                  </a:lnTo>
                  <a:lnTo>
                    <a:pt x="3" y="9"/>
                  </a:lnTo>
                  <a:lnTo>
                    <a:pt x="3" y="7"/>
                  </a:lnTo>
                  <a:lnTo>
                    <a:pt x="4" y="6"/>
                  </a:lnTo>
                  <a:lnTo>
                    <a:pt x="6" y="5"/>
                  </a:lnTo>
                  <a:lnTo>
                    <a:pt x="8" y="3"/>
                  </a:lnTo>
                  <a:lnTo>
                    <a:pt x="9" y="3"/>
                  </a:lnTo>
                  <a:lnTo>
                    <a:pt x="11" y="2"/>
                  </a:lnTo>
                  <a:lnTo>
                    <a:pt x="17" y="1"/>
                  </a:lnTo>
                  <a:lnTo>
                    <a:pt x="19" y="0"/>
                  </a:lnTo>
                  <a:lnTo>
                    <a:pt x="26" y="0"/>
                  </a:lnTo>
                  <a:lnTo>
                    <a:pt x="28" y="1"/>
                  </a:lnTo>
                  <a:lnTo>
                    <a:pt x="32" y="1"/>
                  </a:lnTo>
                  <a:lnTo>
                    <a:pt x="33" y="1"/>
                  </a:lnTo>
                  <a:lnTo>
                    <a:pt x="34" y="1"/>
                  </a:lnTo>
                  <a:lnTo>
                    <a:pt x="35" y="2"/>
                  </a:lnTo>
                  <a:lnTo>
                    <a:pt x="38" y="1"/>
                  </a:lnTo>
                  <a:lnTo>
                    <a:pt x="39" y="2"/>
                  </a:lnTo>
                  <a:lnTo>
                    <a:pt x="42" y="4"/>
                  </a:lnTo>
                  <a:lnTo>
                    <a:pt x="42" y="5"/>
                  </a:lnTo>
                  <a:lnTo>
                    <a:pt x="44" y="6"/>
                  </a:lnTo>
                  <a:lnTo>
                    <a:pt x="45" y="7"/>
                  </a:lnTo>
                  <a:lnTo>
                    <a:pt x="48" y="7"/>
                  </a:lnTo>
                  <a:lnTo>
                    <a:pt x="49" y="7"/>
                  </a:lnTo>
                  <a:lnTo>
                    <a:pt x="50" y="7"/>
                  </a:lnTo>
                  <a:lnTo>
                    <a:pt x="51" y="7"/>
                  </a:lnTo>
                  <a:lnTo>
                    <a:pt x="50" y="7"/>
                  </a:lnTo>
                  <a:lnTo>
                    <a:pt x="50" y="8"/>
                  </a:lnTo>
                  <a:lnTo>
                    <a:pt x="51" y="9"/>
                  </a:lnTo>
                  <a:lnTo>
                    <a:pt x="53" y="9"/>
                  </a:lnTo>
                  <a:lnTo>
                    <a:pt x="54" y="9"/>
                  </a:lnTo>
                  <a:lnTo>
                    <a:pt x="56" y="11"/>
                  </a:lnTo>
                  <a:lnTo>
                    <a:pt x="58" y="12"/>
                  </a:lnTo>
                  <a:lnTo>
                    <a:pt x="60" y="13"/>
                  </a:lnTo>
                  <a:lnTo>
                    <a:pt x="62" y="1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7" name="Freeform 283"/>
            <p:cNvSpPr>
              <a:spLocks/>
            </p:cNvSpPr>
            <p:nvPr/>
          </p:nvSpPr>
          <p:spPr bwMode="auto">
            <a:xfrm>
              <a:off x="1185863" y="3927475"/>
              <a:ext cx="7938" cy="6350"/>
            </a:xfrm>
            <a:custGeom>
              <a:avLst/>
              <a:gdLst>
                <a:gd name="T0" fmla="*/ 3 w 5"/>
                <a:gd name="T1" fmla="*/ 0 h 4"/>
                <a:gd name="T2" fmla="*/ 4 w 5"/>
                <a:gd name="T3" fmla="*/ 1 h 4"/>
                <a:gd name="T4" fmla="*/ 4 w 5"/>
                <a:gd name="T5" fmla="*/ 2 h 4"/>
                <a:gd name="T6" fmla="*/ 5 w 5"/>
                <a:gd name="T7" fmla="*/ 4 h 4"/>
                <a:gd name="T8" fmla="*/ 2 w 5"/>
                <a:gd name="T9" fmla="*/ 4 h 4"/>
                <a:gd name="T10" fmla="*/ 1 w 5"/>
                <a:gd name="T11" fmla="*/ 4 h 4"/>
                <a:gd name="T12" fmla="*/ 1 w 5"/>
                <a:gd name="T13" fmla="*/ 4 h 4"/>
                <a:gd name="T14" fmla="*/ 1 w 5"/>
                <a:gd name="T15" fmla="*/ 4 h 4"/>
                <a:gd name="T16" fmla="*/ 0 w 5"/>
                <a:gd name="T17" fmla="*/ 3 h 4"/>
                <a:gd name="T18" fmla="*/ 1 w 5"/>
                <a:gd name="T19" fmla="*/ 4 h 4"/>
                <a:gd name="T20" fmla="*/ 2 w 5"/>
                <a:gd name="T21" fmla="*/ 2 h 4"/>
                <a:gd name="T22" fmla="*/ 1 w 5"/>
                <a:gd name="T23" fmla="*/ 2 h 4"/>
                <a:gd name="T24" fmla="*/ 1 w 5"/>
                <a:gd name="T25" fmla="*/ 1 h 4"/>
                <a:gd name="T26" fmla="*/ 1 w 5"/>
                <a:gd name="T27" fmla="*/ 0 h 4"/>
                <a:gd name="T28" fmla="*/ 3 w 5"/>
                <a:gd name="T29" fmla="*/ 0 h 4"/>
                <a:gd name="T30" fmla="*/ 3 w 5"/>
                <a:gd name="T31" fmla="*/ 0 h 4"/>
                <a:gd name="T32" fmla="*/ 3 w 5"/>
                <a:gd name="T33" fmla="*/ 0 h 4"/>
                <a:gd name="T34" fmla="*/ 3 w 5"/>
                <a:gd name="T3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 h="4">
                  <a:moveTo>
                    <a:pt x="3" y="0"/>
                  </a:moveTo>
                  <a:lnTo>
                    <a:pt x="4" y="1"/>
                  </a:lnTo>
                  <a:lnTo>
                    <a:pt x="4" y="2"/>
                  </a:lnTo>
                  <a:lnTo>
                    <a:pt x="5" y="4"/>
                  </a:lnTo>
                  <a:lnTo>
                    <a:pt x="2" y="4"/>
                  </a:lnTo>
                  <a:lnTo>
                    <a:pt x="1" y="4"/>
                  </a:lnTo>
                  <a:lnTo>
                    <a:pt x="1" y="4"/>
                  </a:lnTo>
                  <a:lnTo>
                    <a:pt x="1" y="4"/>
                  </a:lnTo>
                  <a:lnTo>
                    <a:pt x="0" y="3"/>
                  </a:lnTo>
                  <a:lnTo>
                    <a:pt x="1" y="4"/>
                  </a:lnTo>
                  <a:lnTo>
                    <a:pt x="2" y="2"/>
                  </a:lnTo>
                  <a:lnTo>
                    <a:pt x="1" y="2"/>
                  </a:lnTo>
                  <a:lnTo>
                    <a:pt x="1" y="1"/>
                  </a:lnTo>
                  <a:lnTo>
                    <a:pt x="1" y="0"/>
                  </a:lnTo>
                  <a:lnTo>
                    <a:pt x="3" y="0"/>
                  </a:lnTo>
                  <a:lnTo>
                    <a:pt x="3" y="0"/>
                  </a:lnTo>
                  <a:lnTo>
                    <a:pt x="3" y="0"/>
                  </a:lnTo>
                  <a:lnTo>
                    <a:pt x="3"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8" name="Freeform 284"/>
            <p:cNvSpPr>
              <a:spLocks/>
            </p:cNvSpPr>
            <p:nvPr/>
          </p:nvSpPr>
          <p:spPr bwMode="auto">
            <a:xfrm>
              <a:off x="1244601" y="3917950"/>
              <a:ext cx="12700" cy="9525"/>
            </a:xfrm>
            <a:custGeom>
              <a:avLst/>
              <a:gdLst>
                <a:gd name="T0" fmla="*/ 6 w 8"/>
                <a:gd name="T1" fmla="*/ 3 h 6"/>
                <a:gd name="T2" fmla="*/ 8 w 8"/>
                <a:gd name="T3" fmla="*/ 4 h 6"/>
                <a:gd name="T4" fmla="*/ 8 w 8"/>
                <a:gd name="T5" fmla="*/ 4 h 6"/>
                <a:gd name="T6" fmla="*/ 8 w 8"/>
                <a:gd name="T7" fmla="*/ 6 h 6"/>
                <a:gd name="T8" fmla="*/ 7 w 8"/>
                <a:gd name="T9" fmla="*/ 6 h 6"/>
                <a:gd name="T10" fmla="*/ 6 w 8"/>
                <a:gd name="T11" fmla="*/ 4 h 6"/>
                <a:gd name="T12" fmla="*/ 4 w 8"/>
                <a:gd name="T13" fmla="*/ 3 h 6"/>
                <a:gd name="T14" fmla="*/ 4 w 8"/>
                <a:gd name="T15" fmla="*/ 2 h 6"/>
                <a:gd name="T16" fmla="*/ 2 w 8"/>
                <a:gd name="T17" fmla="*/ 2 h 6"/>
                <a:gd name="T18" fmla="*/ 1 w 8"/>
                <a:gd name="T19" fmla="*/ 2 h 6"/>
                <a:gd name="T20" fmla="*/ 0 w 8"/>
                <a:gd name="T21" fmla="*/ 2 h 6"/>
                <a:gd name="T22" fmla="*/ 0 w 8"/>
                <a:gd name="T23" fmla="*/ 1 h 6"/>
                <a:gd name="T24" fmla="*/ 0 w 8"/>
                <a:gd name="T25" fmla="*/ 0 h 6"/>
                <a:gd name="T26" fmla="*/ 2 w 8"/>
                <a:gd name="T27" fmla="*/ 0 h 6"/>
                <a:gd name="T28" fmla="*/ 6 w 8"/>
                <a:gd name="T2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6">
                  <a:moveTo>
                    <a:pt x="6" y="3"/>
                  </a:moveTo>
                  <a:lnTo>
                    <a:pt x="8" y="4"/>
                  </a:lnTo>
                  <a:lnTo>
                    <a:pt x="8" y="4"/>
                  </a:lnTo>
                  <a:lnTo>
                    <a:pt x="8" y="6"/>
                  </a:lnTo>
                  <a:lnTo>
                    <a:pt x="7" y="6"/>
                  </a:lnTo>
                  <a:lnTo>
                    <a:pt x="6" y="4"/>
                  </a:lnTo>
                  <a:lnTo>
                    <a:pt x="4" y="3"/>
                  </a:lnTo>
                  <a:lnTo>
                    <a:pt x="4" y="2"/>
                  </a:lnTo>
                  <a:lnTo>
                    <a:pt x="2" y="2"/>
                  </a:lnTo>
                  <a:lnTo>
                    <a:pt x="1" y="2"/>
                  </a:lnTo>
                  <a:lnTo>
                    <a:pt x="0" y="2"/>
                  </a:lnTo>
                  <a:lnTo>
                    <a:pt x="0" y="1"/>
                  </a:lnTo>
                  <a:lnTo>
                    <a:pt x="0" y="0"/>
                  </a:lnTo>
                  <a:lnTo>
                    <a:pt x="2" y="0"/>
                  </a:lnTo>
                  <a:lnTo>
                    <a:pt x="6"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9" name="Freeform 285"/>
            <p:cNvSpPr>
              <a:spLocks/>
            </p:cNvSpPr>
            <p:nvPr/>
          </p:nvSpPr>
          <p:spPr bwMode="auto">
            <a:xfrm>
              <a:off x="2803526" y="3997325"/>
              <a:ext cx="3175" cy="1587"/>
            </a:xfrm>
            <a:custGeom>
              <a:avLst/>
              <a:gdLst>
                <a:gd name="T0" fmla="*/ 1 w 2"/>
                <a:gd name="T1" fmla="*/ 1 h 1"/>
                <a:gd name="T2" fmla="*/ 2 w 2"/>
                <a:gd name="T3" fmla="*/ 1 h 1"/>
                <a:gd name="T4" fmla="*/ 2 w 2"/>
                <a:gd name="T5" fmla="*/ 1 h 1"/>
                <a:gd name="T6" fmla="*/ 1 w 2"/>
                <a:gd name="T7" fmla="*/ 0 h 1"/>
                <a:gd name="T8" fmla="*/ 0 w 2"/>
                <a:gd name="T9" fmla="*/ 0 h 1"/>
                <a:gd name="T10" fmla="*/ 0 w 2"/>
                <a:gd name="T11" fmla="*/ 0 h 1"/>
                <a:gd name="T12" fmla="*/ 0 w 2"/>
                <a:gd name="T13" fmla="*/ 0 h 1"/>
                <a:gd name="T14" fmla="*/ 1 w 2"/>
                <a:gd name="T15" fmla="*/ 1 h 1"/>
                <a:gd name="T16" fmla="*/ 1 w 2"/>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
                  <a:moveTo>
                    <a:pt x="1" y="1"/>
                  </a:moveTo>
                  <a:lnTo>
                    <a:pt x="2" y="1"/>
                  </a:lnTo>
                  <a:lnTo>
                    <a:pt x="2" y="1"/>
                  </a:lnTo>
                  <a:lnTo>
                    <a:pt x="1" y="0"/>
                  </a:lnTo>
                  <a:lnTo>
                    <a:pt x="0" y="0"/>
                  </a:lnTo>
                  <a:lnTo>
                    <a:pt x="0" y="0"/>
                  </a:lnTo>
                  <a:lnTo>
                    <a:pt x="0" y="0"/>
                  </a:lnTo>
                  <a:lnTo>
                    <a:pt x="1" y="1"/>
                  </a:lnTo>
                  <a:lnTo>
                    <a:pt x="1"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0" name="Freeform 286"/>
            <p:cNvSpPr>
              <a:spLocks/>
            </p:cNvSpPr>
            <p:nvPr/>
          </p:nvSpPr>
          <p:spPr bwMode="auto">
            <a:xfrm>
              <a:off x="2803526" y="3995738"/>
              <a:ext cx="3175" cy="1587"/>
            </a:xfrm>
            <a:custGeom>
              <a:avLst/>
              <a:gdLst>
                <a:gd name="T0" fmla="*/ 1 w 2"/>
                <a:gd name="T1" fmla="*/ 0 h 1"/>
                <a:gd name="T2" fmla="*/ 0 w 2"/>
                <a:gd name="T3" fmla="*/ 0 h 1"/>
                <a:gd name="T4" fmla="*/ 1 w 2"/>
                <a:gd name="T5" fmla="*/ 1 h 1"/>
                <a:gd name="T6" fmla="*/ 1 w 2"/>
                <a:gd name="T7" fmla="*/ 1 h 1"/>
                <a:gd name="T8" fmla="*/ 1 w 2"/>
                <a:gd name="T9" fmla="*/ 1 h 1"/>
                <a:gd name="T10" fmla="*/ 1 w 2"/>
                <a:gd name="T11" fmla="*/ 1 h 1"/>
                <a:gd name="T12" fmla="*/ 2 w 2"/>
                <a:gd name="T13" fmla="*/ 1 h 1"/>
                <a:gd name="T14" fmla="*/ 2 w 2"/>
                <a:gd name="T15" fmla="*/ 1 h 1"/>
                <a:gd name="T16" fmla="*/ 2 w 2"/>
                <a:gd name="T17" fmla="*/ 1 h 1"/>
                <a:gd name="T18" fmla="*/ 1 w 2"/>
                <a:gd name="T19" fmla="*/ 0 h 1"/>
                <a:gd name="T20" fmla="*/ 1 w 2"/>
                <a:gd name="T21"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1">
                  <a:moveTo>
                    <a:pt x="1" y="0"/>
                  </a:moveTo>
                  <a:lnTo>
                    <a:pt x="0" y="0"/>
                  </a:lnTo>
                  <a:lnTo>
                    <a:pt x="1" y="1"/>
                  </a:lnTo>
                  <a:lnTo>
                    <a:pt x="1" y="1"/>
                  </a:lnTo>
                  <a:lnTo>
                    <a:pt x="1" y="1"/>
                  </a:lnTo>
                  <a:lnTo>
                    <a:pt x="1" y="1"/>
                  </a:lnTo>
                  <a:lnTo>
                    <a:pt x="2" y="1"/>
                  </a:lnTo>
                  <a:lnTo>
                    <a:pt x="2" y="1"/>
                  </a:lnTo>
                  <a:lnTo>
                    <a:pt x="2" y="1"/>
                  </a:lnTo>
                  <a:lnTo>
                    <a:pt x="1"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1" name="Freeform 287"/>
            <p:cNvSpPr>
              <a:spLocks/>
            </p:cNvSpPr>
            <p:nvPr/>
          </p:nvSpPr>
          <p:spPr bwMode="auto">
            <a:xfrm>
              <a:off x="2806701" y="3997325"/>
              <a:ext cx="1588" cy="3175"/>
            </a:xfrm>
            <a:custGeom>
              <a:avLst/>
              <a:gdLst>
                <a:gd name="T0" fmla="*/ 1 w 1"/>
                <a:gd name="T1" fmla="*/ 2 h 2"/>
                <a:gd name="T2" fmla="*/ 1 w 1"/>
                <a:gd name="T3" fmla="*/ 2 h 2"/>
                <a:gd name="T4" fmla="*/ 1 w 1"/>
                <a:gd name="T5" fmla="*/ 0 h 2"/>
                <a:gd name="T6" fmla="*/ 0 w 1"/>
                <a:gd name="T7" fmla="*/ 0 h 2"/>
                <a:gd name="T8" fmla="*/ 0 w 1"/>
                <a:gd name="T9" fmla="*/ 0 h 2"/>
                <a:gd name="T10" fmla="*/ 0 w 1"/>
                <a:gd name="T11" fmla="*/ 1 h 2"/>
                <a:gd name="T12" fmla="*/ 0 w 1"/>
                <a:gd name="T13" fmla="*/ 1 h 2"/>
                <a:gd name="T14" fmla="*/ 0 w 1"/>
                <a:gd name="T15" fmla="*/ 2 h 2"/>
                <a:gd name="T16" fmla="*/ 1 w 1"/>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2">
                  <a:moveTo>
                    <a:pt x="1" y="2"/>
                  </a:moveTo>
                  <a:lnTo>
                    <a:pt x="1" y="2"/>
                  </a:lnTo>
                  <a:lnTo>
                    <a:pt x="1" y="0"/>
                  </a:lnTo>
                  <a:lnTo>
                    <a:pt x="0" y="0"/>
                  </a:lnTo>
                  <a:lnTo>
                    <a:pt x="0" y="0"/>
                  </a:lnTo>
                  <a:lnTo>
                    <a:pt x="0" y="1"/>
                  </a:lnTo>
                  <a:lnTo>
                    <a:pt x="0" y="1"/>
                  </a:lnTo>
                  <a:lnTo>
                    <a:pt x="0" y="2"/>
                  </a:lnTo>
                  <a:lnTo>
                    <a:pt x="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2" name="Freeform 288"/>
            <p:cNvSpPr>
              <a:spLocks/>
            </p:cNvSpPr>
            <p:nvPr/>
          </p:nvSpPr>
          <p:spPr bwMode="auto">
            <a:xfrm>
              <a:off x="1104901" y="4008438"/>
              <a:ext cx="79375" cy="39687"/>
            </a:xfrm>
            <a:custGeom>
              <a:avLst/>
              <a:gdLst>
                <a:gd name="T0" fmla="*/ 49 w 50"/>
                <a:gd name="T1" fmla="*/ 8 h 25"/>
                <a:gd name="T2" fmla="*/ 46 w 50"/>
                <a:gd name="T3" fmla="*/ 10 h 25"/>
                <a:gd name="T4" fmla="*/ 44 w 50"/>
                <a:gd name="T5" fmla="*/ 11 h 25"/>
                <a:gd name="T6" fmla="*/ 40 w 50"/>
                <a:gd name="T7" fmla="*/ 11 h 25"/>
                <a:gd name="T8" fmla="*/ 39 w 50"/>
                <a:gd name="T9" fmla="*/ 10 h 25"/>
                <a:gd name="T10" fmla="*/ 38 w 50"/>
                <a:gd name="T11" fmla="*/ 11 h 25"/>
                <a:gd name="T12" fmla="*/ 37 w 50"/>
                <a:gd name="T13" fmla="*/ 11 h 25"/>
                <a:gd name="T14" fmla="*/ 36 w 50"/>
                <a:gd name="T15" fmla="*/ 14 h 25"/>
                <a:gd name="T16" fmla="*/ 34 w 50"/>
                <a:gd name="T17" fmla="*/ 15 h 25"/>
                <a:gd name="T18" fmla="*/ 33 w 50"/>
                <a:gd name="T19" fmla="*/ 15 h 25"/>
                <a:gd name="T20" fmla="*/ 32 w 50"/>
                <a:gd name="T21" fmla="*/ 17 h 25"/>
                <a:gd name="T22" fmla="*/ 31 w 50"/>
                <a:gd name="T23" fmla="*/ 17 h 25"/>
                <a:gd name="T24" fmla="*/ 30 w 50"/>
                <a:gd name="T25" fmla="*/ 17 h 25"/>
                <a:gd name="T26" fmla="*/ 28 w 50"/>
                <a:gd name="T27" fmla="*/ 16 h 25"/>
                <a:gd name="T28" fmla="*/ 26 w 50"/>
                <a:gd name="T29" fmla="*/ 19 h 25"/>
                <a:gd name="T30" fmla="*/ 22 w 50"/>
                <a:gd name="T31" fmla="*/ 19 h 25"/>
                <a:gd name="T32" fmla="*/ 22 w 50"/>
                <a:gd name="T33" fmla="*/ 22 h 25"/>
                <a:gd name="T34" fmla="*/ 21 w 50"/>
                <a:gd name="T35" fmla="*/ 23 h 25"/>
                <a:gd name="T36" fmla="*/ 20 w 50"/>
                <a:gd name="T37" fmla="*/ 25 h 25"/>
                <a:gd name="T38" fmla="*/ 18 w 50"/>
                <a:gd name="T39" fmla="*/ 25 h 25"/>
                <a:gd name="T40" fmla="*/ 16 w 50"/>
                <a:gd name="T41" fmla="*/ 23 h 25"/>
                <a:gd name="T42" fmla="*/ 15 w 50"/>
                <a:gd name="T43" fmla="*/ 21 h 25"/>
                <a:gd name="T44" fmla="*/ 14 w 50"/>
                <a:gd name="T45" fmla="*/ 21 h 25"/>
                <a:gd name="T46" fmla="*/ 14 w 50"/>
                <a:gd name="T47" fmla="*/ 18 h 25"/>
                <a:gd name="T48" fmla="*/ 12 w 50"/>
                <a:gd name="T49" fmla="*/ 17 h 25"/>
                <a:gd name="T50" fmla="*/ 10 w 50"/>
                <a:gd name="T51" fmla="*/ 17 h 25"/>
                <a:gd name="T52" fmla="*/ 9 w 50"/>
                <a:gd name="T53" fmla="*/ 18 h 25"/>
                <a:gd name="T54" fmla="*/ 8 w 50"/>
                <a:gd name="T55" fmla="*/ 17 h 25"/>
                <a:gd name="T56" fmla="*/ 7 w 50"/>
                <a:gd name="T57" fmla="*/ 17 h 25"/>
                <a:gd name="T58" fmla="*/ 6 w 50"/>
                <a:gd name="T59" fmla="*/ 16 h 25"/>
                <a:gd name="T60" fmla="*/ 4 w 50"/>
                <a:gd name="T61" fmla="*/ 15 h 25"/>
                <a:gd name="T62" fmla="*/ 3 w 50"/>
                <a:gd name="T63" fmla="*/ 13 h 25"/>
                <a:gd name="T64" fmla="*/ 0 w 50"/>
                <a:gd name="T65" fmla="*/ 13 h 25"/>
                <a:gd name="T66" fmla="*/ 1 w 50"/>
                <a:gd name="T67" fmla="*/ 12 h 25"/>
                <a:gd name="T68" fmla="*/ 2 w 50"/>
                <a:gd name="T69" fmla="*/ 11 h 25"/>
                <a:gd name="T70" fmla="*/ 2 w 50"/>
                <a:gd name="T71" fmla="*/ 10 h 25"/>
                <a:gd name="T72" fmla="*/ 2 w 50"/>
                <a:gd name="T73" fmla="*/ 9 h 25"/>
                <a:gd name="T74" fmla="*/ 4 w 50"/>
                <a:gd name="T75" fmla="*/ 7 h 25"/>
                <a:gd name="T76" fmla="*/ 6 w 50"/>
                <a:gd name="T77" fmla="*/ 5 h 25"/>
                <a:gd name="T78" fmla="*/ 9 w 50"/>
                <a:gd name="T79" fmla="*/ 3 h 25"/>
                <a:gd name="T80" fmla="*/ 12 w 50"/>
                <a:gd name="T81" fmla="*/ 2 h 25"/>
                <a:gd name="T82" fmla="*/ 14 w 50"/>
                <a:gd name="T83" fmla="*/ 1 h 25"/>
                <a:gd name="T84" fmla="*/ 19 w 50"/>
                <a:gd name="T85" fmla="*/ 2 h 25"/>
                <a:gd name="T86" fmla="*/ 25 w 50"/>
                <a:gd name="T87" fmla="*/ 1 h 25"/>
                <a:gd name="T88" fmla="*/ 28 w 50"/>
                <a:gd name="T89" fmla="*/ 1 h 25"/>
                <a:gd name="T90" fmla="*/ 30 w 50"/>
                <a:gd name="T91" fmla="*/ 0 h 25"/>
                <a:gd name="T92" fmla="*/ 32 w 50"/>
                <a:gd name="T93" fmla="*/ 1 h 25"/>
                <a:gd name="T94" fmla="*/ 35 w 50"/>
                <a:gd name="T95" fmla="*/ 0 h 25"/>
                <a:gd name="T96" fmla="*/ 37 w 50"/>
                <a:gd name="T97" fmla="*/ 1 h 25"/>
                <a:gd name="T98" fmla="*/ 40 w 50"/>
                <a:gd name="T99" fmla="*/ 1 h 25"/>
                <a:gd name="T100" fmla="*/ 44 w 50"/>
                <a:gd name="T101" fmla="*/ 3 h 25"/>
                <a:gd name="T102" fmla="*/ 49 w 50"/>
                <a:gd name="T103" fmla="*/ 6 h 25"/>
                <a:gd name="T104" fmla="*/ 50 w 50"/>
                <a:gd name="T105"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 h="25">
                  <a:moveTo>
                    <a:pt x="50" y="8"/>
                  </a:moveTo>
                  <a:lnTo>
                    <a:pt x="49" y="8"/>
                  </a:lnTo>
                  <a:lnTo>
                    <a:pt x="47" y="9"/>
                  </a:lnTo>
                  <a:lnTo>
                    <a:pt x="46" y="10"/>
                  </a:lnTo>
                  <a:lnTo>
                    <a:pt x="45" y="11"/>
                  </a:lnTo>
                  <a:lnTo>
                    <a:pt x="44" y="11"/>
                  </a:lnTo>
                  <a:lnTo>
                    <a:pt x="42" y="11"/>
                  </a:lnTo>
                  <a:lnTo>
                    <a:pt x="40" y="11"/>
                  </a:lnTo>
                  <a:lnTo>
                    <a:pt x="40" y="11"/>
                  </a:lnTo>
                  <a:lnTo>
                    <a:pt x="39" y="10"/>
                  </a:lnTo>
                  <a:lnTo>
                    <a:pt x="38" y="10"/>
                  </a:lnTo>
                  <a:lnTo>
                    <a:pt x="38" y="11"/>
                  </a:lnTo>
                  <a:lnTo>
                    <a:pt x="38" y="11"/>
                  </a:lnTo>
                  <a:lnTo>
                    <a:pt x="37" y="11"/>
                  </a:lnTo>
                  <a:lnTo>
                    <a:pt x="36" y="12"/>
                  </a:lnTo>
                  <a:lnTo>
                    <a:pt x="36" y="14"/>
                  </a:lnTo>
                  <a:lnTo>
                    <a:pt x="36" y="14"/>
                  </a:lnTo>
                  <a:lnTo>
                    <a:pt x="34" y="15"/>
                  </a:lnTo>
                  <a:lnTo>
                    <a:pt x="34" y="15"/>
                  </a:lnTo>
                  <a:lnTo>
                    <a:pt x="33" y="15"/>
                  </a:lnTo>
                  <a:lnTo>
                    <a:pt x="33" y="16"/>
                  </a:lnTo>
                  <a:lnTo>
                    <a:pt x="32" y="17"/>
                  </a:lnTo>
                  <a:lnTo>
                    <a:pt x="31" y="17"/>
                  </a:lnTo>
                  <a:lnTo>
                    <a:pt x="31" y="17"/>
                  </a:lnTo>
                  <a:lnTo>
                    <a:pt x="30" y="17"/>
                  </a:lnTo>
                  <a:lnTo>
                    <a:pt x="30" y="17"/>
                  </a:lnTo>
                  <a:lnTo>
                    <a:pt x="28" y="17"/>
                  </a:lnTo>
                  <a:lnTo>
                    <a:pt x="28" y="16"/>
                  </a:lnTo>
                  <a:lnTo>
                    <a:pt x="26" y="17"/>
                  </a:lnTo>
                  <a:lnTo>
                    <a:pt x="26" y="19"/>
                  </a:lnTo>
                  <a:lnTo>
                    <a:pt x="24" y="19"/>
                  </a:lnTo>
                  <a:lnTo>
                    <a:pt x="22" y="19"/>
                  </a:lnTo>
                  <a:lnTo>
                    <a:pt x="22" y="20"/>
                  </a:lnTo>
                  <a:lnTo>
                    <a:pt x="22" y="22"/>
                  </a:lnTo>
                  <a:lnTo>
                    <a:pt x="22" y="22"/>
                  </a:lnTo>
                  <a:lnTo>
                    <a:pt x="21" y="23"/>
                  </a:lnTo>
                  <a:lnTo>
                    <a:pt x="20" y="24"/>
                  </a:lnTo>
                  <a:lnTo>
                    <a:pt x="20" y="25"/>
                  </a:lnTo>
                  <a:lnTo>
                    <a:pt x="18" y="25"/>
                  </a:lnTo>
                  <a:lnTo>
                    <a:pt x="18" y="25"/>
                  </a:lnTo>
                  <a:lnTo>
                    <a:pt x="16" y="23"/>
                  </a:lnTo>
                  <a:lnTo>
                    <a:pt x="16" y="23"/>
                  </a:lnTo>
                  <a:lnTo>
                    <a:pt x="16" y="22"/>
                  </a:lnTo>
                  <a:lnTo>
                    <a:pt x="15" y="21"/>
                  </a:lnTo>
                  <a:lnTo>
                    <a:pt x="14" y="21"/>
                  </a:lnTo>
                  <a:lnTo>
                    <a:pt x="14" y="21"/>
                  </a:lnTo>
                  <a:lnTo>
                    <a:pt x="14" y="19"/>
                  </a:lnTo>
                  <a:lnTo>
                    <a:pt x="14" y="18"/>
                  </a:lnTo>
                  <a:lnTo>
                    <a:pt x="13" y="17"/>
                  </a:lnTo>
                  <a:lnTo>
                    <a:pt x="12" y="17"/>
                  </a:lnTo>
                  <a:lnTo>
                    <a:pt x="12" y="17"/>
                  </a:lnTo>
                  <a:lnTo>
                    <a:pt x="10" y="17"/>
                  </a:lnTo>
                  <a:lnTo>
                    <a:pt x="10" y="18"/>
                  </a:lnTo>
                  <a:lnTo>
                    <a:pt x="9" y="18"/>
                  </a:lnTo>
                  <a:lnTo>
                    <a:pt x="8" y="17"/>
                  </a:lnTo>
                  <a:lnTo>
                    <a:pt x="8" y="17"/>
                  </a:lnTo>
                  <a:lnTo>
                    <a:pt x="8" y="17"/>
                  </a:lnTo>
                  <a:lnTo>
                    <a:pt x="7" y="17"/>
                  </a:lnTo>
                  <a:lnTo>
                    <a:pt x="6" y="16"/>
                  </a:lnTo>
                  <a:lnTo>
                    <a:pt x="6" y="16"/>
                  </a:lnTo>
                  <a:lnTo>
                    <a:pt x="6" y="16"/>
                  </a:lnTo>
                  <a:lnTo>
                    <a:pt x="4" y="15"/>
                  </a:lnTo>
                  <a:lnTo>
                    <a:pt x="4" y="14"/>
                  </a:lnTo>
                  <a:lnTo>
                    <a:pt x="3" y="13"/>
                  </a:lnTo>
                  <a:lnTo>
                    <a:pt x="2" y="13"/>
                  </a:lnTo>
                  <a:lnTo>
                    <a:pt x="0" y="13"/>
                  </a:lnTo>
                  <a:lnTo>
                    <a:pt x="1" y="13"/>
                  </a:lnTo>
                  <a:lnTo>
                    <a:pt x="1" y="12"/>
                  </a:lnTo>
                  <a:lnTo>
                    <a:pt x="2" y="11"/>
                  </a:lnTo>
                  <a:lnTo>
                    <a:pt x="2" y="11"/>
                  </a:lnTo>
                  <a:lnTo>
                    <a:pt x="2" y="10"/>
                  </a:lnTo>
                  <a:lnTo>
                    <a:pt x="2" y="10"/>
                  </a:lnTo>
                  <a:lnTo>
                    <a:pt x="2" y="9"/>
                  </a:lnTo>
                  <a:lnTo>
                    <a:pt x="2" y="9"/>
                  </a:lnTo>
                  <a:lnTo>
                    <a:pt x="4" y="7"/>
                  </a:lnTo>
                  <a:lnTo>
                    <a:pt x="4" y="7"/>
                  </a:lnTo>
                  <a:lnTo>
                    <a:pt x="4" y="7"/>
                  </a:lnTo>
                  <a:lnTo>
                    <a:pt x="6" y="5"/>
                  </a:lnTo>
                  <a:lnTo>
                    <a:pt x="9" y="4"/>
                  </a:lnTo>
                  <a:lnTo>
                    <a:pt x="9" y="3"/>
                  </a:lnTo>
                  <a:lnTo>
                    <a:pt x="10" y="2"/>
                  </a:lnTo>
                  <a:lnTo>
                    <a:pt x="12" y="2"/>
                  </a:lnTo>
                  <a:lnTo>
                    <a:pt x="13" y="1"/>
                  </a:lnTo>
                  <a:lnTo>
                    <a:pt x="14" y="1"/>
                  </a:lnTo>
                  <a:lnTo>
                    <a:pt x="16" y="1"/>
                  </a:lnTo>
                  <a:lnTo>
                    <a:pt x="19" y="2"/>
                  </a:lnTo>
                  <a:lnTo>
                    <a:pt x="22" y="2"/>
                  </a:lnTo>
                  <a:lnTo>
                    <a:pt x="25" y="1"/>
                  </a:lnTo>
                  <a:lnTo>
                    <a:pt x="27" y="1"/>
                  </a:lnTo>
                  <a:lnTo>
                    <a:pt x="28" y="1"/>
                  </a:lnTo>
                  <a:lnTo>
                    <a:pt x="28" y="0"/>
                  </a:lnTo>
                  <a:lnTo>
                    <a:pt x="30" y="0"/>
                  </a:lnTo>
                  <a:lnTo>
                    <a:pt x="31" y="1"/>
                  </a:lnTo>
                  <a:lnTo>
                    <a:pt x="32" y="1"/>
                  </a:lnTo>
                  <a:lnTo>
                    <a:pt x="34" y="1"/>
                  </a:lnTo>
                  <a:lnTo>
                    <a:pt x="35" y="0"/>
                  </a:lnTo>
                  <a:lnTo>
                    <a:pt x="36" y="0"/>
                  </a:lnTo>
                  <a:lnTo>
                    <a:pt x="37" y="1"/>
                  </a:lnTo>
                  <a:lnTo>
                    <a:pt x="38" y="1"/>
                  </a:lnTo>
                  <a:lnTo>
                    <a:pt x="40" y="1"/>
                  </a:lnTo>
                  <a:lnTo>
                    <a:pt x="42" y="2"/>
                  </a:lnTo>
                  <a:lnTo>
                    <a:pt x="44" y="3"/>
                  </a:lnTo>
                  <a:lnTo>
                    <a:pt x="46" y="4"/>
                  </a:lnTo>
                  <a:lnTo>
                    <a:pt x="49" y="6"/>
                  </a:lnTo>
                  <a:lnTo>
                    <a:pt x="50" y="7"/>
                  </a:lnTo>
                  <a:lnTo>
                    <a:pt x="50" y="7"/>
                  </a:lnTo>
                  <a:lnTo>
                    <a:pt x="50" y="8"/>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3" name="Freeform 289"/>
            <p:cNvSpPr>
              <a:spLocks/>
            </p:cNvSpPr>
            <p:nvPr/>
          </p:nvSpPr>
          <p:spPr bwMode="auto">
            <a:xfrm>
              <a:off x="1211263" y="4217988"/>
              <a:ext cx="161925" cy="238125"/>
            </a:xfrm>
            <a:custGeom>
              <a:avLst/>
              <a:gdLst>
                <a:gd name="T0" fmla="*/ 47 w 102"/>
                <a:gd name="T1" fmla="*/ 2 h 150"/>
                <a:gd name="T2" fmla="*/ 49 w 102"/>
                <a:gd name="T3" fmla="*/ 8 h 150"/>
                <a:gd name="T4" fmla="*/ 42 w 102"/>
                <a:gd name="T5" fmla="*/ 16 h 150"/>
                <a:gd name="T6" fmla="*/ 30 w 102"/>
                <a:gd name="T7" fmla="*/ 24 h 150"/>
                <a:gd name="T8" fmla="*/ 25 w 102"/>
                <a:gd name="T9" fmla="*/ 28 h 150"/>
                <a:gd name="T10" fmla="*/ 23 w 102"/>
                <a:gd name="T11" fmla="*/ 28 h 150"/>
                <a:gd name="T12" fmla="*/ 21 w 102"/>
                <a:gd name="T13" fmla="*/ 38 h 150"/>
                <a:gd name="T14" fmla="*/ 15 w 102"/>
                <a:gd name="T15" fmla="*/ 39 h 150"/>
                <a:gd name="T16" fmla="*/ 11 w 102"/>
                <a:gd name="T17" fmla="*/ 36 h 150"/>
                <a:gd name="T18" fmla="*/ 6 w 102"/>
                <a:gd name="T19" fmla="*/ 36 h 150"/>
                <a:gd name="T20" fmla="*/ 8 w 102"/>
                <a:gd name="T21" fmla="*/ 32 h 150"/>
                <a:gd name="T22" fmla="*/ 7 w 102"/>
                <a:gd name="T23" fmla="*/ 28 h 150"/>
                <a:gd name="T24" fmla="*/ 1 w 102"/>
                <a:gd name="T25" fmla="*/ 34 h 150"/>
                <a:gd name="T26" fmla="*/ 1 w 102"/>
                <a:gd name="T27" fmla="*/ 40 h 150"/>
                <a:gd name="T28" fmla="*/ 3 w 102"/>
                <a:gd name="T29" fmla="*/ 46 h 150"/>
                <a:gd name="T30" fmla="*/ 7 w 102"/>
                <a:gd name="T31" fmla="*/ 52 h 150"/>
                <a:gd name="T32" fmla="*/ 13 w 102"/>
                <a:gd name="T33" fmla="*/ 58 h 150"/>
                <a:gd name="T34" fmla="*/ 21 w 102"/>
                <a:gd name="T35" fmla="*/ 72 h 150"/>
                <a:gd name="T36" fmla="*/ 28 w 102"/>
                <a:gd name="T37" fmla="*/ 86 h 150"/>
                <a:gd name="T38" fmla="*/ 31 w 102"/>
                <a:gd name="T39" fmla="*/ 94 h 150"/>
                <a:gd name="T40" fmla="*/ 38 w 102"/>
                <a:gd name="T41" fmla="*/ 106 h 150"/>
                <a:gd name="T42" fmla="*/ 40 w 102"/>
                <a:gd name="T43" fmla="*/ 114 h 150"/>
                <a:gd name="T44" fmla="*/ 44 w 102"/>
                <a:gd name="T45" fmla="*/ 120 h 150"/>
                <a:gd name="T46" fmla="*/ 58 w 102"/>
                <a:gd name="T47" fmla="*/ 130 h 150"/>
                <a:gd name="T48" fmla="*/ 71 w 102"/>
                <a:gd name="T49" fmla="*/ 138 h 150"/>
                <a:gd name="T50" fmla="*/ 79 w 102"/>
                <a:gd name="T51" fmla="*/ 142 h 150"/>
                <a:gd name="T52" fmla="*/ 87 w 102"/>
                <a:gd name="T53" fmla="*/ 149 h 150"/>
                <a:gd name="T54" fmla="*/ 92 w 102"/>
                <a:gd name="T55" fmla="*/ 148 h 150"/>
                <a:gd name="T56" fmla="*/ 95 w 102"/>
                <a:gd name="T57" fmla="*/ 144 h 150"/>
                <a:gd name="T58" fmla="*/ 97 w 102"/>
                <a:gd name="T59" fmla="*/ 139 h 150"/>
                <a:gd name="T60" fmla="*/ 99 w 102"/>
                <a:gd name="T61" fmla="*/ 132 h 150"/>
                <a:gd name="T62" fmla="*/ 97 w 102"/>
                <a:gd name="T63" fmla="*/ 129 h 150"/>
                <a:gd name="T64" fmla="*/ 99 w 102"/>
                <a:gd name="T65" fmla="*/ 123 h 150"/>
                <a:gd name="T66" fmla="*/ 99 w 102"/>
                <a:gd name="T67" fmla="*/ 118 h 150"/>
                <a:gd name="T68" fmla="*/ 100 w 102"/>
                <a:gd name="T69" fmla="*/ 108 h 150"/>
                <a:gd name="T70" fmla="*/ 102 w 102"/>
                <a:gd name="T71" fmla="*/ 101 h 150"/>
                <a:gd name="T72" fmla="*/ 91 w 102"/>
                <a:gd name="T73" fmla="*/ 90 h 150"/>
                <a:gd name="T74" fmla="*/ 88 w 102"/>
                <a:gd name="T75" fmla="*/ 84 h 150"/>
                <a:gd name="T76" fmla="*/ 86 w 102"/>
                <a:gd name="T77" fmla="*/ 77 h 150"/>
                <a:gd name="T78" fmla="*/ 75 w 102"/>
                <a:gd name="T79" fmla="*/ 80 h 150"/>
                <a:gd name="T80" fmla="*/ 69 w 102"/>
                <a:gd name="T81" fmla="*/ 76 h 150"/>
                <a:gd name="T82" fmla="*/ 67 w 102"/>
                <a:gd name="T83" fmla="*/ 72 h 150"/>
                <a:gd name="T84" fmla="*/ 63 w 102"/>
                <a:gd name="T85" fmla="*/ 64 h 150"/>
                <a:gd name="T86" fmla="*/ 63 w 102"/>
                <a:gd name="T87" fmla="*/ 54 h 150"/>
                <a:gd name="T88" fmla="*/ 67 w 102"/>
                <a:gd name="T89" fmla="*/ 48 h 150"/>
                <a:gd name="T90" fmla="*/ 76 w 102"/>
                <a:gd name="T91" fmla="*/ 38 h 150"/>
                <a:gd name="T92" fmla="*/ 92 w 102"/>
                <a:gd name="T93" fmla="*/ 34 h 150"/>
                <a:gd name="T94" fmla="*/ 89 w 102"/>
                <a:gd name="T95" fmla="*/ 31 h 150"/>
                <a:gd name="T96" fmla="*/ 88 w 102"/>
                <a:gd name="T97" fmla="*/ 27 h 150"/>
                <a:gd name="T98" fmla="*/ 90 w 102"/>
                <a:gd name="T99" fmla="*/ 21 h 150"/>
                <a:gd name="T100" fmla="*/ 82 w 102"/>
                <a:gd name="T101" fmla="*/ 19 h 150"/>
                <a:gd name="T102" fmla="*/ 77 w 102"/>
                <a:gd name="T103" fmla="*/ 18 h 150"/>
                <a:gd name="T104" fmla="*/ 74 w 102"/>
                <a:gd name="T105" fmla="*/ 20 h 150"/>
                <a:gd name="T106" fmla="*/ 69 w 102"/>
                <a:gd name="T107" fmla="*/ 20 h 150"/>
                <a:gd name="T108" fmla="*/ 65 w 102"/>
                <a:gd name="T109" fmla="*/ 14 h 150"/>
                <a:gd name="T110" fmla="*/ 63 w 102"/>
                <a:gd name="T111" fmla="*/ 10 h 150"/>
                <a:gd name="T112" fmla="*/ 59 w 102"/>
                <a:gd name="T113" fmla="*/ 8 h 150"/>
                <a:gd name="T114" fmla="*/ 55 w 102"/>
                <a:gd name="T115" fmla="*/ 3 h 150"/>
                <a:gd name="T116" fmla="*/ 49 w 102"/>
                <a:gd name="T1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 h="150">
                  <a:moveTo>
                    <a:pt x="49" y="0"/>
                  </a:moveTo>
                  <a:lnTo>
                    <a:pt x="49" y="0"/>
                  </a:lnTo>
                  <a:lnTo>
                    <a:pt x="47" y="0"/>
                  </a:lnTo>
                  <a:lnTo>
                    <a:pt x="47" y="2"/>
                  </a:lnTo>
                  <a:lnTo>
                    <a:pt x="47" y="2"/>
                  </a:lnTo>
                  <a:lnTo>
                    <a:pt x="47" y="2"/>
                  </a:lnTo>
                  <a:lnTo>
                    <a:pt x="49" y="4"/>
                  </a:lnTo>
                  <a:lnTo>
                    <a:pt x="49" y="5"/>
                  </a:lnTo>
                  <a:lnTo>
                    <a:pt x="50" y="8"/>
                  </a:lnTo>
                  <a:lnTo>
                    <a:pt x="49" y="8"/>
                  </a:lnTo>
                  <a:lnTo>
                    <a:pt x="49" y="8"/>
                  </a:lnTo>
                  <a:lnTo>
                    <a:pt x="47" y="10"/>
                  </a:lnTo>
                  <a:lnTo>
                    <a:pt x="45" y="14"/>
                  </a:lnTo>
                  <a:lnTo>
                    <a:pt x="43" y="16"/>
                  </a:lnTo>
                  <a:lnTo>
                    <a:pt x="42" y="16"/>
                  </a:lnTo>
                  <a:lnTo>
                    <a:pt x="41" y="18"/>
                  </a:lnTo>
                  <a:lnTo>
                    <a:pt x="39" y="20"/>
                  </a:lnTo>
                  <a:lnTo>
                    <a:pt x="38" y="21"/>
                  </a:lnTo>
                  <a:lnTo>
                    <a:pt x="35" y="22"/>
                  </a:lnTo>
                  <a:lnTo>
                    <a:pt x="30" y="24"/>
                  </a:lnTo>
                  <a:lnTo>
                    <a:pt x="27" y="24"/>
                  </a:lnTo>
                  <a:lnTo>
                    <a:pt x="27" y="25"/>
                  </a:lnTo>
                  <a:lnTo>
                    <a:pt x="26" y="26"/>
                  </a:lnTo>
                  <a:lnTo>
                    <a:pt x="25" y="27"/>
                  </a:lnTo>
                  <a:lnTo>
                    <a:pt x="25" y="28"/>
                  </a:lnTo>
                  <a:lnTo>
                    <a:pt x="25" y="29"/>
                  </a:lnTo>
                  <a:lnTo>
                    <a:pt x="24" y="29"/>
                  </a:lnTo>
                  <a:lnTo>
                    <a:pt x="24" y="28"/>
                  </a:lnTo>
                  <a:lnTo>
                    <a:pt x="23" y="28"/>
                  </a:lnTo>
                  <a:lnTo>
                    <a:pt x="23" y="28"/>
                  </a:lnTo>
                  <a:lnTo>
                    <a:pt x="21" y="32"/>
                  </a:lnTo>
                  <a:lnTo>
                    <a:pt x="21" y="34"/>
                  </a:lnTo>
                  <a:lnTo>
                    <a:pt x="21" y="36"/>
                  </a:lnTo>
                  <a:lnTo>
                    <a:pt x="21" y="38"/>
                  </a:lnTo>
                  <a:lnTo>
                    <a:pt x="21" y="38"/>
                  </a:lnTo>
                  <a:lnTo>
                    <a:pt x="19" y="38"/>
                  </a:lnTo>
                  <a:lnTo>
                    <a:pt x="18" y="40"/>
                  </a:lnTo>
                  <a:lnTo>
                    <a:pt x="16" y="40"/>
                  </a:lnTo>
                  <a:lnTo>
                    <a:pt x="15" y="40"/>
                  </a:lnTo>
                  <a:lnTo>
                    <a:pt x="15" y="39"/>
                  </a:lnTo>
                  <a:lnTo>
                    <a:pt x="14" y="38"/>
                  </a:lnTo>
                  <a:lnTo>
                    <a:pt x="13" y="37"/>
                  </a:lnTo>
                  <a:lnTo>
                    <a:pt x="13" y="37"/>
                  </a:lnTo>
                  <a:lnTo>
                    <a:pt x="11" y="37"/>
                  </a:lnTo>
                  <a:lnTo>
                    <a:pt x="11" y="36"/>
                  </a:lnTo>
                  <a:lnTo>
                    <a:pt x="10" y="36"/>
                  </a:lnTo>
                  <a:lnTo>
                    <a:pt x="9" y="36"/>
                  </a:lnTo>
                  <a:lnTo>
                    <a:pt x="7" y="36"/>
                  </a:lnTo>
                  <a:lnTo>
                    <a:pt x="7" y="36"/>
                  </a:lnTo>
                  <a:lnTo>
                    <a:pt x="6" y="36"/>
                  </a:lnTo>
                  <a:lnTo>
                    <a:pt x="6" y="34"/>
                  </a:lnTo>
                  <a:lnTo>
                    <a:pt x="5" y="34"/>
                  </a:lnTo>
                  <a:lnTo>
                    <a:pt x="5" y="33"/>
                  </a:lnTo>
                  <a:lnTo>
                    <a:pt x="6" y="32"/>
                  </a:lnTo>
                  <a:lnTo>
                    <a:pt x="8" y="32"/>
                  </a:lnTo>
                  <a:lnTo>
                    <a:pt x="9" y="31"/>
                  </a:lnTo>
                  <a:lnTo>
                    <a:pt x="8" y="30"/>
                  </a:lnTo>
                  <a:lnTo>
                    <a:pt x="8" y="30"/>
                  </a:lnTo>
                  <a:lnTo>
                    <a:pt x="7" y="28"/>
                  </a:lnTo>
                  <a:lnTo>
                    <a:pt x="7" y="28"/>
                  </a:lnTo>
                  <a:lnTo>
                    <a:pt x="7" y="28"/>
                  </a:lnTo>
                  <a:lnTo>
                    <a:pt x="6" y="29"/>
                  </a:lnTo>
                  <a:lnTo>
                    <a:pt x="5" y="30"/>
                  </a:lnTo>
                  <a:lnTo>
                    <a:pt x="3" y="32"/>
                  </a:lnTo>
                  <a:lnTo>
                    <a:pt x="1" y="34"/>
                  </a:lnTo>
                  <a:lnTo>
                    <a:pt x="0" y="35"/>
                  </a:lnTo>
                  <a:lnTo>
                    <a:pt x="0" y="37"/>
                  </a:lnTo>
                  <a:lnTo>
                    <a:pt x="1" y="39"/>
                  </a:lnTo>
                  <a:lnTo>
                    <a:pt x="1" y="40"/>
                  </a:lnTo>
                  <a:lnTo>
                    <a:pt x="1" y="40"/>
                  </a:lnTo>
                  <a:lnTo>
                    <a:pt x="1" y="42"/>
                  </a:lnTo>
                  <a:lnTo>
                    <a:pt x="3" y="44"/>
                  </a:lnTo>
                  <a:lnTo>
                    <a:pt x="3" y="45"/>
                  </a:lnTo>
                  <a:lnTo>
                    <a:pt x="3" y="45"/>
                  </a:lnTo>
                  <a:lnTo>
                    <a:pt x="3" y="46"/>
                  </a:lnTo>
                  <a:lnTo>
                    <a:pt x="1" y="48"/>
                  </a:lnTo>
                  <a:lnTo>
                    <a:pt x="2" y="48"/>
                  </a:lnTo>
                  <a:lnTo>
                    <a:pt x="4" y="50"/>
                  </a:lnTo>
                  <a:lnTo>
                    <a:pt x="5" y="51"/>
                  </a:lnTo>
                  <a:lnTo>
                    <a:pt x="7" y="52"/>
                  </a:lnTo>
                  <a:lnTo>
                    <a:pt x="9" y="53"/>
                  </a:lnTo>
                  <a:lnTo>
                    <a:pt x="11" y="55"/>
                  </a:lnTo>
                  <a:lnTo>
                    <a:pt x="12" y="56"/>
                  </a:lnTo>
                  <a:lnTo>
                    <a:pt x="12" y="57"/>
                  </a:lnTo>
                  <a:lnTo>
                    <a:pt x="13" y="58"/>
                  </a:lnTo>
                  <a:lnTo>
                    <a:pt x="15" y="62"/>
                  </a:lnTo>
                  <a:lnTo>
                    <a:pt x="15" y="63"/>
                  </a:lnTo>
                  <a:lnTo>
                    <a:pt x="20" y="68"/>
                  </a:lnTo>
                  <a:lnTo>
                    <a:pt x="21" y="70"/>
                  </a:lnTo>
                  <a:lnTo>
                    <a:pt x="21" y="72"/>
                  </a:lnTo>
                  <a:lnTo>
                    <a:pt x="21" y="72"/>
                  </a:lnTo>
                  <a:lnTo>
                    <a:pt x="23" y="76"/>
                  </a:lnTo>
                  <a:lnTo>
                    <a:pt x="24" y="78"/>
                  </a:lnTo>
                  <a:lnTo>
                    <a:pt x="25" y="82"/>
                  </a:lnTo>
                  <a:lnTo>
                    <a:pt x="28" y="86"/>
                  </a:lnTo>
                  <a:lnTo>
                    <a:pt x="28" y="87"/>
                  </a:lnTo>
                  <a:lnTo>
                    <a:pt x="29" y="90"/>
                  </a:lnTo>
                  <a:lnTo>
                    <a:pt x="29" y="93"/>
                  </a:lnTo>
                  <a:lnTo>
                    <a:pt x="31" y="94"/>
                  </a:lnTo>
                  <a:lnTo>
                    <a:pt x="31" y="94"/>
                  </a:lnTo>
                  <a:lnTo>
                    <a:pt x="32" y="95"/>
                  </a:lnTo>
                  <a:lnTo>
                    <a:pt x="33" y="98"/>
                  </a:lnTo>
                  <a:lnTo>
                    <a:pt x="35" y="101"/>
                  </a:lnTo>
                  <a:lnTo>
                    <a:pt x="37" y="103"/>
                  </a:lnTo>
                  <a:lnTo>
                    <a:pt x="38" y="106"/>
                  </a:lnTo>
                  <a:lnTo>
                    <a:pt x="40" y="108"/>
                  </a:lnTo>
                  <a:lnTo>
                    <a:pt x="41" y="110"/>
                  </a:lnTo>
                  <a:lnTo>
                    <a:pt x="41" y="112"/>
                  </a:lnTo>
                  <a:lnTo>
                    <a:pt x="40" y="113"/>
                  </a:lnTo>
                  <a:lnTo>
                    <a:pt x="40" y="114"/>
                  </a:lnTo>
                  <a:lnTo>
                    <a:pt x="40" y="116"/>
                  </a:lnTo>
                  <a:lnTo>
                    <a:pt x="41" y="116"/>
                  </a:lnTo>
                  <a:lnTo>
                    <a:pt x="42" y="118"/>
                  </a:lnTo>
                  <a:lnTo>
                    <a:pt x="43" y="120"/>
                  </a:lnTo>
                  <a:lnTo>
                    <a:pt x="44" y="120"/>
                  </a:lnTo>
                  <a:lnTo>
                    <a:pt x="47" y="123"/>
                  </a:lnTo>
                  <a:lnTo>
                    <a:pt x="49" y="124"/>
                  </a:lnTo>
                  <a:lnTo>
                    <a:pt x="49" y="126"/>
                  </a:lnTo>
                  <a:lnTo>
                    <a:pt x="53" y="128"/>
                  </a:lnTo>
                  <a:lnTo>
                    <a:pt x="58" y="130"/>
                  </a:lnTo>
                  <a:lnTo>
                    <a:pt x="61" y="133"/>
                  </a:lnTo>
                  <a:lnTo>
                    <a:pt x="61" y="133"/>
                  </a:lnTo>
                  <a:lnTo>
                    <a:pt x="67" y="136"/>
                  </a:lnTo>
                  <a:lnTo>
                    <a:pt x="71" y="137"/>
                  </a:lnTo>
                  <a:lnTo>
                    <a:pt x="71" y="138"/>
                  </a:lnTo>
                  <a:lnTo>
                    <a:pt x="72" y="138"/>
                  </a:lnTo>
                  <a:lnTo>
                    <a:pt x="73" y="138"/>
                  </a:lnTo>
                  <a:lnTo>
                    <a:pt x="76" y="140"/>
                  </a:lnTo>
                  <a:lnTo>
                    <a:pt x="78" y="141"/>
                  </a:lnTo>
                  <a:lnTo>
                    <a:pt x="79" y="142"/>
                  </a:lnTo>
                  <a:lnTo>
                    <a:pt x="81" y="144"/>
                  </a:lnTo>
                  <a:lnTo>
                    <a:pt x="82" y="145"/>
                  </a:lnTo>
                  <a:lnTo>
                    <a:pt x="83" y="147"/>
                  </a:lnTo>
                  <a:lnTo>
                    <a:pt x="85" y="148"/>
                  </a:lnTo>
                  <a:lnTo>
                    <a:pt x="87" y="149"/>
                  </a:lnTo>
                  <a:lnTo>
                    <a:pt x="87" y="149"/>
                  </a:lnTo>
                  <a:lnTo>
                    <a:pt x="87" y="150"/>
                  </a:lnTo>
                  <a:lnTo>
                    <a:pt x="89" y="148"/>
                  </a:lnTo>
                  <a:lnTo>
                    <a:pt x="89" y="148"/>
                  </a:lnTo>
                  <a:lnTo>
                    <a:pt x="92" y="148"/>
                  </a:lnTo>
                  <a:lnTo>
                    <a:pt x="93" y="148"/>
                  </a:lnTo>
                  <a:lnTo>
                    <a:pt x="93" y="148"/>
                  </a:lnTo>
                  <a:lnTo>
                    <a:pt x="93" y="146"/>
                  </a:lnTo>
                  <a:lnTo>
                    <a:pt x="94" y="145"/>
                  </a:lnTo>
                  <a:lnTo>
                    <a:pt x="95" y="144"/>
                  </a:lnTo>
                  <a:lnTo>
                    <a:pt x="95" y="144"/>
                  </a:lnTo>
                  <a:lnTo>
                    <a:pt x="95" y="143"/>
                  </a:lnTo>
                  <a:lnTo>
                    <a:pt x="95" y="143"/>
                  </a:lnTo>
                  <a:lnTo>
                    <a:pt x="95" y="142"/>
                  </a:lnTo>
                  <a:lnTo>
                    <a:pt x="97" y="139"/>
                  </a:lnTo>
                  <a:lnTo>
                    <a:pt x="98" y="138"/>
                  </a:lnTo>
                  <a:lnTo>
                    <a:pt x="100" y="135"/>
                  </a:lnTo>
                  <a:lnTo>
                    <a:pt x="100" y="134"/>
                  </a:lnTo>
                  <a:lnTo>
                    <a:pt x="99" y="133"/>
                  </a:lnTo>
                  <a:lnTo>
                    <a:pt x="99" y="132"/>
                  </a:lnTo>
                  <a:lnTo>
                    <a:pt x="98" y="132"/>
                  </a:lnTo>
                  <a:lnTo>
                    <a:pt x="97" y="131"/>
                  </a:lnTo>
                  <a:lnTo>
                    <a:pt x="97" y="131"/>
                  </a:lnTo>
                  <a:lnTo>
                    <a:pt x="97" y="130"/>
                  </a:lnTo>
                  <a:lnTo>
                    <a:pt x="97" y="129"/>
                  </a:lnTo>
                  <a:lnTo>
                    <a:pt x="97" y="127"/>
                  </a:lnTo>
                  <a:lnTo>
                    <a:pt x="98" y="126"/>
                  </a:lnTo>
                  <a:lnTo>
                    <a:pt x="99" y="125"/>
                  </a:lnTo>
                  <a:lnTo>
                    <a:pt x="99" y="124"/>
                  </a:lnTo>
                  <a:lnTo>
                    <a:pt x="99" y="123"/>
                  </a:lnTo>
                  <a:lnTo>
                    <a:pt x="99" y="122"/>
                  </a:lnTo>
                  <a:lnTo>
                    <a:pt x="97" y="120"/>
                  </a:lnTo>
                  <a:lnTo>
                    <a:pt x="97" y="120"/>
                  </a:lnTo>
                  <a:lnTo>
                    <a:pt x="98" y="119"/>
                  </a:lnTo>
                  <a:lnTo>
                    <a:pt x="99" y="118"/>
                  </a:lnTo>
                  <a:lnTo>
                    <a:pt x="100" y="118"/>
                  </a:lnTo>
                  <a:lnTo>
                    <a:pt x="100" y="115"/>
                  </a:lnTo>
                  <a:lnTo>
                    <a:pt x="99" y="112"/>
                  </a:lnTo>
                  <a:lnTo>
                    <a:pt x="99" y="111"/>
                  </a:lnTo>
                  <a:lnTo>
                    <a:pt x="100" y="108"/>
                  </a:lnTo>
                  <a:lnTo>
                    <a:pt x="100" y="104"/>
                  </a:lnTo>
                  <a:lnTo>
                    <a:pt x="101" y="103"/>
                  </a:lnTo>
                  <a:lnTo>
                    <a:pt x="101" y="102"/>
                  </a:lnTo>
                  <a:lnTo>
                    <a:pt x="102" y="101"/>
                  </a:lnTo>
                  <a:lnTo>
                    <a:pt x="102" y="101"/>
                  </a:lnTo>
                  <a:lnTo>
                    <a:pt x="99" y="97"/>
                  </a:lnTo>
                  <a:lnTo>
                    <a:pt x="95" y="88"/>
                  </a:lnTo>
                  <a:lnTo>
                    <a:pt x="92" y="89"/>
                  </a:lnTo>
                  <a:lnTo>
                    <a:pt x="91" y="89"/>
                  </a:lnTo>
                  <a:lnTo>
                    <a:pt x="91" y="90"/>
                  </a:lnTo>
                  <a:lnTo>
                    <a:pt x="90" y="90"/>
                  </a:lnTo>
                  <a:lnTo>
                    <a:pt x="89" y="90"/>
                  </a:lnTo>
                  <a:lnTo>
                    <a:pt x="88" y="89"/>
                  </a:lnTo>
                  <a:lnTo>
                    <a:pt x="88" y="88"/>
                  </a:lnTo>
                  <a:lnTo>
                    <a:pt x="88" y="84"/>
                  </a:lnTo>
                  <a:lnTo>
                    <a:pt x="88" y="84"/>
                  </a:lnTo>
                  <a:lnTo>
                    <a:pt x="88" y="76"/>
                  </a:lnTo>
                  <a:lnTo>
                    <a:pt x="88" y="75"/>
                  </a:lnTo>
                  <a:lnTo>
                    <a:pt x="87" y="76"/>
                  </a:lnTo>
                  <a:lnTo>
                    <a:pt x="86" y="77"/>
                  </a:lnTo>
                  <a:lnTo>
                    <a:pt x="83" y="79"/>
                  </a:lnTo>
                  <a:lnTo>
                    <a:pt x="80" y="80"/>
                  </a:lnTo>
                  <a:lnTo>
                    <a:pt x="79" y="81"/>
                  </a:lnTo>
                  <a:lnTo>
                    <a:pt x="77" y="81"/>
                  </a:lnTo>
                  <a:lnTo>
                    <a:pt x="75" y="80"/>
                  </a:lnTo>
                  <a:lnTo>
                    <a:pt x="74" y="80"/>
                  </a:lnTo>
                  <a:lnTo>
                    <a:pt x="74" y="78"/>
                  </a:lnTo>
                  <a:lnTo>
                    <a:pt x="73" y="77"/>
                  </a:lnTo>
                  <a:lnTo>
                    <a:pt x="73" y="76"/>
                  </a:lnTo>
                  <a:lnTo>
                    <a:pt x="69" y="76"/>
                  </a:lnTo>
                  <a:lnTo>
                    <a:pt x="67" y="76"/>
                  </a:lnTo>
                  <a:lnTo>
                    <a:pt x="67" y="76"/>
                  </a:lnTo>
                  <a:lnTo>
                    <a:pt x="69" y="74"/>
                  </a:lnTo>
                  <a:lnTo>
                    <a:pt x="68" y="72"/>
                  </a:lnTo>
                  <a:lnTo>
                    <a:pt x="67" y="72"/>
                  </a:lnTo>
                  <a:lnTo>
                    <a:pt x="65" y="70"/>
                  </a:lnTo>
                  <a:lnTo>
                    <a:pt x="65" y="68"/>
                  </a:lnTo>
                  <a:lnTo>
                    <a:pt x="63" y="67"/>
                  </a:lnTo>
                  <a:lnTo>
                    <a:pt x="63" y="66"/>
                  </a:lnTo>
                  <a:lnTo>
                    <a:pt x="63" y="64"/>
                  </a:lnTo>
                  <a:lnTo>
                    <a:pt x="61" y="61"/>
                  </a:lnTo>
                  <a:lnTo>
                    <a:pt x="61" y="60"/>
                  </a:lnTo>
                  <a:lnTo>
                    <a:pt x="61" y="60"/>
                  </a:lnTo>
                  <a:lnTo>
                    <a:pt x="63" y="57"/>
                  </a:lnTo>
                  <a:lnTo>
                    <a:pt x="63" y="54"/>
                  </a:lnTo>
                  <a:lnTo>
                    <a:pt x="64" y="54"/>
                  </a:lnTo>
                  <a:lnTo>
                    <a:pt x="65" y="53"/>
                  </a:lnTo>
                  <a:lnTo>
                    <a:pt x="67" y="53"/>
                  </a:lnTo>
                  <a:lnTo>
                    <a:pt x="67" y="48"/>
                  </a:lnTo>
                  <a:lnTo>
                    <a:pt x="67" y="48"/>
                  </a:lnTo>
                  <a:lnTo>
                    <a:pt x="69" y="45"/>
                  </a:lnTo>
                  <a:lnTo>
                    <a:pt x="70" y="44"/>
                  </a:lnTo>
                  <a:lnTo>
                    <a:pt x="72" y="41"/>
                  </a:lnTo>
                  <a:lnTo>
                    <a:pt x="73" y="40"/>
                  </a:lnTo>
                  <a:lnTo>
                    <a:pt x="76" y="38"/>
                  </a:lnTo>
                  <a:lnTo>
                    <a:pt x="79" y="37"/>
                  </a:lnTo>
                  <a:lnTo>
                    <a:pt x="86" y="35"/>
                  </a:lnTo>
                  <a:lnTo>
                    <a:pt x="88" y="34"/>
                  </a:lnTo>
                  <a:lnTo>
                    <a:pt x="91" y="34"/>
                  </a:lnTo>
                  <a:lnTo>
                    <a:pt x="92" y="34"/>
                  </a:lnTo>
                  <a:lnTo>
                    <a:pt x="92" y="34"/>
                  </a:lnTo>
                  <a:lnTo>
                    <a:pt x="91" y="33"/>
                  </a:lnTo>
                  <a:lnTo>
                    <a:pt x="90" y="32"/>
                  </a:lnTo>
                  <a:lnTo>
                    <a:pt x="89" y="31"/>
                  </a:lnTo>
                  <a:lnTo>
                    <a:pt x="89" y="31"/>
                  </a:lnTo>
                  <a:lnTo>
                    <a:pt x="88" y="31"/>
                  </a:lnTo>
                  <a:lnTo>
                    <a:pt x="87" y="31"/>
                  </a:lnTo>
                  <a:lnTo>
                    <a:pt x="87" y="30"/>
                  </a:lnTo>
                  <a:lnTo>
                    <a:pt x="87" y="29"/>
                  </a:lnTo>
                  <a:lnTo>
                    <a:pt x="88" y="27"/>
                  </a:lnTo>
                  <a:lnTo>
                    <a:pt x="90" y="26"/>
                  </a:lnTo>
                  <a:lnTo>
                    <a:pt x="91" y="24"/>
                  </a:lnTo>
                  <a:lnTo>
                    <a:pt x="91" y="23"/>
                  </a:lnTo>
                  <a:lnTo>
                    <a:pt x="91" y="22"/>
                  </a:lnTo>
                  <a:lnTo>
                    <a:pt x="90" y="21"/>
                  </a:lnTo>
                  <a:lnTo>
                    <a:pt x="87" y="19"/>
                  </a:lnTo>
                  <a:lnTo>
                    <a:pt x="85" y="18"/>
                  </a:lnTo>
                  <a:lnTo>
                    <a:pt x="84" y="18"/>
                  </a:lnTo>
                  <a:lnTo>
                    <a:pt x="83" y="18"/>
                  </a:lnTo>
                  <a:lnTo>
                    <a:pt x="82" y="19"/>
                  </a:lnTo>
                  <a:lnTo>
                    <a:pt x="81" y="19"/>
                  </a:lnTo>
                  <a:lnTo>
                    <a:pt x="80" y="19"/>
                  </a:lnTo>
                  <a:lnTo>
                    <a:pt x="79" y="18"/>
                  </a:lnTo>
                  <a:lnTo>
                    <a:pt x="78" y="18"/>
                  </a:lnTo>
                  <a:lnTo>
                    <a:pt x="77" y="18"/>
                  </a:lnTo>
                  <a:lnTo>
                    <a:pt x="76" y="18"/>
                  </a:lnTo>
                  <a:lnTo>
                    <a:pt x="75" y="19"/>
                  </a:lnTo>
                  <a:lnTo>
                    <a:pt x="75" y="19"/>
                  </a:lnTo>
                  <a:lnTo>
                    <a:pt x="75" y="20"/>
                  </a:lnTo>
                  <a:lnTo>
                    <a:pt x="74" y="20"/>
                  </a:lnTo>
                  <a:lnTo>
                    <a:pt x="73" y="20"/>
                  </a:lnTo>
                  <a:lnTo>
                    <a:pt x="73" y="20"/>
                  </a:lnTo>
                  <a:lnTo>
                    <a:pt x="71" y="20"/>
                  </a:lnTo>
                  <a:lnTo>
                    <a:pt x="69" y="20"/>
                  </a:lnTo>
                  <a:lnTo>
                    <a:pt x="69" y="20"/>
                  </a:lnTo>
                  <a:lnTo>
                    <a:pt x="67" y="20"/>
                  </a:lnTo>
                  <a:lnTo>
                    <a:pt x="66" y="19"/>
                  </a:lnTo>
                  <a:lnTo>
                    <a:pt x="66" y="18"/>
                  </a:lnTo>
                  <a:lnTo>
                    <a:pt x="66" y="15"/>
                  </a:lnTo>
                  <a:lnTo>
                    <a:pt x="65" y="14"/>
                  </a:lnTo>
                  <a:lnTo>
                    <a:pt x="64" y="14"/>
                  </a:lnTo>
                  <a:lnTo>
                    <a:pt x="63" y="14"/>
                  </a:lnTo>
                  <a:lnTo>
                    <a:pt x="63" y="14"/>
                  </a:lnTo>
                  <a:lnTo>
                    <a:pt x="63" y="12"/>
                  </a:lnTo>
                  <a:lnTo>
                    <a:pt x="63" y="10"/>
                  </a:lnTo>
                  <a:lnTo>
                    <a:pt x="62" y="10"/>
                  </a:lnTo>
                  <a:lnTo>
                    <a:pt x="61" y="9"/>
                  </a:lnTo>
                  <a:lnTo>
                    <a:pt x="60" y="9"/>
                  </a:lnTo>
                  <a:lnTo>
                    <a:pt x="59" y="9"/>
                  </a:lnTo>
                  <a:lnTo>
                    <a:pt x="59" y="8"/>
                  </a:lnTo>
                  <a:lnTo>
                    <a:pt x="58" y="8"/>
                  </a:lnTo>
                  <a:lnTo>
                    <a:pt x="57" y="7"/>
                  </a:lnTo>
                  <a:lnTo>
                    <a:pt x="57" y="6"/>
                  </a:lnTo>
                  <a:lnTo>
                    <a:pt x="56" y="4"/>
                  </a:lnTo>
                  <a:lnTo>
                    <a:pt x="55" y="3"/>
                  </a:lnTo>
                  <a:lnTo>
                    <a:pt x="54" y="3"/>
                  </a:lnTo>
                  <a:lnTo>
                    <a:pt x="53" y="2"/>
                  </a:lnTo>
                  <a:lnTo>
                    <a:pt x="52" y="1"/>
                  </a:lnTo>
                  <a:lnTo>
                    <a:pt x="51" y="1"/>
                  </a:lnTo>
                  <a:lnTo>
                    <a:pt x="49" y="0"/>
                  </a:lnTo>
                  <a:lnTo>
                    <a:pt x="49"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4" name="Freeform 290"/>
            <p:cNvSpPr>
              <a:spLocks/>
            </p:cNvSpPr>
            <p:nvPr/>
          </p:nvSpPr>
          <p:spPr bwMode="auto">
            <a:xfrm>
              <a:off x="1511301" y="4141788"/>
              <a:ext cx="53975" cy="50800"/>
            </a:xfrm>
            <a:custGeom>
              <a:avLst/>
              <a:gdLst>
                <a:gd name="T0" fmla="*/ 30 w 34"/>
                <a:gd name="T1" fmla="*/ 29 h 32"/>
                <a:gd name="T2" fmla="*/ 26 w 34"/>
                <a:gd name="T3" fmla="*/ 28 h 32"/>
                <a:gd name="T4" fmla="*/ 22 w 34"/>
                <a:gd name="T5" fmla="*/ 28 h 32"/>
                <a:gd name="T6" fmla="*/ 20 w 34"/>
                <a:gd name="T7" fmla="*/ 28 h 32"/>
                <a:gd name="T8" fmla="*/ 18 w 34"/>
                <a:gd name="T9" fmla="*/ 32 h 32"/>
                <a:gd name="T10" fmla="*/ 16 w 34"/>
                <a:gd name="T11" fmla="*/ 32 h 32"/>
                <a:gd name="T12" fmla="*/ 14 w 34"/>
                <a:gd name="T13" fmla="*/ 32 h 32"/>
                <a:gd name="T14" fmla="*/ 12 w 34"/>
                <a:gd name="T15" fmla="*/ 30 h 32"/>
                <a:gd name="T16" fmla="*/ 9 w 34"/>
                <a:gd name="T17" fmla="*/ 26 h 32"/>
                <a:gd name="T18" fmla="*/ 8 w 34"/>
                <a:gd name="T19" fmla="*/ 24 h 32"/>
                <a:gd name="T20" fmla="*/ 7 w 34"/>
                <a:gd name="T21" fmla="*/ 22 h 32"/>
                <a:gd name="T22" fmla="*/ 6 w 34"/>
                <a:gd name="T23" fmla="*/ 20 h 32"/>
                <a:gd name="T24" fmla="*/ 4 w 34"/>
                <a:gd name="T25" fmla="*/ 20 h 32"/>
                <a:gd name="T26" fmla="*/ 4 w 34"/>
                <a:gd name="T27" fmla="*/ 19 h 32"/>
                <a:gd name="T28" fmla="*/ 2 w 34"/>
                <a:gd name="T29" fmla="*/ 18 h 32"/>
                <a:gd name="T30" fmla="*/ 0 w 34"/>
                <a:gd name="T31" fmla="*/ 14 h 32"/>
                <a:gd name="T32" fmla="*/ 1 w 34"/>
                <a:gd name="T33" fmla="*/ 12 h 32"/>
                <a:gd name="T34" fmla="*/ 2 w 34"/>
                <a:gd name="T35" fmla="*/ 8 h 32"/>
                <a:gd name="T36" fmla="*/ 2 w 34"/>
                <a:gd name="T37" fmla="*/ 8 h 32"/>
                <a:gd name="T38" fmla="*/ 4 w 34"/>
                <a:gd name="T39" fmla="*/ 7 h 32"/>
                <a:gd name="T40" fmla="*/ 6 w 34"/>
                <a:gd name="T41" fmla="*/ 7 h 32"/>
                <a:gd name="T42" fmla="*/ 7 w 34"/>
                <a:gd name="T43" fmla="*/ 6 h 32"/>
                <a:gd name="T44" fmla="*/ 7 w 34"/>
                <a:gd name="T45" fmla="*/ 4 h 32"/>
                <a:gd name="T46" fmla="*/ 6 w 34"/>
                <a:gd name="T47" fmla="*/ 4 h 32"/>
                <a:gd name="T48" fmla="*/ 8 w 34"/>
                <a:gd name="T49" fmla="*/ 1 h 32"/>
                <a:gd name="T50" fmla="*/ 9 w 34"/>
                <a:gd name="T51" fmla="*/ 0 h 32"/>
                <a:gd name="T52" fmla="*/ 11 w 34"/>
                <a:gd name="T53" fmla="*/ 0 h 32"/>
                <a:gd name="T54" fmla="*/ 17 w 34"/>
                <a:gd name="T55" fmla="*/ 0 h 32"/>
                <a:gd name="T56" fmla="*/ 23 w 34"/>
                <a:gd name="T57" fmla="*/ 0 h 32"/>
                <a:gd name="T58" fmla="*/ 25 w 34"/>
                <a:gd name="T59" fmla="*/ 0 h 32"/>
                <a:gd name="T60" fmla="*/ 30 w 34"/>
                <a:gd name="T61" fmla="*/ 0 h 32"/>
                <a:gd name="T62" fmla="*/ 34 w 34"/>
                <a:gd name="T63" fmla="*/ 2 h 32"/>
                <a:gd name="T64" fmla="*/ 33 w 34"/>
                <a:gd name="T65" fmla="*/ 3 h 32"/>
                <a:gd name="T66" fmla="*/ 32 w 34"/>
                <a:gd name="T67" fmla="*/ 4 h 32"/>
                <a:gd name="T68" fmla="*/ 31 w 34"/>
                <a:gd name="T69" fmla="*/ 7 h 32"/>
                <a:gd name="T70" fmla="*/ 31 w 34"/>
                <a:gd name="T71" fmla="*/ 13 h 32"/>
                <a:gd name="T72" fmla="*/ 33 w 34"/>
                <a:gd name="T73" fmla="*/ 16 h 32"/>
                <a:gd name="T74" fmla="*/ 33 w 34"/>
                <a:gd name="T75" fmla="*/ 17 h 32"/>
                <a:gd name="T76" fmla="*/ 34 w 34"/>
                <a:gd name="T77" fmla="*/ 20 h 32"/>
                <a:gd name="T78" fmla="*/ 32 w 34"/>
                <a:gd name="T79" fmla="*/ 26 h 32"/>
                <a:gd name="T80" fmla="*/ 30 w 34"/>
                <a:gd name="T81"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2">
                  <a:moveTo>
                    <a:pt x="30" y="29"/>
                  </a:moveTo>
                  <a:lnTo>
                    <a:pt x="30" y="29"/>
                  </a:lnTo>
                  <a:lnTo>
                    <a:pt x="29" y="28"/>
                  </a:lnTo>
                  <a:lnTo>
                    <a:pt x="26" y="28"/>
                  </a:lnTo>
                  <a:lnTo>
                    <a:pt x="22" y="28"/>
                  </a:lnTo>
                  <a:lnTo>
                    <a:pt x="22" y="28"/>
                  </a:lnTo>
                  <a:lnTo>
                    <a:pt x="20" y="28"/>
                  </a:lnTo>
                  <a:lnTo>
                    <a:pt x="20" y="28"/>
                  </a:lnTo>
                  <a:lnTo>
                    <a:pt x="18" y="28"/>
                  </a:lnTo>
                  <a:lnTo>
                    <a:pt x="18" y="32"/>
                  </a:lnTo>
                  <a:lnTo>
                    <a:pt x="18" y="32"/>
                  </a:lnTo>
                  <a:lnTo>
                    <a:pt x="16" y="32"/>
                  </a:lnTo>
                  <a:lnTo>
                    <a:pt x="14" y="32"/>
                  </a:lnTo>
                  <a:lnTo>
                    <a:pt x="14" y="32"/>
                  </a:lnTo>
                  <a:lnTo>
                    <a:pt x="14" y="32"/>
                  </a:lnTo>
                  <a:lnTo>
                    <a:pt x="12" y="30"/>
                  </a:lnTo>
                  <a:lnTo>
                    <a:pt x="10" y="28"/>
                  </a:lnTo>
                  <a:lnTo>
                    <a:pt x="9" y="26"/>
                  </a:lnTo>
                  <a:lnTo>
                    <a:pt x="9" y="25"/>
                  </a:lnTo>
                  <a:lnTo>
                    <a:pt x="8" y="24"/>
                  </a:lnTo>
                  <a:lnTo>
                    <a:pt x="8" y="23"/>
                  </a:lnTo>
                  <a:lnTo>
                    <a:pt x="7" y="22"/>
                  </a:lnTo>
                  <a:lnTo>
                    <a:pt x="7" y="21"/>
                  </a:lnTo>
                  <a:lnTo>
                    <a:pt x="6" y="20"/>
                  </a:lnTo>
                  <a:lnTo>
                    <a:pt x="5" y="20"/>
                  </a:lnTo>
                  <a:lnTo>
                    <a:pt x="4" y="20"/>
                  </a:lnTo>
                  <a:lnTo>
                    <a:pt x="4" y="20"/>
                  </a:lnTo>
                  <a:lnTo>
                    <a:pt x="4" y="19"/>
                  </a:lnTo>
                  <a:lnTo>
                    <a:pt x="3" y="18"/>
                  </a:lnTo>
                  <a:lnTo>
                    <a:pt x="2" y="18"/>
                  </a:lnTo>
                  <a:lnTo>
                    <a:pt x="1" y="16"/>
                  </a:lnTo>
                  <a:lnTo>
                    <a:pt x="0" y="14"/>
                  </a:lnTo>
                  <a:lnTo>
                    <a:pt x="0" y="14"/>
                  </a:lnTo>
                  <a:lnTo>
                    <a:pt x="1" y="12"/>
                  </a:lnTo>
                  <a:lnTo>
                    <a:pt x="2" y="11"/>
                  </a:lnTo>
                  <a:lnTo>
                    <a:pt x="2" y="8"/>
                  </a:lnTo>
                  <a:lnTo>
                    <a:pt x="2" y="8"/>
                  </a:lnTo>
                  <a:lnTo>
                    <a:pt x="2" y="8"/>
                  </a:lnTo>
                  <a:lnTo>
                    <a:pt x="2" y="8"/>
                  </a:lnTo>
                  <a:lnTo>
                    <a:pt x="4" y="7"/>
                  </a:lnTo>
                  <a:lnTo>
                    <a:pt x="5" y="7"/>
                  </a:lnTo>
                  <a:lnTo>
                    <a:pt x="6" y="7"/>
                  </a:lnTo>
                  <a:lnTo>
                    <a:pt x="6" y="6"/>
                  </a:lnTo>
                  <a:lnTo>
                    <a:pt x="7" y="6"/>
                  </a:lnTo>
                  <a:lnTo>
                    <a:pt x="7" y="4"/>
                  </a:lnTo>
                  <a:lnTo>
                    <a:pt x="7" y="4"/>
                  </a:lnTo>
                  <a:lnTo>
                    <a:pt x="6" y="4"/>
                  </a:lnTo>
                  <a:lnTo>
                    <a:pt x="6" y="4"/>
                  </a:lnTo>
                  <a:lnTo>
                    <a:pt x="8" y="2"/>
                  </a:lnTo>
                  <a:lnTo>
                    <a:pt x="8" y="1"/>
                  </a:lnTo>
                  <a:lnTo>
                    <a:pt x="9" y="0"/>
                  </a:lnTo>
                  <a:lnTo>
                    <a:pt x="9" y="0"/>
                  </a:lnTo>
                  <a:lnTo>
                    <a:pt x="10" y="0"/>
                  </a:lnTo>
                  <a:lnTo>
                    <a:pt x="11" y="0"/>
                  </a:lnTo>
                  <a:lnTo>
                    <a:pt x="14" y="0"/>
                  </a:lnTo>
                  <a:lnTo>
                    <a:pt x="17" y="0"/>
                  </a:lnTo>
                  <a:lnTo>
                    <a:pt x="21" y="0"/>
                  </a:lnTo>
                  <a:lnTo>
                    <a:pt x="23" y="0"/>
                  </a:lnTo>
                  <a:lnTo>
                    <a:pt x="25" y="0"/>
                  </a:lnTo>
                  <a:lnTo>
                    <a:pt x="25" y="0"/>
                  </a:lnTo>
                  <a:lnTo>
                    <a:pt x="26" y="0"/>
                  </a:lnTo>
                  <a:lnTo>
                    <a:pt x="30" y="0"/>
                  </a:lnTo>
                  <a:lnTo>
                    <a:pt x="34" y="1"/>
                  </a:lnTo>
                  <a:lnTo>
                    <a:pt x="34" y="2"/>
                  </a:lnTo>
                  <a:lnTo>
                    <a:pt x="34" y="3"/>
                  </a:lnTo>
                  <a:lnTo>
                    <a:pt x="33" y="3"/>
                  </a:lnTo>
                  <a:lnTo>
                    <a:pt x="33" y="4"/>
                  </a:lnTo>
                  <a:lnTo>
                    <a:pt x="32" y="4"/>
                  </a:lnTo>
                  <a:lnTo>
                    <a:pt x="32" y="6"/>
                  </a:lnTo>
                  <a:lnTo>
                    <a:pt x="31" y="7"/>
                  </a:lnTo>
                  <a:lnTo>
                    <a:pt x="31" y="10"/>
                  </a:lnTo>
                  <a:lnTo>
                    <a:pt x="31" y="13"/>
                  </a:lnTo>
                  <a:lnTo>
                    <a:pt x="32" y="14"/>
                  </a:lnTo>
                  <a:lnTo>
                    <a:pt x="33" y="16"/>
                  </a:lnTo>
                  <a:lnTo>
                    <a:pt x="33" y="17"/>
                  </a:lnTo>
                  <a:lnTo>
                    <a:pt x="33" y="17"/>
                  </a:lnTo>
                  <a:lnTo>
                    <a:pt x="34" y="18"/>
                  </a:lnTo>
                  <a:lnTo>
                    <a:pt x="34" y="20"/>
                  </a:lnTo>
                  <a:lnTo>
                    <a:pt x="33" y="24"/>
                  </a:lnTo>
                  <a:lnTo>
                    <a:pt x="32" y="26"/>
                  </a:lnTo>
                  <a:lnTo>
                    <a:pt x="32" y="27"/>
                  </a:lnTo>
                  <a:lnTo>
                    <a:pt x="30" y="2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5" name="Freeform 291"/>
            <p:cNvSpPr>
              <a:spLocks/>
            </p:cNvSpPr>
            <p:nvPr/>
          </p:nvSpPr>
          <p:spPr bwMode="auto">
            <a:xfrm>
              <a:off x="2562226" y="3336925"/>
              <a:ext cx="127000" cy="106362"/>
            </a:xfrm>
            <a:custGeom>
              <a:avLst/>
              <a:gdLst>
                <a:gd name="T0" fmla="*/ 1 w 80"/>
                <a:gd name="T1" fmla="*/ 55 h 67"/>
                <a:gd name="T2" fmla="*/ 4 w 80"/>
                <a:gd name="T3" fmla="*/ 51 h 67"/>
                <a:gd name="T4" fmla="*/ 6 w 80"/>
                <a:gd name="T5" fmla="*/ 43 h 67"/>
                <a:gd name="T6" fmla="*/ 6 w 80"/>
                <a:gd name="T7" fmla="*/ 31 h 67"/>
                <a:gd name="T8" fmla="*/ 11 w 80"/>
                <a:gd name="T9" fmla="*/ 31 h 67"/>
                <a:gd name="T10" fmla="*/ 14 w 80"/>
                <a:gd name="T11" fmla="*/ 31 h 67"/>
                <a:gd name="T12" fmla="*/ 16 w 80"/>
                <a:gd name="T13" fmla="*/ 28 h 67"/>
                <a:gd name="T14" fmla="*/ 19 w 80"/>
                <a:gd name="T15" fmla="*/ 27 h 67"/>
                <a:gd name="T16" fmla="*/ 22 w 80"/>
                <a:gd name="T17" fmla="*/ 28 h 67"/>
                <a:gd name="T18" fmla="*/ 20 w 80"/>
                <a:gd name="T19" fmla="*/ 25 h 67"/>
                <a:gd name="T20" fmla="*/ 22 w 80"/>
                <a:gd name="T21" fmla="*/ 20 h 67"/>
                <a:gd name="T22" fmla="*/ 22 w 80"/>
                <a:gd name="T23" fmla="*/ 17 h 67"/>
                <a:gd name="T24" fmla="*/ 26 w 80"/>
                <a:gd name="T25" fmla="*/ 15 h 67"/>
                <a:gd name="T26" fmla="*/ 30 w 80"/>
                <a:gd name="T27" fmla="*/ 12 h 67"/>
                <a:gd name="T28" fmla="*/ 28 w 80"/>
                <a:gd name="T29" fmla="*/ 10 h 67"/>
                <a:gd name="T30" fmla="*/ 30 w 80"/>
                <a:gd name="T31" fmla="*/ 7 h 67"/>
                <a:gd name="T32" fmla="*/ 31 w 80"/>
                <a:gd name="T33" fmla="*/ 7 h 67"/>
                <a:gd name="T34" fmla="*/ 33 w 80"/>
                <a:gd name="T35" fmla="*/ 5 h 67"/>
                <a:gd name="T36" fmla="*/ 38 w 80"/>
                <a:gd name="T37" fmla="*/ 3 h 67"/>
                <a:gd name="T38" fmla="*/ 41 w 80"/>
                <a:gd name="T39" fmla="*/ 0 h 67"/>
                <a:gd name="T40" fmla="*/ 46 w 80"/>
                <a:gd name="T41" fmla="*/ 1 h 67"/>
                <a:gd name="T42" fmla="*/ 50 w 80"/>
                <a:gd name="T43" fmla="*/ 1 h 67"/>
                <a:gd name="T44" fmla="*/ 52 w 80"/>
                <a:gd name="T45" fmla="*/ 6 h 67"/>
                <a:gd name="T46" fmla="*/ 56 w 80"/>
                <a:gd name="T47" fmla="*/ 4 h 67"/>
                <a:gd name="T48" fmla="*/ 61 w 80"/>
                <a:gd name="T49" fmla="*/ 5 h 67"/>
                <a:gd name="T50" fmla="*/ 64 w 80"/>
                <a:gd name="T51" fmla="*/ 7 h 67"/>
                <a:gd name="T52" fmla="*/ 64 w 80"/>
                <a:gd name="T53" fmla="*/ 12 h 67"/>
                <a:gd name="T54" fmla="*/ 65 w 80"/>
                <a:gd name="T55" fmla="*/ 15 h 67"/>
                <a:gd name="T56" fmla="*/ 64 w 80"/>
                <a:gd name="T57" fmla="*/ 18 h 67"/>
                <a:gd name="T58" fmla="*/ 66 w 80"/>
                <a:gd name="T59" fmla="*/ 23 h 67"/>
                <a:gd name="T60" fmla="*/ 71 w 80"/>
                <a:gd name="T61" fmla="*/ 29 h 67"/>
                <a:gd name="T62" fmla="*/ 72 w 80"/>
                <a:gd name="T63" fmla="*/ 32 h 67"/>
                <a:gd name="T64" fmla="*/ 76 w 80"/>
                <a:gd name="T65" fmla="*/ 33 h 67"/>
                <a:gd name="T66" fmla="*/ 78 w 80"/>
                <a:gd name="T67" fmla="*/ 36 h 67"/>
                <a:gd name="T68" fmla="*/ 78 w 80"/>
                <a:gd name="T69" fmla="*/ 39 h 67"/>
                <a:gd name="T70" fmla="*/ 75 w 80"/>
                <a:gd name="T71" fmla="*/ 42 h 67"/>
                <a:gd name="T72" fmla="*/ 70 w 80"/>
                <a:gd name="T73" fmla="*/ 40 h 67"/>
                <a:gd name="T74" fmla="*/ 67 w 80"/>
                <a:gd name="T75" fmla="*/ 42 h 67"/>
                <a:gd name="T76" fmla="*/ 70 w 80"/>
                <a:gd name="T77" fmla="*/ 46 h 67"/>
                <a:gd name="T78" fmla="*/ 70 w 80"/>
                <a:gd name="T79" fmla="*/ 49 h 67"/>
                <a:gd name="T80" fmla="*/ 71 w 80"/>
                <a:gd name="T81" fmla="*/ 52 h 67"/>
                <a:gd name="T82" fmla="*/ 68 w 80"/>
                <a:gd name="T83" fmla="*/ 56 h 67"/>
                <a:gd name="T84" fmla="*/ 62 w 80"/>
                <a:gd name="T85" fmla="*/ 59 h 67"/>
                <a:gd name="T86" fmla="*/ 62 w 80"/>
                <a:gd name="T87" fmla="*/ 63 h 67"/>
                <a:gd name="T88" fmla="*/ 60 w 80"/>
                <a:gd name="T89" fmla="*/ 67 h 67"/>
                <a:gd name="T90" fmla="*/ 57 w 80"/>
                <a:gd name="T91" fmla="*/ 65 h 67"/>
                <a:gd name="T92" fmla="*/ 52 w 80"/>
                <a:gd name="T93" fmla="*/ 67 h 67"/>
                <a:gd name="T94" fmla="*/ 49 w 80"/>
                <a:gd name="T95" fmla="*/ 63 h 67"/>
                <a:gd name="T96" fmla="*/ 45 w 80"/>
                <a:gd name="T97" fmla="*/ 64 h 67"/>
                <a:gd name="T98" fmla="*/ 42 w 80"/>
                <a:gd name="T99" fmla="*/ 63 h 67"/>
                <a:gd name="T100" fmla="*/ 38 w 80"/>
                <a:gd name="T101" fmla="*/ 65 h 67"/>
                <a:gd name="T102" fmla="*/ 36 w 80"/>
                <a:gd name="T103" fmla="*/ 63 h 67"/>
                <a:gd name="T104" fmla="*/ 32 w 80"/>
                <a:gd name="T105" fmla="*/ 61 h 67"/>
                <a:gd name="T106" fmla="*/ 29 w 80"/>
                <a:gd name="T107" fmla="*/ 60 h 67"/>
                <a:gd name="T108" fmla="*/ 24 w 80"/>
                <a:gd name="T109" fmla="*/ 59 h 67"/>
                <a:gd name="T110" fmla="*/ 18 w 80"/>
                <a:gd name="T111" fmla="*/ 59 h 67"/>
                <a:gd name="T112" fmla="*/ 10 w 80"/>
                <a:gd name="T113" fmla="*/ 59 h 67"/>
                <a:gd name="T114" fmla="*/ 6 w 80"/>
                <a:gd name="T115" fmla="*/ 63 h 67"/>
                <a:gd name="T116" fmla="*/ 3 w 80"/>
                <a:gd name="T1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0" h="67">
                  <a:moveTo>
                    <a:pt x="3" y="63"/>
                  </a:moveTo>
                  <a:lnTo>
                    <a:pt x="4" y="57"/>
                  </a:lnTo>
                  <a:lnTo>
                    <a:pt x="1" y="55"/>
                  </a:lnTo>
                  <a:lnTo>
                    <a:pt x="0" y="53"/>
                  </a:lnTo>
                  <a:lnTo>
                    <a:pt x="2" y="52"/>
                  </a:lnTo>
                  <a:lnTo>
                    <a:pt x="4" y="51"/>
                  </a:lnTo>
                  <a:lnTo>
                    <a:pt x="6" y="48"/>
                  </a:lnTo>
                  <a:lnTo>
                    <a:pt x="6" y="45"/>
                  </a:lnTo>
                  <a:lnTo>
                    <a:pt x="6" y="43"/>
                  </a:lnTo>
                  <a:lnTo>
                    <a:pt x="4" y="33"/>
                  </a:lnTo>
                  <a:lnTo>
                    <a:pt x="3" y="31"/>
                  </a:lnTo>
                  <a:lnTo>
                    <a:pt x="6" y="31"/>
                  </a:lnTo>
                  <a:lnTo>
                    <a:pt x="8" y="31"/>
                  </a:lnTo>
                  <a:lnTo>
                    <a:pt x="10" y="31"/>
                  </a:lnTo>
                  <a:lnTo>
                    <a:pt x="11" y="31"/>
                  </a:lnTo>
                  <a:lnTo>
                    <a:pt x="12" y="30"/>
                  </a:lnTo>
                  <a:lnTo>
                    <a:pt x="13" y="31"/>
                  </a:lnTo>
                  <a:lnTo>
                    <a:pt x="14" y="31"/>
                  </a:lnTo>
                  <a:lnTo>
                    <a:pt x="14" y="29"/>
                  </a:lnTo>
                  <a:lnTo>
                    <a:pt x="15" y="28"/>
                  </a:lnTo>
                  <a:lnTo>
                    <a:pt x="16" y="28"/>
                  </a:lnTo>
                  <a:lnTo>
                    <a:pt x="17" y="27"/>
                  </a:lnTo>
                  <a:lnTo>
                    <a:pt x="18" y="27"/>
                  </a:lnTo>
                  <a:lnTo>
                    <a:pt x="19" y="27"/>
                  </a:lnTo>
                  <a:lnTo>
                    <a:pt x="20" y="28"/>
                  </a:lnTo>
                  <a:lnTo>
                    <a:pt x="21" y="29"/>
                  </a:lnTo>
                  <a:lnTo>
                    <a:pt x="22" y="28"/>
                  </a:lnTo>
                  <a:lnTo>
                    <a:pt x="22" y="27"/>
                  </a:lnTo>
                  <a:lnTo>
                    <a:pt x="21" y="26"/>
                  </a:lnTo>
                  <a:lnTo>
                    <a:pt x="20" y="25"/>
                  </a:lnTo>
                  <a:lnTo>
                    <a:pt x="21" y="23"/>
                  </a:lnTo>
                  <a:lnTo>
                    <a:pt x="22" y="21"/>
                  </a:lnTo>
                  <a:lnTo>
                    <a:pt x="22" y="20"/>
                  </a:lnTo>
                  <a:lnTo>
                    <a:pt x="22" y="19"/>
                  </a:lnTo>
                  <a:lnTo>
                    <a:pt x="22" y="18"/>
                  </a:lnTo>
                  <a:lnTo>
                    <a:pt x="22" y="17"/>
                  </a:lnTo>
                  <a:lnTo>
                    <a:pt x="24" y="16"/>
                  </a:lnTo>
                  <a:lnTo>
                    <a:pt x="25" y="16"/>
                  </a:lnTo>
                  <a:lnTo>
                    <a:pt x="26" y="15"/>
                  </a:lnTo>
                  <a:lnTo>
                    <a:pt x="27" y="15"/>
                  </a:lnTo>
                  <a:lnTo>
                    <a:pt x="29" y="15"/>
                  </a:lnTo>
                  <a:lnTo>
                    <a:pt x="30" y="12"/>
                  </a:lnTo>
                  <a:lnTo>
                    <a:pt x="29" y="11"/>
                  </a:lnTo>
                  <a:lnTo>
                    <a:pt x="28" y="11"/>
                  </a:lnTo>
                  <a:lnTo>
                    <a:pt x="28" y="10"/>
                  </a:lnTo>
                  <a:lnTo>
                    <a:pt x="28" y="9"/>
                  </a:lnTo>
                  <a:lnTo>
                    <a:pt x="29" y="8"/>
                  </a:lnTo>
                  <a:lnTo>
                    <a:pt x="30" y="7"/>
                  </a:lnTo>
                  <a:lnTo>
                    <a:pt x="30" y="7"/>
                  </a:lnTo>
                  <a:lnTo>
                    <a:pt x="30" y="7"/>
                  </a:lnTo>
                  <a:lnTo>
                    <a:pt x="31" y="7"/>
                  </a:lnTo>
                  <a:lnTo>
                    <a:pt x="32" y="7"/>
                  </a:lnTo>
                  <a:lnTo>
                    <a:pt x="32" y="5"/>
                  </a:lnTo>
                  <a:lnTo>
                    <a:pt x="33" y="5"/>
                  </a:lnTo>
                  <a:lnTo>
                    <a:pt x="36" y="5"/>
                  </a:lnTo>
                  <a:lnTo>
                    <a:pt x="36" y="5"/>
                  </a:lnTo>
                  <a:lnTo>
                    <a:pt x="38" y="3"/>
                  </a:lnTo>
                  <a:lnTo>
                    <a:pt x="38" y="2"/>
                  </a:lnTo>
                  <a:lnTo>
                    <a:pt x="40" y="1"/>
                  </a:lnTo>
                  <a:lnTo>
                    <a:pt x="41" y="0"/>
                  </a:lnTo>
                  <a:lnTo>
                    <a:pt x="42" y="0"/>
                  </a:lnTo>
                  <a:lnTo>
                    <a:pt x="43" y="1"/>
                  </a:lnTo>
                  <a:lnTo>
                    <a:pt x="46" y="1"/>
                  </a:lnTo>
                  <a:lnTo>
                    <a:pt x="46" y="1"/>
                  </a:lnTo>
                  <a:lnTo>
                    <a:pt x="47" y="2"/>
                  </a:lnTo>
                  <a:lnTo>
                    <a:pt x="50" y="1"/>
                  </a:lnTo>
                  <a:lnTo>
                    <a:pt x="51" y="2"/>
                  </a:lnTo>
                  <a:lnTo>
                    <a:pt x="52" y="3"/>
                  </a:lnTo>
                  <a:lnTo>
                    <a:pt x="52" y="6"/>
                  </a:lnTo>
                  <a:lnTo>
                    <a:pt x="54" y="5"/>
                  </a:lnTo>
                  <a:lnTo>
                    <a:pt x="56" y="5"/>
                  </a:lnTo>
                  <a:lnTo>
                    <a:pt x="56" y="4"/>
                  </a:lnTo>
                  <a:lnTo>
                    <a:pt x="59" y="4"/>
                  </a:lnTo>
                  <a:lnTo>
                    <a:pt x="60" y="4"/>
                  </a:lnTo>
                  <a:lnTo>
                    <a:pt x="61" y="5"/>
                  </a:lnTo>
                  <a:lnTo>
                    <a:pt x="62" y="5"/>
                  </a:lnTo>
                  <a:lnTo>
                    <a:pt x="63" y="7"/>
                  </a:lnTo>
                  <a:lnTo>
                    <a:pt x="64" y="7"/>
                  </a:lnTo>
                  <a:lnTo>
                    <a:pt x="64" y="9"/>
                  </a:lnTo>
                  <a:lnTo>
                    <a:pt x="64" y="11"/>
                  </a:lnTo>
                  <a:lnTo>
                    <a:pt x="64" y="12"/>
                  </a:lnTo>
                  <a:lnTo>
                    <a:pt x="65" y="13"/>
                  </a:lnTo>
                  <a:lnTo>
                    <a:pt x="65" y="14"/>
                  </a:lnTo>
                  <a:lnTo>
                    <a:pt x="65" y="15"/>
                  </a:lnTo>
                  <a:lnTo>
                    <a:pt x="65" y="16"/>
                  </a:lnTo>
                  <a:lnTo>
                    <a:pt x="64" y="17"/>
                  </a:lnTo>
                  <a:lnTo>
                    <a:pt x="64" y="18"/>
                  </a:lnTo>
                  <a:lnTo>
                    <a:pt x="64" y="19"/>
                  </a:lnTo>
                  <a:lnTo>
                    <a:pt x="66" y="21"/>
                  </a:lnTo>
                  <a:lnTo>
                    <a:pt x="66" y="23"/>
                  </a:lnTo>
                  <a:lnTo>
                    <a:pt x="68" y="27"/>
                  </a:lnTo>
                  <a:lnTo>
                    <a:pt x="68" y="27"/>
                  </a:lnTo>
                  <a:lnTo>
                    <a:pt x="71" y="29"/>
                  </a:lnTo>
                  <a:lnTo>
                    <a:pt x="72" y="29"/>
                  </a:lnTo>
                  <a:lnTo>
                    <a:pt x="72" y="31"/>
                  </a:lnTo>
                  <a:lnTo>
                    <a:pt x="72" y="32"/>
                  </a:lnTo>
                  <a:lnTo>
                    <a:pt x="72" y="33"/>
                  </a:lnTo>
                  <a:lnTo>
                    <a:pt x="76" y="33"/>
                  </a:lnTo>
                  <a:lnTo>
                    <a:pt x="76" y="33"/>
                  </a:lnTo>
                  <a:lnTo>
                    <a:pt x="78" y="34"/>
                  </a:lnTo>
                  <a:lnTo>
                    <a:pt x="77" y="35"/>
                  </a:lnTo>
                  <a:lnTo>
                    <a:pt x="78" y="36"/>
                  </a:lnTo>
                  <a:lnTo>
                    <a:pt x="80" y="36"/>
                  </a:lnTo>
                  <a:lnTo>
                    <a:pt x="80" y="38"/>
                  </a:lnTo>
                  <a:lnTo>
                    <a:pt x="78" y="39"/>
                  </a:lnTo>
                  <a:lnTo>
                    <a:pt x="78" y="40"/>
                  </a:lnTo>
                  <a:lnTo>
                    <a:pt x="76" y="41"/>
                  </a:lnTo>
                  <a:lnTo>
                    <a:pt x="75" y="42"/>
                  </a:lnTo>
                  <a:lnTo>
                    <a:pt x="72" y="41"/>
                  </a:lnTo>
                  <a:lnTo>
                    <a:pt x="71" y="40"/>
                  </a:lnTo>
                  <a:lnTo>
                    <a:pt x="70" y="40"/>
                  </a:lnTo>
                  <a:lnTo>
                    <a:pt x="68" y="41"/>
                  </a:lnTo>
                  <a:lnTo>
                    <a:pt x="68" y="42"/>
                  </a:lnTo>
                  <a:lnTo>
                    <a:pt x="67" y="42"/>
                  </a:lnTo>
                  <a:lnTo>
                    <a:pt x="67" y="43"/>
                  </a:lnTo>
                  <a:lnTo>
                    <a:pt x="69" y="45"/>
                  </a:lnTo>
                  <a:lnTo>
                    <a:pt x="70" y="46"/>
                  </a:lnTo>
                  <a:lnTo>
                    <a:pt x="69" y="47"/>
                  </a:lnTo>
                  <a:lnTo>
                    <a:pt x="70" y="48"/>
                  </a:lnTo>
                  <a:lnTo>
                    <a:pt x="70" y="49"/>
                  </a:lnTo>
                  <a:lnTo>
                    <a:pt x="70" y="50"/>
                  </a:lnTo>
                  <a:lnTo>
                    <a:pt x="71" y="51"/>
                  </a:lnTo>
                  <a:lnTo>
                    <a:pt x="71" y="52"/>
                  </a:lnTo>
                  <a:lnTo>
                    <a:pt x="72" y="55"/>
                  </a:lnTo>
                  <a:lnTo>
                    <a:pt x="68" y="55"/>
                  </a:lnTo>
                  <a:lnTo>
                    <a:pt x="68" y="56"/>
                  </a:lnTo>
                  <a:lnTo>
                    <a:pt x="66" y="56"/>
                  </a:lnTo>
                  <a:lnTo>
                    <a:pt x="65" y="57"/>
                  </a:lnTo>
                  <a:lnTo>
                    <a:pt x="62" y="59"/>
                  </a:lnTo>
                  <a:lnTo>
                    <a:pt x="62" y="61"/>
                  </a:lnTo>
                  <a:lnTo>
                    <a:pt x="62" y="62"/>
                  </a:lnTo>
                  <a:lnTo>
                    <a:pt x="62" y="63"/>
                  </a:lnTo>
                  <a:lnTo>
                    <a:pt x="62" y="65"/>
                  </a:lnTo>
                  <a:lnTo>
                    <a:pt x="62" y="67"/>
                  </a:lnTo>
                  <a:lnTo>
                    <a:pt x="60" y="67"/>
                  </a:lnTo>
                  <a:lnTo>
                    <a:pt x="60" y="66"/>
                  </a:lnTo>
                  <a:lnTo>
                    <a:pt x="58" y="65"/>
                  </a:lnTo>
                  <a:lnTo>
                    <a:pt x="57" y="65"/>
                  </a:lnTo>
                  <a:lnTo>
                    <a:pt x="55" y="66"/>
                  </a:lnTo>
                  <a:lnTo>
                    <a:pt x="54" y="66"/>
                  </a:lnTo>
                  <a:lnTo>
                    <a:pt x="52" y="67"/>
                  </a:lnTo>
                  <a:lnTo>
                    <a:pt x="52" y="66"/>
                  </a:lnTo>
                  <a:lnTo>
                    <a:pt x="51" y="65"/>
                  </a:lnTo>
                  <a:lnTo>
                    <a:pt x="49" y="63"/>
                  </a:lnTo>
                  <a:lnTo>
                    <a:pt x="46" y="66"/>
                  </a:lnTo>
                  <a:lnTo>
                    <a:pt x="46" y="65"/>
                  </a:lnTo>
                  <a:lnTo>
                    <a:pt x="45" y="64"/>
                  </a:lnTo>
                  <a:lnTo>
                    <a:pt x="44" y="65"/>
                  </a:lnTo>
                  <a:lnTo>
                    <a:pt x="42" y="64"/>
                  </a:lnTo>
                  <a:lnTo>
                    <a:pt x="42" y="63"/>
                  </a:lnTo>
                  <a:lnTo>
                    <a:pt x="40" y="64"/>
                  </a:lnTo>
                  <a:lnTo>
                    <a:pt x="39" y="64"/>
                  </a:lnTo>
                  <a:lnTo>
                    <a:pt x="38" y="65"/>
                  </a:lnTo>
                  <a:lnTo>
                    <a:pt x="37" y="65"/>
                  </a:lnTo>
                  <a:lnTo>
                    <a:pt x="36" y="65"/>
                  </a:lnTo>
                  <a:lnTo>
                    <a:pt x="36" y="63"/>
                  </a:lnTo>
                  <a:lnTo>
                    <a:pt x="34" y="63"/>
                  </a:lnTo>
                  <a:lnTo>
                    <a:pt x="33" y="63"/>
                  </a:lnTo>
                  <a:lnTo>
                    <a:pt x="32" y="61"/>
                  </a:lnTo>
                  <a:lnTo>
                    <a:pt x="32" y="61"/>
                  </a:lnTo>
                  <a:lnTo>
                    <a:pt x="30" y="61"/>
                  </a:lnTo>
                  <a:lnTo>
                    <a:pt x="29" y="60"/>
                  </a:lnTo>
                  <a:lnTo>
                    <a:pt x="28" y="60"/>
                  </a:lnTo>
                  <a:lnTo>
                    <a:pt x="26" y="60"/>
                  </a:lnTo>
                  <a:lnTo>
                    <a:pt x="24" y="59"/>
                  </a:lnTo>
                  <a:lnTo>
                    <a:pt x="22" y="58"/>
                  </a:lnTo>
                  <a:lnTo>
                    <a:pt x="21" y="59"/>
                  </a:lnTo>
                  <a:lnTo>
                    <a:pt x="18" y="59"/>
                  </a:lnTo>
                  <a:lnTo>
                    <a:pt x="17" y="58"/>
                  </a:lnTo>
                  <a:lnTo>
                    <a:pt x="11" y="59"/>
                  </a:lnTo>
                  <a:lnTo>
                    <a:pt x="10" y="59"/>
                  </a:lnTo>
                  <a:lnTo>
                    <a:pt x="10" y="61"/>
                  </a:lnTo>
                  <a:lnTo>
                    <a:pt x="9" y="61"/>
                  </a:lnTo>
                  <a:lnTo>
                    <a:pt x="6" y="63"/>
                  </a:lnTo>
                  <a:lnTo>
                    <a:pt x="5" y="62"/>
                  </a:lnTo>
                  <a:lnTo>
                    <a:pt x="4" y="63"/>
                  </a:lnTo>
                  <a:lnTo>
                    <a:pt x="3" y="6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6" name="Freeform 292"/>
            <p:cNvSpPr>
              <a:spLocks/>
            </p:cNvSpPr>
            <p:nvPr/>
          </p:nvSpPr>
          <p:spPr bwMode="auto">
            <a:xfrm>
              <a:off x="2481263" y="3478213"/>
              <a:ext cx="71438" cy="34925"/>
            </a:xfrm>
            <a:custGeom>
              <a:avLst/>
              <a:gdLst>
                <a:gd name="T0" fmla="*/ 43 w 45"/>
                <a:gd name="T1" fmla="*/ 14 h 22"/>
                <a:gd name="T2" fmla="*/ 41 w 45"/>
                <a:gd name="T3" fmla="*/ 15 h 22"/>
                <a:gd name="T4" fmla="*/ 39 w 45"/>
                <a:gd name="T5" fmla="*/ 14 h 22"/>
                <a:gd name="T6" fmla="*/ 36 w 45"/>
                <a:gd name="T7" fmla="*/ 13 h 22"/>
                <a:gd name="T8" fmla="*/ 34 w 45"/>
                <a:gd name="T9" fmla="*/ 13 h 22"/>
                <a:gd name="T10" fmla="*/ 32 w 45"/>
                <a:gd name="T11" fmla="*/ 13 h 22"/>
                <a:gd name="T12" fmla="*/ 29 w 45"/>
                <a:gd name="T13" fmla="*/ 14 h 22"/>
                <a:gd name="T14" fmla="*/ 29 w 45"/>
                <a:gd name="T15" fmla="*/ 16 h 22"/>
                <a:gd name="T16" fmla="*/ 27 w 45"/>
                <a:gd name="T17" fmla="*/ 16 h 22"/>
                <a:gd name="T18" fmla="*/ 25 w 45"/>
                <a:gd name="T19" fmla="*/ 18 h 22"/>
                <a:gd name="T20" fmla="*/ 23 w 45"/>
                <a:gd name="T21" fmla="*/ 16 h 22"/>
                <a:gd name="T22" fmla="*/ 20 w 45"/>
                <a:gd name="T23" fmla="*/ 18 h 22"/>
                <a:gd name="T24" fmla="*/ 15 w 45"/>
                <a:gd name="T25" fmla="*/ 19 h 22"/>
                <a:gd name="T26" fmla="*/ 14 w 45"/>
                <a:gd name="T27" fmla="*/ 22 h 22"/>
                <a:gd name="T28" fmla="*/ 13 w 45"/>
                <a:gd name="T29" fmla="*/ 22 h 22"/>
                <a:gd name="T30" fmla="*/ 8 w 45"/>
                <a:gd name="T31" fmla="*/ 22 h 22"/>
                <a:gd name="T32" fmla="*/ 4 w 45"/>
                <a:gd name="T33" fmla="*/ 20 h 22"/>
                <a:gd name="T34" fmla="*/ 2 w 45"/>
                <a:gd name="T35" fmla="*/ 18 h 22"/>
                <a:gd name="T36" fmla="*/ 1 w 45"/>
                <a:gd name="T37" fmla="*/ 16 h 22"/>
                <a:gd name="T38" fmla="*/ 0 w 45"/>
                <a:gd name="T39" fmla="*/ 13 h 22"/>
                <a:gd name="T40" fmla="*/ 1 w 45"/>
                <a:gd name="T41" fmla="*/ 12 h 22"/>
                <a:gd name="T42" fmla="*/ 2 w 45"/>
                <a:gd name="T43" fmla="*/ 10 h 22"/>
                <a:gd name="T44" fmla="*/ 3 w 45"/>
                <a:gd name="T45" fmla="*/ 10 h 22"/>
                <a:gd name="T46" fmla="*/ 4 w 45"/>
                <a:gd name="T47" fmla="*/ 11 h 22"/>
                <a:gd name="T48" fmla="*/ 6 w 45"/>
                <a:gd name="T49" fmla="*/ 10 h 22"/>
                <a:gd name="T50" fmla="*/ 8 w 45"/>
                <a:gd name="T51" fmla="*/ 9 h 22"/>
                <a:gd name="T52" fmla="*/ 8 w 45"/>
                <a:gd name="T53" fmla="*/ 8 h 22"/>
                <a:gd name="T54" fmla="*/ 9 w 45"/>
                <a:gd name="T55" fmla="*/ 8 h 22"/>
                <a:gd name="T56" fmla="*/ 10 w 45"/>
                <a:gd name="T57" fmla="*/ 6 h 22"/>
                <a:gd name="T58" fmla="*/ 11 w 45"/>
                <a:gd name="T59" fmla="*/ 5 h 22"/>
                <a:gd name="T60" fmla="*/ 11 w 45"/>
                <a:gd name="T61" fmla="*/ 4 h 22"/>
                <a:gd name="T62" fmla="*/ 12 w 45"/>
                <a:gd name="T63" fmla="*/ 4 h 22"/>
                <a:gd name="T64" fmla="*/ 13 w 45"/>
                <a:gd name="T65" fmla="*/ 2 h 22"/>
                <a:gd name="T66" fmla="*/ 13 w 45"/>
                <a:gd name="T67" fmla="*/ 2 h 22"/>
                <a:gd name="T68" fmla="*/ 15 w 45"/>
                <a:gd name="T69" fmla="*/ 2 h 22"/>
                <a:gd name="T70" fmla="*/ 16 w 45"/>
                <a:gd name="T71" fmla="*/ 0 h 22"/>
                <a:gd name="T72" fmla="*/ 18 w 45"/>
                <a:gd name="T73" fmla="*/ 2 h 22"/>
                <a:gd name="T74" fmla="*/ 19 w 45"/>
                <a:gd name="T75" fmla="*/ 1 h 22"/>
                <a:gd name="T76" fmla="*/ 21 w 45"/>
                <a:gd name="T77" fmla="*/ 0 h 22"/>
                <a:gd name="T78" fmla="*/ 22 w 45"/>
                <a:gd name="T79" fmla="*/ 1 h 22"/>
                <a:gd name="T80" fmla="*/ 24 w 45"/>
                <a:gd name="T81" fmla="*/ 2 h 22"/>
                <a:gd name="T82" fmla="*/ 25 w 45"/>
                <a:gd name="T83" fmla="*/ 4 h 22"/>
                <a:gd name="T84" fmla="*/ 26 w 45"/>
                <a:gd name="T85" fmla="*/ 4 h 22"/>
                <a:gd name="T86" fmla="*/ 27 w 45"/>
                <a:gd name="T87" fmla="*/ 4 h 22"/>
                <a:gd name="T88" fmla="*/ 29 w 45"/>
                <a:gd name="T89" fmla="*/ 2 h 22"/>
                <a:gd name="T90" fmla="*/ 31 w 45"/>
                <a:gd name="T91" fmla="*/ 2 h 22"/>
                <a:gd name="T92" fmla="*/ 33 w 45"/>
                <a:gd name="T93" fmla="*/ 4 h 22"/>
                <a:gd name="T94" fmla="*/ 34 w 45"/>
                <a:gd name="T95" fmla="*/ 2 h 22"/>
                <a:gd name="T96" fmla="*/ 36 w 45"/>
                <a:gd name="T97" fmla="*/ 2 h 22"/>
                <a:gd name="T98" fmla="*/ 37 w 45"/>
                <a:gd name="T99" fmla="*/ 2 h 22"/>
                <a:gd name="T100" fmla="*/ 39 w 45"/>
                <a:gd name="T101" fmla="*/ 2 h 22"/>
                <a:gd name="T102" fmla="*/ 41 w 45"/>
                <a:gd name="T103" fmla="*/ 3 h 22"/>
                <a:gd name="T104" fmla="*/ 42 w 45"/>
                <a:gd name="T105" fmla="*/ 4 h 22"/>
                <a:gd name="T106" fmla="*/ 44 w 45"/>
                <a:gd name="T107" fmla="*/ 5 h 22"/>
                <a:gd name="T108" fmla="*/ 45 w 45"/>
                <a:gd name="T109" fmla="*/ 6 h 22"/>
                <a:gd name="T110" fmla="*/ 45 w 45"/>
                <a:gd name="T111" fmla="*/ 7 h 22"/>
                <a:gd name="T112" fmla="*/ 43 w 45"/>
                <a:gd name="T113" fmla="*/ 11 h 22"/>
                <a:gd name="T114" fmla="*/ 43 w 45"/>
                <a:gd name="T115"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5" h="22">
                  <a:moveTo>
                    <a:pt x="43" y="14"/>
                  </a:moveTo>
                  <a:lnTo>
                    <a:pt x="41" y="15"/>
                  </a:lnTo>
                  <a:lnTo>
                    <a:pt x="39" y="14"/>
                  </a:lnTo>
                  <a:lnTo>
                    <a:pt x="36" y="13"/>
                  </a:lnTo>
                  <a:lnTo>
                    <a:pt x="34" y="13"/>
                  </a:lnTo>
                  <a:lnTo>
                    <a:pt x="32" y="13"/>
                  </a:lnTo>
                  <a:lnTo>
                    <a:pt x="29" y="14"/>
                  </a:lnTo>
                  <a:lnTo>
                    <a:pt x="29" y="16"/>
                  </a:lnTo>
                  <a:lnTo>
                    <a:pt x="27" y="16"/>
                  </a:lnTo>
                  <a:lnTo>
                    <a:pt x="25" y="18"/>
                  </a:lnTo>
                  <a:lnTo>
                    <a:pt x="23" y="16"/>
                  </a:lnTo>
                  <a:lnTo>
                    <a:pt x="20" y="18"/>
                  </a:lnTo>
                  <a:lnTo>
                    <a:pt x="15" y="19"/>
                  </a:lnTo>
                  <a:lnTo>
                    <a:pt x="14" y="22"/>
                  </a:lnTo>
                  <a:lnTo>
                    <a:pt x="13" y="22"/>
                  </a:lnTo>
                  <a:lnTo>
                    <a:pt x="8" y="22"/>
                  </a:lnTo>
                  <a:lnTo>
                    <a:pt x="4" y="20"/>
                  </a:lnTo>
                  <a:lnTo>
                    <a:pt x="2" y="18"/>
                  </a:lnTo>
                  <a:lnTo>
                    <a:pt x="1" y="16"/>
                  </a:lnTo>
                  <a:lnTo>
                    <a:pt x="0" y="13"/>
                  </a:lnTo>
                  <a:lnTo>
                    <a:pt x="1" y="12"/>
                  </a:lnTo>
                  <a:lnTo>
                    <a:pt x="2" y="10"/>
                  </a:lnTo>
                  <a:lnTo>
                    <a:pt x="3" y="10"/>
                  </a:lnTo>
                  <a:lnTo>
                    <a:pt x="4" y="11"/>
                  </a:lnTo>
                  <a:lnTo>
                    <a:pt x="6" y="10"/>
                  </a:lnTo>
                  <a:lnTo>
                    <a:pt x="8" y="9"/>
                  </a:lnTo>
                  <a:lnTo>
                    <a:pt x="8" y="8"/>
                  </a:lnTo>
                  <a:lnTo>
                    <a:pt x="9" y="8"/>
                  </a:lnTo>
                  <a:lnTo>
                    <a:pt x="10" y="6"/>
                  </a:lnTo>
                  <a:lnTo>
                    <a:pt x="11" y="5"/>
                  </a:lnTo>
                  <a:lnTo>
                    <a:pt x="11" y="4"/>
                  </a:lnTo>
                  <a:lnTo>
                    <a:pt x="12" y="4"/>
                  </a:lnTo>
                  <a:lnTo>
                    <a:pt x="13" y="2"/>
                  </a:lnTo>
                  <a:lnTo>
                    <a:pt x="13" y="2"/>
                  </a:lnTo>
                  <a:lnTo>
                    <a:pt x="15" y="2"/>
                  </a:lnTo>
                  <a:lnTo>
                    <a:pt x="16" y="0"/>
                  </a:lnTo>
                  <a:lnTo>
                    <a:pt x="18" y="2"/>
                  </a:lnTo>
                  <a:lnTo>
                    <a:pt x="19" y="1"/>
                  </a:lnTo>
                  <a:lnTo>
                    <a:pt x="21" y="0"/>
                  </a:lnTo>
                  <a:lnTo>
                    <a:pt x="22" y="1"/>
                  </a:lnTo>
                  <a:lnTo>
                    <a:pt x="24" y="2"/>
                  </a:lnTo>
                  <a:lnTo>
                    <a:pt x="25" y="4"/>
                  </a:lnTo>
                  <a:lnTo>
                    <a:pt x="26" y="4"/>
                  </a:lnTo>
                  <a:lnTo>
                    <a:pt x="27" y="4"/>
                  </a:lnTo>
                  <a:lnTo>
                    <a:pt x="29" y="2"/>
                  </a:lnTo>
                  <a:lnTo>
                    <a:pt x="31" y="2"/>
                  </a:lnTo>
                  <a:lnTo>
                    <a:pt x="33" y="4"/>
                  </a:lnTo>
                  <a:lnTo>
                    <a:pt x="34" y="2"/>
                  </a:lnTo>
                  <a:lnTo>
                    <a:pt x="36" y="2"/>
                  </a:lnTo>
                  <a:lnTo>
                    <a:pt x="37" y="2"/>
                  </a:lnTo>
                  <a:lnTo>
                    <a:pt x="39" y="2"/>
                  </a:lnTo>
                  <a:lnTo>
                    <a:pt x="41" y="3"/>
                  </a:lnTo>
                  <a:lnTo>
                    <a:pt x="42" y="4"/>
                  </a:lnTo>
                  <a:lnTo>
                    <a:pt x="44" y="5"/>
                  </a:lnTo>
                  <a:lnTo>
                    <a:pt x="45" y="6"/>
                  </a:lnTo>
                  <a:lnTo>
                    <a:pt x="45" y="7"/>
                  </a:lnTo>
                  <a:lnTo>
                    <a:pt x="43" y="11"/>
                  </a:lnTo>
                  <a:lnTo>
                    <a:pt x="43" y="1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7" name="Freeform 293"/>
            <p:cNvSpPr>
              <a:spLocks/>
            </p:cNvSpPr>
            <p:nvPr/>
          </p:nvSpPr>
          <p:spPr bwMode="auto">
            <a:xfrm>
              <a:off x="2386013" y="3521075"/>
              <a:ext cx="4763" cy="7937"/>
            </a:xfrm>
            <a:custGeom>
              <a:avLst/>
              <a:gdLst>
                <a:gd name="T0" fmla="*/ 1 w 3"/>
                <a:gd name="T1" fmla="*/ 5 h 5"/>
                <a:gd name="T2" fmla="*/ 3 w 3"/>
                <a:gd name="T3" fmla="*/ 3 h 5"/>
                <a:gd name="T4" fmla="*/ 3 w 3"/>
                <a:gd name="T5" fmla="*/ 2 h 5"/>
                <a:gd name="T6" fmla="*/ 2 w 3"/>
                <a:gd name="T7" fmla="*/ 1 h 5"/>
                <a:gd name="T8" fmla="*/ 1 w 3"/>
                <a:gd name="T9" fmla="*/ 0 h 5"/>
                <a:gd name="T10" fmla="*/ 1 w 3"/>
                <a:gd name="T11" fmla="*/ 1 h 5"/>
                <a:gd name="T12" fmla="*/ 0 w 3"/>
                <a:gd name="T13" fmla="*/ 3 h 5"/>
                <a:gd name="T14" fmla="*/ 1 w 3"/>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1" y="5"/>
                  </a:moveTo>
                  <a:lnTo>
                    <a:pt x="3" y="3"/>
                  </a:lnTo>
                  <a:lnTo>
                    <a:pt x="3" y="2"/>
                  </a:lnTo>
                  <a:lnTo>
                    <a:pt x="2" y="1"/>
                  </a:lnTo>
                  <a:lnTo>
                    <a:pt x="1" y="0"/>
                  </a:lnTo>
                  <a:lnTo>
                    <a:pt x="1" y="1"/>
                  </a:lnTo>
                  <a:lnTo>
                    <a:pt x="0" y="3"/>
                  </a:lnTo>
                  <a:lnTo>
                    <a:pt x="1"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8" name="Freeform 294"/>
            <p:cNvSpPr>
              <a:spLocks/>
            </p:cNvSpPr>
            <p:nvPr/>
          </p:nvSpPr>
          <p:spPr bwMode="auto">
            <a:xfrm>
              <a:off x="2722563" y="3697288"/>
              <a:ext cx="92075" cy="79375"/>
            </a:xfrm>
            <a:custGeom>
              <a:avLst/>
              <a:gdLst>
                <a:gd name="T0" fmla="*/ 36 w 58"/>
                <a:gd name="T1" fmla="*/ 34 h 50"/>
                <a:gd name="T2" fmla="*/ 43 w 58"/>
                <a:gd name="T3" fmla="*/ 30 h 50"/>
                <a:gd name="T4" fmla="*/ 47 w 58"/>
                <a:gd name="T5" fmla="*/ 25 h 50"/>
                <a:gd name="T6" fmla="*/ 53 w 58"/>
                <a:gd name="T7" fmla="*/ 7 h 50"/>
                <a:gd name="T8" fmla="*/ 57 w 58"/>
                <a:gd name="T9" fmla="*/ 2 h 50"/>
                <a:gd name="T10" fmla="*/ 56 w 58"/>
                <a:gd name="T11" fmla="*/ 1 h 50"/>
                <a:gd name="T12" fmla="*/ 51 w 58"/>
                <a:gd name="T13" fmla="*/ 2 h 50"/>
                <a:gd name="T14" fmla="*/ 43 w 58"/>
                <a:gd name="T15" fmla="*/ 2 h 50"/>
                <a:gd name="T16" fmla="*/ 39 w 58"/>
                <a:gd name="T17" fmla="*/ 5 h 50"/>
                <a:gd name="T18" fmla="*/ 31 w 58"/>
                <a:gd name="T19" fmla="*/ 7 h 50"/>
                <a:gd name="T20" fmla="*/ 24 w 58"/>
                <a:gd name="T21" fmla="*/ 4 h 50"/>
                <a:gd name="T22" fmla="*/ 19 w 58"/>
                <a:gd name="T23" fmla="*/ 6 h 50"/>
                <a:gd name="T24" fmla="*/ 15 w 58"/>
                <a:gd name="T25" fmla="*/ 7 h 50"/>
                <a:gd name="T26" fmla="*/ 13 w 58"/>
                <a:gd name="T27" fmla="*/ 6 h 50"/>
                <a:gd name="T28" fmla="*/ 12 w 58"/>
                <a:gd name="T29" fmla="*/ 5 h 50"/>
                <a:gd name="T30" fmla="*/ 9 w 58"/>
                <a:gd name="T31" fmla="*/ 7 h 50"/>
                <a:gd name="T32" fmla="*/ 9 w 58"/>
                <a:gd name="T33" fmla="*/ 9 h 50"/>
                <a:gd name="T34" fmla="*/ 10 w 58"/>
                <a:gd name="T35" fmla="*/ 11 h 50"/>
                <a:gd name="T36" fmla="*/ 7 w 58"/>
                <a:gd name="T37" fmla="*/ 12 h 50"/>
                <a:gd name="T38" fmla="*/ 6 w 58"/>
                <a:gd name="T39" fmla="*/ 14 h 50"/>
                <a:gd name="T40" fmla="*/ 5 w 58"/>
                <a:gd name="T41" fmla="*/ 14 h 50"/>
                <a:gd name="T42" fmla="*/ 3 w 58"/>
                <a:gd name="T43" fmla="*/ 18 h 50"/>
                <a:gd name="T44" fmla="*/ 5 w 58"/>
                <a:gd name="T45" fmla="*/ 23 h 50"/>
                <a:gd name="T46" fmla="*/ 7 w 58"/>
                <a:gd name="T47" fmla="*/ 27 h 50"/>
                <a:gd name="T48" fmla="*/ 8 w 58"/>
                <a:gd name="T49" fmla="*/ 27 h 50"/>
                <a:gd name="T50" fmla="*/ 9 w 58"/>
                <a:gd name="T51" fmla="*/ 27 h 50"/>
                <a:gd name="T52" fmla="*/ 8 w 58"/>
                <a:gd name="T53" fmla="*/ 28 h 50"/>
                <a:gd name="T54" fmla="*/ 9 w 58"/>
                <a:gd name="T55" fmla="*/ 29 h 50"/>
                <a:gd name="T56" fmla="*/ 10 w 58"/>
                <a:gd name="T57" fmla="*/ 30 h 50"/>
                <a:gd name="T58" fmla="*/ 10 w 58"/>
                <a:gd name="T59" fmla="*/ 31 h 50"/>
                <a:gd name="T60" fmla="*/ 8 w 58"/>
                <a:gd name="T61" fmla="*/ 33 h 50"/>
                <a:gd name="T62" fmla="*/ 7 w 58"/>
                <a:gd name="T63" fmla="*/ 34 h 50"/>
                <a:gd name="T64" fmla="*/ 8 w 58"/>
                <a:gd name="T65" fmla="*/ 35 h 50"/>
                <a:gd name="T66" fmla="*/ 7 w 58"/>
                <a:gd name="T67" fmla="*/ 35 h 50"/>
                <a:gd name="T68" fmla="*/ 4 w 58"/>
                <a:gd name="T69" fmla="*/ 36 h 50"/>
                <a:gd name="T70" fmla="*/ 5 w 58"/>
                <a:gd name="T71" fmla="*/ 37 h 50"/>
                <a:gd name="T72" fmla="*/ 4 w 58"/>
                <a:gd name="T73" fmla="*/ 39 h 50"/>
                <a:gd name="T74" fmla="*/ 2 w 58"/>
                <a:gd name="T75" fmla="*/ 40 h 50"/>
                <a:gd name="T76" fmla="*/ 1 w 58"/>
                <a:gd name="T77" fmla="*/ 43 h 50"/>
                <a:gd name="T78" fmla="*/ 1 w 58"/>
                <a:gd name="T79" fmla="*/ 45 h 50"/>
                <a:gd name="T80" fmla="*/ 3 w 58"/>
                <a:gd name="T81" fmla="*/ 46 h 50"/>
                <a:gd name="T82" fmla="*/ 6 w 58"/>
                <a:gd name="T83" fmla="*/ 49 h 50"/>
                <a:gd name="T84" fmla="*/ 9 w 58"/>
                <a:gd name="T85" fmla="*/ 50 h 50"/>
                <a:gd name="T86" fmla="*/ 27 w 58"/>
                <a:gd name="T87" fmla="*/ 4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 h="50">
                  <a:moveTo>
                    <a:pt x="27" y="40"/>
                  </a:moveTo>
                  <a:lnTo>
                    <a:pt x="34" y="35"/>
                  </a:lnTo>
                  <a:lnTo>
                    <a:pt x="36" y="34"/>
                  </a:lnTo>
                  <a:lnTo>
                    <a:pt x="38" y="33"/>
                  </a:lnTo>
                  <a:lnTo>
                    <a:pt x="41" y="31"/>
                  </a:lnTo>
                  <a:lnTo>
                    <a:pt x="43" y="30"/>
                  </a:lnTo>
                  <a:lnTo>
                    <a:pt x="44" y="29"/>
                  </a:lnTo>
                  <a:lnTo>
                    <a:pt x="45" y="29"/>
                  </a:lnTo>
                  <a:lnTo>
                    <a:pt x="47" y="25"/>
                  </a:lnTo>
                  <a:lnTo>
                    <a:pt x="48" y="20"/>
                  </a:lnTo>
                  <a:lnTo>
                    <a:pt x="48" y="9"/>
                  </a:lnTo>
                  <a:lnTo>
                    <a:pt x="53" y="7"/>
                  </a:lnTo>
                  <a:lnTo>
                    <a:pt x="55" y="3"/>
                  </a:lnTo>
                  <a:lnTo>
                    <a:pt x="58" y="2"/>
                  </a:lnTo>
                  <a:lnTo>
                    <a:pt x="57" y="2"/>
                  </a:lnTo>
                  <a:lnTo>
                    <a:pt x="56" y="1"/>
                  </a:lnTo>
                  <a:lnTo>
                    <a:pt x="56" y="1"/>
                  </a:lnTo>
                  <a:lnTo>
                    <a:pt x="56" y="1"/>
                  </a:lnTo>
                  <a:lnTo>
                    <a:pt x="55" y="0"/>
                  </a:lnTo>
                  <a:lnTo>
                    <a:pt x="54" y="1"/>
                  </a:lnTo>
                  <a:lnTo>
                    <a:pt x="51" y="2"/>
                  </a:lnTo>
                  <a:lnTo>
                    <a:pt x="46" y="3"/>
                  </a:lnTo>
                  <a:lnTo>
                    <a:pt x="45" y="2"/>
                  </a:lnTo>
                  <a:lnTo>
                    <a:pt x="43" y="2"/>
                  </a:lnTo>
                  <a:lnTo>
                    <a:pt x="41" y="3"/>
                  </a:lnTo>
                  <a:lnTo>
                    <a:pt x="39" y="4"/>
                  </a:lnTo>
                  <a:lnTo>
                    <a:pt x="39" y="5"/>
                  </a:lnTo>
                  <a:lnTo>
                    <a:pt x="37" y="5"/>
                  </a:lnTo>
                  <a:lnTo>
                    <a:pt x="36" y="5"/>
                  </a:lnTo>
                  <a:lnTo>
                    <a:pt x="31" y="7"/>
                  </a:lnTo>
                  <a:lnTo>
                    <a:pt x="27" y="6"/>
                  </a:lnTo>
                  <a:lnTo>
                    <a:pt x="25" y="5"/>
                  </a:lnTo>
                  <a:lnTo>
                    <a:pt x="24" y="4"/>
                  </a:lnTo>
                  <a:lnTo>
                    <a:pt x="22" y="5"/>
                  </a:lnTo>
                  <a:lnTo>
                    <a:pt x="21" y="5"/>
                  </a:lnTo>
                  <a:lnTo>
                    <a:pt x="19" y="6"/>
                  </a:lnTo>
                  <a:lnTo>
                    <a:pt x="17" y="7"/>
                  </a:lnTo>
                  <a:lnTo>
                    <a:pt x="17" y="7"/>
                  </a:lnTo>
                  <a:lnTo>
                    <a:pt x="15" y="7"/>
                  </a:lnTo>
                  <a:lnTo>
                    <a:pt x="13" y="7"/>
                  </a:lnTo>
                  <a:lnTo>
                    <a:pt x="13" y="7"/>
                  </a:lnTo>
                  <a:lnTo>
                    <a:pt x="13" y="6"/>
                  </a:lnTo>
                  <a:lnTo>
                    <a:pt x="13" y="6"/>
                  </a:lnTo>
                  <a:lnTo>
                    <a:pt x="13" y="6"/>
                  </a:lnTo>
                  <a:lnTo>
                    <a:pt x="12" y="5"/>
                  </a:lnTo>
                  <a:lnTo>
                    <a:pt x="11" y="5"/>
                  </a:lnTo>
                  <a:lnTo>
                    <a:pt x="10" y="5"/>
                  </a:lnTo>
                  <a:lnTo>
                    <a:pt x="9" y="7"/>
                  </a:lnTo>
                  <a:lnTo>
                    <a:pt x="9" y="7"/>
                  </a:lnTo>
                  <a:lnTo>
                    <a:pt x="9" y="7"/>
                  </a:lnTo>
                  <a:lnTo>
                    <a:pt x="9" y="9"/>
                  </a:lnTo>
                  <a:lnTo>
                    <a:pt x="10" y="11"/>
                  </a:lnTo>
                  <a:lnTo>
                    <a:pt x="10" y="11"/>
                  </a:lnTo>
                  <a:lnTo>
                    <a:pt x="10" y="11"/>
                  </a:lnTo>
                  <a:lnTo>
                    <a:pt x="9" y="11"/>
                  </a:lnTo>
                  <a:lnTo>
                    <a:pt x="8" y="11"/>
                  </a:lnTo>
                  <a:lnTo>
                    <a:pt x="7" y="12"/>
                  </a:lnTo>
                  <a:lnTo>
                    <a:pt x="7" y="13"/>
                  </a:lnTo>
                  <a:lnTo>
                    <a:pt x="7" y="14"/>
                  </a:lnTo>
                  <a:lnTo>
                    <a:pt x="6" y="14"/>
                  </a:lnTo>
                  <a:lnTo>
                    <a:pt x="6" y="15"/>
                  </a:lnTo>
                  <a:lnTo>
                    <a:pt x="5" y="15"/>
                  </a:lnTo>
                  <a:lnTo>
                    <a:pt x="5" y="14"/>
                  </a:lnTo>
                  <a:lnTo>
                    <a:pt x="4" y="14"/>
                  </a:lnTo>
                  <a:lnTo>
                    <a:pt x="4" y="16"/>
                  </a:lnTo>
                  <a:lnTo>
                    <a:pt x="3" y="18"/>
                  </a:lnTo>
                  <a:lnTo>
                    <a:pt x="3" y="19"/>
                  </a:lnTo>
                  <a:lnTo>
                    <a:pt x="5" y="20"/>
                  </a:lnTo>
                  <a:lnTo>
                    <a:pt x="5" y="23"/>
                  </a:lnTo>
                  <a:lnTo>
                    <a:pt x="4" y="25"/>
                  </a:lnTo>
                  <a:lnTo>
                    <a:pt x="5" y="27"/>
                  </a:lnTo>
                  <a:lnTo>
                    <a:pt x="7" y="27"/>
                  </a:lnTo>
                  <a:lnTo>
                    <a:pt x="7" y="26"/>
                  </a:lnTo>
                  <a:lnTo>
                    <a:pt x="7" y="26"/>
                  </a:lnTo>
                  <a:lnTo>
                    <a:pt x="8" y="27"/>
                  </a:lnTo>
                  <a:lnTo>
                    <a:pt x="9" y="27"/>
                  </a:lnTo>
                  <a:lnTo>
                    <a:pt x="9" y="27"/>
                  </a:lnTo>
                  <a:lnTo>
                    <a:pt x="9" y="27"/>
                  </a:lnTo>
                  <a:lnTo>
                    <a:pt x="8" y="27"/>
                  </a:lnTo>
                  <a:lnTo>
                    <a:pt x="8" y="27"/>
                  </a:lnTo>
                  <a:lnTo>
                    <a:pt x="8" y="28"/>
                  </a:lnTo>
                  <a:lnTo>
                    <a:pt x="7" y="28"/>
                  </a:lnTo>
                  <a:lnTo>
                    <a:pt x="9" y="28"/>
                  </a:lnTo>
                  <a:lnTo>
                    <a:pt x="9" y="29"/>
                  </a:lnTo>
                  <a:lnTo>
                    <a:pt x="9" y="29"/>
                  </a:lnTo>
                  <a:lnTo>
                    <a:pt x="9" y="29"/>
                  </a:lnTo>
                  <a:lnTo>
                    <a:pt x="10" y="30"/>
                  </a:lnTo>
                  <a:lnTo>
                    <a:pt x="9" y="31"/>
                  </a:lnTo>
                  <a:lnTo>
                    <a:pt x="10" y="31"/>
                  </a:lnTo>
                  <a:lnTo>
                    <a:pt x="10" y="31"/>
                  </a:lnTo>
                  <a:lnTo>
                    <a:pt x="9" y="32"/>
                  </a:lnTo>
                  <a:lnTo>
                    <a:pt x="9" y="32"/>
                  </a:lnTo>
                  <a:lnTo>
                    <a:pt x="8" y="33"/>
                  </a:lnTo>
                  <a:lnTo>
                    <a:pt x="7" y="33"/>
                  </a:lnTo>
                  <a:lnTo>
                    <a:pt x="7" y="33"/>
                  </a:lnTo>
                  <a:lnTo>
                    <a:pt x="7" y="34"/>
                  </a:lnTo>
                  <a:lnTo>
                    <a:pt x="7" y="34"/>
                  </a:lnTo>
                  <a:lnTo>
                    <a:pt x="7" y="35"/>
                  </a:lnTo>
                  <a:lnTo>
                    <a:pt x="8" y="35"/>
                  </a:lnTo>
                  <a:lnTo>
                    <a:pt x="8" y="35"/>
                  </a:lnTo>
                  <a:lnTo>
                    <a:pt x="7" y="35"/>
                  </a:lnTo>
                  <a:lnTo>
                    <a:pt x="7" y="35"/>
                  </a:lnTo>
                  <a:lnTo>
                    <a:pt x="5" y="35"/>
                  </a:lnTo>
                  <a:lnTo>
                    <a:pt x="5" y="36"/>
                  </a:lnTo>
                  <a:lnTo>
                    <a:pt x="4" y="36"/>
                  </a:lnTo>
                  <a:lnTo>
                    <a:pt x="4" y="37"/>
                  </a:lnTo>
                  <a:lnTo>
                    <a:pt x="4" y="37"/>
                  </a:lnTo>
                  <a:lnTo>
                    <a:pt x="5" y="37"/>
                  </a:lnTo>
                  <a:lnTo>
                    <a:pt x="5" y="38"/>
                  </a:lnTo>
                  <a:lnTo>
                    <a:pt x="5" y="38"/>
                  </a:lnTo>
                  <a:lnTo>
                    <a:pt x="4" y="39"/>
                  </a:lnTo>
                  <a:lnTo>
                    <a:pt x="3" y="40"/>
                  </a:lnTo>
                  <a:lnTo>
                    <a:pt x="3" y="40"/>
                  </a:lnTo>
                  <a:lnTo>
                    <a:pt x="2" y="40"/>
                  </a:lnTo>
                  <a:lnTo>
                    <a:pt x="1" y="41"/>
                  </a:lnTo>
                  <a:lnTo>
                    <a:pt x="1" y="43"/>
                  </a:lnTo>
                  <a:lnTo>
                    <a:pt x="1" y="43"/>
                  </a:lnTo>
                  <a:lnTo>
                    <a:pt x="1" y="44"/>
                  </a:lnTo>
                  <a:lnTo>
                    <a:pt x="1" y="45"/>
                  </a:lnTo>
                  <a:lnTo>
                    <a:pt x="1" y="45"/>
                  </a:lnTo>
                  <a:lnTo>
                    <a:pt x="0" y="47"/>
                  </a:lnTo>
                  <a:lnTo>
                    <a:pt x="2" y="46"/>
                  </a:lnTo>
                  <a:lnTo>
                    <a:pt x="3" y="46"/>
                  </a:lnTo>
                  <a:lnTo>
                    <a:pt x="3" y="47"/>
                  </a:lnTo>
                  <a:lnTo>
                    <a:pt x="5" y="48"/>
                  </a:lnTo>
                  <a:lnTo>
                    <a:pt x="6" y="49"/>
                  </a:lnTo>
                  <a:lnTo>
                    <a:pt x="7" y="50"/>
                  </a:lnTo>
                  <a:lnTo>
                    <a:pt x="9" y="50"/>
                  </a:lnTo>
                  <a:lnTo>
                    <a:pt x="9" y="50"/>
                  </a:lnTo>
                  <a:lnTo>
                    <a:pt x="17" y="46"/>
                  </a:lnTo>
                  <a:lnTo>
                    <a:pt x="20" y="44"/>
                  </a:lnTo>
                  <a:lnTo>
                    <a:pt x="27" y="4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9" name="Freeform 295"/>
            <p:cNvSpPr>
              <a:spLocks/>
            </p:cNvSpPr>
            <p:nvPr/>
          </p:nvSpPr>
          <p:spPr bwMode="auto">
            <a:xfrm>
              <a:off x="2711451" y="3778250"/>
              <a:ext cx="273050" cy="234950"/>
            </a:xfrm>
            <a:custGeom>
              <a:avLst/>
              <a:gdLst>
                <a:gd name="T0" fmla="*/ 102 w 172"/>
                <a:gd name="T1" fmla="*/ 30 h 148"/>
                <a:gd name="T2" fmla="*/ 107 w 172"/>
                <a:gd name="T3" fmla="*/ 34 h 148"/>
                <a:gd name="T4" fmla="*/ 113 w 172"/>
                <a:gd name="T5" fmla="*/ 37 h 148"/>
                <a:gd name="T6" fmla="*/ 115 w 172"/>
                <a:gd name="T7" fmla="*/ 41 h 148"/>
                <a:gd name="T8" fmla="*/ 120 w 172"/>
                <a:gd name="T9" fmla="*/ 44 h 148"/>
                <a:gd name="T10" fmla="*/ 120 w 172"/>
                <a:gd name="T11" fmla="*/ 46 h 148"/>
                <a:gd name="T12" fmla="*/ 122 w 172"/>
                <a:gd name="T13" fmla="*/ 48 h 148"/>
                <a:gd name="T14" fmla="*/ 126 w 172"/>
                <a:gd name="T15" fmla="*/ 51 h 148"/>
                <a:gd name="T16" fmla="*/ 127 w 172"/>
                <a:gd name="T17" fmla="*/ 55 h 148"/>
                <a:gd name="T18" fmla="*/ 126 w 172"/>
                <a:gd name="T19" fmla="*/ 58 h 148"/>
                <a:gd name="T20" fmla="*/ 130 w 172"/>
                <a:gd name="T21" fmla="*/ 63 h 148"/>
                <a:gd name="T22" fmla="*/ 131 w 172"/>
                <a:gd name="T23" fmla="*/ 68 h 148"/>
                <a:gd name="T24" fmla="*/ 132 w 172"/>
                <a:gd name="T25" fmla="*/ 69 h 148"/>
                <a:gd name="T26" fmla="*/ 134 w 172"/>
                <a:gd name="T27" fmla="*/ 73 h 148"/>
                <a:gd name="T28" fmla="*/ 166 w 172"/>
                <a:gd name="T29" fmla="*/ 89 h 148"/>
                <a:gd name="T30" fmla="*/ 166 w 172"/>
                <a:gd name="T31" fmla="*/ 111 h 148"/>
                <a:gd name="T32" fmla="*/ 96 w 172"/>
                <a:gd name="T33" fmla="*/ 148 h 148"/>
                <a:gd name="T34" fmla="*/ 75 w 172"/>
                <a:gd name="T35" fmla="*/ 136 h 148"/>
                <a:gd name="T36" fmla="*/ 71 w 172"/>
                <a:gd name="T37" fmla="*/ 138 h 148"/>
                <a:gd name="T38" fmla="*/ 68 w 172"/>
                <a:gd name="T39" fmla="*/ 140 h 148"/>
                <a:gd name="T40" fmla="*/ 66 w 172"/>
                <a:gd name="T41" fmla="*/ 140 h 148"/>
                <a:gd name="T42" fmla="*/ 63 w 172"/>
                <a:gd name="T43" fmla="*/ 136 h 148"/>
                <a:gd name="T44" fmla="*/ 59 w 172"/>
                <a:gd name="T45" fmla="*/ 130 h 148"/>
                <a:gd name="T46" fmla="*/ 56 w 172"/>
                <a:gd name="T47" fmla="*/ 126 h 148"/>
                <a:gd name="T48" fmla="*/ 53 w 172"/>
                <a:gd name="T49" fmla="*/ 122 h 148"/>
                <a:gd name="T50" fmla="*/ 52 w 172"/>
                <a:gd name="T51" fmla="*/ 116 h 148"/>
                <a:gd name="T52" fmla="*/ 50 w 172"/>
                <a:gd name="T53" fmla="*/ 113 h 148"/>
                <a:gd name="T54" fmla="*/ 47 w 172"/>
                <a:gd name="T55" fmla="*/ 110 h 148"/>
                <a:gd name="T56" fmla="*/ 43 w 172"/>
                <a:gd name="T57" fmla="*/ 108 h 148"/>
                <a:gd name="T58" fmla="*/ 39 w 172"/>
                <a:gd name="T59" fmla="*/ 106 h 148"/>
                <a:gd name="T60" fmla="*/ 37 w 172"/>
                <a:gd name="T61" fmla="*/ 101 h 148"/>
                <a:gd name="T62" fmla="*/ 36 w 172"/>
                <a:gd name="T63" fmla="*/ 93 h 148"/>
                <a:gd name="T64" fmla="*/ 36 w 172"/>
                <a:gd name="T65" fmla="*/ 90 h 148"/>
                <a:gd name="T66" fmla="*/ 34 w 172"/>
                <a:gd name="T67" fmla="*/ 86 h 148"/>
                <a:gd name="T68" fmla="*/ 33 w 172"/>
                <a:gd name="T69" fmla="*/ 82 h 148"/>
                <a:gd name="T70" fmla="*/ 28 w 172"/>
                <a:gd name="T71" fmla="*/ 75 h 148"/>
                <a:gd name="T72" fmla="*/ 26 w 172"/>
                <a:gd name="T73" fmla="*/ 74 h 148"/>
                <a:gd name="T74" fmla="*/ 24 w 172"/>
                <a:gd name="T75" fmla="*/ 73 h 148"/>
                <a:gd name="T76" fmla="*/ 22 w 172"/>
                <a:gd name="T77" fmla="*/ 72 h 148"/>
                <a:gd name="T78" fmla="*/ 21 w 172"/>
                <a:gd name="T79" fmla="*/ 68 h 148"/>
                <a:gd name="T80" fmla="*/ 19 w 172"/>
                <a:gd name="T81" fmla="*/ 62 h 148"/>
                <a:gd name="T82" fmla="*/ 16 w 172"/>
                <a:gd name="T83" fmla="*/ 59 h 148"/>
                <a:gd name="T84" fmla="*/ 13 w 172"/>
                <a:gd name="T85" fmla="*/ 52 h 148"/>
                <a:gd name="T86" fmla="*/ 9 w 172"/>
                <a:gd name="T87" fmla="*/ 48 h 148"/>
                <a:gd name="T88" fmla="*/ 6 w 172"/>
                <a:gd name="T89" fmla="*/ 43 h 148"/>
                <a:gd name="T90" fmla="*/ 2 w 172"/>
                <a:gd name="T91" fmla="*/ 38 h 148"/>
                <a:gd name="T92" fmla="*/ 0 w 172"/>
                <a:gd name="T93" fmla="*/ 38 h 148"/>
                <a:gd name="T94" fmla="*/ 2 w 172"/>
                <a:gd name="T95" fmla="*/ 32 h 148"/>
                <a:gd name="T96" fmla="*/ 2 w 172"/>
                <a:gd name="T97" fmla="*/ 26 h 148"/>
                <a:gd name="T98" fmla="*/ 14 w 172"/>
                <a:gd name="T99" fmla="*/ 26 h 148"/>
                <a:gd name="T100" fmla="*/ 23 w 172"/>
                <a:gd name="T101" fmla="*/ 21 h 148"/>
                <a:gd name="T102" fmla="*/ 28 w 172"/>
                <a:gd name="T103" fmla="*/ 16 h 148"/>
                <a:gd name="T104" fmla="*/ 18 w 172"/>
                <a:gd name="T105" fmla="*/ 6 h 148"/>
                <a:gd name="T106" fmla="*/ 37 w 172"/>
                <a:gd name="T107" fmla="*/ 0 h 148"/>
                <a:gd name="T108" fmla="*/ 67 w 172"/>
                <a:gd name="T109" fmla="*/ 14 h 148"/>
                <a:gd name="T110" fmla="*/ 73 w 172"/>
                <a:gd name="T111" fmla="*/ 18 h 148"/>
                <a:gd name="T112" fmla="*/ 74 w 172"/>
                <a:gd name="T113" fmla="*/ 2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2" h="148">
                  <a:moveTo>
                    <a:pt x="98" y="29"/>
                  </a:moveTo>
                  <a:lnTo>
                    <a:pt x="98" y="30"/>
                  </a:lnTo>
                  <a:lnTo>
                    <a:pt x="102" y="30"/>
                  </a:lnTo>
                  <a:lnTo>
                    <a:pt x="104" y="31"/>
                  </a:lnTo>
                  <a:lnTo>
                    <a:pt x="106" y="32"/>
                  </a:lnTo>
                  <a:lnTo>
                    <a:pt x="107" y="34"/>
                  </a:lnTo>
                  <a:lnTo>
                    <a:pt x="112" y="34"/>
                  </a:lnTo>
                  <a:lnTo>
                    <a:pt x="112" y="35"/>
                  </a:lnTo>
                  <a:lnTo>
                    <a:pt x="113" y="37"/>
                  </a:lnTo>
                  <a:lnTo>
                    <a:pt x="114" y="38"/>
                  </a:lnTo>
                  <a:lnTo>
                    <a:pt x="114" y="38"/>
                  </a:lnTo>
                  <a:lnTo>
                    <a:pt x="115" y="41"/>
                  </a:lnTo>
                  <a:lnTo>
                    <a:pt x="116" y="42"/>
                  </a:lnTo>
                  <a:lnTo>
                    <a:pt x="118" y="43"/>
                  </a:lnTo>
                  <a:lnTo>
                    <a:pt x="120" y="44"/>
                  </a:lnTo>
                  <a:lnTo>
                    <a:pt x="120" y="45"/>
                  </a:lnTo>
                  <a:lnTo>
                    <a:pt x="119" y="45"/>
                  </a:lnTo>
                  <a:lnTo>
                    <a:pt x="120" y="46"/>
                  </a:lnTo>
                  <a:lnTo>
                    <a:pt x="120" y="47"/>
                  </a:lnTo>
                  <a:lnTo>
                    <a:pt x="121" y="48"/>
                  </a:lnTo>
                  <a:lnTo>
                    <a:pt x="122" y="48"/>
                  </a:lnTo>
                  <a:lnTo>
                    <a:pt x="124" y="50"/>
                  </a:lnTo>
                  <a:lnTo>
                    <a:pt x="125" y="50"/>
                  </a:lnTo>
                  <a:lnTo>
                    <a:pt x="126" y="51"/>
                  </a:lnTo>
                  <a:lnTo>
                    <a:pt x="126" y="52"/>
                  </a:lnTo>
                  <a:lnTo>
                    <a:pt x="126" y="53"/>
                  </a:lnTo>
                  <a:lnTo>
                    <a:pt x="127" y="55"/>
                  </a:lnTo>
                  <a:lnTo>
                    <a:pt x="127" y="56"/>
                  </a:lnTo>
                  <a:lnTo>
                    <a:pt x="127" y="56"/>
                  </a:lnTo>
                  <a:lnTo>
                    <a:pt x="126" y="58"/>
                  </a:lnTo>
                  <a:lnTo>
                    <a:pt x="126" y="59"/>
                  </a:lnTo>
                  <a:lnTo>
                    <a:pt x="128" y="61"/>
                  </a:lnTo>
                  <a:lnTo>
                    <a:pt x="130" y="63"/>
                  </a:lnTo>
                  <a:lnTo>
                    <a:pt x="130" y="66"/>
                  </a:lnTo>
                  <a:lnTo>
                    <a:pt x="131" y="67"/>
                  </a:lnTo>
                  <a:lnTo>
                    <a:pt x="131" y="68"/>
                  </a:lnTo>
                  <a:lnTo>
                    <a:pt x="131" y="68"/>
                  </a:lnTo>
                  <a:lnTo>
                    <a:pt x="132" y="69"/>
                  </a:lnTo>
                  <a:lnTo>
                    <a:pt x="132" y="69"/>
                  </a:lnTo>
                  <a:lnTo>
                    <a:pt x="133" y="71"/>
                  </a:lnTo>
                  <a:lnTo>
                    <a:pt x="134" y="71"/>
                  </a:lnTo>
                  <a:lnTo>
                    <a:pt x="134" y="73"/>
                  </a:lnTo>
                  <a:lnTo>
                    <a:pt x="140" y="78"/>
                  </a:lnTo>
                  <a:lnTo>
                    <a:pt x="142" y="84"/>
                  </a:lnTo>
                  <a:lnTo>
                    <a:pt x="166" y="89"/>
                  </a:lnTo>
                  <a:lnTo>
                    <a:pt x="168" y="87"/>
                  </a:lnTo>
                  <a:lnTo>
                    <a:pt x="172" y="94"/>
                  </a:lnTo>
                  <a:lnTo>
                    <a:pt x="166" y="111"/>
                  </a:lnTo>
                  <a:lnTo>
                    <a:pt x="142" y="120"/>
                  </a:lnTo>
                  <a:lnTo>
                    <a:pt x="116" y="126"/>
                  </a:lnTo>
                  <a:lnTo>
                    <a:pt x="96" y="148"/>
                  </a:lnTo>
                  <a:lnTo>
                    <a:pt x="96" y="139"/>
                  </a:lnTo>
                  <a:lnTo>
                    <a:pt x="80" y="134"/>
                  </a:lnTo>
                  <a:lnTo>
                    <a:pt x="75" y="136"/>
                  </a:lnTo>
                  <a:lnTo>
                    <a:pt x="72" y="136"/>
                  </a:lnTo>
                  <a:lnTo>
                    <a:pt x="71" y="136"/>
                  </a:lnTo>
                  <a:lnTo>
                    <a:pt x="71" y="138"/>
                  </a:lnTo>
                  <a:lnTo>
                    <a:pt x="70" y="138"/>
                  </a:lnTo>
                  <a:lnTo>
                    <a:pt x="68" y="139"/>
                  </a:lnTo>
                  <a:lnTo>
                    <a:pt x="68" y="140"/>
                  </a:lnTo>
                  <a:lnTo>
                    <a:pt x="68" y="141"/>
                  </a:lnTo>
                  <a:lnTo>
                    <a:pt x="66" y="142"/>
                  </a:lnTo>
                  <a:lnTo>
                    <a:pt x="66" y="140"/>
                  </a:lnTo>
                  <a:lnTo>
                    <a:pt x="66" y="139"/>
                  </a:lnTo>
                  <a:lnTo>
                    <a:pt x="64" y="136"/>
                  </a:lnTo>
                  <a:lnTo>
                    <a:pt x="63" y="136"/>
                  </a:lnTo>
                  <a:lnTo>
                    <a:pt x="62" y="134"/>
                  </a:lnTo>
                  <a:lnTo>
                    <a:pt x="62" y="132"/>
                  </a:lnTo>
                  <a:lnTo>
                    <a:pt x="59" y="130"/>
                  </a:lnTo>
                  <a:lnTo>
                    <a:pt x="58" y="129"/>
                  </a:lnTo>
                  <a:lnTo>
                    <a:pt x="57" y="128"/>
                  </a:lnTo>
                  <a:lnTo>
                    <a:pt x="56" y="126"/>
                  </a:lnTo>
                  <a:lnTo>
                    <a:pt x="54" y="122"/>
                  </a:lnTo>
                  <a:lnTo>
                    <a:pt x="54" y="122"/>
                  </a:lnTo>
                  <a:lnTo>
                    <a:pt x="53" y="122"/>
                  </a:lnTo>
                  <a:lnTo>
                    <a:pt x="53" y="120"/>
                  </a:lnTo>
                  <a:lnTo>
                    <a:pt x="52" y="118"/>
                  </a:lnTo>
                  <a:lnTo>
                    <a:pt x="52" y="116"/>
                  </a:lnTo>
                  <a:lnTo>
                    <a:pt x="51" y="115"/>
                  </a:lnTo>
                  <a:lnTo>
                    <a:pt x="50" y="114"/>
                  </a:lnTo>
                  <a:lnTo>
                    <a:pt x="50" y="113"/>
                  </a:lnTo>
                  <a:lnTo>
                    <a:pt x="49" y="112"/>
                  </a:lnTo>
                  <a:lnTo>
                    <a:pt x="48" y="111"/>
                  </a:lnTo>
                  <a:lnTo>
                    <a:pt x="47" y="110"/>
                  </a:lnTo>
                  <a:lnTo>
                    <a:pt x="45" y="108"/>
                  </a:lnTo>
                  <a:lnTo>
                    <a:pt x="44" y="108"/>
                  </a:lnTo>
                  <a:lnTo>
                    <a:pt x="43" y="108"/>
                  </a:lnTo>
                  <a:lnTo>
                    <a:pt x="42" y="108"/>
                  </a:lnTo>
                  <a:lnTo>
                    <a:pt x="40" y="106"/>
                  </a:lnTo>
                  <a:lnTo>
                    <a:pt x="39" y="106"/>
                  </a:lnTo>
                  <a:lnTo>
                    <a:pt x="38" y="104"/>
                  </a:lnTo>
                  <a:lnTo>
                    <a:pt x="38" y="103"/>
                  </a:lnTo>
                  <a:lnTo>
                    <a:pt x="37" y="101"/>
                  </a:lnTo>
                  <a:lnTo>
                    <a:pt x="36" y="95"/>
                  </a:lnTo>
                  <a:lnTo>
                    <a:pt x="36" y="94"/>
                  </a:lnTo>
                  <a:lnTo>
                    <a:pt x="36" y="93"/>
                  </a:lnTo>
                  <a:lnTo>
                    <a:pt x="36" y="93"/>
                  </a:lnTo>
                  <a:lnTo>
                    <a:pt x="36" y="92"/>
                  </a:lnTo>
                  <a:lnTo>
                    <a:pt x="36" y="90"/>
                  </a:lnTo>
                  <a:lnTo>
                    <a:pt x="36" y="88"/>
                  </a:lnTo>
                  <a:lnTo>
                    <a:pt x="35" y="87"/>
                  </a:lnTo>
                  <a:lnTo>
                    <a:pt x="34" y="86"/>
                  </a:lnTo>
                  <a:lnTo>
                    <a:pt x="34" y="85"/>
                  </a:lnTo>
                  <a:lnTo>
                    <a:pt x="34" y="83"/>
                  </a:lnTo>
                  <a:lnTo>
                    <a:pt x="33" y="82"/>
                  </a:lnTo>
                  <a:lnTo>
                    <a:pt x="32" y="81"/>
                  </a:lnTo>
                  <a:lnTo>
                    <a:pt x="31" y="78"/>
                  </a:lnTo>
                  <a:lnTo>
                    <a:pt x="28" y="75"/>
                  </a:lnTo>
                  <a:lnTo>
                    <a:pt x="27" y="74"/>
                  </a:lnTo>
                  <a:lnTo>
                    <a:pt x="27" y="74"/>
                  </a:lnTo>
                  <a:lnTo>
                    <a:pt x="26" y="74"/>
                  </a:lnTo>
                  <a:lnTo>
                    <a:pt x="26" y="74"/>
                  </a:lnTo>
                  <a:lnTo>
                    <a:pt x="25" y="73"/>
                  </a:lnTo>
                  <a:lnTo>
                    <a:pt x="24" y="73"/>
                  </a:lnTo>
                  <a:lnTo>
                    <a:pt x="24" y="73"/>
                  </a:lnTo>
                  <a:lnTo>
                    <a:pt x="23" y="72"/>
                  </a:lnTo>
                  <a:lnTo>
                    <a:pt x="22" y="72"/>
                  </a:lnTo>
                  <a:lnTo>
                    <a:pt x="22" y="70"/>
                  </a:lnTo>
                  <a:lnTo>
                    <a:pt x="21" y="69"/>
                  </a:lnTo>
                  <a:lnTo>
                    <a:pt x="21" y="68"/>
                  </a:lnTo>
                  <a:lnTo>
                    <a:pt x="21" y="68"/>
                  </a:lnTo>
                  <a:lnTo>
                    <a:pt x="20" y="63"/>
                  </a:lnTo>
                  <a:lnTo>
                    <a:pt x="19" y="62"/>
                  </a:lnTo>
                  <a:lnTo>
                    <a:pt x="18" y="60"/>
                  </a:lnTo>
                  <a:lnTo>
                    <a:pt x="16" y="60"/>
                  </a:lnTo>
                  <a:lnTo>
                    <a:pt x="16" y="59"/>
                  </a:lnTo>
                  <a:lnTo>
                    <a:pt x="16" y="58"/>
                  </a:lnTo>
                  <a:lnTo>
                    <a:pt x="14" y="56"/>
                  </a:lnTo>
                  <a:lnTo>
                    <a:pt x="13" y="52"/>
                  </a:lnTo>
                  <a:lnTo>
                    <a:pt x="12" y="51"/>
                  </a:lnTo>
                  <a:lnTo>
                    <a:pt x="11" y="50"/>
                  </a:lnTo>
                  <a:lnTo>
                    <a:pt x="9" y="48"/>
                  </a:lnTo>
                  <a:lnTo>
                    <a:pt x="9" y="47"/>
                  </a:lnTo>
                  <a:lnTo>
                    <a:pt x="8" y="46"/>
                  </a:lnTo>
                  <a:lnTo>
                    <a:pt x="6" y="43"/>
                  </a:lnTo>
                  <a:lnTo>
                    <a:pt x="4" y="39"/>
                  </a:lnTo>
                  <a:lnTo>
                    <a:pt x="4" y="38"/>
                  </a:lnTo>
                  <a:lnTo>
                    <a:pt x="2" y="38"/>
                  </a:lnTo>
                  <a:lnTo>
                    <a:pt x="1" y="38"/>
                  </a:lnTo>
                  <a:lnTo>
                    <a:pt x="1" y="38"/>
                  </a:lnTo>
                  <a:lnTo>
                    <a:pt x="0" y="38"/>
                  </a:lnTo>
                  <a:lnTo>
                    <a:pt x="0" y="39"/>
                  </a:lnTo>
                  <a:lnTo>
                    <a:pt x="2" y="35"/>
                  </a:lnTo>
                  <a:lnTo>
                    <a:pt x="2" y="32"/>
                  </a:lnTo>
                  <a:lnTo>
                    <a:pt x="2" y="30"/>
                  </a:lnTo>
                  <a:lnTo>
                    <a:pt x="2" y="29"/>
                  </a:lnTo>
                  <a:lnTo>
                    <a:pt x="2" y="26"/>
                  </a:lnTo>
                  <a:lnTo>
                    <a:pt x="3" y="28"/>
                  </a:lnTo>
                  <a:lnTo>
                    <a:pt x="12" y="29"/>
                  </a:lnTo>
                  <a:lnTo>
                    <a:pt x="14" y="26"/>
                  </a:lnTo>
                  <a:lnTo>
                    <a:pt x="14" y="26"/>
                  </a:lnTo>
                  <a:lnTo>
                    <a:pt x="17" y="22"/>
                  </a:lnTo>
                  <a:lnTo>
                    <a:pt x="23" y="21"/>
                  </a:lnTo>
                  <a:lnTo>
                    <a:pt x="23" y="20"/>
                  </a:lnTo>
                  <a:lnTo>
                    <a:pt x="24" y="17"/>
                  </a:lnTo>
                  <a:lnTo>
                    <a:pt x="28" y="16"/>
                  </a:lnTo>
                  <a:lnTo>
                    <a:pt x="28" y="15"/>
                  </a:lnTo>
                  <a:lnTo>
                    <a:pt x="20" y="7"/>
                  </a:lnTo>
                  <a:lnTo>
                    <a:pt x="18" y="6"/>
                  </a:lnTo>
                  <a:lnTo>
                    <a:pt x="24" y="5"/>
                  </a:lnTo>
                  <a:lnTo>
                    <a:pt x="34" y="3"/>
                  </a:lnTo>
                  <a:lnTo>
                    <a:pt x="37" y="0"/>
                  </a:lnTo>
                  <a:lnTo>
                    <a:pt x="49" y="4"/>
                  </a:lnTo>
                  <a:lnTo>
                    <a:pt x="58" y="10"/>
                  </a:lnTo>
                  <a:lnTo>
                    <a:pt x="67" y="14"/>
                  </a:lnTo>
                  <a:lnTo>
                    <a:pt x="68" y="14"/>
                  </a:lnTo>
                  <a:lnTo>
                    <a:pt x="69" y="17"/>
                  </a:lnTo>
                  <a:lnTo>
                    <a:pt x="73" y="18"/>
                  </a:lnTo>
                  <a:lnTo>
                    <a:pt x="74" y="18"/>
                  </a:lnTo>
                  <a:lnTo>
                    <a:pt x="74" y="24"/>
                  </a:lnTo>
                  <a:lnTo>
                    <a:pt x="74" y="24"/>
                  </a:lnTo>
                  <a:lnTo>
                    <a:pt x="83" y="28"/>
                  </a:lnTo>
                  <a:lnTo>
                    <a:pt x="98" y="2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0" name="Freeform 296"/>
            <p:cNvSpPr>
              <a:spLocks/>
            </p:cNvSpPr>
            <p:nvPr/>
          </p:nvSpPr>
          <p:spPr bwMode="auto">
            <a:xfrm>
              <a:off x="3046413" y="3694113"/>
              <a:ext cx="103188" cy="127000"/>
            </a:xfrm>
            <a:custGeom>
              <a:avLst/>
              <a:gdLst>
                <a:gd name="T0" fmla="*/ 64 w 65"/>
                <a:gd name="T1" fmla="*/ 5 h 80"/>
                <a:gd name="T2" fmla="*/ 60 w 65"/>
                <a:gd name="T3" fmla="*/ 3 h 80"/>
                <a:gd name="T4" fmla="*/ 55 w 65"/>
                <a:gd name="T5" fmla="*/ 3 h 80"/>
                <a:gd name="T6" fmla="*/ 49 w 65"/>
                <a:gd name="T7" fmla="*/ 2 h 80"/>
                <a:gd name="T8" fmla="*/ 43 w 65"/>
                <a:gd name="T9" fmla="*/ 0 h 80"/>
                <a:gd name="T10" fmla="*/ 42 w 65"/>
                <a:gd name="T11" fmla="*/ 1 h 80"/>
                <a:gd name="T12" fmla="*/ 41 w 65"/>
                <a:gd name="T13" fmla="*/ 3 h 80"/>
                <a:gd name="T14" fmla="*/ 37 w 65"/>
                <a:gd name="T15" fmla="*/ 3 h 80"/>
                <a:gd name="T16" fmla="*/ 35 w 65"/>
                <a:gd name="T17" fmla="*/ 5 h 80"/>
                <a:gd name="T18" fmla="*/ 34 w 65"/>
                <a:gd name="T19" fmla="*/ 9 h 80"/>
                <a:gd name="T20" fmla="*/ 33 w 65"/>
                <a:gd name="T21" fmla="*/ 13 h 80"/>
                <a:gd name="T22" fmla="*/ 29 w 65"/>
                <a:gd name="T23" fmla="*/ 15 h 80"/>
                <a:gd name="T24" fmla="*/ 24 w 65"/>
                <a:gd name="T25" fmla="*/ 17 h 80"/>
                <a:gd name="T26" fmla="*/ 22 w 65"/>
                <a:gd name="T27" fmla="*/ 18 h 80"/>
                <a:gd name="T28" fmla="*/ 22 w 65"/>
                <a:gd name="T29" fmla="*/ 19 h 80"/>
                <a:gd name="T30" fmla="*/ 19 w 65"/>
                <a:gd name="T31" fmla="*/ 22 h 80"/>
                <a:gd name="T32" fmla="*/ 15 w 65"/>
                <a:gd name="T33" fmla="*/ 23 h 80"/>
                <a:gd name="T34" fmla="*/ 13 w 65"/>
                <a:gd name="T35" fmla="*/ 22 h 80"/>
                <a:gd name="T36" fmla="*/ 9 w 65"/>
                <a:gd name="T37" fmla="*/ 21 h 80"/>
                <a:gd name="T38" fmla="*/ 7 w 65"/>
                <a:gd name="T39" fmla="*/ 19 h 80"/>
                <a:gd name="T40" fmla="*/ 5 w 65"/>
                <a:gd name="T41" fmla="*/ 27 h 80"/>
                <a:gd name="T42" fmla="*/ 0 w 65"/>
                <a:gd name="T43" fmla="*/ 33 h 80"/>
                <a:gd name="T44" fmla="*/ 3 w 65"/>
                <a:gd name="T45" fmla="*/ 40 h 80"/>
                <a:gd name="T46" fmla="*/ 1 w 65"/>
                <a:gd name="T47" fmla="*/ 47 h 80"/>
                <a:gd name="T48" fmla="*/ 2 w 65"/>
                <a:gd name="T49" fmla="*/ 55 h 80"/>
                <a:gd name="T50" fmla="*/ 5 w 65"/>
                <a:gd name="T51" fmla="*/ 59 h 80"/>
                <a:gd name="T52" fmla="*/ 10 w 65"/>
                <a:gd name="T53" fmla="*/ 63 h 80"/>
                <a:gd name="T54" fmla="*/ 5 w 65"/>
                <a:gd name="T55" fmla="*/ 72 h 80"/>
                <a:gd name="T56" fmla="*/ 15 w 65"/>
                <a:gd name="T57" fmla="*/ 79 h 80"/>
                <a:gd name="T58" fmla="*/ 17 w 65"/>
                <a:gd name="T59" fmla="*/ 79 h 80"/>
                <a:gd name="T60" fmla="*/ 21 w 65"/>
                <a:gd name="T61" fmla="*/ 79 h 80"/>
                <a:gd name="T62" fmla="*/ 27 w 65"/>
                <a:gd name="T63" fmla="*/ 79 h 80"/>
                <a:gd name="T64" fmla="*/ 31 w 65"/>
                <a:gd name="T65" fmla="*/ 79 h 80"/>
                <a:gd name="T66" fmla="*/ 34 w 65"/>
                <a:gd name="T67" fmla="*/ 78 h 80"/>
                <a:gd name="T68" fmla="*/ 43 w 65"/>
                <a:gd name="T69" fmla="*/ 76 h 80"/>
                <a:gd name="T70" fmla="*/ 48 w 65"/>
                <a:gd name="T71" fmla="*/ 74 h 80"/>
                <a:gd name="T72" fmla="*/ 48 w 65"/>
                <a:gd name="T73" fmla="*/ 70 h 80"/>
                <a:gd name="T74" fmla="*/ 49 w 65"/>
                <a:gd name="T75" fmla="*/ 65 h 80"/>
                <a:gd name="T76" fmla="*/ 53 w 65"/>
                <a:gd name="T77" fmla="*/ 61 h 80"/>
                <a:gd name="T78" fmla="*/ 55 w 65"/>
                <a:gd name="T79" fmla="*/ 63 h 80"/>
                <a:gd name="T80" fmla="*/ 59 w 65"/>
                <a:gd name="T81" fmla="*/ 61 h 80"/>
                <a:gd name="T82" fmla="*/ 59 w 65"/>
                <a:gd name="T83" fmla="*/ 61 h 80"/>
                <a:gd name="T84" fmla="*/ 61 w 65"/>
                <a:gd name="T85" fmla="*/ 58 h 80"/>
                <a:gd name="T86" fmla="*/ 63 w 65"/>
                <a:gd name="T87"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 h="80">
                  <a:moveTo>
                    <a:pt x="65" y="4"/>
                  </a:moveTo>
                  <a:lnTo>
                    <a:pt x="64" y="5"/>
                  </a:lnTo>
                  <a:lnTo>
                    <a:pt x="64" y="5"/>
                  </a:lnTo>
                  <a:lnTo>
                    <a:pt x="63" y="5"/>
                  </a:lnTo>
                  <a:lnTo>
                    <a:pt x="62" y="6"/>
                  </a:lnTo>
                  <a:lnTo>
                    <a:pt x="60" y="3"/>
                  </a:lnTo>
                  <a:lnTo>
                    <a:pt x="59" y="3"/>
                  </a:lnTo>
                  <a:lnTo>
                    <a:pt x="57" y="3"/>
                  </a:lnTo>
                  <a:lnTo>
                    <a:pt x="55" y="3"/>
                  </a:lnTo>
                  <a:lnTo>
                    <a:pt x="55" y="2"/>
                  </a:lnTo>
                  <a:lnTo>
                    <a:pt x="53" y="2"/>
                  </a:lnTo>
                  <a:lnTo>
                    <a:pt x="49" y="2"/>
                  </a:lnTo>
                  <a:lnTo>
                    <a:pt x="47" y="2"/>
                  </a:lnTo>
                  <a:lnTo>
                    <a:pt x="46" y="1"/>
                  </a:lnTo>
                  <a:lnTo>
                    <a:pt x="43" y="0"/>
                  </a:lnTo>
                  <a:lnTo>
                    <a:pt x="43" y="0"/>
                  </a:lnTo>
                  <a:lnTo>
                    <a:pt x="42" y="0"/>
                  </a:lnTo>
                  <a:lnTo>
                    <a:pt x="42" y="1"/>
                  </a:lnTo>
                  <a:lnTo>
                    <a:pt x="41" y="2"/>
                  </a:lnTo>
                  <a:lnTo>
                    <a:pt x="41" y="3"/>
                  </a:lnTo>
                  <a:lnTo>
                    <a:pt x="41" y="3"/>
                  </a:lnTo>
                  <a:lnTo>
                    <a:pt x="39" y="3"/>
                  </a:lnTo>
                  <a:lnTo>
                    <a:pt x="38" y="3"/>
                  </a:lnTo>
                  <a:lnTo>
                    <a:pt x="37" y="3"/>
                  </a:lnTo>
                  <a:lnTo>
                    <a:pt x="36" y="4"/>
                  </a:lnTo>
                  <a:lnTo>
                    <a:pt x="35" y="4"/>
                  </a:lnTo>
                  <a:lnTo>
                    <a:pt x="35" y="5"/>
                  </a:lnTo>
                  <a:lnTo>
                    <a:pt x="35" y="5"/>
                  </a:lnTo>
                  <a:lnTo>
                    <a:pt x="34" y="8"/>
                  </a:lnTo>
                  <a:lnTo>
                    <a:pt x="34" y="9"/>
                  </a:lnTo>
                  <a:lnTo>
                    <a:pt x="33" y="11"/>
                  </a:lnTo>
                  <a:lnTo>
                    <a:pt x="33" y="12"/>
                  </a:lnTo>
                  <a:lnTo>
                    <a:pt x="33" y="13"/>
                  </a:lnTo>
                  <a:lnTo>
                    <a:pt x="31" y="14"/>
                  </a:lnTo>
                  <a:lnTo>
                    <a:pt x="30" y="14"/>
                  </a:lnTo>
                  <a:lnTo>
                    <a:pt x="29" y="15"/>
                  </a:lnTo>
                  <a:lnTo>
                    <a:pt x="28" y="15"/>
                  </a:lnTo>
                  <a:lnTo>
                    <a:pt x="27" y="16"/>
                  </a:lnTo>
                  <a:lnTo>
                    <a:pt x="24" y="17"/>
                  </a:lnTo>
                  <a:lnTo>
                    <a:pt x="23" y="17"/>
                  </a:lnTo>
                  <a:lnTo>
                    <a:pt x="22" y="17"/>
                  </a:lnTo>
                  <a:lnTo>
                    <a:pt x="22" y="18"/>
                  </a:lnTo>
                  <a:lnTo>
                    <a:pt x="23" y="19"/>
                  </a:lnTo>
                  <a:lnTo>
                    <a:pt x="23" y="19"/>
                  </a:lnTo>
                  <a:lnTo>
                    <a:pt x="22" y="19"/>
                  </a:lnTo>
                  <a:lnTo>
                    <a:pt x="21" y="21"/>
                  </a:lnTo>
                  <a:lnTo>
                    <a:pt x="21" y="22"/>
                  </a:lnTo>
                  <a:lnTo>
                    <a:pt x="19" y="22"/>
                  </a:lnTo>
                  <a:lnTo>
                    <a:pt x="19" y="23"/>
                  </a:lnTo>
                  <a:lnTo>
                    <a:pt x="17" y="23"/>
                  </a:lnTo>
                  <a:lnTo>
                    <a:pt x="15" y="23"/>
                  </a:lnTo>
                  <a:lnTo>
                    <a:pt x="15" y="23"/>
                  </a:lnTo>
                  <a:lnTo>
                    <a:pt x="14" y="23"/>
                  </a:lnTo>
                  <a:lnTo>
                    <a:pt x="13" y="22"/>
                  </a:lnTo>
                  <a:lnTo>
                    <a:pt x="12" y="21"/>
                  </a:lnTo>
                  <a:lnTo>
                    <a:pt x="10" y="21"/>
                  </a:lnTo>
                  <a:lnTo>
                    <a:pt x="9" y="21"/>
                  </a:lnTo>
                  <a:lnTo>
                    <a:pt x="8" y="21"/>
                  </a:lnTo>
                  <a:lnTo>
                    <a:pt x="7" y="20"/>
                  </a:lnTo>
                  <a:lnTo>
                    <a:pt x="7" y="19"/>
                  </a:lnTo>
                  <a:lnTo>
                    <a:pt x="6" y="21"/>
                  </a:lnTo>
                  <a:lnTo>
                    <a:pt x="6" y="24"/>
                  </a:lnTo>
                  <a:lnTo>
                    <a:pt x="5" y="27"/>
                  </a:lnTo>
                  <a:lnTo>
                    <a:pt x="3" y="30"/>
                  </a:lnTo>
                  <a:lnTo>
                    <a:pt x="3" y="32"/>
                  </a:lnTo>
                  <a:lnTo>
                    <a:pt x="0" y="33"/>
                  </a:lnTo>
                  <a:lnTo>
                    <a:pt x="0" y="38"/>
                  </a:lnTo>
                  <a:lnTo>
                    <a:pt x="2" y="39"/>
                  </a:lnTo>
                  <a:lnTo>
                    <a:pt x="3" y="40"/>
                  </a:lnTo>
                  <a:lnTo>
                    <a:pt x="1" y="43"/>
                  </a:lnTo>
                  <a:lnTo>
                    <a:pt x="1" y="46"/>
                  </a:lnTo>
                  <a:lnTo>
                    <a:pt x="1" y="47"/>
                  </a:lnTo>
                  <a:lnTo>
                    <a:pt x="2" y="50"/>
                  </a:lnTo>
                  <a:lnTo>
                    <a:pt x="3" y="53"/>
                  </a:lnTo>
                  <a:lnTo>
                    <a:pt x="2" y="55"/>
                  </a:lnTo>
                  <a:lnTo>
                    <a:pt x="2" y="57"/>
                  </a:lnTo>
                  <a:lnTo>
                    <a:pt x="3" y="59"/>
                  </a:lnTo>
                  <a:lnTo>
                    <a:pt x="5" y="59"/>
                  </a:lnTo>
                  <a:lnTo>
                    <a:pt x="7" y="59"/>
                  </a:lnTo>
                  <a:lnTo>
                    <a:pt x="9" y="61"/>
                  </a:lnTo>
                  <a:lnTo>
                    <a:pt x="10" y="63"/>
                  </a:lnTo>
                  <a:lnTo>
                    <a:pt x="10" y="65"/>
                  </a:lnTo>
                  <a:lnTo>
                    <a:pt x="9" y="68"/>
                  </a:lnTo>
                  <a:lnTo>
                    <a:pt x="5" y="72"/>
                  </a:lnTo>
                  <a:lnTo>
                    <a:pt x="4" y="75"/>
                  </a:lnTo>
                  <a:lnTo>
                    <a:pt x="13" y="78"/>
                  </a:lnTo>
                  <a:lnTo>
                    <a:pt x="15" y="79"/>
                  </a:lnTo>
                  <a:lnTo>
                    <a:pt x="16" y="80"/>
                  </a:lnTo>
                  <a:lnTo>
                    <a:pt x="17" y="79"/>
                  </a:lnTo>
                  <a:lnTo>
                    <a:pt x="17" y="79"/>
                  </a:lnTo>
                  <a:lnTo>
                    <a:pt x="18" y="79"/>
                  </a:lnTo>
                  <a:lnTo>
                    <a:pt x="19" y="79"/>
                  </a:lnTo>
                  <a:lnTo>
                    <a:pt x="21" y="79"/>
                  </a:lnTo>
                  <a:lnTo>
                    <a:pt x="23" y="79"/>
                  </a:lnTo>
                  <a:lnTo>
                    <a:pt x="25" y="79"/>
                  </a:lnTo>
                  <a:lnTo>
                    <a:pt x="27" y="79"/>
                  </a:lnTo>
                  <a:lnTo>
                    <a:pt x="29" y="79"/>
                  </a:lnTo>
                  <a:lnTo>
                    <a:pt x="30" y="79"/>
                  </a:lnTo>
                  <a:lnTo>
                    <a:pt x="31" y="79"/>
                  </a:lnTo>
                  <a:lnTo>
                    <a:pt x="31" y="78"/>
                  </a:lnTo>
                  <a:lnTo>
                    <a:pt x="32" y="78"/>
                  </a:lnTo>
                  <a:lnTo>
                    <a:pt x="34" y="78"/>
                  </a:lnTo>
                  <a:lnTo>
                    <a:pt x="37" y="78"/>
                  </a:lnTo>
                  <a:lnTo>
                    <a:pt x="40" y="77"/>
                  </a:lnTo>
                  <a:lnTo>
                    <a:pt x="43" y="76"/>
                  </a:lnTo>
                  <a:lnTo>
                    <a:pt x="47" y="76"/>
                  </a:lnTo>
                  <a:lnTo>
                    <a:pt x="48" y="75"/>
                  </a:lnTo>
                  <a:lnTo>
                    <a:pt x="48" y="74"/>
                  </a:lnTo>
                  <a:lnTo>
                    <a:pt x="47" y="73"/>
                  </a:lnTo>
                  <a:lnTo>
                    <a:pt x="47" y="73"/>
                  </a:lnTo>
                  <a:lnTo>
                    <a:pt x="48" y="70"/>
                  </a:lnTo>
                  <a:lnTo>
                    <a:pt x="48" y="68"/>
                  </a:lnTo>
                  <a:lnTo>
                    <a:pt x="49" y="66"/>
                  </a:lnTo>
                  <a:lnTo>
                    <a:pt x="49" y="65"/>
                  </a:lnTo>
                  <a:lnTo>
                    <a:pt x="51" y="63"/>
                  </a:lnTo>
                  <a:lnTo>
                    <a:pt x="51" y="62"/>
                  </a:lnTo>
                  <a:lnTo>
                    <a:pt x="53" y="61"/>
                  </a:lnTo>
                  <a:lnTo>
                    <a:pt x="53" y="62"/>
                  </a:lnTo>
                  <a:lnTo>
                    <a:pt x="53" y="62"/>
                  </a:lnTo>
                  <a:lnTo>
                    <a:pt x="55" y="63"/>
                  </a:lnTo>
                  <a:lnTo>
                    <a:pt x="57" y="62"/>
                  </a:lnTo>
                  <a:lnTo>
                    <a:pt x="58" y="62"/>
                  </a:lnTo>
                  <a:lnTo>
                    <a:pt x="59" y="61"/>
                  </a:lnTo>
                  <a:lnTo>
                    <a:pt x="59" y="61"/>
                  </a:lnTo>
                  <a:lnTo>
                    <a:pt x="59" y="61"/>
                  </a:lnTo>
                  <a:lnTo>
                    <a:pt x="59" y="61"/>
                  </a:lnTo>
                  <a:lnTo>
                    <a:pt x="58" y="60"/>
                  </a:lnTo>
                  <a:lnTo>
                    <a:pt x="59" y="59"/>
                  </a:lnTo>
                  <a:lnTo>
                    <a:pt x="61" y="58"/>
                  </a:lnTo>
                  <a:lnTo>
                    <a:pt x="62" y="57"/>
                  </a:lnTo>
                  <a:lnTo>
                    <a:pt x="63" y="57"/>
                  </a:lnTo>
                  <a:lnTo>
                    <a:pt x="63" y="57"/>
                  </a:lnTo>
                  <a:lnTo>
                    <a:pt x="65" y="58"/>
                  </a:lnTo>
                  <a:lnTo>
                    <a:pt x="65"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1" name="Freeform 297"/>
            <p:cNvSpPr>
              <a:spLocks/>
            </p:cNvSpPr>
            <p:nvPr/>
          </p:nvSpPr>
          <p:spPr bwMode="auto">
            <a:xfrm>
              <a:off x="2273301" y="4056063"/>
              <a:ext cx="38100" cy="80962"/>
            </a:xfrm>
            <a:custGeom>
              <a:avLst/>
              <a:gdLst>
                <a:gd name="T0" fmla="*/ 22 w 24"/>
                <a:gd name="T1" fmla="*/ 4 h 51"/>
                <a:gd name="T2" fmla="*/ 19 w 24"/>
                <a:gd name="T3" fmla="*/ 1 h 51"/>
                <a:gd name="T4" fmla="*/ 17 w 24"/>
                <a:gd name="T5" fmla="*/ 0 h 51"/>
                <a:gd name="T6" fmla="*/ 15 w 24"/>
                <a:gd name="T7" fmla="*/ 1 h 51"/>
                <a:gd name="T8" fmla="*/ 14 w 24"/>
                <a:gd name="T9" fmla="*/ 1 h 51"/>
                <a:gd name="T10" fmla="*/ 13 w 24"/>
                <a:gd name="T11" fmla="*/ 3 h 51"/>
                <a:gd name="T12" fmla="*/ 14 w 24"/>
                <a:gd name="T13" fmla="*/ 4 h 51"/>
                <a:gd name="T14" fmla="*/ 12 w 24"/>
                <a:gd name="T15" fmla="*/ 5 h 51"/>
                <a:gd name="T16" fmla="*/ 12 w 24"/>
                <a:gd name="T17" fmla="*/ 5 h 51"/>
                <a:gd name="T18" fmla="*/ 10 w 24"/>
                <a:gd name="T19" fmla="*/ 8 h 51"/>
                <a:gd name="T20" fmla="*/ 8 w 24"/>
                <a:gd name="T21" fmla="*/ 7 h 51"/>
                <a:gd name="T22" fmla="*/ 6 w 24"/>
                <a:gd name="T23" fmla="*/ 7 h 51"/>
                <a:gd name="T24" fmla="*/ 4 w 24"/>
                <a:gd name="T25" fmla="*/ 9 h 51"/>
                <a:gd name="T26" fmla="*/ 3 w 24"/>
                <a:gd name="T27" fmla="*/ 9 h 51"/>
                <a:gd name="T28" fmla="*/ 2 w 24"/>
                <a:gd name="T29" fmla="*/ 10 h 51"/>
                <a:gd name="T30" fmla="*/ 2 w 24"/>
                <a:gd name="T31" fmla="*/ 11 h 51"/>
                <a:gd name="T32" fmla="*/ 1 w 24"/>
                <a:gd name="T33" fmla="*/ 12 h 51"/>
                <a:gd name="T34" fmla="*/ 0 w 24"/>
                <a:gd name="T35" fmla="*/ 14 h 51"/>
                <a:gd name="T36" fmla="*/ 0 w 24"/>
                <a:gd name="T37" fmla="*/ 17 h 51"/>
                <a:gd name="T38" fmla="*/ 2 w 24"/>
                <a:gd name="T39" fmla="*/ 18 h 51"/>
                <a:gd name="T40" fmla="*/ 3 w 24"/>
                <a:gd name="T41" fmla="*/ 18 h 51"/>
                <a:gd name="T42" fmla="*/ 6 w 24"/>
                <a:gd name="T43" fmla="*/ 23 h 51"/>
                <a:gd name="T44" fmla="*/ 8 w 24"/>
                <a:gd name="T45" fmla="*/ 28 h 51"/>
                <a:gd name="T46" fmla="*/ 8 w 24"/>
                <a:gd name="T47" fmla="*/ 30 h 51"/>
                <a:gd name="T48" fmla="*/ 8 w 24"/>
                <a:gd name="T49" fmla="*/ 35 h 51"/>
                <a:gd name="T50" fmla="*/ 8 w 24"/>
                <a:gd name="T51" fmla="*/ 46 h 51"/>
                <a:gd name="T52" fmla="*/ 8 w 24"/>
                <a:gd name="T53" fmla="*/ 50 h 51"/>
                <a:gd name="T54" fmla="*/ 9 w 24"/>
                <a:gd name="T55" fmla="*/ 50 h 51"/>
                <a:gd name="T56" fmla="*/ 17 w 24"/>
                <a:gd name="T57" fmla="*/ 50 h 51"/>
                <a:gd name="T58" fmla="*/ 16 w 24"/>
                <a:gd name="T59" fmla="*/ 44 h 51"/>
                <a:gd name="T60" fmla="*/ 17 w 24"/>
                <a:gd name="T61" fmla="*/ 40 h 51"/>
                <a:gd name="T62" fmla="*/ 17 w 24"/>
                <a:gd name="T63" fmla="*/ 32 h 51"/>
                <a:gd name="T64" fmla="*/ 19 w 24"/>
                <a:gd name="T65" fmla="*/ 27 h 51"/>
                <a:gd name="T66" fmla="*/ 20 w 24"/>
                <a:gd name="T67" fmla="*/ 23 h 51"/>
                <a:gd name="T68" fmla="*/ 23 w 24"/>
                <a:gd name="T69" fmla="*/ 20 h 51"/>
                <a:gd name="T70" fmla="*/ 24 w 24"/>
                <a:gd name="T71" fmla="*/ 19 h 51"/>
                <a:gd name="T72" fmla="*/ 24 w 24"/>
                <a:gd name="T73" fmla="*/ 19 h 51"/>
                <a:gd name="T74" fmla="*/ 23 w 24"/>
                <a:gd name="T75" fmla="*/ 17 h 51"/>
                <a:gd name="T76" fmla="*/ 24 w 24"/>
                <a:gd name="T77" fmla="*/ 16 h 51"/>
                <a:gd name="T78" fmla="*/ 24 w 24"/>
                <a:gd name="T79" fmla="*/ 16 h 51"/>
                <a:gd name="T80" fmla="*/ 24 w 24"/>
                <a:gd name="T81" fmla="*/ 11 h 51"/>
                <a:gd name="T82" fmla="*/ 22 w 24"/>
                <a:gd name="T83" fmla="*/ 9 h 51"/>
                <a:gd name="T84" fmla="*/ 22 w 24"/>
                <a:gd name="T85" fmla="*/ 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 h="51">
                  <a:moveTo>
                    <a:pt x="23" y="5"/>
                  </a:moveTo>
                  <a:lnTo>
                    <a:pt x="22" y="4"/>
                  </a:lnTo>
                  <a:lnTo>
                    <a:pt x="21" y="3"/>
                  </a:lnTo>
                  <a:lnTo>
                    <a:pt x="19" y="1"/>
                  </a:lnTo>
                  <a:lnTo>
                    <a:pt x="17" y="0"/>
                  </a:lnTo>
                  <a:lnTo>
                    <a:pt x="17" y="0"/>
                  </a:lnTo>
                  <a:lnTo>
                    <a:pt x="16" y="1"/>
                  </a:lnTo>
                  <a:lnTo>
                    <a:pt x="15" y="1"/>
                  </a:lnTo>
                  <a:lnTo>
                    <a:pt x="13" y="1"/>
                  </a:lnTo>
                  <a:lnTo>
                    <a:pt x="14" y="1"/>
                  </a:lnTo>
                  <a:lnTo>
                    <a:pt x="14" y="3"/>
                  </a:lnTo>
                  <a:lnTo>
                    <a:pt x="13" y="3"/>
                  </a:lnTo>
                  <a:lnTo>
                    <a:pt x="14" y="3"/>
                  </a:lnTo>
                  <a:lnTo>
                    <a:pt x="14" y="4"/>
                  </a:lnTo>
                  <a:lnTo>
                    <a:pt x="13" y="5"/>
                  </a:lnTo>
                  <a:lnTo>
                    <a:pt x="12" y="5"/>
                  </a:lnTo>
                  <a:lnTo>
                    <a:pt x="12" y="5"/>
                  </a:lnTo>
                  <a:lnTo>
                    <a:pt x="12" y="5"/>
                  </a:lnTo>
                  <a:lnTo>
                    <a:pt x="10" y="7"/>
                  </a:lnTo>
                  <a:lnTo>
                    <a:pt x="10" y="8"/>
                  </a:lnTo>
                  <a:lnTo>
                    <a:pt x="9" y="7"/>
                  </a:lnTo>
                  <a:lnTo>
                    <a:pt x="8" y="7"/>
                  </a:lnTo>
                  <a:lnTo>
                    <a:pt x="6" y="7"/>
                  </a:lnTo>
                  <a:lnTo>
                    <a:pt x="6" y="7"/>
                  </a:lnTo>
                  <a:lnTo>
                    <a:pt x="5" y="7"/>
                  </a:lnTo>
                  <a:lnTo>
                    <a:pt x="4" y="9"/>
                  </a:lnTo>
                  <a:lnTo>
                    <a:pt x="4" y="9"/>
                  </a:lnTo>
                  <a:lnTo>
                    <a:pt x="3" y="9"/>
                  </a:lnTo>
                  <a:lnTo>
                    <a:pt x="3" y="9"/>
                  </a:lnTo>
                  <a:lnTo>
                    <a:pt x="2" y="10"/>
                  </a:lnTo>
                  <a:lnTo>
                    <a:pt x="2" y="11"/>
                  </a:lnTo>
                  <a:lnTo>
                    <a:pt x="2" y="11"/>
                  </a:lnTo>
                  <a:lnTo>
                    <a:pt x="1" y="11"/>
                  </a:lnTo>
                  <a:lnTo>
                    <a:pt x="1" y="12"/>
                  </a:lnTo>
                  <a:lnTo>
                    <a:pt x="1" y="13"/>
                  </a:lnTo>
                  <a:lnTo>
                    <a:pt x="0" y="14"/>
                  </a:lnTo>
                  <a:lnTo>
                    <a:pt x="0" y="15"/>
                  </a:lnTo>
                  <a:lnTo>
                    <a:pt x="0" y="17"/>
                  </a:lnTo>
                  <a:lnTo>
                    <a:pt x="0" y="17"/>
                  </a:lnTo>
                  <a:lnTo>
                    <a:pt x="2" y="18"/>
                  </a:lnTo>
                  <a:lnTo>
                    <a:pt x="2" y="18"/>
                  </a:lnTo>
                  <a:lnTo>
                    <a:pt x="3" y="18"/>
                  </a:lnTo>
                  <a:lnTo>
                    <a:pt x="5" y="21"/>
                  </a:lnTo>
                  <a:lnTo>
                    <a:pt x="6" y="23"/>
                  </a:lnTo>
                  <a:lnTo>
                    <a:pt x="7" y="27"/>
                  </a:lnTo>
                  <a:lnTo>
                    <a:pt x="8" y="28"/>
                  </a:lnTo>
                  <a:lnTo>
                    <a:pt x="8" y="29"/>
                  </a:lnTo>
                  <a:lnTo>
                    <a:pt x="8" y="30"/>
                  </a:lnTo>
                  <a:lnTo>
                    <a:pt x="8" y="32"/>
                  </a:lnTo>
                  <a:lnTo>
                    <a:pt x="8" y="35"/>
                  </a:lnTo>
                  <a:lnTo>
                    <a:pt x="8" y="42"/>
                  </a:lnTo>
                  <a:lnTo>
                    <a:pt x="8" y="46"/>
                  </a:lnTo>
                  <a:lnTo>
                    <a:pt x="8" y="48"/>
                  </a:lnTo>
                  <a:lnTo>
                    <a:pt x="8" y="50"/>
                  </a:lnTo>
                  <a:lnTo>
                    <a:pt x="9" y="50"/>
                  </a:lnTo>
                  <a:lnTo>
                    <a:pt x="9" y="50"/>
                  </a:lnTo>
                  <a:lnTo>
                    <a:pt x="10" y="51"/>
                  </a:lnTo>
                  <a:lnTo>
                    <a:pt x="17" y="50"/>
                  </a:lnTo>
                  <a:lnTo>
                    <a:pt x="16" y="50"/>
                  </a:lnTo>
                  <a:lnTo>
                    <a:pt x="16" y="44"/>
                  </a:lnTo>
                  <a:lnTo>
                    <a:pt x="16" y="43"/>
                  </a:lnTo>
                  <a:lnTo>
                    <a:pt x="17" y="40"/>
                  </a:lnTo>
                  <a:lnTo>
                    <a:pt x="16" y="35"/>
                  </a:lnTo>
                  <a:lnTo>
                    <a:pt x="17" y="32"/>
                  </a:lnTo>
                  <a:lnTo>
                    <a:pt x="18" y="30"/>
                  </a:lnTo>
                  <a:lnTo>
                    <a:pt x="19" y="27"/>
                  </a:lnTo>
                  <a:lnTo>
                    <a:pt x="19" y="25"/>
                  </a:lnTo>
                  <a:lnTo>
                    <a:pt x="20" y="23"/>
                  </a:lnTo>
                  <a:lnTo>
                    <a:pt x="21" y="22"/>
                  </a:lnTo>
                  <a:lnTo>
                    <a:pt x="23" y="20"/>
                  </a:lnTo>
                  <a:lnTo>
                    <a:pt x="23" y="19"/>
                  </a:lnTo>
                  <a:lnTo>
                    <a:pt x="24" y="19"/>
                  </a:lnTo>
                  <a:lnTo>
                    <a:pt x="24" y="19"/>
                  </a:lnTo>
                  <a:lnTo>
                    <a:pt x="24" y="19"/>
                  </a:lnTo>
                  <a:lnTo>
                    <a:pt x="23" y="17"/>
                  </a:lnTo>
                  <a:lnTo>
                    <a:pt x="23" y="17"/>
                  </a:lnTo>
                  <a:lnTo>
                    <a:pt x="23" y="16"/>
                  </a:lnTo>
                  <a:lnTo>
                    <a:pt x="24" y="16"/>
                  </a:lnTo>
                  <a:lnTo>
                    <a:pt x="24" y="16"/>
                  </a:lnTo>
                  <a:lnTo>
                    <a:pt x="24" y="16"/>
                  </a:lnTo>
                  <a:lnTo>
                    <a:pt x="24" y="13"/>
                  </a:lnTo>
                  <a:lnTo>
                    <a:pt x="24" y="11"/>
                  </a:lnTo>
                  <a:lnTo>
                    <a:pt x="24" y="10"/>
                  </a:lnTo>
                  <a:lnTo>
                    <a:pt x="22" y="9"/>
                  </a:lnTo>
                  <a:lnTo>
                    <a:pt x="22" y="8"/>
                  </a:lnTo>
                  <a:lnTo>
                    <a:pt x="22" y="6"/>
                  </a:lnTo>
                  <a:lnTo>
                    <a:pt x="23"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2" name="Freeform 298"/>
            <p:cNvSpPr>
              <a:spLocks/>
            </p:cNvSpPr>
            <p:nvPr/>
          </p:nvSpPr>
          <p:spPr bwMode="auto">
            <a:xfrm>
              <a:off x="2376488" y="4187825"/>
              <a:ext cx="71438" cy="80962"/>
            </a:xfrm>
            <a:custGeom>
              <a:avLst/>
              <a:gdLst>
                <a:gd name="T0" fmla="*/ 18 w 45"/>
                <a:gd name="T1" fmla="*/ 49 h 51"/>
                <a:gd name="T2" fmla="*/ 15 w 45"/>
                <a:gd name="T3" fmla="*/ 45 h 51"/>
                <a:gd name="T4" fmla="*/ 8 w 45"/>
                <a:gd name="T5" fmla="*/ 39 h 51"/>
                <a:gd name="T6" fmla="*/ 5 w 45"/>
                <a:gd name="T7" fmla="*/ 35 h 51"/>
                <a:gd name="T8" fmla="*/ 3 w 45"/>
                <a:gd name="T9" fmla="*/ 31 h 51"/>
                <a:gd name="T10" fmla="*/ 1 w 45"/>
                <a:gd name="T11" fmla="*/ 26 h 51"/>
                <a:gd name="T12" fmla="*/ 1 w 45"/>
                <a:gd name="T13" fmla="*/ 25 h 51"/>
                <a:gd name="T14" fmla="*/ 3 w 45"/>
                <a:gd name="T15" fmla="*/ 23 h 51"/>
                <a:gd name="T16" fmla="*/ 4 w 45"/>
                <a:gd name="T17" fmla="*/ 20 h 51"/>
                <a:gd name="T18" fmla="*/ 5 w 45"/>
                <a:gd name="T19" fmla="*/ 17 h 51"/>
                <a:gd name="T20" fmla="*/ 7 w 45"/>
                <a:gd name="T21" fmla="*/ 18 h 51"/>
                <a:gd name="T22" fmla="*/ 9 w 45"/>
                <a:gd name="T23" fmla="*/ 17 h 51"/>
                <a:gd name="T24" fmla="*/ 7 w 45"/>
                <a:gd name="T25" fmla="*/ 17 h 51"/>
                <a:gd name="T26" fmla="*/ 5 w 45"/>
                <a:gd name="T27" fmla="*/ 15 h 51"/>
                <a:gd name="T28" fmla="*/ 5 w 45"/>
                <a:gd name="T29" fmla="*/ 13 h 51"/>
                <a:gd name="T30" fmla="*/ 7 w 45"/>
                <a:gd name="T31" fmla="*/ 13 h 51"/>
                <a:gd name="T32" fmla="*/ 10 w 45"/>
                <a:gd name="T33" fmla="*/ 10 h 51"/>
                <a:gd name="T34" fmla="*/ 20 w 45"/>
                <a:gd name="T35" fmla="*/ 9 h 51"/>
                <a:gd name="T36" fmla="*/ 20 w 45"/>
                <a:gd name="T37" fmla="*/ 3 h 51"/>
                <a:gd name="T38" fmla="*/ 23 w 45"/>
                <a:gd name="T39" fmla="*/ 0 h 51"/>
                <a:gd name="T40" fmla="*/ 28 w 45"/>
                <a:gd name="T41" fmla="*/ 0 h 51"/>
                <a:gd name="T42" fmla="*/ 35 w 45"/>
                <a:gd name="T43" fmla="*/ 1 h 51"/>
                <a:gd name="T44" fmla="*/ 36 w 45"/>
                <a:gd name="T45" fmla="*/ 3 h 51"/>
                <a:gd name="T46" fmla="*/ 36 w 45"/>
                <a:gd name="T47" fmla="*/ 9 h 51"/>
                <a:gd name="T48" fmla="*/ 39 w 45"/>
                <a:gd name="T49" fmla="*/ 6 h 51"/>
                <a:gd name="T50" fmla="*/ 45 w 45"/>
                <a:gd name="T51" fmla="*/ 9 h 51"/>
                <a:gd name="T52" fmla="*/ 43 w 45"/>
                <a:gd name="T53" fmla="*/ 16 h 51"/>
                <a:gd name="T54" fmla="*/ 43 w 45"/>
                <a:gd name="T55" fmla="*/ 21 h 51"/>
                <a:gd name="T56" fmla="*/ 45 w 45"/>
                <a:gd name="T57" fmla="*/ 27 h 51"/>
                <a:gd name="T58" fmla="*/ 44 w 45"/>
                <a:gd name="T59" fmla="*/ 35 h 51"/>
                <a:gd name="T60" fmla="*/ 41 w 45"/>
                <a:gd name="T61" fmla="*/ 38 h 51"/>
                <a:gd name="T62" fmla="*/ 34 w 45"/>
                <a:gd name="T63" fmla="*/ 36 h 51"/>
                <a:gd name="T64" fmla="*/ 32 w 45"/>
                <a:gd name="T65" fmla="*/ 34 h 51"/>
                <a:gd name="T66" fmla="*/ 29 w 45"/>
                <a:gd name="T67" fmla="*/ 37 h 51"/>
                <a:gd name="T68" fmla="*/ 24 w 45"/>
                <a:gd name="T69" fmla="*/ 39 h 51"/>
                <a:gd name="T70" fmla="*/ 23 w 45"/>
                <a:gd name="T71" fmla="*/ 42 h 51"/>
                <a:gd name="T72" fmla="*/ 24 w 45"/>
                <a:gd name="T73" fmla="*/ 46 h 51"/>
                <a:gd name="T74" fmla="*/ 22 w 45"/>
                <a:gd name="T75" fmla="*/ 47 h 51"/>
                <a:gd name="T76" fmla="*/ 19 w 45"/>
                <a:gd name="T77"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 h="51">
                  <a:moveTo>
                    <a:pt x="19" y="51"/>
                  </a:moveTo>
                  <a:lnTo>
                    <a:pt x="18" y="49"/>
                  </a:lnTo>
                  <a:lnTo>
                    <a:pt x="17" y="47"/>
                  </a:lnTo>
                  <a:lnTo>
                    <a:pt x="15" y="45"/>
                  </a:lnTo>
                  <a:lnTo>
                    <a:pt x="9" y="41"/>
                  </a:lnTo>
                  <a:lnTo>
                    <a:pt x="8" y="39"/>
                  </a:lnTo>
                  <a:lnTo>
                    <a:pt x="7" y="37"/>
                  </a:lnTo>
                  <a:lnTo>
                    <a:pt x="5" y="35"/>
                  </a:lnTo>
                  <a:lnTo>
                    <a:pt x="4" y="34"/>
                  </a:lnTo>
                  <a:lnTo>
                    <a:pt x="3" y="31"/>
                  </a:lnTo>
                  <a:lnTo>
                    <a:pt x="2" y="29"/>
                  </a:lnTo>
                  <a:lnTo>
                    <a:pt x="1" y="26"/>
                  </a:lnTo>
                  <a:lnTo>
                    <a:pt x="0" y="25"/>
                  </a:lnTo>
                  <a:lnTo>
                    <a:pt x="1" y="25"/>
                  </a:lnTo>
                  <a:lnTo>
                    <a:pt x="2" y="24"/>
                  </a:lnTo>
                  <a:lnTo>
                    <a:pt x="3" y="23"/>
                  </a:lnTo>
                  <a:lnTo>
                    <a:pt x="4" y="22"/>
                  </a:lnTo>
                  <a:lnTo>
                    <a:pt x="4" y="20"/>
                  </a:lnTo>
                  <a:lnTo>
                    <a:pt x="5" y="17"/>
                  </a:lnTo>
                  <a:lnTo>
                    <a:pt x="5" y="17"/>
                  </a:lnTo>
                  <a:lnTo>
                    <a:pt x="6" y="17"/>
                  </a:lnTo>
                  <a:lnTo>
                    <a:pt x="7" y="18"/>
                  </a:lnTo>
                  <a:lnTo>
                    <a:pt x="9" y="18"/>
                  </a:lnTo>
                  <a:lnTo>
                    <a:pt x="9" y="17"/>
                  </a:lnTo>
                  <a:lnTo>
                    <a:pt x="9" y="17"/>
                  </a:lnTo>
                  <a:lnTo>
                    <a:pt x="7" y="17"/>
                  </a:lnTo>
                  <a:lnTo>
                    <a:pt x="6" y="16"/>
                  </a:lnTo>
                  <a:lnTo>
                    <a:pt x="5" y="15"/>
                  </a:lnTo>
                  <a:lnTo>
                    <a:pt x="5" y="15"/>
                  </a:lnTo>
                  <a:lnTo>
                    <a:pt x="5" y="13"/>
                  </a:lnTo>
                  <a:lnTo>
                    <a:pt x="6" y="13"/>
                  </a:lnTo>
                  <a:lnTo>
                    <a:pt x="7" y="13"/>
                  </a:lnTo>
                  <a:lnTo>
                    <a:pt x="7" y="11"/>
                  </a:lnTo>
                  <a:lnTo>
                    <a:pt x="10" y="10"/>
                  </a:lnTo>
                  <a:lnTo>
                    <a:pt x="21" y="9"/>
                  </a:lnTo>
                  <a:lnTo>
                    <a:pt x="20" y="9"/>
                  </a:lnTo>
                  <a:lnTo>
                    <a:pt x="20" y="6"/>
                  </a:lnTo>
                  <a:lnTo>
                    <a:pt x="20" y="3"/>
                  </a:lnTo>
                  <a:lnTo>
                    <a:pt x="21" y="1"/>
                  </a:lnTo>
                  <a:lnTo>
                    <a:pt x="23" y="0"/>
                  </a:lnTo>
                  <a:lnTo>
                    <a:pt x="25" y="0"/>
                  </a:lnTo>
                  <a:lnTo>
                    <a:pt x="28" y="0"/>
                  </a:lnTo>
                  <a:lnTo>
                    <a:pt x="30" y="1"/>
                  </a:lnTo>
                  <a:lnTo>
                    <a:pt x="35" y="1"/>
                  </a:lnTo>
                  <a:lnTo>
                    <a:pt x="37" y="1"/>
                  </a:lnTo>
                  <a:lnTo>
                    <a:pt x="36" y="3"/>
                  </a:lnTo>
                  <a:lnTo>
                    <a:pt x="35" y="6"/>
                  </a:lnTo>
                  <a:lnTo>
                    <a:pt x="36" y="9"/>
                  </a:lnTo>
                  <a:lnTo>
                    <a:pt x="37" y="9"/>
                  </a:lnTo>
                  <a:lnTo>
                    <a:pt x="39" y="6"/>
                  </a:lnTo>
                  <a:lnTo>
                    <a:pt x="44" y="7"/>
                  </a:lnTo>
                  <a:lnTo>
                    <a:pt x="45" y="9"/>
                  </a:lnTo>
                  <a:lnTo>
                    <a:pt x="45" y="12"/>
                  </a:lnTo>
                  <a:lnTo>
                    <a:pt x="43" y="16"/>
                  </a:lnTo>
                  <a:lnTo>
                    <a:pt x="43" y="19"/>
                  </a:lnTo>
                  <a:lnTo>
                    <a:pt x="43" y="21"/>
                  </a:lnTo>
                  <a:lnTo>
                    <a:pt x="45" y="25"/>
                  </a:lnTo>
                  <a:lnTo>
                    <a:pt x="45" y="27"/>
                  </a:lnTo>
                  <a:lnTo>
                    <a:pt x="44" y="29"/>
                  </a:lnTo>
                  <a:lnTo>
                    <a:pt x="44" y="35"/>
                  </a:lnTo>
                  <a:lnTo>
                    <a:pt x="43" y="37"/>
                  </a:lnTo>
                  <a:lnTo>
                    <a:pt x="41" y="38"/>
                  </a:lnTo>
                  <a:lnTo>
                    <a:pt x="38" y="36"/>
                  </a:lnTo>
                  <a:lnTo>
                    <a:pt x="34" y="36"/>
                  </a:lnTo>
                  <a:lnTo>
                    <a:pt x="33" y="35"/>
                  </a:lnTo>
                  <a:lnTo>
                    <a:pt x="32" y="34"/>
                  </a:lnTo>
                  <a:lnTo>
                    <a:pt x="30" y="35"/>
                  </a:lnTo>
                  <a:lnTo>
                    <a:pt x="29" y="37"/>
                  </a:lnTo>
                  <a:lnTo>
                    <a:pt x="25" y="38"/>
                  </a:lnTo>
                  <a:lnTo>
                    <a:pt x="24" y="39"/>
                  </a:lnTo>
                  <a:lnTo>
                    <a:pt x="23" y="41"/>
                  </a:lnTo>
                  <a:lnTo>
                    <a:pt x="23" y="42"/>
                  </a:lnTo>
                  <a:lnTo>
                    <a:pt x="24" y="44"/>
                  </a:lnTo>
                  <a:lnTo>
                    <a:pt x="24" y="46"/>
                  </a:lnTo>
                  <a:lnTo>
                    <a:pt x="24" y="47"/>
                  </a:lnTo>
                  <a:lnTo>
                    <a:pt x="22" y="47"/>
                  </a:lnTo>
                  <a:lnTo>
                    <a:pt x="20" y="47"/>
                  </a:lnTo>
                  <a:lnTo>
                    <a:pt x="19" y="49"/>
                  </a:lnTo>
                  <a:lnTo>
                    <a:pt x="19" y="5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3" name="Freeform 299"/>
            <p:cNvSpPr>
              <a:spLocks/>
            </p:cNvSpPr>
            <p:nvPr/>
          </p:nvSpPr>
          <p:spPr bwMode="auto">
            <a:xfrm>
              <a:off x="2690813" y="4022725"/>
              <a:ext cx="195263" cy="149225"/>
            </a:xfrm>
            <a:custGeom>
              <a:avLst/>
              <a:gdLst>
                <a:gd name="T0" fmla="*/ 26 w 123"/>
                <a:gd name="T1" fmla="*/ 16 h 94"/>
                <a:gd name="T2" fmla="*/ 22 w 123"/>
                <a:gd name="T3" fmla="*/ 19 h 94"/>
                <a:gd name="T4" fmla="*/ 15 w 123"/>
                <a:gd name="T5" fmla="*/ 32 h 94"/>
                <a:gd name="T6" fmla="*/ 12 w 123"/>
                <a:gd name="T7" fmla="*/ 34 h 94"/>
                <a:gd name="T8" fmla="*/ 10 w 123"/>
                <a:gd name="T9" fmla="*/ 36 h 94"/>
                <a:gd name="T10" fmla="*/ 10 w 123"/>
                <a:gd name="T11" fmla="*/ 41 h 94"/>
                <a:gd name="T12" fmla="*/ 9 w 123"/>
                <a:gd name="T13" fmla="*/ 52 h 94"/>
                <a:gd name="T14" fmla="*/ 3 w 123"/>
                <a:gd name="T15" fmla="*/ 54 h 94"/>
                <a:gd name="T16" fmla="*/ 1 w 123"/>
                <a:gd name="T17" fmla="*/ 57 h 94"/>
                <a:gd name="T18" fmla="*/ 2 w 123"/>
                <a:gd name="T19" fmla="*/ 58 h 94"/>
                <a:gd name="T20" fmla="*/ 6 w 123"/>
                <a:gd name="T21" fmla="*/ 60 h 94"/>
                <a:gd name="T22" fmla="*/ 9 w 123"/>
                <a:gd name="T23" fmla="*/ 64 h 94"/>
                <a:gd name="T24" fmla="*/ 14 w 123"/>
                <a:gd name="T25" fmla="*/ 69 h 94"/>
                <a:gd name="T26" fmla="*/ 17 w 123"/>
                <a:gd name="T27" fmla="*/ 75 h 94"/>
                <a:gd name="T28" fmla="*/ 23 w 123"/>
                <a:gd name="T29" fmla="*/ 79 h 94"/>
                <a:gd name="T30" fmla="*/ 23 w 123"/>
                <a:gd name="T31" fmla="*/ 82 h 94"/>
                <a:gd name="T32" fmla="*/ 27 w 123"/>
                <a:gd name="T33" fmla="*/ 85 h 94"/>
                <a:gd name="T34" fmla="*/ 38 w 123"/>
                <a:gd name="T35" fmla="*/ 90 h 94"/>
                <a:gd name="T36" fmla="*/ 45 w 123"/>
                <a:gd name="T37" fmla="*/ 93 h 94"/>
                <a:gd name="T38" fmla="*/ 55 w 123"/>
                <a:gd name="T39" fmla="*/ 92 h 94"/>
                <a:gd name="T40" fmla="*/ 63 w 123"/>
                <a:gd name="T41" fmla="*/ 89 h 94"/>
                <a:gd name="T42" fmla="*/ 72 w 123"/>
                <a:gd name="T43" fmla="*/ 91 h 94"/>
                <a:gd name="T44" fmla="*/ 75 w 123"/>
                <a:gd name="T45" fmla="*/ 89 h 94"/>
                <a:gd name="T46" fmla="*/ 85 w 123"/>
                <a:gd name="T47" fmla="*/ 84 h 94"/>
                <a:gd name="T48" fmla="*/ 99 w 123"/>
                <a:gd name="T49" fmla="*/ 82 h 94"/>
                <a:gd name="T50" fmla="*/ 123 w 123"/>
                <a:gd name="T51" fmla="*/ 57 h 94"/>
                <a:gd name="T52" fmla="*/ 102 w 123"/>
                <a:gd name="T53" fmla="*/ 52 h 94"/>
                <a:gd name="T54" fmla="*/ 86 w 123"/>
                <a:gd name="T55" fmla="*/ 45 h 94"/>
                <a:gd name="T56" fmla="*/ 84 w 123"/>
                <a:gd name="T57" fmla="*/ 42 h 94"/>
                <a:gd name="T58" fmla="*/ 82 w 123"/>
                <a:gd name="T59" fmla="*/ 40 h 94"/>
                <a:gd name="T60" fmla="*/ 80 w 123"/>
                <a:gd name="T61" fmla="*/ 34 h 94"/>
                <a:gd name="T62" fmla="*/ 79 w 123"/>
                <a:gd name="T63" fmla="*/ 32 h 94"/>
                <a:gd name="T64" fmla="*/ 77 w 123"/>
                <a:gd name="T65" fmla="*/ 33 h 94"/>
                <a:gd name="T66" fmla="*/ 75 w 123"/>
                <a:gd name="T67" fmla="*/ 33 h 94"/>
                <a:gd name="T68" fmla="*/ 72 w 123"/>
                <a:gd name="T69" fmla="*/ 30 h 94"/>
                <a:gd name="T70" fmla="*/ 74 w 123"/>
                <a:gd name="T71" fmla="*/ 27 h 94"/>
                <a:gd name="T72" fmla="*/ 76 w 123"/>
                <a:gd name="T73" fmla="*/ 21 h 94"/>
                <a:gd name="T74" fmla="*/ 73 w 123"/>
                <a:gd name="T75" fmla="*/ 18 h 94"/>
                <a:gd name="T76" fmla="*/ 71 w 123"/>
                <a:gd name="T77" fmla="*/ 16 h 94"/>
                <a:gd name="T78" fmla="*/ 66 w 123"/>
                <a:gd name="T79" fmla="*/ 11 h 94"/>
                <a:gd name="T80" fmla="*/ 63 w 123"/>
                <a:gd name="T81" fmla="*/ 6 h 94"/>
                <a:gd name="T82" fmla="*/ 58 w 123"/>
                <a:gd name="T83" fmla="*/ 4 h 94"/>
                <a:gd name="T84" fmla="*/ 55 w 123"/>
                <a:gd name="T85" fmla="*/ 4 h 94"/>
                <a:gd name="T86" fmla="*/ 53 w 123"/>
                <a:gd name="T87" fmla="*/ 3 h 94"/>
                <a:gd name="T88" fmla="*/ 51 w 123"/>
                <a:gd name="T89" fmla="*/ 4 h 94"/>
                <a:gd name="T90" fmla="*/ 50 w 123"/>
                <a:gd name="T91" fmla="*/ 3 h 94"/>
                <a:gd name="T92" fmla="*/ 48 w 123"/>
                <a:gd name="T93" fmla="*/ 3 h 94"/>
                <a:gd name="T94" fmla="*/ 45 w 123"/>
                <a:gd name="T95" fmla="*/ 4 h 94"/>
                <a:gd name="T96" fmla="*/ 42 w 123"/>
                <a:gd name="T97" fmla="*/ 2 h 94"/>
                <a:gd name="T98" fmla="*/ 40 w 123"/>
                <a:gd name="T99" fmla="*/ 1 h 94"/>
                <a:gd name="T100" fmla="*/ 35 w 123"/>
                <a:gd name="T101" fmla="*/ 6 h 94"/>
                <a:gd name="T102" fmla="*/ 33 w 123"/>
                <a:gd name="T103" fmla="*/ 4 h 94"/>
                <a:gd name="T104" fmla="*/ 32 w 123"/>
                <a:gd name="T105" fmla="*/ 6 h 94"/>
                <a:gd name="T106" fmla="*/ 29 w 123"/>
                <a:gd name="T107" fmla="*/ 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3" h="94">
                  <a:moveTo>
                    <a:pt x="29" y="5"/>
                  </a:moveTo>
                  <a:lnTo>
                    <a:pt x="29" y="8"/>
                  </a:lnTo>
                  <a:lnTo>
                    <a:pt x="26" y="16"/>
                  </a:lnTo>
                  <a:lnTo>
                    <a:pt x="25" y="18"/>
                  </a:lnTo>
                  <a:lnTo>
                    <a:pt x="23" y="18"/>
                  </a:lnTo>
                  <a:lnTo>
                    <a:pt x="22" y="19"/>
                  </a:lnTo>
                  <a:lnTo>
                    <a:pt x="17" y="26"/>
                  </a:lnTo>
                  <a:lnTo>
                    <a:pt x="17" y="28"/>
                  </a:lnTo>
                  <a:lnTo>
                    <a:pt x="15" y="32"/>
                  </a:lnTo>
                  <a:lnTo>
                    <a:pt x="15" y="33"/>
                  </a:lnTo>
                  <a:lnTo>
                    <a:pt x="13" y="33"/>
                  </a:lnTo>
                  <a:lnTo>
                    <a:pt x="12" y="34"/>
                  </a:lnTo>
                  <a:lnTo>
                    <a:pt x="11" y="36"/>
                  </a:lnTo>
                  <a:lnTo>
                    <a:pt x="11" y="37"/>
                  </a:lnTo>
                  <a:lnTo>
                    <a:pt x="10" y="36"/>
                  </a:lnTo>
                  <a:lnTo>
                    <a:pt x="10" y="38"/>
                  </a:lnTo>
                  <a:lnTo>
                    <a:pt x="10" y="39"/>
                  </a:lnTo>
                  <a:lnTo>
                    <a:pt x="10" y="41"/>
                  </a:lnTo>
                  <a:lnTo>
                    <a:pt x="9" y="43"/>
                  </a:lnTo>
                  <a:lnTo>
                    <a:pt x="9" y="50"/>
                  </a:lnTo>
                  <a:lnTo>
                    <a:pt x="9" y="52"/>
                  </a:lnTo>
                  <a:lnTo>
                    <a:pt x="8" y="53"/>
                  </a:lnTo>
                  <a:lnTo>
                    <a:pt x="7" y="54"/>
                  </a:lnTo>
                  <a:lnTo>
                    <a:pt x="3" y="54"/>
                  </a:lnTo>
                  <a:lnTo>
                    <a:pt x="2" y="54"/>
                  </a:lnTo>
                  <a:lnTo>
                    <a:pt x="2" y="56"/>
                  </a:lnTo>
                  <a:lnTo>
                    <a:pt x="1" y="57"/>
                  </a:lnTo>
                  <a:lnTo>
                    <a:pt x="0" y="58"/>
                  </a:lnTo>
                  <a:lnTo>
                    <a:pt x="1" y="58"/>
                  </a:lnTo>
                  <a:lnTo>
                    <a:pt x="2" y="58"/>
                  </a:lnTo>
                  <a:lnTo>
                    <a:pt x="3" y="60"/>
                  </a:lnTo>
                  <a:lnTo>
                    <a:pt x="4" y="60"/>
                  </a:lnTo>
                  <a:lnTo>
                    <a:pt x="6" y="60"/>
                  </a:lnTo>
                  <a:lnTo>
                    <a:pt x="7" y="61"/>
                  </a:lnTo>
                  <a:lnTo>
                    <a:pt x="9" y="63"/>
                  </a:lnTo>
                  <a:lnTo>
                    <a:pt x="9" y="64"/>
                  </a:lnTo>
                  <a:lnTo>
                    <a:pt x="9" y="65"/>
                  </a:lnTo>
                  <a:lnTo>
                    <a:pt x="11" y="66"/>
                  </a:lnTo>
                  <a:lnTo>
                    <a:pt x="14" y="69"/>
                  </a:lnTo>
                  <a:lnTo>
                    <a:pt x="15" y="70"/>
                  </a:lnTo>
                  <a:lnTo>
                    <a:pt x="15" y="71"/>
                  </a:lnTo>
                  <a:lnTo>
                    <a:pt x="17" y="75"/>
                  </a:lnTo>
                  <a:lnTo>
                    <a:pt x="17" y="77"/>
                  </a:lnTo>
                  <a:lnTo>
                    <a:pt x="19" y="78"/>
                  </a:lnTo>
                  <a:lnTo>
                    <a:pt x="23" y="79"/>
                  </a:lnTo>
                  <a:lnTo>
                    <a:pt x="23" y="79"/>
                  </a:lnTo>
                  <a:lnTo>
                    <a:pt x="23" y="81"/>
                  </a:lnTo>
                  <a:lnTo>
                    <a:pt x="23" y="82"/>
                  </a:lnTo>
                  <a:lnTo>
                    <a:pt x="23" y="85"/>
                  </a:lnTo>
                  <a:lnTo>
                    <a:pt x="25" y="86"/>
                  </a:lnTo>
                  <a:lnTo>
                    <a:pt x="27" y="85"/>
                  </a:lnTo>
                  <a:lnTo>
                    <a:pt x="30" y="86"/>
                  </a:lnTo>
                  <a:lnTo>
                    <a:pt x="33" y="87"/>
                  </a:lnTo>
                  <a:lnTo>
                    <a:pt x="38" y="90"/>
                  </a:lnTo>
                  <a:lnTo>
                    <a:pt x="40" y="92"/>
                  </a:lnTo>
                  <a:lnTo>
                    <a:pt x="43" y="93"/>
                  </a:lnTo>
                  <a:lnTo>
                    <a:pt x="45" y="93"/>
                  </a:lnTo>
                  <a:lnTo>
                    <a:pt x="49" y="94"/>
                  </a:lnTo>
                  <a:lnTo>
                    <a:pt x="52" y="94"/>
                  </a:lnTo>
                  <a:lnTo>
                    <a:pt x="55" y="92"/>
                  </a:lnTo>
                  <a:lnTo>
                    <a:pt x="58" y="90"/>
                  </a:lnTo>
                  <a:lnTo>
                    <a:pt x="61" y="89"/>
                  </a:lnTo>
                  <a:lnTo>
                    <a:pt x="63" y="89"/>
                  </a:lnTo>
                  <a:lnTo>
                    <a:pt x="69" y="91"/>
                  </a:lnTo>
                  <a:lnTo>
                    <a:pt x="71" y="91"/>
                  </a:lnTo>
                  <a:lnTo>
                    <a:pt x="72" y="91"/>
                  </a:lnTo>
                  <a:lnTo>
                    <a:pt x="73" y="91"/>
                  </a:lnTo>
                  <a:lnTo>
                    <a:pt x="73" y="90"/>
                  </a:lnTo>
                  <a:lnTo>
                    <a:pt x="75" y="89"/>
                  </a:lnTo>
                  <a:lnTo>
                    <a:pt x="81" y="87"/>
                  </a:lnTo>
                  <a:lnTo>
                    <a:pt x="83" y="85"/>
                  </a:lnTo>
                  <a:lnTo>
                    <a:pt x="85" y="84"/>
                  </a:lnTo>
                  <a:lnTo>
                    <a:pt x="87" y="83"/>
                  </a:lnTo>
                  <a:lnTo>
                    <a:pt x="89" y="82"/>
                  </a:lnTo>
                  <a:lnTo>
                    <a:pt x="99" y="82"/>
                  </a:lnTo>
                  <a:lnTo>
                    <a:pt x="111" y="70"/>
                  </a:lnTo>
                  <a:lnTo>
                    <a:pt x="121" y="59"/>
                  </a:lnTo>
                  <a:lnTo>
                    <a:pt x="123" y="57"/>
                  </a:lnTo>
                  <a:lnTo>
                    <a:pt x="123" y="57"/>
                  </a:lnTo>
                  <a:lnTo>
                    <a:pt x="115" y="57"/>
                  </a:lnTo>
                  <a:lnTo>
                    <a:pt x="102" y="52"/>
                  </a:lnTo>
                  <a:lnTo>
                    <a:pt x="90" y="48"/>
                  </a:lnTo>
                  <a:lnTo>
                    <a:pt x="89" y="47"/>
                  </a:lnTo>
                  <a:lnTo>
                    <a:pt x="86" y="45"/>
                  </a:lnTo>
                  <a:lnTo>
                    <a:pt x="85" y="44"/>
                  </a:lnTo>
                  <a:lnTo>
                    <a:pt x="84" y="42"/>
                  </a:lnTo>
                  <a:lnTo>
                    <a:pt x="84" y="42"/>
                  </a:lnTo>
                  <a:lnTo>
                    <a:pt x="83" y="41"/>
                  </a:lnTo>
                  <a:lnTo>
                    <a:pt x="82" y="40"/>
                  </a:lnTo>
                  <a:lnTo>
                    <a:pt x="82" y="40"/>
                  </a:lnTo>
                  <a:lnTo>
                    <a:pt x="81" y="38"/>
                  </a:lnTo>
                  <a:lnTo>
                    <a:pt x="80" y="35"/>
                  </a:lnTo>
                  <a:lnTo>
                    <a:pt x="80" y="34"/>
                  </a:lnTo>
                  <a:lnTo>
                    <a:pt x="81" y="34"/>
                  </a:lnTo>
                  <a:lnTo>
                    <a:pt x="81" y="33"/>
                  </a:lnTo>
                  <a:lnTo>
                    <a:pt x="79" y="32"/>
                  </a:lnTo>
                  <a:lnTo>
                    <a:pt x="79" y="32"/>
                  </a:lnTo>
                  <a:lnTo>
                    <a:pt x="77" y="32"/>
                  </a:lnTo>
                  <a:lnTo>
                    <a:pt x="77" y="33"/>
                  </a:lnTo>
                  <a:lnTo>
                    <a:pt x="77" y="33"/>
                  </a:lnTo>
                  <a:lnTo>
                    <a:pt x="76" y="33"/>
                  </a:lnTo>
                  <a:lnTo>
                    <a:pt x="75" y="33"/>
                  </a:lnTo>
                  <a:lnTo>
                    <a:pt x="73" y="33"/>
                  </a:lnTo>
                  <a:lnTo>
                    <a:pt x="72" y="32"/>
                  </a:lnTo>
                  <a:lnTo>
                    <a:pt x="72" y="30"/>
                  </a:lnTo>
                  <a:lnTo>
                    <a:pt x="72" y="30"/>
                  </a:lnTo>
                  <a:lnTo>
                    <a:pt x="73" y="29"/>
                  </a:lnTo>
                  <a:lnTo>
                    <a:pt x="74" y="27"/>
                  </a:lnTo>
                  <a:lnTo>
                    <a:pt x="75" y="25"/>
                  </a:lnTo>
                  <a:lnTo>
                    <a:pt x="75" y="22"/>
                  </a:lnTo>
                  <a:lnTo>
                    <a:pt x="76" y="21"/>
                  </a:lnTo>
                  <a:lnTo>
                    <a:pt x="75" y="20"/>
                  </a:lnTo>
                  <a:lnTo>
                    <a:pt x="75" y="19"/>
                  </a:lnTo>
                  <a:lnTo>
                    <a:pt x="73" y="18"/>
                  </a:lnTo>
                  <a:lnTo>
                    <a:pt x="73" y="18"/>
                  </a:lnTo>
                  <a:lnTo>
                    <a:pt x="72" y="17"/>
                  </a:lnTo>
                  <a:lnTo>
                    <a:pt x="71" y="16"/>
                  </a:lnTo>
                  <a:lnTo>
                    <a:pt x="71" y="14"/>
                  </a:lnTo>
                  <a:lnTo>
                    <a:pt x="69" y="13"/>
                  </a:lnTo>
                  <a:lnTo>
                    <a:pt x="66" y="11"/>
                  </a:lnTo>
                  <a:lnTo>
                    <a:pt x="65" y="10"/>
                  </a:lnTo>
                  <a:lnTo>
                    <a:pt x="65" y="8"/>
                  </a:lnTo>
                  <a:lnTo>
                    <a:pt x="63" y="6"/>
                  </a:lnTo>
                  <a:lnTo>
                    <a:pt x="61" y="6"/>
                  </a:lnTo>
                  <a:lnTo>
                    <a:pt x="60" y="6"/>
                  </a:lnTo>
                  <a:lnTo>
                    <a:pt x="58" y="4"/>
                  </a:lnTo>
                  <a:lnTo>
                    <a:pt x="56" y="4"/>
                  </a:lnTo>
                  <a:lnTo>
                    <a:pt x="56" y="4"/>
                  </a:lnTo>
                  <a:lnTo>
                    <a:pt x="55" y="4"/>
                  </a:lnTo>
                  <a:lnTo>
                    <a:pt x="55" y="4"/>
                  </a:lnTo>
                  <a:lnTo>
                    <a:pt x="54" y="4"/>
                  </a:lnTo>
                  <a:lnTo>
                    <a:pt x="53" y="3"/>
                  </a:lnTo>
                  <a:lnTo>
                    <a:pt x="53" y="3"/>
                  </a:lnTo>
                  <a:lnTo>
                    <a:pt x="52" y="4"/>
                  </a:lnTo>
                  <a:lnTo>
                    <a:pt x="51" y="4"/>
                  </a:lnTo>
                  <a:lnTo>
                    <a:pt x="51" y="4"/>
                  </a:lnTo>
                  <a:lnTo>
                    <a:pt x="50" y="4"/>
                  </a:lnTo>
                  <a:lnTo>
                    <a:pt x="50" y="3"/>
                  </a:lnTo>
                  <a:lnTo>
                    <a:pt x="49" y="2"/>
                  </a:lnTo>
                  <a:lnTo>
                    <a:pt x="48" y="2"/>
                  </a:lnTo>
                  <a:lnTo>
                    <a:pt x="48" y="3"/>
                  </a:lnTo>
                  <a:lnTo>
                    <a:pt x="47" y="4"/>
                  </a:lnTo>
                  <a:lnTo>
                    <a:pt x="45" y="4"/>
                  </a:lnTo>
                  <a:lnTo>
                    <a:pt x="45" y="4"/>
                  </a:lnTo>
                  <a:lnTo>
                    <a:pt x="43" y="4"/>
                  </a:lnTo>
                  <a:lnTo>
                    <a:pt x="42" y="3"/>
                  </a:lnTo>
                  <a:lnTo>
                    <a:pt x="42" y="2"/>
                  </a:lnTo>
                  <a:lnTo>
                    <a:pt x="42" y="2"/>
                  </a:lnTo>
                  <a:lnTo>
                    <a:pt x="41" y="2"/>
                  </a:lnTo>
                  <a:lnTo>
                    <a:pt x="40" y="1"/>
                  </a:lnTo>
                  <a:lnTo>
                    <a:pt x="39" y="0"/>
                  </a:lnTo>
                  <a:lnTo>
                    <a:pt x="37" y="7"/>
                  </a:lnTo>
                  <a:lnTo>
                    <a:pt x="35" y="6"/>
                  </a:lnTo>
                  <a:lnTo>
                    <a:pt x="35" y="5"/>
                  </a:lnTo>
                  <a:lnTo>
                    <a:pt x="35" y="4"/>
                  </a:lnTo>
                  <a:lnTo>
                    <a:pt x="33" y="4"/>
                  </a:lnTo>
                  <a:lnTo>
                    <a:pt x="33" y="5"/>
                  </a:lnTo>
                  <a:lnTo>
                    <a:pt x="33" y="6"/>
                  </a:lnTo>
                  <a:lnTo>
                    <a:pt x="32" y="6"/>
                  </a:lnTo>
                  <a:lnTo>
                    <a:pt x="32" y="6"/>
                  </a:lnTo>
                  <a:lnTo>
                    <a:pt x="31" y="6"/>
                  </a:lnTo>
                  <a:lnTo>
                    <a:pt x="29" y="6"/>
                  </a:lnTo>
                  <a:lnTo>
                    <a:pt x="29" y="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4" name="Freeform 300"/>
            <p:cNvSpPr>
              <a:spLocks/>
            </p:cNvSpPr>
            <p:nvPr/>
          </p:nvSpPr>
          <p:spPr bwMode="auto">
            <a:xfrm>
              <a:off x="2651126" y="4352925"/>
              <a:ext cx="139700" cy="136525"/>
            </a:xfrm>
            <a:custGeom>
              <a:avLst/>
              <a:gdLst>
                <a:gd name="T0" fmla="*/ 3 w 88"/>
                <a:gd name="T1" fmla="*/ 45 h 86"/>
                <a:gd name="T2" fmla="*/ 11 w 88"/>
                <a:gd name="T3" fmla="*/ 46 h 86"/>
                <a:gd name="T4" fmla="*/ 22 w 88"/>
                <a:gd name="T5" fmla="*/ 50 h 86"/>
                <a:gd name="T6" fmla="*/ 24 w 88"/>
                <a:gd name="T7" fmla="*/ 55 h 86"/>
                <a:gd name="T8" fmla="*/ 24 w 88"/>
                <a:gd name="T9" fmla="*/ 65 h 86"/>
                <a:gd name="T10" fmla="*/ 22 w 88"/>
                <a:gd name="T11" fmla="*/ 71 h 86"/>
                <a:gd name="T12" fmla="*/ 24 w 88"/>
                <a:gd name="T13" fmla="*/ 80 h 86"/>
                <a:gd name="T14" fmla="*/ 39 w 88"/>
                <a:gd name="T15" fmla="*/ 86 h 86"/>
                <a:gd name="T16" fmla="*/ 38 w 88"/>
                <a:gd name="T17" fmla="*/ 79 h 86"/>
                <a:gd name="T18" fmla="*/ 43 w 88"/>
                <a:gd name="T19" fmla="*/ 77 h 86"/>
                <a:gd name="T20" fmla="*/ 48 w 88"/>
                <a:gd name="T21" fmla="*/ 71 h 86"/>
                <a:gd name="T22" fmla="*/ 51 w 88"/>
                <a:gd name="T23" fmla="*/ 71 h 86"/>
                <a:gd name="T24" fmla="*/ 54 w 88"/>
                <a:gd name="T25" fmla="*/ 65 h 86"/>
                <a:gd name="T26" fmla="*/ 56 w 88"/>
                <a:gd name="T27" fmla="*/ 64 h 86"/>
                <a:gd name="T28" fmla="*/ 67 w 88"/>
                <a:gd name="T29" fmla="*/ 57 h 86"/>
                <a:gd name="T30" fmla="*/ 74 w 88"/>
                <a:gd name="T31" fmla="*/ 55 h 86"/>
                <a:gd name="T32" fmla="*/ 78 w 88"/>
                <a:gd name="T33" fmla="*/ 51 h 86"/>
                <a:gd name="T34" fmla="*/ 79 w 88"/>
                <a:gd name="T35" fmla="*/ 48 h 86"/>
                <a:gd name="T36" fmla="*/ 84 w 88"/>
                <a:gd name="T37" fmla="*/ 43 h 86"/>
                <a:gd name="T38" fmla="*/ 86 w 88"/>
                <a:gd name="T39" fmla="*/ 39 h 86"/>
                <a:gd name="T40" fmla="*/ 87 w 88"/>
                <a:gd name="T41" fmla="*/ 36 h 86"/>
                <a:gd name="T42" fmla="*/ 87 w 88"/>
                <a:gd name="T43" fmla="*/ 33 h 86"/>
                <a:gd name="T44" fmla="*/ 86 w 88"/>
                <a:gd name="T45" fmla="*/ 31 h 86"/>
                <a:gd name="T46" fmla="*/ 86 w 88"/>
                <a:gd name="T47" fmla="*/ 29 h 86"/>
                <a:gd name="T48" fmla="*/ 85 w 88"/>
                <a:gd name="T49" fmla="*/ 21 h 86"/>
                <a:gd name="T50" fmla="*/ 86 w 88"/>
                <a:gd name="T51" fmla="*/ 17 h 86"/>
                <a:gd name="T52" fmla="*/ 85 w 88"/>
                <a:gd name="T53" fmla="*/ 9 h 86"/>
                <a:gd name="T54" fmla="*/ 88 w 88"/>
                <a:gd name="T55" fmla="*/ 4 h 86"/>
                <a:gd name="T56" fmla="*/ 88 w 88"/>
                <a:gd name="T57" fmla="*/ 1 h 86"/>
                <a:gd name="T58" fmla="*/ 84 w 88"/>
                <a:gd name="T59" fmla="*/ 2 h 86"/>
                <a:gd name="T60" fmla="*/ 78 w 88"/>
                <a:gd name="T61" fmla="*/ 5 h 86"/>
                <a:gd name="T62" fmla="*/ 71 w 88"/>
                <a:gd name="T63" fmla="*/ 7 h 86"/>
                <a:gd name="T64" fmla="*/ 66 w 88"/>
                <a:gd name="T65" fmla="*/ 7 h 86"/>
                <a:gd name="T66" fmla="*/ 62 w 88"/>
                <a:gd name="T67" fmla="*/ 9 h 86"/>
                <a:gd name="T68" fmla="*/ 54 w 88"/>
                <a:gd name="T69" fmla="*/ 10 h 86"/>
                <a:gd name="T70" fmla="*/ 52 w 88"/>
                <a:gd name="T71" fmla="*/ 9 h 86"/>
                <a:gd name="T72" fmla="*/ 49 w 88"/>
                <a:gd name="T73" fmla="*/ 8 h 86"/>
                <a:gd name="T74" fmla="*/ 41 w 88"/>
                <a:gd name="T75" fmla="*/ 9 h 86"/>
                <a:gd name="T76" fmla="*/ 39 w 88"/>
                <a:gd name="T77" fmla="*/ 16 h 86"/>
                <a:gd name="T78" fmla="*/ 40 w 88"/>
                <a:gd name="T79" fmla="*/ 21 h 86"/>
                <a:gd name="T80" fmla="*/ 40 w 88"/>
                <a:gd name="T81" fmla="*/ 25 h 86"/>
                <a:gd name="T82" fmla="*/ 43 w 88"/>
                <a:gd name="T83" fmla="*/ 28 h 86"/>
                <a:gd name="T84" fmla="*/ 48 w 88"/>
                <a:gd name="T85" fmla="*/ 34 h 86"/>
                <a:gd name="T86" fmla="*/ 49 w 88"/>
                <a:gd name="T87" fmla="*/ 37 h 86"/>
                <a:gd name="T88" fmla="*/ 48 w 88"/>
                <a:gd name="T89" fmla="*/ 43 h 86"/>
                <a:gd name="T90" fmla="*/ 46 w 88"/>
                <a:gd name="T91" fmla="*/ 47 h 86"/>
                <a:gd name="T92" fmla="*/ 44 w 88"/>
                <a:gd name="T93" fmla="*/ 49 h 86"/>
                <a:gd name="T94" fmla="*/ 43 w 88"/>
                <a:gd name="T95" fmla="*/ 51 h 86"/>
                <a:gd name="T96" fmla="*/ 44 w 88"/>
                <a:gd name="T97" fmla="*/ 53 h 86"/>
                <a:gd name="T98" fmla="*/ 42 w 88"/>
                <a:gd name="T99" fmla="*/ 55 h 86"/>
                <a:gd name="T100" fmla="*/ 42 w 88"/>
                <a:gd name="T101" fmla="*/ 53 h 86"/>
                <a:gd name="T102" fmla="*/ 40 w 88"/>
                <a:gd name="T103" fmla="*/ 52 h 86"/>
                <a:gd name="T104" fmla="*/ 38 w 88"/>
                <a:gd name="T105" fmla="*/ 49 h 86"/>
                <a:gd name="T106" fmla="*/ 36 w 88"/>
                <a:gd name="T107" fmla="*/ 46 h 86"/>
                <a:gd name="T108" fmla="*/ 37 w 88"/>
                <a:gd name="T109" fmla="*/ 43 h 86"/>
                <a:gd name="T110" fmla="*/ 38 w 88"/>
                <a:gd name="T111" fmla="*/ 40 h 86"/>
                <a:gd name="T112" fmla="*/ 37 w 88"/>
                <a:gd name="T113" fmla="*/ 34 h 86"/>
                <a:gd name="T114" fmla="*/ 32 w 88"/>
                <a:gd name="T115" fmla="*/ 33 h 86"/>
                <a:gd name="T116" fmla="*/ 28 w 88"/>
                <a:gd name="T117" fmla="*/ 32 h 86"/>
                <a:gd name="T118" fmla="*/ 26 w 88"/>
                <a:gd name="T119" fmla="*/ 29 h 86"/>
                <a:gd name="T120" fmla="*/ 2 w 88"/>
                <a:gd name="T121" fmla="*/ 4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8" h="86">
                  <a:moveTo>
                    <a:pt x="2" y="42"/>
                  </a:moveTo>
                  <a:lnTo>
                    <a:pt x="3" y="43"/>
                  </a:lnTo>
                  <a:lnTo>
                    <a:pt x="3" y="45"/>
                  </a:lnTo>
                  <a:lnTo>
                    <a:pt x="6" y="45"/>
                  </a:lnTo>
                  <a:lnTo>
                    <a:pt x="9" y="45"/>
                  </a:lnTo>
                  <a:lnTo>
                    <a:pt x="11" y="46"/>
                  </a:lnTo>
                  <a:lnTo>
                    <a:pt x="13" y="47"/>
                  </a:lnTo>
                  <a:lnTo>
                    <a:pt x="18" y="49"/>
                  </a:lnTo>
                  <a:lnTo>
                    <a:pt x="22" y="50"/>
                  </a:lnTo>
                  <a:lnTo>
                    <a:pt x="23" y="51"/>
                  </a:lnTo>
                  <a:lnTo>
                    <a:pt x="24" y="53"/>
                  </a:lnTo>
                  <a:lnTo>
                    <a:pt x="24" y="55"/>
                  </a:lnTo>
                  <a:lnTo>
                    <a:pt x="25" y="58"/>
                  </a:lnTo>
                  <a:lnTo>
                    <a:pt x="24" y="63"/>
                  </a:lnTo>
                  <a:lnTo>
                    <a:pt x="24" y="65"/>
                  </a:lnTo>
                  <a:lnTo>
                    <a:pt x="24" y="67"/>
                  </a:lnTo>
                  <a:lnTo>
                    <a:pt x="24" y="69"/>
                  </a:lnTo>
                  <a:lnTo>
                    <a:pt x="22" y="71"/>
                  </a:lnTo>
                  <a:lnTo>
                    <a:pt x="22" y="74"/>
                  </a:lnTo>
                  <a:lnTo>
                    <a:pt x="23" y="76"/>
                  </a:lnTo>
                  <a:lnTo>
                    <a:pt x="24" y="80"/>
                  </a:lnTo>
                  <a:lnTo>
                    <a:pt x="21" y="85"/>
                  </a:lnTo>
                  <a:lnTo>
                    <a:pt x="21" y="86"/>
                  </a:lnTo>
                  <a:lnTo>
                    <a:pt x="39" y="86"/>
                  </a:lnTo>
                  <a:lnTo>
                    <a:pt x="38" y="85"/>
                  </a:lnTo>
                  <a:lnTo>
                    <a:pt x="38" y="84"/>
                  </a:lnTo>
                  <a:lnTo>
                    <a:pt x="38" y="79"/>
                  </a:lnTo>
                  <a:lnTo>
                    <a:pt x="40" y="79"/>
                  </a:lnTo>
                  <a:lnTo>
                    <a:pt x="41" y="77"/>
                  </a:lnTo>
                  <a:lnTo>
                    <a:pt x="43" y="77"/>
                  </a:lnTo>
                  <a:lnTo>
                    <a:pt x="46" y="73"/>
                  </a:lnTo>
                  <a:lnTo>
                    <a:pt x="48" y="72"/>
                  </a:lnTo>
                  <a:lnTo>
                    <a:pt x="48" y="71"/>
                  </a:lnTo>
                  <a:lnTo>
                    <a:pt x="50" y="69"/>
                  </a:lnTo>
                  <a:lnTo>
                    <a:pt x="50" y="70"/>
                  </a:lnTo>
                  <a:lnTo>
                    <a:pt x="51" y="71"/>
                  </a:lnTo>
                  <a:lnTo>
                    <a:pt x="52" y="69"/>
                  </a:lnTo>
                  <a:lnTo>
                    <a:pt x="54" y="66"/>
                  </a:lnTo>
                  <a:lnTo>
                    <a:pt x="54" y="65"/>
                  </a:lnTo>
                  <a:lnTo>
                    <a:pt x="54" y="65"/>
                  </a:lnTo>
                  <a:lnTo>
                    <a:pt x="55" y="65"/>
                  </a:lnTo>
                  <a:lnTo>
                    <a:pt x="56" y="64"/>
                  </a:lnTo>
                  <a:lnTo>
                    <a:pt x="56" y="63"/>
                  </a:lnTo>
                  <a:lnTo>
                    <a:pt x="60" y="59"/>
                  </a:lnTo>
                  <a:lnTo>
                    <a:pt x="67" y="57"/>
                  </a:lnTo>
                  <a:lnTo>
                    <a:pt x="69" y="56"/>
                  </a:lnTo>
                  <a:lnTo>
                    <a:pt x="72" y="56"/>
                  </a:lnTo>
                  <a:lnTo>
                    <a:pt x="74" y="55"/>
                  </a:lnTo>
                  <a:lnTo>
                    <a:pt x="74" y="53"/>
                  </a:lnTo>
                  <a:lnTo>
                    <a:pt x="76" y="53"/>
                  </a:lnTo>
                  <a:lnTo>
                    <a:pt x="78" y="51"/>
                  </a:lnTo>
                  <a:lnTo>
                    <a:pt x="79" y="50"/>
                  </a:lnTo>
                  <a:lnTo>
                    <a:pt x="80" y="49"/>
                  </a:lnTo>
                  <a:lnTo>
                    <a:pt x="79" y="48"/>
                  </a:lnTo>
                  <a:lnTo>
                    <a:pt x="81" y="47"/>
                  </a:lnTo>
                  <a:lnTo>
                    <a:pt x="82" y="45"/>
                  </a:lnTo>
                  <a:lnTo>
                    <a:pt x="84" y="43"/>
                  </a:lnTo>
                  <a:lnTo>
                    <a:pt x="86" y="42"/>
                  </a:lnTo>
                  <a:lnTo>
                    <a:pt x="86" y="41"/>
                  </a:lnTo>
                  <a:lnTo>
                    <a:pt x="86" y="39"/>
                  </a:lnTo>
                  <a:lnTo>
                    <a:pt x="85" y="39"/>
                  </a:lnTo>
                  <a:lnTo>
                    <a:pt x="86" y="38"/>
                  </a:lnTo>
                  <a:lnTo>
                    <a:pt x="87" y="36"/>
                  </a:lnTo>
                  <a:lnTo>
                    <a:pt x="88" y="35"/>
                  </a:lnTo>
                  <a:lnTo>
                    <a:pt x="88" y="33"/>
                  </a:lnTo>
                  <a:lnTo>
                    <a:pt x="87" y="33"/>
                  </a:lnTo>
                  <a:lnTo>
                    <a:pt x="86" y="33"/>
                  </a:lnTo>
                  <a:lnTo>
                    <a:pt x="87" y="32"/>
                  </a:lnTo>
                  <a:lnTo>
                    <a:pt x="86" y="31"/>
                  </a:lnTo>
                  <a:lnTo>
                    <a:pt x="86" y="31"/>
                  </a:lnTo>
                  <a:lnTo>
                    <a:pt x="85" y="31"/>
                  </a:lnTo>
                  <a:lnTo>
                    <a:pt x="86" y="29"/>
                  </a:lnTo>
                  <a:lnTo>
                    <a:pt x="85" y="27"/>
                  </a:lnTo>
                  <a:lnTo>
                    <a:pt x="85" y="21"/>
                  </a:lnTo>
                  <a:lnTo>
                    <a:pt x="85" y="21"/>
                  </a:lnTo>
                  <a:lnTo>
                    <a:pt x="84" y="20"/>
                  </a:lnTo>
                  <a:lnTo>
                    <a:pt x="86" y="19"/>
                  </a:lnTo>
                  <a:lnTo>
                    <a:pt x="86" y="17"/>
                  </a:lnTo>
                  <a:lnTo>
                    <a:pt x="85" y="14"/>
                  </a:lnTo>
                  <a:lnTo>
                    <a:pt x="85" y="11"/>
                  </a:lnTo>
                  <a:lnTo>
                    <a:pt x="85" y="9"/>
                  </a:lnTo>
                  <a:lnTo>
                    <a:pt x="86" y="7"/>
                  </a:lnTo>
                  <a:lnTo>
                    <a:pt x="87" y="5"/>
                  </a:lnTo>
                  <a:lnTo>
                    <a:pt x="88" y="4"/>
                  </a:lnTo>
                  <a:lnTo>
                    <a:pt x="88" y="2"/>
                  </a:lnTo>
                  <a:lnTo>
                    <a:pt x="88" y="1"/>
                  </a:lnTo>
                  <a:lnTo>
                    <a:pt x="88" y="1"/>
                  </a:lnTo>
                  <a:lnTo>
                    <a:pt x="87" y="0"/>
                  </a:lnTo>
                  <a:lnTo>
                    <a:pt x="86" y="1"/>
                  </a:lnTo>
                  <a:lnTo>
                    <a:pt x="84" y="2"/>
                  </a:lnTo>
                  <a:lnTo>
                    <a:pt x="82" y="4"/>
                  </a:lnTo>
                  <a:lnTo>
                    <a:pt x="81" y="4"/>
                  </a:lnTo>
                  <a:lnTo>
                    <a:pt x="78" y="5"/>
                  </a:lnTo>
                  <a:lnTo>
                    <a:pt x="74" y="7"/>
                  </a:lnTo>
                  <a:lnTo>
                    <a:pt x="72" y="7"/>
                  </a:lnTo>
                  <a:lnTo>
                    <a:pt x="71" y="7"/>
                  </a:lnTo>
                  <a:lnTo>
                    <a:pt x="69" y="6"/>
                  </a:lnTo>
                  <a:lnTo>
                    <a:pt x="68" y="7"/>
                  </a:lnTo>
                  <a:lnTo>
                    <a:pt x="66" y="7"/>
                  </a:lnTo>
                  <a:lnTo>
                    <a:pt x="63" y="9"/>
                  </a:lnTo>
                  <a:lnTo>
                    <a:pt x="63" y="9"/>
                  </a:lnTo>
                  <a:lnTo>
                    <a:pt x="62" y="9"/>
                  </a:lnTo>
                  <a:lnTo>
                    <a:pt x="57" y="9"/>
                  </a:lnTo>
                  <a:lnTo>
                    <a:pt x="56" y="10"/>
                  </a:lnTo>
                  <a:lnTo>
                    <a:pt x="54" y="10"/>
                  </a:lnTo>
                  <a:lnTo>
                    <a:pt x="53" y="10"/>
                  </a:lnTo>
                  <a:lnTo>
                    <a:pt x="52" y="10"/>
                  </a:lnTo>
                  <a:lnTo>
                    <a:pt x="52" y="9"/>
                  </a:lnTo>
                  <a:lnTo>
                    <a:pt x="51" y="9"/>
                  </a:lnTo>
                  <a:lnTo>
                    <a:pt x="50" y="8"/>
                  </a:lnTo>
                  <a:lnTo>
                    <a:pt x="49" y="8"/>
                  </a:lnTo>
                  <a:lnTo>
                    <a:pt x="48" y="9"/>
                  </a:lnTo>
                  <a:lnTo>
                    <a:pt x="47" y="9"/>
                  </a:lnTo>
                  <a:lnTo>
                    <a:pt x="41" y="9"/>
                  </a:lnTo>
                  <a:lnTo>
                    <a:pt x="40" y="11"/>
                  </a:lnTo>
                  <a:lnTo>
                    <a:pt x="40" y="14"/>
                  </a:lnTo>
                  <a:lnTo>
                    <a:pt x="39" y="16"/>
                  </a:lnTo>
                  <a:lnTo>
                    <a:pt x="39" y="17"/>
                  </a:lnTo>
                  <a:lnTo>
                    <a:pt x="40" y="19"/>
                  </a:lnTo>
                  <a:lnTo>
                    <a:pt x="40" y="21"/>
                  </a:lnTo>
                  <a:lnTo>
                    <a:pt x="40" y="22"/>
                  </a:lnTo>
                  <a:lnTo>
                    <a:pt x="40" y="23"/>
                  </a:lnTo>
                  <a:lnTo>
                    <a:pt x="40" y="25"/>
                  </a:lnTo>
                  <a:lnTo>
                    <a:pt x="40" y="25"/>
                  </a:lnTo>
                  <a:lnTo>
                    <a:pt x="42" y="27"/>
                  </a:lnTo>
                  <a:lnTo>
                    <a:pt x="43" y="28"/>
                  </a:lnTo>
                  <a:lnTo>
                    <a:pt x="45" y="30"/>
                  </a:lnTo>
                  <a:lnTo>
                    <a:pt x="46" y="32"/>
                  </a:lnTo>
                  <a:lnTo>
                    <a:pt x="48" y="34"/>
                  </a:lnTo>
                  <a:lnTo>
                    <a:pt x="48" y="35"/>
                  </a:lnTo>
                  <a:lnTo>
                    <a:pt x="49" y="37"/>
                  </a:lnTo>
                  <a:lnTo>
                    <a:pt x="49" y="37"/>
                  </a:lnTo>
                  <a:lnTo>
                    <a:pt x="48" y="39"/>
                  </a:lnTo>
                  <a:lnTo>
                    <a:pt x="49" y="41"/>
                  </a:lnTo>
                  <a:lnTo>
                    <a:pt x="48" y="43"/>
                  </a:lnTo>
                  <a:lnTo>
                    <a:pt x="48" y="45"/>
                  </a:lnTo>
                  <a:lnTo>
                    <a:pt x="48" y="47"/>
                  </a:lnTo>
                  <a:lnTo>
                    <a:pt x="46" y="47"/>
                  </a:lnTo>
                  <a:lnTo>
                    <a:pt x="46" y="47"/>
                  </a:lnTo>
                  <a:lnTo>
                    <a:pt x="44" y="48"/>
                  </a:lnTo>
                  <a:lnTo>
                    <a:pt x="44" y="49"/>
                  </a:lnTo>
                  <a:lnTo>
                    <a:pt x="44" y="49"/>
                  </a:lnTo>
                  <a:lnTo>
                    <a:pt x="43" y="50"/>
                  </a:lnTo>
                  <a:lnTo>
                    <a:pt x="43" y="51"/>
                  </a:lnTo>
                  <a:lnTo>
                    <a:pt x="44" y="51"/>
                  </a:lnTo>
                  <a:lnTo>
                    <a:pt x="44" y="53"/>
                  </a:lnTo>
                  <a:lnTo>
                    <a:pt x="44" y="53"/>
                  </a:lnTo>
                  <a:lnTo>
                    <a:pt x="44" y="55"/>
                  </a:lnTo>
                  <a:lnTo>
                    <a:pt x="44" y="55"/>
                  </a:lnTo>
                  <a:lnTo>
                    <a:pt x="42" y="55"/>
                  </a:lnTo>
                  <a:lnTo>
                    <a:pt x="42" y="55"/>
                  </a:lnTo>
                  <a:lnTo>
                    <a:pt x="42" y="54"/>
                  </a:lnTo>
                  <a:lnTo>
                    <a:pt x="42" y="53"/>
                  </a:lnTo>
                  <a:lnTo>
                    <a:pt x="42" y="53"/>
                  </a:lnTo>
                  <a:lnTo>
                    <a:pt x="41" y="52"/>
                  </a:lnTo>
                  <a:lnTo>
                    <a:pt x="40" y="52"/>
                  </a:lnTo>
                  <a:lnTo>
                    <a:pt x="40" y="51"/>
                  </a:lnTo>
                  <a:lnTo>
                    <a:pt x="38" y="49"/>
                  </a:lnTo>
                  <a:lnTo>
                    <a:pt x="38" y="49"/>
                  </a:lnTo>
                  <a:lnTo>
                    <a:pt x="38" y="49"/>
                  </a:lnTo>
                  <a:lnTo>
                    <a:pt x="37" y="48"/>
                  </a:lnTo>
                  <a:lnTo>
                    <a:pt x="36" y="46"/>
                  </a:lnTo>
                  <a:lnTo>
                    <a:pt x="36" y="45"/>
                  </a:lnTo>
                  <a:lnTo>
                    <a:pt x="36" y="43"/>
                  </a:lnTo>
                  <a:lnTo>
                    <a:pt x="37" y="43"/>
                  </a:lnTo>
                  <a:lnTo>
                    <a:pt x="37" y="42"/>
                  </a:lnTo>
                  <a:lnTo>
                    <a:pt x="38" y="41"/>
                  </a:lnTo>
                  <a:lnTo>
                    <a:pt x="38" y="40"/>
                  </a:lnTo>
                  <a:lnTo>
                    <a:pt x="38" y="37"/>
                  </a:lnTo>
                  <a:lnTo>
                    <a:pt x="38" y="36"/>
                  </a:lnTo>
                  <a:lnTo>
                    <a:pt x="37" y="34"/>
                  </a:lnTo>
                  <a:lnTo>
                    <a:pt x="37" y="33"/>
                  </a:lnTo>
                  <a:lnTo>
                    <a:pt x="36" y="33"/>
                  </a:lnTo>
                  <a:lnTo>
                    <a:pt x="32" y="33"/>
                  </a:lnTo>
                  <a:lnTo>
                    <a:pt x="30" y="34"/>
                  </a:lnTo>
                  <a:lnTo>
                    <a:pt x="30" y="34"/>
                  </a:lnTo>
                  <a:lnTo>
                    <a:pt x="28" y="32"/>
                  </a:lnTo>
                  <a:lnTo>
                    <a:pt x="28" y="30"/>
                  </a:lnTo>
                  <a:lnTo>
                    <a:pt x="26" y="29"/>
                  </a:lnTo>
                  <a:lnTo>
                    <a:pt x="26" y="29"/>
                  </a:lnTo>
                  <a:lnTo>
                    <a:pt x="25" y="29"/>
                  </a:lnTo>
                  <a:lnTo>
                    <a:pt x="0" y="38"/>
                  </a:lnTo>
                  <a:lnTo>
                    <a:pt x="2" y="40"/>
                  </a:lnTo>
                  <a:lnTo>
                    <a:pt x="2" y="4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5" name="Freeform 301"/>
            <p:cNvSpPr>
              <a:spLocks/>
            </p:cNvSpPr>
            <p:nvPr/>
          </p:nvSpPr>
          <p:spPr bwMode="auto">
            <a:xfrm>
              <a:off x="2843213" y="3657600"/>
              <a:ext cx="15875" cy="14287"/>
            </a:xfrm>
            <a:custGeom>
              <a:avLst/>
              <a:gdLst>
                <a:gd name="T0" fmla="*/ 10 w 10"/>
                <a:gd name="T1" fmla="*/ 9 h 9"/>
                <a:gd name="T2" fmla="*/ 8 w 10"/>
                <a:gd name="T3" fmla="*/ 8 h 9"/>
                <a:gd name="T4" fmla="*/ 5 w 10"/>
                <a:gd name="T5" fmla="*/ 8 h 9"/>
                <a:gd name="T6" fmla="*/ 1 w 10"/>
                <a:gd name="T7" fmla="*/ 1 h 9"/>
                <a:gd name="T8" fmla="*/ 0 w 10"/>
                <a:gd name="T9" fmla="*/ 0 h 9"/>
                <a:gd name="T10" fmla="*/ 1 w 10"/>
                <a:gd name="T11" fmla="*/ 0 h 9"/>
                <a:gd name="T12" fmla="*/ 3 w 10"/>
                <a:gd name="T13" fmla="*/ 0 h 9"/>
                <a:gd name="T14" fmla="*/ 3 w 10"/>
                <a:gd name="T15" fmla="*/ 2 h 9"/>
                <a:gd name="T16" fmla="*/ 5 w 10"/>
                <a:gd name="T17" fmla="*/ 2 h 9"/>
                <a:gd name="T18" fmla="*/ 6 w 10"/>
                <a:gd name="T19" fmla="*/ 2 h 9"/>
                <a:gd name="T20" fmla="*/ 7 w 10"/>
                <a:gd name="T21" fmla="*/ 2 h 9"/>
                <a:gd name="T22" fmla="*/ 8 w 10"/>
                <a:gd name="T23" fmla="*/ 2 h 9"/>
                <a:gd name="T24" fmla="*/ 9 w 10"/>
                <a:gd name="T25" fmla="*/ 3 h 9"/>
                <a:gd name="T26" fmla="*/ 9 w 10"/>
                <a:gd name="T27" fmla="*/ 4 h 9"/>
                <a:gd name="T28" fmla="*/ 9 w 10"/>
                <a:gd name="T29" fmla="*/ 6 h 9"/>
                <a:gd name="T30" fmla="*/ 10 w 10"/>
                <a:gd name="T3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9">
                  <a:moveTo>
                    <a:pt x="10" y="9"/>
                  </a:moveTo>
                  <a:lnTo>
                    <a:pt x="8" y="8"/>
                  </a:lnTo>
                  <a:lnTo>
                    <a:pt x="5" y="8"/>
                  </a:lnTo>
                  <a:lnTo>
                    <a:pt x="1" y="1"/>
                  </a:lnTo>
                  <a:lnTo>
                    <a:pt x="0" y="0"/>
                  </a:lnTo>
                  <a:lnTo>
                    <a:pt x="1" y="0"/>
                  </a:lnTo>
                  <a:lnTo>
                    <a:pt x="3" y="0"/>
                  </a:lnTo>
                  <a:lnTo>
                    <a:pt x="3" y="2"/>
                  </a:lnTo>
                  <a:lnTo>
                    <a:pt x="5" y="2"/>
                  </a:lnTo>
                  <a:lnTo>
                    <a:pt x="6" y="2"/>
                  </a:lnTo>
                  <a:lnTo>
                    <a:pt x="7" y="2"/>
                  </a:lnTo>
                  <a:lnTo>
                    <a:pt x="8" y="2"/>
                  </a:lnTo>
                  <a:lnTo>
                    <a:pt x="9" y="3"/>
                  </a:lnTo>
                  <a:lnTo>
                    <a:pt x="9" y="4"/>
                  </a:lnTo>
                  <a:lnTo>
                    <a:pt x="9" y="6"/>
                  </a:lnTo>
                  <a:lnTo>
                    <a:pt x="10" y="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6" name="Freeform 302"/>
            <p:cNvSpPr>
              <a:spLocks/>
            </p:cNvSpPr>
            <p:nvPr/>
          </p:nvSpPr>
          <p:spPr bwMode="auto">
            <a:xfrm>
              <a:off x="2844801" y="3619500"/>
              <a:ext cx="69850" cy="58737"/>
            </a:xfrm>
            <a:custGeom>
              <a:avLst/>
              <a:gdLst>
                <a:gd name="T0" fmla="*/ 14 w 44"/>
                <a:gd name="T1" fmla="*/ 1 h 37"/>
                <a:gd name="T2" fmla="*/ 16 w 44"/>
                <a:gd name="T3" fmla="*/ 3 h 37"/>
                <a:gd name="T4" fmla="*/ 18 w 44"/>
                <a:gd name="T5" fmla="*/ 4 h 37"/>
                <a:gd name="T6" fmla="*/ 19 w 44"/>
                <a:gd name="T7" fmla="*/ 8 h 37"/>
                <a:gd name="T8" fmla="*/ 23 w 44"/>
                <a:gd name="T9" fmla="*/ 8 h 37"/>
                <a:gd name="T10" fmla="*/ 25 w 44"/>
                <a:gd name="T11" fmla="*/ 7 h 37"/>
                <a:gd name="T12" fmla="*/ 27 w 44"/>
                <a:gd name="T13" fmla="*/ 4 h 37"/>
                <a:gd name="T14" fmla="*/ 28 w 44"/>
                <a:gd name="T15" fmla="*/ 2 h 37"/>
                <a:gd name="T16" fmla="*/ 33 w 44"/>
                <a:gd name="T17" fmla="*/ 6 h 37"/>
                <a:gd name="T18" fmla="*/ 37 w 44"/>
                <a:gd name="T19" fmla="*/ 13 h 37"/>
                <a:gd name="T20" fmla="*/ 39 w 44"/>
                <a:gd name="T21" fmla="*/ 15 h 37"/>
                <a:gd name="T22" fmla="*/ 42 w 44"/>
                <a:gd name="T23" fmla="*/ 15 h 37"/>
                <a:gd name="T24" fmla="*/ 44 w 44"/>
                <a:gd name="T25" fmla="*/ 17 h 37"/>
                <a:gd name="T26" fmla="*/ 43 w 44"/>
                <a:gd name="T27" fmla="*/ 17 h 37"/>
                <a:gd name="T28" fmla="*/ 39 w 44"/>
                <a:gd name="T29" fmla="*/ 18 h 37"/>
                <a:gd name="T30" fmla="*/ 37 w 44"/>
                <a:gd name="T31" fmla="*/ 22 h 37"/>
                <a:gd name="T32" fmla="*/ 36 w 44"/>
                <a:gd name="T33" fmla="*/ 27 h 37"/>
                <a:gd name="T34" fmla="*/ 34 w 44"/>
                <a:gd name="T35" fmla="*/ 29 h 37"/>
                <a:gd name="T36" fmla="*/ 32 w 44"/>
                <a:gd name="T37" fmla="*/ 31 h 37"/>
                <a:gd name="T38" fmla="*/ 32 w 44"/>
                <a:gd name="T39" fmla="*/ 37 h 37"/>
                <a:gd name="T40" fmla="*/ 32 w 44"/>
                <a:gd name="T41" fmla="*/ 37 h 37"/>
                <a:gd name="T42" fmla="*/ 30 w 44"/>
                <a:gd name="T43" fmla="*/ 36 h 37"/>
                <a:gd name="T44" fmla="*/ 28 w 44"/>
                <a:gd name="T45" fmla="*/ 35 h 37"/>
                <a:gd name="T46" fmla="*/ 25 w 44"/>
                <a:gd name="T47" fmla="*/ 33 h 37"/>
                <a:gd name="T48" fmla="*/ 28 w 44"/>
                <a:gd name="T49" fmla="*/ 31 h 37"/>
                <a:gd name="T50" fmla="*/ 27 w 44"/>
                <a:gd name="T51" fmla="*/ 26 h 37"/>
                <a:gd name="T52" fmla="*/ 20 w 44"/>
                <a:gd name="T53" fmla="*/ 26 h 37"/>
                <a:gd name="T54" fmla="*/ 17 w 44"/>
                <a:gd name="T55" fmla="*/ 28 h 37"/>
                <a:gd name="T56" fmla="*/ 14 w 44"/>
                <a:gd name="T57" fmla="*/ 33 h 37"/>
                <a:gd name="T58" fmla="*/ 13 w 44"/>
                <a:gd name="T59" fmla="*/ 32 h 37"/>
                <a:gd name="T60" fmla="*/ 12 w 44"/>
                <a:gd name="T61" fmla="*/ 30 h 37"/>
                <a:gd name="T62" fmla="*/ 13 w 44"/>
                <a:gd name="T63" fmla="*/ 28 h 37"/>
                <a:gd name="T64" fmla="*/ 12 w 44"/>
                <a:gd name="T65" fmla="*/ 26 h 37"/>
                <a:gd name="T66" fmla="*/ 12 w 44"/>
                <a:gd name="T67" fmla="*/ 25 h 37"/>
                <a:gd name="T68" fmla="*/ 8 w 44"/>
                <a:gd name="T69" fmla="*/ 24 h 37"/>
                <a:gd name="T70" fmla="*/ 6 w 44"/>
                <a:gd name="T71" fmla="*/ 21 h 37"/>
                <a:gd name="T72" fmla="*/ 8 w 44"/>
                <a:gd name="T73" fmla="*/ 20 h 37"/>
                <a:gd name="T74" fmla="*/ 6 w 44"/>
                <a:gd name="T75" fmla="*/ 17 h 37"/>
                <a:gd name="T76" fmla="*/ 4 w 44"/>
                <a:gd name="T77" fmla="*/ 15 h 37"/>
                <a:gd name="T78" fmla="*/ 4 w 44"/>
                <a:gd name="T79" fmla="*/ 13 h 37"/>
                <a:gd name="T80" fmla="*/ 4 w 44"/>
                <a:gd name="T81" fmla="*/ 11 h 37"/>
                <a:gd name="T82" fmla="*/ 2 w 44"/>
                <a:gd name="T83" fmla="*/ 10 h 37"/>
                <a:gd name="T84" fmla="*/ 0 w 44"/>
                <a:gd name="T85" fmla="*/ 7 h 37"/>
                <a:gd name="T86" fmla="*/ 1 w 44"/>
                <a:gd name="T87" fmla="*/ 7 h 37"/>
                <a:gd name="T88" fmla="*/ 4 w 44"/>
                <a:gd name="T89" fmla="*/ 6 h 37"/>
                <a:gd name="T90" fmla="*/ 6 w 44"/>
                <a:gd name="T91" fmla="*/ 7 h 37"/>
                <a:gd name="T92" fmla="*/ 10 w 44"/>
                <a:gd name="T93" fmla="*/ 8 h 37"/>
                <a:gd name="T94" fmla="*/ 13 w 44"/>
                <a:gd name="T95" fmla="*/ 9 h 37"/>
                <a:gd name="T96" fmla="*/ 14 w 44"/>
                <a:gd name="T97" fmla="*/ 7 h 37"/>
                <a:gd name="T98" fmla="*/ 11 w 44"/>
                <a:gd name="T99" fmla="*/ 4 h 37"/>
                <a:gd name="T100" fmla="*/ 10 w 44"/>
                <a:gd name="T101" fmla="*/ 2 h 37"/>
                <a:gd name="T102" fmla="*/ 12 w 44"/>
                <a:gd name="T10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 h="37">
                  <a:moveTo>
                    <a:pt x="12" y="0"/>
                  </a:moveTo>
                  <a:lnTo>
                    <a:pt x="14" y="1"/>
                  </a:lnTo>
                  <a:lnTo>
                    <a:pt x="14" y="1"/>
                  </a:lnTo>
                  <a:lnTo>
                    <a:pt x="16" y="3"/>
                  </a:lnTo>
                  <a:lnTo>
                    <a:pt x="17" y="4"/>
                  </a:lnTo>
                  <a:lnTo>
                    <a:pt x="18" y="4"/>
                  </a:lnTo>
                  <a:lnTo>
                    <a:pt x="19" y="6"/>
                  </a:lnTo>
                  <a:lnTo>
                    <a:pt x="19" y="8"/>
                  </a:lnTo>
                  <a:lnTo>
                    <a:pt x="20" y="8"/>
                  </a:lnTo>
                  <a:lnTo>
                    <a:pt x="23" y="8"/>
                  </a:lnTo>
                  <a:lnTo>
                    <a:pt x="24" y="8"/>
                  </a:lnTo>
                  <a:lnTo>
                    <a:pt x="25" y="7"/>
                  </a:lnTo>
                  <a:lnTo>
                    <a:pt x="26" y="5"/>
                  </a:lnTo>
                  <a:lnTo>
                    <a:pt x="27" y="4"/>
                  </a:lnTo>
                  <a:lnTo>
                    <a:pt x="28" y="4"/>
                  </a:lnTo>
                  <a:lnTo>
                    <a:pt x="28" y="2"/>
                  </a:lnTo>
                  <a:lnTo>
                    <a:pt x="29" y="1"/>
                  </a:lnTo>
                  <a:lnTo>
                    <a:pt x="33" y="6"/>
                  </a:lnTo>
                  <a:lnTo>
                    <a:pt x="36" y="10"/>
                  </a:lnTo>
                  <a:lnTo>
                    <a:pt x="37" y="13"/>
                  </a:lnTo>
                  <a:lnTo>
                    <a:pt x="38" y="14"/>
                  </a:lnTo>
                  <a:lnTo>
                    <a:pt x="39" y="15"/>
                  </a:lnTo>
                  <a:lnTo>
                    <a:pt x="41" y="14"/>
                  </a:lnTo>
                  <a:lnTo>
                    <a:pt x="42" y="15"/>
                  </a:lnTo>
                  <a:lnTo>
                    <a:pt x="43" y="16"/>
                  </a:lnTo>
                  <a:lnTo>
                    <a:pt x="44" y="17"/>
                  </a:lnTo>
                  <a:lnTo>
                    <a:pt x="44" y="18"/>
                  </a:lnTo>
                  <a:lnTo>
                    <a:pt x="43" y="17"/>
                  </a:lnTo>
                  <a:lnTo>
                    <a:pt x="40" y="17"/>
                  </a:lnTo>
                  <a:lnTo>
                    <a:pt x="39" y="18"/>
                  </a:lnTo>
                  <a:lnTo>
                    <a:pt x="38" y="20"/>
                  </a:lnTo>
                  <a:lnTo>
                    <a:pt x="37" y="22"/>
                  </a:lnTo>
                  <a:lnTo>
                    <a:pt x="37" y="25"/>
                  </a:lnTo>
                  <a:lnTo>
                    <a:pt x="36" y="27"/>
                  </a:lnTo>
                  <a:lnTo>
                    <a:pt x="36" y="31"/>
                  </a:lnTo>
                  <a:lnTo>
                    <a:pt x="34" y="29"/>
                  </a:lnTo>
                  <a:lnTo>
                    <a:pt x="32" y="30"/>
                  </a:lnTo>
                  <a:lnTo>
                    <a:pt x="32" y="31"/>
                  </a:lnTo>
                  <a:lnTo>
                    <a:pt x="32" y="34"/>
                  </a:lnTo>
                  <a:lnTo>
                    <a:pt x="32" y="37"/>
                  </a:lnTo>
                  <a:lnTo>
                    <a:pt x="32" y="37"/>
                  </a:lnTo>
                  <a:lnTo>
                    <a:pt x="32" y="37"/>
                  </a:lnTo>
                  <a:lnTo>
                    <a:pt x="31" y="37"/>
                  </a:lnTo>
                  <a:lnTo>
                    <a:pt x="30" y="36"/>
                  </a:lnTo>
                  <a:lnTo>
                    <a:pt x="28" y="36"/>
                  </a:lnTo>
                  <a:lnTo>
                    <a:pt x="28" y="35"/>
                  </a:lnTo>
                  <a:lnTo>
                    <a:pt x="27" y="34"/>
                  </a:lnTo>
                  <a:lnTo>
                    <a:pt x="25" y="33"/>
                  </a:lnTo>
                  <a:lnTo>
                    <a:pt x="26" y="32"/>
                  </a:lnTo>
                  <a:lnTo>
                    <a:pt x="28" y="31"/>
                  </a:lnTo>
                  <a:lnTo>
                    <a:pt x="27" y="28"/>
                  </a:lnTo>
                  <a:lnTo>
                    <a:pt x="27" y="26"/>
                  </a:lnTo>
                  <a:lnTo>
                    <a:pt x="24" y="25"/>
                  </a:lnTo>
                  <a:lnTo>
                    <a:pt x="20" y="26"/>
                  </a:lnTo>
                  <a:lnTo>
                    <a:pt x="18" y="27"/>
                  </a:lnTo>
                  <a:lnTo>
                    <a:pt x="17" y="28"/>
                  </a:lnTo>
                  <a:lnTo>
                    <a:pt x="16" y="31"/>
                  </a:lnTo>
                  <a:lnTo>
                    <a:pt x="14" y="33"/>
                  </a:lnTo>
                  <a:lnTo>
                    <a:pt x="13" y="33"/>
                  </a:lnTo>
                  <a:lnTo>
                    <a:pt x="13" y="32"/>
                  </a:lnTo>
                  <a:lnTo>
                    <a:pt x="12" y="31"/>
                  </a:lnTo>
                  <a:lnTo>
                    <a:pt x="12" y="30"/>
                  </a:lnTo>
                  <a:lnTo>
                    <a:pt x="13" y="30"/>
                  </a:lnTo>
                  <a:lnTo>
                    <a:pt x="13" y="28"/>
                  </a:lnTo>
                  <a:lnTo>
                    <a:pt x="12" y="28"/>
                  </a:lnTo>
                  <a:lnTo>
                    <a:pt x="12" y="26"/>
                  </a:lnTo>
                  <a:lnTo>
                    <a:pt x="13" y="26"/>
                  </a:lnTo>
                  <a:lnTo>
                    <a:pt x="12" y="25"/>
                  </a:lnTo>
                  <a:lnTo>
                    <a:pt x="10" y="25"/>
                  </a:lnTo>
                  <a:lnTo>
                    <a:pt x="8" y="24"/>
                  </a:lnTo>
                  <a:lnTo>
                    <a:pt x="7" y="22"/>
                  </a:lnTo>
                  <a:lnTo>
                    <a:pt x="6" y="21"/>
                  </a:lnTo>
                  <a:lnTo>
                    <a:pt x="8" y="21"/>
                  </a:lnTo>
                  <a:lnTo>
                    <a:pt x="8" y="20"/>
                  </a:lnTo>
                  <a:lnTo>
                    <a:pt x="8" y="18"/>
                  </a:lnTo>
                  <a:lnTo>
                    <a:pt x="6" y="17"/>
                  </a:lnTo>
                  <a:lnTo>
                    <a:pt x="5" y="16"/>
                  </a:lnTo>
                  <a:lnTo>
                    <a:pt x="4" y="15"/>
                  </a:lnTo>
                  <a:lnTo>
                    <a:pt x="4" y="14"/>
                  </a:lnTo>
                  <a:lnTo>
                    <a:pt x="4" y="13"/>
                  </a:lnTo>
                  <a:lnTo>
                    <a:pt x="5" y="12"/>
                  </a:lnTo>
                  <a:lnTo>
                    <a:pt x="4" y="11"/>
                  </a:lnTo>
                  <a:lnTo>
                    <a:pt x="4" y="10"/>
                  </a:lnTo>
                  <a:lnTo>
                    <a:pt x="2" y="10"/>
                  </a:lnTo>
                  <a:lnTo>
                    <a:pt x="1" y="8"/>
                  </a:lnTo>
                  <a:lnTo>
                    <a:pt x="0" y="7"/>
                  </a:lnTo>
                  <a:lnTo>
                    <a:pt x="0" y="7"/>
                  </a:lnTo>
                  <a:lnTo>
                    <a:pt x="1" y="7"/>
                  </a:lnTo>
                  <a:lnTo>
                    <a:pt x="3" y="6"/>
                  </a:lnTo>
                  <a:lnTo>
                    <a:pt x="4" y="6"/>
                  </a:lnTo>
                  <a:lnTo>
                    <a:pt x="6" y="6"/>
                  </a:lnTo>
                  <a:lnTo>
                    <a:pt x="6" y="7"/>
                  </a:lnTo>
                  <a:lnTo>
                    <a:pt x="8" y="8"/>
                  </a:lnTo>
                  <a:lnTo>
                    <a:pt x="10" y="8"/>
                  </a:lnTo>
                  <a:lnTo>
                    <a:pt x="12" y="8"/>
                  </a:lnTo>
                  <a:lnTo>
                    <a:pt x="13" y="9"/>
                  </a:lnTo>
                  <a:lnTo>
                    <a:pt x="14" y="8"/>
                  </a:lnTo>
                  <a:lnTo>
                    <a:pt x="14" y="7"/>
                  </a:lnTo>
                  <a:lnTo>
                    <a:pt x="12" y="5"/>
                  </a:lnTo>
                  <a:lnTo>
                    <a:pt x="11" y="4"/>
                  </a:lnTo>
                  <a:lnTo>
                    <a:pt x="10" y="4"/>
                  </a:lnTo>
                  <a:lnTo>
                    <a:pt x="10" y="2"/>
                  </a:lnTo>
                  <a:lnTo>
                    <a:pt x="12" y="1"/>
                  </a:lnTo>
                  <a:lnTo>
                    <a:pt x="1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7" name="Freeform 303"/>
            <p:cNvSpPr>
              <a:spLocks/>
            </p:cNvSpPr>
            <p:nvPr/>
          </p:nvSpPr>
          <p:spPr bwMode="auto">
            <a:xfrm>
              <a:off x="2381251" y="3763963"/>
              <a:ext cx="206375" cy="196850"/>
            </a:xfrm>
            <a:custGeom>
              <a:avLst/>
              <a:gdLst>
                <a:gd name="T0" fmla="*/ 20 w 130"/>
                <a:gd name="T1" fmla="*/ 86 h 124"/>
                <a:gd name="T2" fmla="*/ 12 w 130"/>
                <a:gd name="T3" fmla="*/ 80 h 124"/>
                <a:gd name="T4" fmla="*/ 6 w 130"/>
                <a:gd name="T5" fmla="*/ 75 h 124"/>
                <a:gd name="T6" fmla="*/ 2 w 130"/>
                <a:gd name="T7" fmla="*/ 67 h 124"/>
                <a:gd name="T8" fmla="*/ 3 w 130"/>
                <a:gd name="T9" fmla="*/ 63 h 124"/>
                <a:gd name="T10" fmla="*/ 5 w 130"/>
                <a:gd name="T11" fmla="*/ 51 h 124"/>
                <a:gd name="T12" fmla="*/ 5 w 130"/>
                <a:gd name="T13" fmla="*/ 43 h 124"/>
                <a:gd name="T14" fmla="*/ 2 w 130"/>
                <a:gd name="T15" fmla="*/ 33 h 124"/>
                <a:gd name="T16" fmla="*/ 2 w 130"/>
                <a:gd name="T17" fmla="*/ 27 h 124"/>
                <a:gd name="T18" fmla="*/ 6 w 130"/>
                <a:gd name="T19" fmla="*/ 25 h 124"/>
                <a:gd name="T20" fmla="*/ 8 w 130"/>
                <a:gd name="T21" fmla="*/ 21 h 124"/>
                <a:gd name="T22" fmla="*/ 8 w 130"/>
                <a:gd name="T23" fmla="*/ 15 h 124"/>
                <a:gd name="T24" fmla="*/ 12 w 130"/>
                <a:gd name="T25" fmla="*/ 11 h 124"/>
                <a:gd name="T26" fmla="*/ 18 w 130"/>
                <a:gd name="T27" fmla="*/ 6 h 124"/>
                <a:gd name="T28" fmla="*/ 20 w 130"/>
                <a:gd name="T29" fmla="*/ 1 h 124"/>
                <a:gd name="T30" fmla="*/ 29 w 130"/>
                <a:gd name="T31" fmla="*/ 3 h 124"/>
                <a:gd name="T32" fmla="*/ 36 w 130"/>
                <a:gd name="T33" fmla="*/ 3 h 124"/>
                <a:gd name="T34" fmla="*/ 42 w 130"/>
                <a:gd name="T35" fmla="*/ 5 h 124"/>
                <a:gd name="T36" fmla="*/ 48 w 130"/>
                <a:gd name="T37" fmla="*/ 8 h 124"/>
                <a:gd name="T38" fmla="*/ 50 w 130"/>
                <a:gd name="T39" fmla="*/ 13 h 124"/>
                <a:gd name="T40" fmla="*/ 56 w 130"/>
                <a:gd name="T41" fmla="*/ 18 h 124"/>
                <a:gd name="T42" fmla="*/ 64 w 130"/>
                <a:gd name="T43" fmla="*/ 19 h 124"/>
                <a:gd name="T44" fmla="*/ 72 w 130"/>
                <a:gd name="T45" fmla="*/ 23 h 124"/>
                <a:gd name="T46" fmla="*/ 77 w 130"/>
                <a:gd name="T47" fmla="*/ 27 h 124"/>
                <a:gd name="T48" fmla="*/ 84 w 130"/>
                <a:gd name="T49" fmla="*/ 26 h 124"/>
                <a:gd name="T50" fmla="*/ 88 w 130"/>
                <a:gd name="T51" fmla="*/ 22 h 124"/>
                <a:gd name="T52" fmla="*/ 88 w 130"/>
                <a:gd name="T53" fmla="*/ 17 h 124"/>
                <a:gd name="T54" fmla="*/ 87 w 130"/>
                <a:gd name="T55" fmla="*/ 13 h 124"/>
                <a:gd name="T56" fmla="*/ 91 w 130"/>
                <a:gd name="T57" fmla="*/ 7 h 124"/>
                <a:gd name="T58" fmla="*/ 98 w 130"/>
                <a:gd name="T59" fmla="*/ 3 h 124"/>
                <a:gd name="T60" fmla="*/ 109 w 130"/>
                <a:gd name="T61" fmla="*/ 4 h 124"/>
                <a:gd name="T62" fmla="*/ 113 w 130"/>
                <a:gd name="T63" fmla="*/ 5 h 124"/>
                <a:gd name="T64" fmla="*/ 112 w 130"/>
                <a:gd name="T65" fmla="*/ 7 h 124"/>
                <a:gd name="T66" fmla="*/ 115 w 130"/>
                <a:gd name="T67" fmla="*/ 9 h 124"/>
                <a:gd name="T68" fmla="*/ 119 w 130"/>
                <a:gd name="T69" fmla="*/ 10 h 124"/>
                <a:gd name="T70" fmla="*/ 124 w 130"/>
                <a:gd name="T71" fmla="*/ 11 h 124"/>
                <a:gd name="T72" fmla="*/ 130 w 130"/>
                <a:gd name="T73" fmla="*/ 15 h 124"/>
                <a:gd name="T74" fmla="*/ 128 w 130"/>
                <a:gd name="T75" fmla="*/ 16 h 124"/>
                <a:gd name="T76" fmla="*/ 128 w 130"/>
                <a:gd name="T77" fmla="*/ 19 h 124"/>
                <a:gd name="T78" fmla="*/ 128 w 130"/>
                <a:gd name="T79" fmla="*/ 27 h 124"/>
                <a:gd name="T80" fmla="*/ 126 w 130"/>
                <a:gd name="T81" fmla="*/ 29 h 124"/>
                <a:gd name="T82" fmla="*/ 128 w 130"/>
                <a:gd name="T83" fmla="*/ 34 h 124"/>
                <a:gd name="T84" fmla="*/ 130 w 130"/>
                <a:gd name="T85" fmla="*/ 39 h 124"/>
                <a:gd name="T86" fmla="*/ 130 w 130"/>
                <a:gd name="T87" fmla="*/ 63 h 124"/>
                <a:gd name="T88" fmla="*/ 130 w 130"/>
                <a:gd name="T89" fmla="*/ 88 h 124"/>
                <a:gd name="T90" fmla="*/ 130 w 130"/>
                <a:gd name="T91" fmla="*/ 110 h 124"/>
                <a:gd name="T92" fmla="*/ 122 w 130"/>
                <a:gd name="T93" fmla="*/ 124 h 124"/>
                <a:gd name="T94" fmla="*/ 107 w 130"/>
                <a:gd name="T95" fmla="*/ 117 h 124"/>
                <a:gd name="T96" fmla="*/ 86 w 130"/>
                <a:gd name="T97" fmla="*/ 105 h 124"/>
                <a:gd name="T98" fmla="*/ 65 w 130"/>
                <a:gd name="T99" fmla="*/ 95 h 124"/>
                <a:gd name="T100" fmla="*/ 49 w 130"/>
                <a:gd name="T101" fmla="*/ 93 h 124"/>
                <a:gd name="T102" fmla="*/ 45 w 130"/>
                <a:gd name="T103" fmla="*/ 93 h 124"/>
                <a:gd name="T104" fmla="*/ 42 w 130"/>
                <a:gd name="T105" fmla="*/ 90 h 124"/>
                <a:gd name="T106" fmla="*/ 34 w 130"/>
                <a:gd name="T107" fmla="*/ 89 h 124"/>
                <a:gd name="T108" fmla="*/ 22 w 130"/>
                <a:gd name="T109" fmla="*/ 8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 h="124">
                  <a:moveTo>
                    <a:pt x="22" y="89"/>
                  </a:moveTo>
                  <a:lnTo>
                    <a:pt x="21" y="88"/>
                  </a:lnTo>
                  <a:lnTo>
                    <a:pt x="20" y="86"/>
                  </a:lnTo>
                  <a:lnTo>
                    <a:pt x="18" y="82"/>
                  </a:lnTo>
                  <a:lnTo>
                    <a:pt x="14" y="79"/>
                  </a:lnTo>
                  <a:lnTo>
                    <a:pt x="12" y="80"/>
                  </a:lnTo>
                  <a:lnTo>
                    <a:pt x="9" y="79"/>
                  </a:lnTo>
                  <a:lnTo>
                    <a:pt x="7" y="77"/>
                  </a:lnTo>
                  <a:lnTo>
                    <a:pt x="6" y="75"/>
                  </a:lnTo>
                  <a:lnTo>
                    <a:pt x="6" y="73"/>
                  </a:lnTo>
                  <a:lnTo>
                    <a:pt x="5" y="70"/>
                  </a:lnTo>
                  <a:lnTo>
                    <a:pt x="2" y="67"/>
                  </a:lnTo>
                  <a:lnTo>
                    <a:pt x="2" y="65"/>
                  </a:lnTo>
                  <a:lnTo>
                    <a:pt x="2" y="64"/>
                  </a:lnTo>
                  <a:lnTo>
                    <a:pt x="3" y="63"/>
                  </a:lnTo>
                  <a:lnTo>
                    <a:pt x="4" y="63"/>
                  </a:lnTo>
                  <a:lnTo>
                    <a:pt x="5" y="54"/>
                  </a:lnTo>
                  <a:lnTo>
                    <a:pt x="5" y="51"/>
                  </a:lnTo>
                  <a:lnTo>
                    <a:pt x="5" y="49"/>
                  </a:lnTo>
                  <a:lnTo>
                    <a:pt x="5" y="47"/>
                  </a:lnTo>
                  <a:lnTo>
                    <a:pt x="5" y="43"/>
                  </a:lnTo>
                  <a:lnTo>
                    <a:pt x="5" y="40"/>
                  </a:lnTo>
                  <a:lnTo>
                    <a:pt x="4" y="36"/>
                  </a:lnTo>
                  <a:lnTo>
                    <a:pt x="2" y="33"/>
                  </a:lnTo>
                  <a:lnTo>
                    <a:pt x="0" y="31"/>
                  </a:lnTo>
                  <a:lnTo>
                    <a:pt x="1" y="29"/>
                  </a:lnTo>
                  <a:lnTo>
                    <a:pt x="2" y="27"/>
                  </a:lnTo>
                  <a:lnTo>
                    <a:pt x="2" y="27"/>
                  </a:lnTo>
                  <a:lnTo>
                    <a:pt x="4" y="27"/>
                  </a:lnTo>
                  <a:lnTo>
                    <a:pt x="6" y="25"/>
                  </a:lnTo>
                  <a:lnTo>
                    <a:pt x="8" y="24"/>
                  </a:lnTo>
                  <a:lnTo>
                    <a:pt x="8" y="23"/>
                  </a:lnTo>
                  <a:lnTo>
                    <a:pt x="8" y="21"/>
                  </a:lnTo>
                  <a:lnTo>
                    <a:pt x="8" y="17"/>
                  </a:lnTo>
                  <a:lnTo>
                    <a:pt x="8" y="16"/>
                  </a:lnTo>
                  <a:lnTo>
                    <a:pt x="8" y="15"/>
                  </a:lnTo>
                  <a:lnTo>
                    <a:pt x="10" y="14"/>
                  </a:lnTo>
                  <a:lnTo>
                    <a:pt x="12" y="13"/>
                  </a:lnTo>
                  <a:lnTo>
                    <a:pt x="12" y="11"/>
                  </a:lnTo>
                  <a:lnTo>
                    <a:pt x="16" y="8"/>
                  </a:lnTo>
                  <a:lnTo>
                    <a:pt x="18" y="7"/>
                  </a:lnTo>
                  <a:lnTo>
                    <a:pt x="18" y="6"/>
                  </a:lnTo>
                  <a:lnTo>
                    <a:pt x="18" y="1"/>
                  </a:lnTo>
                  <a:lnTo>
                    <a:pt x="18" y="0"/>
                  </a:lnTo>
                  <a:lnTo>
                    <a:pt x="20" y="1"/>
                  </a:lnTo>
                  <a:lnTo>
                    <a:pt x="22" y="1"/>
                  </a:lnTo>
                  <a:lnTo>
                    <a:pt x="26" y="3"/>
                  </a:lnTo>
                  <a:lnTo>
                    <a:pt x="29" y="3"/>
                  </a:lnTo>
                  <a:lnTo>
                    <a:pt x="32" y="3"/>
                  </a:lnTo>
                  <a:lnTo>
                    <a:pt x="34" y="3"/>
                  </a:lnTo>
                  <a:lnTo>
                    <a:pt x="36" y="3"/>
                  </a:lnTo>
                  <a:lnTo>
                    <a:pt x="38" y="4"/>
                  </a:lnTo>
                  <a:lnTo>
                    <a:pt x="40" y="5"/>
                  </a:lnTo>
                  <a:lnTo>
                    <a:pt x="42" y="5"/>
                  </a:lnTo>
                  <a:lnTo>
                    <a:pt x="45" y="7"/>
                  </a:lnTo>
                  <a:lnTo>
                    <a:pt x="46" y="7"/>
                  </a:lnTo>
                  <a:lnTo>
                    <a:pt x="48" y="8"/>
                  </a:lnTo>
                  <a:lnTo>
                    <a:pt x="50" y="9"/>
                  </a:lnTo>
                  <a:lnTo>
                    <a:pt x="50" y="11"/>
                  </a:lnTo>
                  <a:lnTo>
                    <a:pt x="50" y="13"/>
                  </a:lnTo>
                  <a:lnTo>
                    <a:pt x="52" y="15"/>
                  </a:lnTo>
                  <a:lnTo>
                    <a:pt x="54" y="17"/>
                  </a:lnTo>
                  <a:lnTo>
                    <a:pt x="56" y="18"/>
                  </a:lnTo>
                  <a:lnTo>
                    <a:pt x="57" y="19"/>
                  </a:lnTo>
                  <a:lnTo>
                    <a:pt x="62" y="19"/>
                  </a:lnTo>
                  <a:lnTo>
                    <a:pt x="64" y="19"/>
                  </a:lnTo>
                  <a:lnTo>
                    <a:pt x="69" y="21"/>
                  </a:lnTo>
                  <a:lnTo>
                    <a:pt x="71" y="23"/>
                  </a:lnTo>
                  <a:lnTo>
                    <a:pt x="72" y="23"/>
                  </a:lnTo>
                  <a:lnTo>
                    <a:pt x="74" y="23"/>
                  </a:lnTo>
                  <a:lnTo>
                    <a:pt x="74" y="24"/>
                  </a:lnTo>
                  <a:lnTo>
                    <a:pt x="77" y="27"/>
                  </a:lnTo>
                  <a:lnTo>
                    <a:pt x="79" y="27"/>
                  </a:lnTo>
                  <a:lnTo>
                    <a:pt x="81" y="27"/>
                  </a:lnTo>
                  <a:lnTo>
                    <a:pt x="84" y="26"/>
                  </a:lnTo>
                  <a:lnTo>
                    <a:pt x="86" y="25"/>
                  </a:lnTo>
                  <a:lnTo>
                    <a:pt x="87" y="24"/>
                  </a:lnTo>
                  <a:lnTo>
                    <a:pt x="88" y="22"/>
                  </a:lnTo>
                  <a:lnTo>
                    <a:pt x="89" y="21"/>
                  </a:lnTo>
                  <a:lnTo>
                    <a:pt x="89" y="19"/>
                  </a:lnTo>
                  <a:lnTo>
                    <a:pt x="88" y="17"/>
                  </a:lnTo>
                  <a:lnTo>
                    <a:pt x="88" y="16"/>
                  </a:lnTo>
                  <a:lnTo>
                    <a:pt x="87" y="15"/>
                  </a:lnTo>
                  <a:lnTo>
                    <a:pt x="87" y="13"/>
                  </a:lnTo>
                  <a:lnTo>
                    <a:pt x="88" y="11"/>
                  </a:lnTo>
                  <a:lnTo>
                    <a:pt x="90" y="8"/>
                  </a:lnTo>
                  <a:lnTo>
                    <a:pt x="91" y="7"/>
                  </a:lnTo>
                  <a:lnTo>
                    <a:pt x="94" y="5"/>
                  </a:lnTo>
                  <a:lnTo>
                    <a:pt x="96" y="4"/>
                  </a:lnTo>
                  <a:lnTo>
                    <a:pt x="98" y="3"/>
                  </a:lnTo>
                  <a:lnTo>
                    <a:pt x="100" y="3"/>
                  </a:lnTo>
                  <a:lnTo>
                    <a:pt x="105" y="3"/>
                  </a:lnTo>
                  <a:lnTo>
                    <a:pt x="109" y="4"/>
                  </a:lnTo>
                  <a:lnTo>
                    <a:pt x="110" y="5"/>
                  </a:lnTo>
                  <a:lnTo>
                    <a:pt x="111" y="5"/>
                  </a:lnTo>
                  <a:lnTo>
                    <a:pt x="113" y="5"/>
                  </a:lnTo>
                  <a:lnTo>
                    <a:pt x="113" y="7"/>
                  </a:lnTo>
                  <a:lnTo>
                    <a:pt x="112" y="7"/>
                  </a:lnTo>
                  <a:lnTo>
                    <a:pt x="112" y="7"/>
                  </a:lnTo>
                  <a:lnTo>
                    <a:pt x="112" y="8"/>
                  </a:lnTo>
                  <a:lnTo>
                    <a:pt x="114" y="9"/>
                  </a:lnTo>
                  <a:lnTo>
                    <a:pt x="115" y="9"/>
                  </a:lnTo>
                  <a:lnTo>
                    <a:pt x="116" y="9"/>
                  </a:lnTo>
                  <a:lnTo>
                    <a:pt x="118" y="9"/>
                  </a:lnTo>
                  <a:lnTo>
                    <a:pt x="119" y="10"/>
                  </a:lnTo>
                  <a:lnTo>
                    <a:pt x="120" y="10"/>
                  </a:lnTo>
                  <a:lnTo>
                    <a:pt x="122" y="11"/>
                  </a:lnTo>
                  <a:lnTo>
                    <a:pt x="124" y="11"/>
                  </a:lnTo>
                  <a:lnTo>
                    <a:pt x="128" y="12"/>
                  </a:lnTo>
                  <a:lnTo>
                    <a:pt x="129" y="13"/>
                  </a:lnTo>
                  <a:lnTo>
                    <a:pt x="130" y="15"/>
                  </a:lnTo>
                  <a:lnTo>
                    <a:pt x="130" y="15"/>
                  </a:lnTo>
                  <a:lnTo>
                    <a:pt x="129" y="15"/>
                  </a:lnTo>
                  <a:lnTo>
                    <a:pt x="128" y="16"/>
                  </a:lnTo>
                  <a:lnTo>
                    <a:pt x="127" y="17"/>
                  </a:lnTo>
                  <a:lnTo>
                    <a:pt x="127" y="18"/>
                  </a:lnTo>
                  <a:lnTo>
                    <a:pt x="128" y="19"/>
                  </a:lnTo>
                  <a:lnTo>
                    <a:pt x="128" y="23"/>
                  </a:lnTo>
                  <a:lnTo>
                    <a:pt x="128" y="25"/>
                  </a:lnTo>
                  <a:lnTo>
                    <a:pt x="128" y="27"/>
                  </a:lnTo>
                  <a:lnTo>
                    <a:pt x="128" y="27"/>
                  </a:lnTo>
                  <a:lnTo>
                    <a:pt x="127" y="28"/>
                  </a:lnTo>
                  <a:lnTo>
                    <a:pt x="126" y="29"/>
                  </a:lnTo>
                  <a:lnTo>
                    <a:pt x="126" y="29"/>
                  </a:lnTo>
                  <a:lnTo>
                    <a:pt x="126" y="32"/>
                  </a:lnTo>
                  <a:lnTo>
                    <a:pt x="128" y="34"/>
                  </a:lnTo>
                  <a:lnTo>
                    <a:pt x="128" y="35"/>
                  </a:lnTo>
                  <a:lnTo>
                    <a:pt x="127" y="36"/>
                  </a:lnTo>
                  <a:lnTo>
                    <a:pt x="130" y="39"/>
                  </a:lnTo>
                  <a:lnTo>
                    <a:pt x="130" y="45"/>
                  </a:lnTo>
                  <a:lnTo>
                    <a:pt x="130" y="54"/>
                  </a:lnTo>
                  <a:lnTo>
                    <a:pt x="130" y="63"/>
                  </a:lnTo>
                  <a:lnTo>
                    <a:pt x="130" y="71"/>
                  </a:lnTo>
                  <a:lnTo>
                    <a:pt x="130" y="80"/>
                  </a:lnTo>
                  <a:lnTo>
                    <a:pt x="130" y="88"/>
                  </a:lnTo>
                  <a:lnTo>
                    <a:pt x="130" y="97"/>
                  </a:lnTo>
                  <a:lnTo>
                    <a:pt x="130" y="103"/>
                  </a:lnTo>
                  <a:lnTo>
                    <a:pt x="130" y="110"/>
                  </a:lnTo>
                  <a:lnTo>
                    <a:pt x="130" y="119"/>
                  </a:lnTo>
                  <a:lnTo>
                    <a:pt x="122" y="119"/>
                  </a:lnTo>
                  <a:lnTo>
                    <a:pt x="122" y="124"/>
                  </a:lnTo>
                  <a:lnTo>
                    <a:pt x="120" y="124"/>
                  </a:lnTo>
                  <a:lnTo>
                    <a:pt x="114" y="120"/>
                  </a:lnTo>
                  <a:lnTo>
                    <a:pt x="107" y="117"/>
                  </a:lnTo>
                  <a:lnTo>
                    <a:pt x="100" y="113"/>
                  </a:lnTo>
                  <a:lnTo>
                    <a:pt x="93" y="109"/>
                  </a:lnTo>
                  <a:lnTo>
                    <a:pt x="86" y="105"/>
                  </a:lnTo>
                  <a:lnTo>
                    <a:pt x="79" y="102"/>
                  </a:lnTo>
                  <a:lnTo>
                    <a:pt x="72" y="98"/>
                  </a:lnTo>
                  <a:lnTo>
                    <a:pt x="65" y="95"/>
                  </a:lnTo>
                  <a:lnTo>
                    <a:pt x="58" y="91"/>
                  </a:lnTo>
                  <a:lnTo>
                    <a:pt x="56" y="90"/>
                  </a:lnTo>
                  <a:lnTo>
                    <a:pt x="49" y="93"/>
                  </a:lnTo>
                  <a:lnTo>
                    <a:pt x="48" y="93"/>
                  </a:lnTo>
                  <a:lnTo>
                    <a:pt x="46" y="94"/>
                  </a:lnTo>
                  <a:lnTo>
                    <a:pt x="45" y="93"/>
                  </a:lnTo>
                  <a:lnTo>
                    <a:pt x="44" y="92"/>
                  </a:lnTo>
                  <a:lnTo>
                    <a:pt x="42" y="91"/>
                  </a:lnTo>
                  <a:lnTo>
                    <a:pt x="42" y="90"/>
                  </a:lnTo>
                  <a:lnTo>
                    <a:pt x="41" y="89"/>
                  </a:lnTo>
                  <a:lnTo>
                    <a:pt x="40" y="89"/>
                  </a:lnTo>
                  <a:lnTo>
                    <a:pt x="34" y="89"/>
                  </a:lnTo>
                  <a:lnTo>
                    <a:pt x="27" y="89"/>
                  </a:lnTo>
                  <a:lnTo>
                    <a:pt x="22" y="89"/>
                  </a:lnTo>
                  <a:lnTo>
                    <a:pt x="22" y="89"/>
                  </a:lnTo>
                  <a:lnTo>
                    <a:pt x="22" y="8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8" name="Freeform 304"/>
            <p:cNvSpPr>
              <a:spLocks/>
            </p:cNvSpPr>
            <p:nvPr/>
          </p:nvSpPr>
          <p:spPr bwMode="auto">
            <a:xfrm>
              <a:off x="2106613" y="3883025"/>
              <a:ext cx="211138" cy="201612"/>
            </a:xfrm>
            <a:custGeom>
              <a:avLst/>
              <a:gdLst>
                <a:gd name="T0" fmla="*/ 108 w 133"/>
                <a:gd name="T1" fmla="*/ 36 h 127"/>
                <a:gd name="T2" fmla="*/ 112 w 133"/>
                <a:gd name="T3" fmla="*/ 39 h 127"/>
                <a:gd name="T4" fmla="*/ 116 w 133"/>
                <a:gd name="T5" fmla="*/ 42 h 127"/>
                <a:gd name="T6" fmla="*/ 120 w 133"/>
                <a:gd name="T7" fmla="*/ 44 h 127"/>
                <a:gd name="T8" fmla="*/ 125 w 133"/>
                <a:gd name="T9" fmla="*/ 46 h 127"/>
                <a:gd name="T10" fmla="*/ 125 w 133"/>
                <a:gd name="T11" fmla="*/ 48 h 127"/>
                <a:gd name="T12" fmla="*/ 125 w 133"/>
                <a:gd name="T13" fmla="*/ 50 h 127"/>
                <a:gd name="T14" fmla="*/ 127 w 133"/>
                <a:gd name="T15" fmla="*/ 54 h 127"/>
                <a:gd name="T16" fmla="*/ 133 w 133"/>
                <a:gd name="T17" fmla="*/ 52 h 127"/>
                <a:gd name="T18" fmla="*/ 133 w 133"/>
                <a:gd name="T19" fmla="*/ 78 h 127"/>
                <a:gd name="T20" fmla="*/ 128 w 133"/>
                <a:gd name="T21" fmla="*/ 82 h 127"/>
                <a:gd name="T22" fmla="*/ 123 w 133"/>
                <a:gd name="T23" fmla="*/ 84 h 127"/>
                <a:gd name="T24" fmla="*/ 100 w 133"/>
                <a:gd name="T25" fmla="*/ 87 h 127"/>
                <a:gd name="T26" fmla="*/ 83 w 133"/>
                <a:gd name="T27" fmla="*/ 94 h 127"/>
                <a:gd name="T28" fmla="*/ 69 w 133"/>
                <a:gd name="T29" fmla="*/ 101 h 127"/>
                <a:gd name="T30" fmla="*/ 65 w 133"/>
                <a:gd name="T31" fmla="*/ 107 h 127"/>
                <a:gd name="T32" fmla="*/ 59 w 133"/>
                <a:gd name="T33" fmla="*/ 115 h 127"/>
                <a:gd name="T34" fmla="*/ 57 w 133"/>
                <a:gd name="T35" fmla="*/ 124 h 127"/>
                <a:gd name="T36" fmla="*/ 53 w 133"/>
                <a:gd name="T37" fmla="*/ 125 h 127"/>
                <a:gd name="T38" fmla="*/ 50 w 133"/>
                <a:gd name="T39" fmla="*/ 126 h 127"/>
                <a:gd name="T40" fmla="*/ 49 w 133"/>
                <a:gd name="T41" fmla="*/ 124 h 127"/>
                <a:gd name="T42" fmla="*/ 46 w 133"/>
                <a:gd name="T43" fmla="*/ 124 h 127"/>
                <a:gd name="T44" fmla="*/ 45 w 133"/>
                <a:gd name="T45" fmla="*/ 124 h 127"/>
                <a:gd name="T46" fmla="*/ 42 w 133"/>
                <a:gd name="T47" fmla="*/ 126 h 127"/>
                <a:gd name="T48" fmla="*/ 39 w 133"/>
                <a:gd name="T49" fmla="*/ 126 h 127"/>
                <a:gd name="T50" fmla="*/ 38 w 133"/>
                <a:gd name="T51" fmla="*/ 125 h 127"/>
                <a:gd name="T52" fmla="*/ 35 w 133"/>
                <a:gd name="T53" fmla="*/ 126 h 127"/>
                <a:gd name="T54" fmla="*/ 34 w 133"/>
                <a:gd name="T55" fmla="*/ 126 h 127"/>
                <a:gd name="T56" fmla="*/ 31 w 133"/>
                <a:gd name="T57" fmla="*/ 120 h 127"/>
                <a:gd name="T58" fmla="*/ 29 w 133"/>
                <a:gd name="T59" fmla="*/ 121 h 127"/>
                <a:gd name="T60" fmla="*/ 30 w 133"/>
                <a:gd name="T61" fmla="*/ 118 h 127"/>
                <a:gd name="T62" fmla="*/ 30 w 133"/>
                <a:gd name="T63" fmla="*/ 117 h 127"/>
                <a:gd name="T64" fmla="*/ 27 w 133"/>
                <a:gd name="T65" fmla="*/ 115 h 127"/>
                <a:gd name="T66" fmla="*/ 27 w 133"/>
                <a:gd name="T67" fmla="*/ 110 h 127"/>
                <a:gd name="T68" fmla="*/ 25 w 133"/>
                <a:gd name="T69" fmla="*/ 108 h 127"/>
                <a:gd name="T70" fmla="*/ 23 w 133"/>
                <a:gd name="T71" fmla="*/ 108 h 127"/>
                <a:gd name="T72" fmla="*/ 20 w 133"/>
                <a:gd name="T73" fmla="*/ 111 h 127"/>
                <a:gd name="T74" fmla="*/ 15 w 133"/>
                <a:gd name="T75" fmla="*/ 110 h 127"/>
                <a:gd name="T76" fmla="*/ 11 w 133"/>
                <a:gd name="T77" fmla="*/ 112 h 127"/>
                <a:gd name="T78" fmla="*/ 8 w 133"/>
                <a:gd name="T79" fmla="*/ 112 h 127"/>
                <a:gd name="T80" fmla="*/ 7 w 133"/>
                <a:gd name="T81" fmla="*/ 110 h 127"/>
                <a:gd name="T82" fmla="*/ 7 w 133"/>
                <a:gd name="T83" fmla="*/ 107 h 127"/>
                <a:gd name="T84" fmla="*/ 7 w 133"/>
                <a:gd name="T85" fmla="*/ 104 h 127"/>
                <a:gd name="T86" fmla="*/ 5 w 133"/>
                <a:gd name="T87" fmla="*/ 102 h 127"/>
                <a:gd name="T88" fmla="*/ 3 w 133"/>
                <a:gd name="T89" fmla="*/ 100 h 127"/>
                <a:gd name="T90" fmla="*/ 1 w 133"/>
                <a:gd name="T91" fmla="*/ 98 h 127"/>
                <a:gd name="T92" fmla="*/ 1 w 133"/>
                <a:gd name="T93" fmla="*/ 93 h 127"/>
                <a:gd name="T94" fmla="*/ 0 w 133"/>
                <a:gd name="T95" fmla="*/ 91 h 127"/>
                <a:gd name="T96" fmla="*/ 5 w 133"/>
                <a:gd name="T97" fmla="*/ 83 h 127"/>
                <a:gd name="T98" fmla="*/ 7 w 133"/>
                <a:gd name="T99" fmla="*/ 80 h 127"/>
                <a:gd name="T100" fmla="*/ 13 w 133"/>
                <a:gd name="T101" fmla="*/ 86 h 127"/>
                <a:gd name="T102" fmla="*/ 51 w 133"/>
                <a:gd name="T103" fmla="*/ 83 h 127"/>
                <a:gd name="T104" fmla="*/ 51 w 133"/>
                <a:gd name="T105" fmla="*/ 58 h 127"/>
                <a:gd name="T106" fmla="*/ 47 w 133"/>
                <a:gd name="T107" fmla="*/ 1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3" h="127">
                  <a:moveTo>
                    <a:pt x="69" y="7"/>
                  </a:moveTo>
                  <a:lnTo>
                    <a:pt x="107" y="34"/>
                  </a:lnTo>
                  <a:lnTo>
                    <a:pt x="108" y="35"/>
                  </a:lnTo>
                  <a:lnTo>
                    <a:pt x="108" y="36"/>
                  </a:lnTo>
                  <a:lnTo>
                    <a:pt x="108" y="36"/>
                  </a:lnTo>
                  <a:lnTo>
                    <a:pt x="108" y="37"/>
                  </a:lnTo>
                  <a:lnTo>
                    <a:pt x="109" y="38"/>
                  </a:lnTo>
                  <a:lnTo>
                    <a:pt x="110" y="38"/>
                  </a:lnTo>
                  <a:lnTo>
                    <a:pt x="112" y="39"/>
                  </a:lnTo>
                  <a:lnTo>
                    <a:pt x="112" y="39"/>
                  </a:lnTo>
                  <a:lnTo>
                    <a:pt x="113" y="40"/>
                  </a:lnTo>
                  <a:lnTo>
                    <a:pt x="113" y="40"/>
                  </a:lnTo>
                  <a:lnTo>
                    <a:pt x="114" y="42"/>
                  </a:lnTo>
                  <a:lnTo>
                    <a:pt x="115" y="42"/>
                  </a:lnTo>
                  <a:lnTo>
                    <a:pt x="116" y="42"/>
                  </a:lnTo>
                  <a:lnTo>
                    <a:pt x="117" y="42"/>
                  </a:lnTo>
                  <a:lnTo>
                    <a:pt x="117" y="42"/>
                  </a:lnTo>
                  <a:lnTo>
                    <a:pt x="118" y="44"/>
                  </a:lnTo>
                  <a:lnTo>
                    <a:pt x="119" y="44"/>
                  </a:lnTo>
                  <a:lnTo>
                    <a:pt x="120" y="44"/>
                  </a:lnTo>
                  <a:lnTo>
                    <a:pt x="121" y="44"/>
                  </a:lnTo>
                  <a:lnTo>
                    <a:pt x="121" y="44"/>
                  </a:lnTo>
                  <a:lnTo>
                    <a:pt x="123" y="45"/>
                  </a:lnTo>
                  <a:lnTo>
                    <a:pt x="124" y="45"/>
                  </a:lnTo>
                  <a:lnTo>
                    <a:pt x="125" y="46"/>
                  </a:lnTo>
                  <a:lnTo>
                    <a:pt x="125" y="46"/>
                  </a:lnTo>
                  <a:lnTo>
                    <a:pt x="125" y="46"/>
                  </a:lnTo>
                  <a:lnTo>
                    <a:pt x="125" y="47"/>
                  </a:lnTo>
                  <a:lnTo>
                    <a:pt x="125" y="48"/>
                  </a:lnTo>
                  <a:lnTo>
                    <a:pt x="125" y="48"/>
                  </a:lnTo>
                  <a:lnTo>
                    <a:pt x="125" y="48"/>
                  </a:lnTo>
                  <a:lnTo>
                    <a:pt x="125" y="49"/>
                  </a:lnTo>
                  <a:lnTo>
                    <a:pt x="125" y="49"/>
                  </a:lnTo>
                  <a:lnTo>
                    <a:pt x="125" y="50"/>
                  </a:lnTo>
                  <a:lnTo>
                    <a:pt x="125" y="50"/>
                  </a:lnTo>
                  <a:lnTo>
                    <a:pt x="125" y="52"/>
                  </a:lnTo>
                  <a:lnTo>
                    <a:pt x="125" y="52"/>
                  </a:lnTo>
                  <a:lnTo>
                    <a:pt x="126" y="53"/>
                  </a:lnTo>
                  <a:lnTo>
                    <a:pt x="127" y="54"/>
                  </a:lnTo>
                  <a:lnTo>
                    <a:pt x="127" y="54"/>
                  </a:lnTo>
                  <a:lnTo>
                    <a:pt x="129" y="53"/>
                  </a:lnTo>
                  <a:lnTo>
                    <a:pt x="130" y="53"/>
                  </a:lnTo>
                  <a:lnTo>
                    <a:pt x="131" y="52"/>
                  </a:lnTo>
                  <a:lnTo>
                    <a:pt x="133" y="52"/>
                  </a:lnTo>
                  <a:lnTo>
                    <a:pt x="133" y="52"/>
                  </a:lnTo>
                  <a:lnTo>
                    <a:pt x="133" y="52"/>
                  </a:lnTo>
                  <a:lnTo>
                    <a:pt x="133" y="54"/>
                  </a:lnTo>
                  <a:lnTo>
                    <a:pt x="133" y="62"/>
                  </a:lnTo>
                  <a:lnTo>
                    <a:pt x="133" y="70"/>
                  </a:lnTo>
                  <a:lnTo>
                    <a:pt x="133" y="78"/>
                  </a:lnTo>
                  <a:lnTo>
                    <a:pt x="132" y="78"/>
                  </a:lnTo>
                  <a:lnTo>
                    <a:pt x="131" y="79"/>
                  </a:lnTo>
                  <a:lnTo>
                    <a:pt x="130" y="80"/>
                  </a:lnTo>
                  <a:lnTo>
                    <a:pt x="130" y="81"/>
                  </a:lnTo>
                  <a:lnTo>
                    <a:pt x="128" y="82"/>
                  </a:lnTo>
                  <a:lnTo>
                    <a:pt x="127" y="83"/>
                  </a:lnTo>
                  <a:lnTo>
                    <a:pt x="127" y="83"/>
                  </a:lnTo>
                  <a:lnTo>
                    <a:pt x="127" y="84"/>
                  </a:lnTo>
                  <a:lnTo>
                    <a:pt x="125" y="84"/>
                  </a:lnTo>
                  <a:lnTo>
                    <a:pt x="123" y="84"/>
                  </a:lnTo>
                  <a:lnTo>
                    <a:pt x="123" y="84"/>
                  </a:lnTo>
                  <a:lnTo>
                    <a:pt x="123" y="84"/>
                  </a:lnTo>
                  <a:lnTo>
                    <a:pt x="109" y="84"/>
                  </a:lnTo>
                  <a:lnTo>
                    <a:pt x="106" y="87"/>
                  </a:lnTo>
                  <a:lnTo>
                    <a:pt x="100" y="87"/>
                  </a:lnTo>
                  <a:lnTo>
                    <a:pt x="95" y="87"/>
                  </a:lnTo>
                  <a:lnTo>
                    <a:pt x="93" y="88"/>
                  </a:lnTo>
                  <a:lnTo>
                    <a:pt x="91" y="89"/>
                  </a:lnTo>
                  <a:lnTo>
                    <a:pt x="89" y="91"/>
                  </a:lnTo>
                  <a:lnTo>
                    <a:pt x="83" y="94"/>
                  </a:lnTo>
                  <a:lnTo>
                    <a:pt x="81" y="97"/>
                  </a:lnTo>
                  <a:lnTo>
                    <a:pt x="79" y="99"/>
                  </a:lnTo>
                  <a:lnTo>
                    <a:pt x="73" y="100"/>
                  </a:lnTo>
                  <a:lnTo>
                    <a:pt x="71" y="101"/>
                  </a:lnTo>
                  <a:lnTo>
                    <a:pt x="69" y="101"/>
                  </a:lnTo>
                  <a:lnTo>
                    <a:pt x="69" y="102"/>
                  </a:lnTo>
                  <a:lnTo>
                    <a:pt x="67" y="102"/>
                  </a:lnTo>
                  <a:lnTo>
                    <a:pt x="67" y="103"/>
                  </a:lnTo>
                  <a:lnTo>
                    <a:pt x="66" y="105"/>
                  </a:lnTo>
                  <a:lnTo>
                    <a:pt x="65" y="107"/>
                  </a:lnTo>
                  <a:lnTo>
                    <a:pt x="64" y="110"/>
                  </a:lnTo>
                  <a:lnTo>
                    <a:pt x="63" y="111"/>
                  </a:lnTo>
                  <a:lnTo>
                    <a:pt x="61" y="113"/>
                  </a:lnTo>
                  <a:lnTo>
                    <a:pt x="59" y="114"/>
                  </a:lnTo>
                  <a:lnTo>
                    <a:pt x="59" y="115"/>
                  </a:lnTo>
                  <a:lnTo>
                    <a:pt x="58" y="116"/>
                  </a:lnTo>
                  <a:lnTo>
                    <a:pt x="58" y="118"/>
                  </a:lnTo>
                  <a:lnTo>
                    <a:pt x="57" y="120"/>
                  </a:lnTo>
                  <a:lnTo>
                    <a:pt x="57" y="122"/>
                  </a:lnTo>
                  <a:lnTo>
                    <a:pt x="57" y="124"/>
                  </a:lnTo>
                  <a:lnTo>
                    <a:pt x="57" y="126"/>
                  </a:lnTo>
                  <a:lnTo>
                    <a:pt x="55" y="126"/>
                  </a:lnTo>
                  <a:lnTo>
                    <a:pt x="55" y="126"/>
                  </a:lnTo>
                  <a:lnTo>
                    <a:pt x="54" y="125"/>
                  </a:lnTo>
                  <a:lnTo>
                    <a:pt x="53" y="125"/>
                  </a:lnTo>
                  <a:lnTo>
                    <a:pt x="52" y="125"/>
                  </a:lnTo>
                  <a:lnTo>
                    <a:pt x="51" y="125"/>
                  </a:lnTo>
                  <a:lnTo>
                    <a:pt x="51" y="126"/>
                  </a:lnTo>
                  <a:lnTo>
                    <a:pt x="51" y="126"/>
                  </a:lnTo>
                  <a:lnTo>
                    <a:pt x="50" y="126"/>
                  </a:lnTo>
                  <a:lnTo>
                    <a:pt x="49" y="126"/>
                  </a:lnTo>
                  <a:lnTo>
                    <a:pt x="49" y="126"/>
                  </a:lnTo>
                  <a:lnTo>
                    <a:pt x="49" y="124"/>
                  </a:lnTo>
                  <a:lnTo>
                    <a:pt x="48" y="124"/>
                  </a:lnTo>
                  <a:lnTo>
                    <a:pt x="49" y="124"/>
                  </a:lnTo>
                  <a:lnTo>
                    <a:pt x="49" y="123"/>
                  </a:lnTo>
                  <a:lnTo>
                    <a:pt x="48" y="122"/>
                  </a:lnTo>
                  <a:lnTo>
                    <a:pt x="47" y="122"/>
                  </a:lnTo>
                  <a:lnTo>
                    <a:pt x="47" y="122"/>
                  </a:lnTo>
                  <a:lnTo>
                    <a:pt x="46" y="124"/>
                  </a:lnTo>
                  <a:lnTo>
                    <a:pt x="46" y="124"/>
                  </a:lnTo>
                  <a:lnTo>
                    <a:pt x="45" y="123"/>
                  </a:lnTo>
                  <a:lnTo>
                    <a:pt x="45" y="123"/>
                  </a:lnTo>
                  <a:lnTo>
                    <a:pt x="45" y="124"/>
                  </a:lnTo>
                  <a:lnTo>
                    <a:pt x="45" y="124"/>
                  </a:lnTo>
                  <a:lnTo>
                    <a:pt x="45" y="125"/>
                  </a:lnTo>
                  <a:lnTo>
                    <a:pt x="45" y="126"/>
                  </a:lnTo>
                  <a:lnTo>
                    <a:pt x="43" y="126"/>
                  </a:lnTo>
                  <a:lnTo>
                    <a:pt x="42" y="126"/>
                  </a:lnTo>
                  <a:lnTo>
                    <a:pt x="42" y="126"/>
                  </a:lnTo>
                  <a:lnTo>
                    <a:pt x="41" y="127"/>
                  </a:lnTo>
                  <a:lnTo>
                    <a:pt x="41" y="127"/>
                  </a:lnTo>
                  <a:lnTo>
                    <a:pt x="41" y="126"/>
                  </a:lnTo>
                  <a:lnTo>
                    <a:pt x="40" y="126"/>
                  </a:lnTo>
                  <a:lnTo>
                    <a:pt x="39" y="126"/>
                  </a:lnTo>
                  <a:lnTo>
                    <a:pt x="39" y="126"/>
                  </a:lnTo>
                  <a:lnTo>
                    <a:pt x="39" y="126"/>
                  </a:lnTo>
                  <a:lnTo>
                    <a:pt x="39" y="126"/>
                  </a:lnTo>
                  <a:lnTo>
                    <a:pt x="39" y="126"/>
                  </a:lnTo>
                  <a:lnTo>
                    <a:pt x="38" y="125"/>
                  </a:lnTo>
                  <a:lnTo>
                    <a:pt x="37" y="124"/>
                  </a:lnTo>
                  <a:lnTo>
                    <a:pt x="37" y="125"/>
                  </a:lnTo>
                  <a:lnTo>
                    <a:pt x="36" y="125"/>
                  </a:lnTo>
                  <a:lnTo>
                    <a:pt x="36" y="125"/>
                  </a:lnTo>
                  <a:lnTo>
                    <a:pt x="35" y="126"/>
                  </a:lnTo>
                  <a:lnTo>
                    <a:pt x="35" y="126"/>
                  </a:lnTo>
                  <a:lnTo>
                    <a:pt x="35" y="126"/>
                  </a:lnTo>
                  <a:lnTo>
                    <a:pt x="34" y="127"/>
                  </a:lnTo>
                  <a:lnTo>
                    <a:pt x="34" y="126"/>
                  </a:lnTo>
                  <a:lnTo>
                    <a:pt x="34" y="126"/>
                  </a:lnTo>
                  <a:lnTo>
                    <a:pt x="33" y="126"/>
                  </a:lnTo>
                  <a:lnTo>
                    <a:pt x="33" y="125"/>
                  </a:lnTo>
                  <a:lnTo>
                    <a:pt x="32" y="125"/>
                  </a:lnTo>
                  <a:lnTo>
                    <a:pt x="31" y="124"/>
                  </a:lnTo>
                  <a:lnTo>
                    <a:pt x="31" y="120"/>
                  </a:lnTo>
                  <a:lnTo>
                    <a:pt x="31" y="120"/>
                  </a:lnTo>
                  <a:lnTo>
                    <a:pt x="31" y="120"/>
                  </a:lnTo>
                  <a:lnTo>
                    <a:pt x="29" y="120"/>
                  </a:lnTo>
                  <a:lnTo>
                    <a:pt x="29" y="121"/>
                  </a:lnTo>
                  <a:lnTo>
                    <a:pt x="29" y="121"/>
                  </a:lnTo>
                  <a:lnTo>
                    <a:pt x="29" y="120"/>
                  </a:lnTo>
                  <a:lnTo>
                    <a:pt x="29" y="119"/>
                  </a:lnTo>
                  <a:lnTo>
                    <a:pt x="29" y="119"/>
                  </a:lnTo>
                  <a:lnTo>
                    <a:pt x="29" y="118"/>
                  </a:lnTo>
                  <a:lnTo>
                    <a:pt x="30" y="118"/>
                  </a:lnTo>
                  <a:lnTo>
                    <a:pt x="30" y="118"/>
                  </a:lnTo>
                  <a:lnTo>
                    <a:pt x="31" y="118"/>
                  </a:lnTo>
                  <a:lnTo>
                    <a:pt x="31" y="117"/>
                  </a:lnTo>
                  <a:lnTo>
                    <a:pt x="31" y="117"/>
                  </a:lnTo>
                  <a:lnTo>
                    <a:pt x="30" y="117"/>
                  </a:lnTo>
                  <a:lnTo>
                    <a:pt x="29" y="116"/>
                  </a:lnTo>
                  <a:lnTo>
                    <a:pt x="29" y="116"/>
                  </a:lnTo>
                  <a:lnTo>
                    <a:pt x="28" y="114"/>
                  </a:lnTo>
                  <a:lnTo>
                    <a:pt x="27" y="115"/>
                  </a:lnTo>
                  <a:lnTo>
                    <a:pt x="27" y="115"/>
                  </a:lnTo>
                  <a:lnTo>
                    <a:pt x="27" y="112"/>
                  </a:lnTo>
                  <a:lnTo>
                    <a:pt x="27" y="112"/>
                  </a:lnTo>
                  <a:lnTo>
                    <a:pt x="27" y="112"/>
                  </a:lnTo>
                  <a:lnTo>
                    <a:pt x="27" y="110"/>
                  </a:lnTo>
                  <a:lnTo>
                    <a:pt x="27" y="110"/>
                  </a:lnTo>
                  <a:lnTo>
                    <a:pt x="26" y="110"/>
                  </a:lnTo>
                  <a:lnTo>
                    <a:pt x="25" y="110"/>
                  </a:lnTo>
                  <a:lnTo>
                    <a:pt x="26" y="108"/>
                  </a:lnTo>
                  <a:lnTo>
                    <a:pt x="26" y="108"/>
                  </a:lnTo>
                  <a:lnTo>
                    <a:pt x="25" y="108"/>
                  </a:lnTo>
                  <a:lnTo>
                    <a:pt x="25" y="108"/>
                  </a:lnTo>
                  <a:lnTo>
                    <a:pt x="25" y="108"/>
                  </a:lnTo>
                  <a:lnTo>
                    <a:pt x="24" y="108"/>
                  </a:lnTo>
                  <a:lnTo>
                    <a:pt x="23" y="108"/>
                  </a:lnTo>
                  <a:lnTo>
                    <a:pt x="23" y="108"/>
                  </a:lnTo>
                  <a:lnTo>
                    <a:pt x="23" y="108"/>
                  </a:lnTo>
                  <a:lnTo>
                    <a:pt x="23" y="109"/>
                  </a:lnTo>
                  <a:lnTo>
                    <a:pt x="22" y="110"/>
                  </a:lnTo>
                  <a:lnTo>
                    <a:pt x="20" y="110"/>
                  </a:lnTo>
                  <a:lnTo>
                    <a:pt x="20" y="111"/>
                  </a:lnTo>
                  <a:lnTo>
                    <a:pt x="20" y="112"/>
                  </a:lnTo>
                  <a:lnTo>
                    <a:pt x="18" y="111"/>
                  </a:lnTo>
                  <a:lnTo>
                    <a:pt x="17" y="110"/>
                  </a:lnTo>
                  <a:lnTo>
                    <a:pt x="15" y="110"/>
                  </a:lnTo>
                  <a:lnTo>
                    <a:pt x="15" y="110"/>
                  </a:lnTo>
                  <a:lnTo>
                    <a:pt x="14" y="111"/>
                  </a:lnTo>
                  <a:lnTo>
                    <a:pt x="13" y="111"/>
                  </a:lnTo>
                  <a:lnTo>
                    <a:pt x="13" y="112"/>
                  </a:lnTo>
                  <a:lnTo>
                    <a:pt x="13" y="112"/>
                  </a:lnTo>
                  <a:lnTo>
                    <a:pt x="11" y="112"/>
                  </a:lnTo>
                  <a:lnTo>
                    <a:pt x="11" y="110"/>
                  </a:lnTo>
                  <a:lnTo>
                    <a:pt x="10" y="110"/>
                  </a:lnTo>
                  <a:lnTo>
                    <a:pt x="9" y="110"/>
                  </a:lnTo>
                  <a:lnTo>
                    <a:pt x="9" y="111"/>
                  </a:lnTo>
                  <a:lnTo>
                    <a:pt x="8" y="112"/>
                  </a:lnTo>
                  <a:lnTo>
                    <a:pt x="7" y="112"/>
                  </a:lnTo>
                  <a:lnTo>
                    <a:pt x="7" y="111"/>
                  </a:lnTo>
                  <a:lnTo>
                    <a:pt x="5" y="110"/>
                  </a:lnTo>
                  <a:lnTo>
                    <a:pt x="6" y="110"/>
                  </a:lnTo>
                  <a:lnTo>
                    <a:pt x="7" y="110"/>
                  </a:lnTo>
                  <a:lnTo>
                    <a:pt x="7" y="109"/>
                  </a:lnTo>
                  <a:lnTo>
                    <a:pt x="7" y="108"/>
                  </a:lnTo>
                  <a:lnTo>
                    <a:pt x="7" y="108"/>
                  </a:lnTo>
                  <a:lnTo>
                    <a:pt x="7" y="108"/>
                  </a:lnTo>
                  <a:lnTo>
                    <a:pt x="7" y="107"/>
                  </a:lnTo>
                  <a:lnTo>
                    <a:pt x="7" y="106"/>
                  </a:lnTo>
                  <a:lnTo>
                    <a:pt x="7" y="106"/>
                  </a:lnTo>
                  <a:lnTo>
                    <a:pt x="7" y="105"/>
                  </a:lnTo>
                  <a:lnTo>
                    <a:pt x="7" y="104"/>
                  </a:lnTo>
                  <a:lnTo>
                    <a:pt x="7" y="104"/>
                  </a:lnTo>
                  <a:lnTo>
                    <a:pt x="7" y="104"/>
                  </a:lnTo>
                  <a:lnTo>
                    <a:pt x="7" y="104"/>
                  </a:lnTo>
                  <a:lnTo>
                    <a:pt x="6" y="103"/>
                  </a:lnTo>
                  <a:lnTo>
                    <a:pt x="6" y="102"/>
                  </a:lnTo>
                  <a:lnTo>
                    <a:pt x="5" y="102"/>
                  </a:lnTo>
                  <a:lnTo>
                    <a:pt x="5" y="101"/>
                  </a:lnTo>
                  <a:lnTo>
                    <a:pt x="5" y="101"/>
                  </a:lnTo>
                  <a:lnTo>
                    <a:pt x="5" y="100"/>
                  </a:lnTo>
                  <a:lnTo>
                    <a:pt x="4" y="100"/>
                  </a:lnTo>
                  <a:lnTo>
                    <a:pt x="3" y="100"/>
                  </a:lnTo>
                  <a:lnTo>
                    <a:pt x="3" y="100"/>
                  </a:lnTo>
                  <a:lnTo>
                    <a:pt x="3" y="100"/>
                  </a:lnTo>
                  <a:lnTo>
                    <a:pt x="3" y="100"/>
                  </a:lnTo>
                  <a:lnTo>
                    <a:pt x="1" y="98"/>
                  </a:lnTo>
                  <a:lnTo>
                    <a:pt x="1" y="98"/>
                  </a:lnTo>
                  <a:lnTo>
                    <a:pt x="2" y="96"/>
                  </a:lnTo>
                  <a:lnTo>
                    <a:pt x="2" y="96"/>
                  </a:lnTo>
                  <a:lnTo>
                    <a:pt x="1" y="95"/>
                  </a:lnTo>
                  <a:lnTo>
                    <a:pt x="1" y="94"/>
                  </a:lnTo>
                  <a:lnTo>
                    <a:pt x="1" y="93"/>
                  </a:lnTo>
                  <a:lnTo>
                    <a:pt x="1" y="92"/>
                  </a:lnTo>
                  <a:lnTo>
                    <a:pt x="1" y="92"/>
                  </a:lnTo>
                  <a:lnTo>
                    <a:pt x="1" y="92"/>
                  </a:lnTo>
                  <a:lnTo>
                    <a:pt x="0" y="92"/>
                  </a:lnTo>
                  <a:lnTo>
                    <a:pt x="0" y="91"/>
                  </a:lnTo>
                  <a:lnTo>
                    <a:pt x="1" y="90"/>
                  </a:lnTo>
                  <a:lnTo>
                    <a:pt x="1" y="89"/>
                  </a:lnTo>
                  <a:lnTo>
                    <a:pt x="0" y="89"/>
                  </a:lnTo>
                  <a:lnTo>
                    <a:pt x="3" y="86"/>
                  </a:lnTo>
                  <a:lnTo>
                    <a:pt x="5" y="83"/>
                  </a:lnTo>
                  <a:lnTo>
                    <a:pt x="5" y="81"/>
                  </a:lnTo>
                  <a:lnTo>
                    <a:pt x="6" y="80"/>
                  </a:lnTo>
                  <a:lnTo>
                    <a:pt x="6" y="80"/>
                  </a:lnTo>
                  <a:lnTo>
                    <a:pt x="7" y="80"/>
                  </a:lnTo>
                  <a:lnTo>
                    <a:pt x="7" y="80"/>
                  </a:lnTo>
                  <a:lnTo>
                    <a:pt x="7" y="80"/>
                  </a:lnTo>
                  <a:lnTo>
                    <a:pt x="8" y="80"/>
                  </a:lnTo>
                  <a:lnTo>
                    <a:pt x="9" y="82"/>
                  </a:lnTo>
                  <a:lnTo>
                    <a:pt x="10" y="85"/>
                  </a:lnTo>
                  <a:lnTo>
                    <a:pt x="13" y="86"/>
                  </a:lnTo>
                  <a:lnTo>
                    <a:pt x="13" y="86"/>
                  </a:lnTo>
                  <a:lnTo>
                    <a:pt x="17" y="82"/>
                  </a:lnTo>
                  <a:lnTo>
                    <a:pt x="29" y="82"/>
                  </a:lnTo>
                  <a:lnTo>
                    <a:pt x="41" y="83"/>
                  </a:lnTo>
                  <a:lnTo>
                    <a:pt x="51" y="83"/>
                  </a:lnTo>
                  <a:lnTo>
                    <a:pt x="54" y="83"/>
                  </a:lnTo>
                  <a:lnTo>
                    <a:pt x="56" y="76"/>
                  </a:lnTo>
                  <a:lnTo>
                    <a:pt x="53" y="75"/>
                  </a:lnTo>
                  <a:lnTo>
                    <a:pt x="51" y="66"/>
                  </a:lnTo>
                  <a:lnTo>
                    <a:pt x="51" y="58"/>
                  </a:lnTo>
                  <a:lnTo>
                    <a:pt x="50" y="50"/>
                  </a:lnTo>
                  <a:lnTo>
                    <a:pt x="49" y="42"/>
                  </a:lnTo>
                  <a:lnTo>
                    <a:pt x="48" y="34"/>
                  </a:lnTo>
                  <a:lnTo>
                    <a:pt x="47" y="26"/>
                  </a:lnTo>
                  <a:lnTo>
                    <a:pt x="47" y="18"/>
                  </a:lnTo>
                  <a:lnTo>
                    <a:pt x="45" y="9"/>
                  </a:lnTo>
                  <a:lnTo>
                    <a:pt x="45" y="0"/>
                  </a:lnTo>
                  <a:lnTo>
                    <a:pt x="59" y="0"/>
                  </a:lnTo>
                  <a:lnTo>
                    <a:pt x="69" y="7"/>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9" name="Freeform 305"/>
            <p:cNvSpPr>
              <a:spLocks/>
            </p:cNvSpPr>
            <p:nvPr/>
          </p:nvSpPr>
          <p:spPr bwMode="auto">
            <a:xfrm>
              <a:off x="2044701" y="3844925"/>
              <a:ext cx="107950" cy="95250"/>
            </a:xfrm>
            <a:custGeom>
              <a:avLst/>
              <a:gdLst>
                <a:gd name="T0" fmla="*/ 29 w 68"/>
                <a:gd name="T1" fmla="*/ 56 h 60"/>
                <a:gd name="T2" fmla="*/ 22 w 68"/>
                <a:gd name="T3" fmla="*/ 56 h 60"/>
                <a:gd name="T4" fmla="*/ 14 w 68"/>
                <a:gd name="T5" fmla="*/ 56 h 60"/>
                <a:gd name="T6" fmla="*/ 6 w 68"/>
                <a:gd name="T7" fmla="*/ 56 h 60"/>
                <a:gd name="T8" fmla="*/ 2 w 68"/>
                <a:gd name="T9" fmla="*/ 56 h 60"/>
                <a:gd name="T10" fmla="*/ 2 w 68"/>
                <a:gd name="T11" fmla="*/ 57 h 60"/>
                <a:gd name="T12" fmla="*/ 1 w 68"/>
                <a:gd name="T13" fmla="*/ 58 h 60"/>
                <a:gd name="T14" fmla="*/ 0 w 68"/>
                <a:gd name="T15" fmla="*/ 59 h 60"/>
                <a:gd name="T16" fmla="*/ 0 w 68"/>
                <a:gd name="T17" fmla="*/ 59 h 60"/>
                <a:gd name="T18" fmla="*/ 0 w 68"/>
                <a:gd name="T19" fmla="*/ 60 h 60"/>
                <a:gd name="T20" fmla="*/ 0 w 68"/>
                <a:gd name="T21" fmla="*/ 58 h 60"/>
                <a:gd name="T22" fmla="*/ 0 w 68"/>
                <a:gd name="T23" fmla="*/ 53 h 60"/>
                <a:gd name="T24" fmla="*/ 2 w 68"/>
                <a:gd name="T25" fmla="*/ 49 h 60"/>
                <a:gd name="T26" fmla="*/ 4 w 68"/>
                <a:gd name="T27" fmla="*/ 48 h 60"/>
                <a:gd name="T28" fmla="*/ 6 w 68"/>
                <a:gd name="T29" fmla="*/ 44 h 60"/>
                <a:gd name="T30" fmla="*/ 7 w 68"/>
                <a:gd name="T31" fmla="*/ 42 h 60"/>
                <a:gd name="T32" fmla="*/ 6 w 68"/>
                <a:gd name="T33" fmla="*/ 41 h 60"/>
                <a:gd name="T34" fmla="*/ 10 w 68"/>
                <a:gd name="T35" fmla="*/ 36 h 60"/>
                <a:gd name="T36" fmla="*/ 10 w 68"/>
                <a:gd name="T37" fmla="*/ 36 h 60"/>
                <a:gd name="T38" fmla="*/ 10 w 68"/>
                <a:gd name="T39" fmla="*/ 34 h 60"/>
                <a:gd name="T40" fmla="*/ 11 w 68"/>
                <a:gd name="T41" fmla="*/ 33 h 60"/>
                <a:gd name="T42" fmla="*/ 16 w 68"/>
                <a:gd name="T43" fmla="*/ 28 h 60"/>
                <a:gd name="T44" fmla="*/ 18 w 68"/>
                <a:gd name="T45" fmla="*/ 24 h 60"/>
                <a:gd name="T46" fmla="*/ 18 w 68"/>
                <a:gd name="T47" fmla="*/ 22 h 60"/>
                <a:gd name="T48" fmla="*/ 20 w 68"/>
                <a:gd name="T49" fmla="*/ 18 h 60"/>
                <a:gd name="T50" fmla="*/ 20 w 68"/>
                <a:gd name="T51" fmla="*/ 15 h 60"/>
                <a:gd name="T52" fmla="*/ 23 w 68"/>
                <a:gd name="T53" fmla="*/ 12 h 60"/>
                <a:gd name="T54" fmla="*/ 26 w 68"/>
                <a:gd name="T55" fmla="*/ 10 h 60"/>
                <a:gd name="T56" fmla="*/ 28 w 68"/>
                <a:gd name="T57" fmla="*/ 8 h 60"/>
                <a:gd name="T58" fmla="*/ 29 w 68"/>
                <a:gd name="T59" fmla="*/ 6 h 60"/>
                <a:gd name="T60" fmla="*/ 30 w 68"/>
                <a:gd name="T61" fmla="*/ 5 h 60"/>
                <a:gd name="T62" fmla="*/ 30 w 68"/>
                <a:gd name="T63" fmla="*/ 3 h 60"/>
                <a:gd name="T64" fmla="*/ 32 w 68"/>
                <a:gd name="T65" fmla="*/ 1 h 60"/>
                <a:gd name="T66" fmla="*/ 32 w 68"/>
                <a:gd name="T67" fmla="*/ 0 h 60"/>
                <a:gd name="T68" fmla="*/ 34 w 68"/>
                <a:gd name="T69" fmla="*/ 0 h 60"/>
                <a:gd name="T70" fmla="*/ 38 w 68"/>
                <a:gd name="T71" fmla="*/ 0 h 60"/>
                <a:gd name="T72" fmla="*/ 44 w 68"/>
                <a:gd name="T73" fmla="*/ 0 h 60"/>
                <a:gd name="T74" fmla="*/ 50 w 68"/>
                <a:gd name="T75" fmla="*/ 0 h 60"/>
                <a:gd name="T76" fmla="*/ 56 w 68"/>
                <a:gd name="T77" fmla="*/ 0 h 60"/>
                <a:gd name="T78" fmla="*/ 63 w 68"/>
                <a:gd name="T79" fmla="*/ 0 h 60"/>
                <a:gd name="T80" fmla="*/ 68 w 68"/>
                <a:gd name="T81" fmla="*/ 0 h 60"/>
                <a:gd name="T82" fmla="*/ 68 w 68"/>
                <a:gd name="T83" fmla="*/ 5 h 60"/>
                <a:gd name="T84" fmla="*/ 68 w 68"/>
                <a:gd name="T85" fmla="*/ 15 h 60"/>
                <a:gd name="T86" fmla="*/ 60 w 68"/>
                <a:gd name="T87" fmla="*/ 15 h 60"/>
                <a:gd name="T88" fmla="*/ 52 w 68"/>
                <a:gd name="T89" fmla="*/ 15 h 60"/>
                <a:gd name="T90" fmla="*/ 44 w 68"/>
                <a:gd name="T91" fmla="*/ 15 h 60"/>
                <a:gd name="T92" fmla="*/ 42 w 68"/>
                <a:gd name="T93" fmla="*/ 15 h 60"/>
                <a:gd name="T94" fmla="*/ 42 w 68"/>
                <a:gd name="T95" fmla="*/ 24 h 60"/>
                <a:gd name="T96" fmla="*/ 42 w 68"/>
                <a:gd name="T97" fmla="*/ 32 h 60"/>
                <a:gd name="T98" fmla="*/ 42 w 68"/>
                <a:gd name="T99" fmla="*/ 38 h 60"/>
                <a:gd name="T100" fmla="*/ 39 w 68"/>
                <a:gd name="T101" fmla="*/ 39 h 60"/>
                <a:gd name="T102" fmla="*/ 36 w 68"/>
                <a:gd name="T103" fmla="*/ 39 h 60"/>
                <a:gd name="T104" fmla="*/ 34 w 68"/>
                <a:gd name="T105" fmla="*/ 40 h 60"/>
                <a:gd name="T106" fmla="*/ 33 w 68"/>
                <a:gd name="T107" fmla="*/ 40 h 60"/>
                <a:gd name="T108" fmla="*/ 32 w 68"/>
                <a:gd name="T109" fmla="*/ 41 h 60"/>
                <a:gd name="T110" fmla="*/ 32 w 68"/>
                <a:gd name="T111" fmla="*/ 43 h 60"/>
                <a:gd name="T112" fmla="*/ 32 w 68"/>
                <a:gd name="T113" fmla="*/ 44 h 60"/>
                <a:gd name="T114" fmla="*/ 32 w 68"/>
                <a:gd name="T115" fmla="*/ 48 h 60"/>
                <a:gd name="T116" fmla="*/ 32 w 68"/>
                <a:gd name="T117" fmla="*/ 51 h 60"/>
                <a:gd name="T118" fmla="*/ 32 w 68"/>
                <a:gd name="T119" fmla="*/ 54 h 60"/>
                <a:gd name="T120" fmla="*/ 33 w 68"/>
                <a:gd name="T121" fmla="*/ 56 h 60"/>
                <a:gd name="T122" fmla="*/ 29 w 68"/>
                <a:gd name="T123"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 h="60">
                  <a:moveTo>
                    <a:pt x="29" y="56"/>
                  </a:moveTo>
                  <a:lnTo>
                    <a:pt x="22" y="56"/>
                  </a:lnTo>
                  <a:lnTo>
                    <a:pt x="14" y="56"/>
                  </a:lnTo>
                  <a:lnTo>
                    <a:pt x="6" y="56"/>
                  </a:lnTo>
                  <a:lnTo>
                    <a:pt x="2" y="56"/>
                  </a:lnTo>
                  <a:lnTo>
                    <a:pt x="2" y="57"/>
                  </a:lnTo>
                  <a:lnTo>
                    <a:pt x="1" y="58"/>
                  </a:lnTo>
                  <a:lnTo>
                    <a:pt x="0" y="59"/>
                  </a:lnTo>
                  <a:lnTo>
                    <a:pt x="0" y="59"/>
                  </a:lnTo>
                  <a:lnTo>
                    <a:pt x="0" y="60"/>
                  </a:lnTo>
                  <a:lnTo>
                    <a:pt x="0" y="58"/>
                  </a:lnTo>
                  <a:lnTo>
                    <a:pt x="0" y="53"/>
                  </a:lnTo>
                  <a:lnTo>
                    <a:pt x="2" y="49"/>
                  </a:lnTo>
                  <a:lnTo>
                    <a:pt x="4" y="48"/>
                  </a:lnTo>
                  <a:lnTo>
                    <a:pt x="6" y="44"/>
                  </a:lnTo>
                  <a:lnTo>
                    <a:pt x="7" y="42"/>
                  </a:lnTo>
                  <a:lnTo>
                    <a:pt x="6" y="41"/>
                  </a:lnTo>
                  <a:lnTo>
                    <a:pt x="10" y="36"/>
                  </a:lnTo>
                  <a:lnTo>
                    <a:pt x="10" y="36"/>
                  </a:lnTo>
                  <a:lnTo>
                    <a:pt x="10" y="34"/>
                  </a:lnTo>
                  <a:lnTo>
                    <a:pt x="11" y="33"/>
                  </a:lnTo>
                  <a:lnTo>
                    <a:pt x="16" y="28"/>
                  </a:lnTo>
                  <a:lnTo>
                    <a:pt x="18" y="24"/>
                  </a:lnTo>
                  <a:lnTo>
                    <a:pt x="18" y="22"/>
                  </a:lnTo>
                  <a:lnTo>
                    <a:pt x="20" y="18"/>
                  </a:lnTo>
                  <a:lnTo>
                    <a:pt x="20" y="15"/>
                  </a:lnTo>
                  <a:lnTo>
                    <a:pt x="23" y="12"/>
                  </a:lnTo>
                  <a:lnTo>
                    <a:pt x="26" y="10"/>
                  </a:lnTo>
                  <a:lnTo>
                    <a:pt x="28" y="8"/>
                  </a:lnTo>
                  <a:lnTo>
                    <a:pt x="29" y="6"/>
                  </a:lnTo>
                  <a:lnTo>
                    <a:pt x="30" y="5"/>
                  </a:lnTo>
                  <a:lnTo>
                    <a:pt x="30" y="3"/>
                  </a:lnTo>
                  <a:lnTo>
                    <a:pt x="32" y="1"/>
                  </a:lnTo>
                  <a:lnTo>
                    <a:pt x="32" y="0"/>
                  </a:lnTo>
                  <a:lnTo>
                    <a:pt x="34" y="0"/>
                  </a:lnTo>
                  <a:lnTo>
                    <a:pt x="38" y="0"/>
                  </a:lnTo>
                  <a:lnTo>
                    <a:pt x="44" y="0"/>
                  </a:lnTo>
                  <a:lnTo>
                    <a:pt x="50" y="0"/>
                  </a:lnTo>
                  <a:lnTo>
                    <a:pt x="56" y="0"/>
                  </a:lnTo>
                  <a:lnTo>
                    <a:pt x="63" y="0"/>
                  </a:lnTo>
                  <a:lnTo>
                    <a:pt x="68" y="0"/>
                  </a:lnTo>
                  <a:lnTo>
                    <a:pt x="68" y="5"/>
                  </a:lnTo>
                  <a:lnTo>
                    <a:pt x="68" y="15"/>
                  </a:lnTo>
                  <a:lnTo>
                    <a:pt x="60" y="15"/>
                  </a:lnTo>
                  <a:lnTo>
                    <a:pt x="52" y="15"/>
                  </a:lnTo>
                  <a:lnTo>
                    <a:pt x="44" y="15"/>
                  </a:lnTo>
                  <a:lnTo>
                    <a:pt x="42" y="15"/>
                  </a:lnTo>
                  <a:lnTo>
                    <a:pt x="42" y="24"/>
                  </a:lnTo>
                  <a:lnTo>
                    <a:pt x="42" y="32"/>
                  </a:lnTo>
                  <a:lnTo>
                    <a:pt x="42" y="38"/>
                  </a:lnTo>
                  <a:lnTo>
                    <a:pt x="39" y="39"/>
                  </a:lnTo>
                  <a:lnTo>
                    <a:pt x="36" y="39"/>
                  </a:lnTo>
                  <a:lnTo>
                    <a:pt x="34" y="40"/>
                  </a:lnTo>
                  <a:lnTo>
                    <a:pt x="33" y="40"/>
                  </a:lnTo>
                  <a:lnTo>
                    <a:pt x="32" y="41"/>
                  </a:lnTo>
                  <a:lnTo>
                    <a:pt x="32" y="43"/>
                  </a:lnTo>
                  <a:lnTo>
                    <a:pt x="32" y="44"/>
                  </a:lnTo>
                  <a:lnTo>
                    <a:pt x="32" y="48"/>
                  </a:lnTo>
                  <a:lnTo>
                    <a:pt x="32" y="51"/>
                  </a:lnTo>
                  <a:lnTo>
                    <a:pt x="32" y="54"/>
                  </a:lnTo>
                  <a:lnTo>
                    <a:pt x="33" y="56"/>
                  </a:lnTo>
                  <a:lnTo>
                    <a:pt x="29" y="5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0" name="Freeform 306"/>
            <p:cNvSpPr>
              <a:spLocks/>
            </p:cNvSpPr>
            <p:nvPr/>
          </p:nvSpPr>
          <p:spPr bwMode="auto">
            <a:xfrm>
              <a:off x="2533651" y="4449763"/>
              <a:ext cx="88900" cy="39687"/>
            </a:xfrm>
            <a:custGeom>
              <a:avLst/>
              <a:gdLst>
                <a:gd name="T0" fmla="*/ 56 w 56"/>
                <a:gd name="T1" fmla="*/ 25 h 25"/>
                <a:gd name="T2" fmla="*/ 56 w 56"/>
                <a:gd name="T3" fmla="*/ 24 h 25"/>
                <a:gd name="T4" fmla="*/ 54 w 56"/>
                <a:gd name="T5" fmla="*/ 23 h 25"/>
                <a:gd name="T6" fmla="*/ 52 w 56"/>
                <a:gd name="T7" fmla="*/ 22 h 25"/>
                <a:gd name="T8" fmla="*/ 51 w 56"/>
                <a:gd name="T9" fmla="*/ 20 h 25"/>
                <a:gd name="T10" fmla="*/ 49 w 56"/>
                <a:gd name="T11" fmla="*/ 19 h 25"/>
                <a:gd name="T12" fmla="*/ 46 w 56"/>
                <a:gd name="T13" fmla="*/ 18 h 25"/>
                <a:gd name="T14" fmla="*/ 42 w 56"/>
                <a:gd name="T15" fmla="*/ 14 h 25"/>
                <a:gd name="T16" fmla="*/ 40 w 56"/>
                <a:gd name="T17" fmla="*/ 11 h 25"/>
                <a:gd name="T18" fmla="*/ 39 w 56"/>
                <a:gd name="T19" fmla="*/ 8 h 25"/>
                <a:gd name="T20" fmla="*/ 39 w 56"/>
                <a:gd name="T21" fmla="*/ 7 h 25"/>
                <a:gd name="T22" fmla="*/ 37 w 56"/>
                <a:gd name="T23" fmla="*/ 6 h 25"/>
                <a:gd name="T24" fmla="*/ 36 w 56"/>
                <a:gd name="T25" fmla="*/ 2 h 25"/>
                <a:gd name="T26" fmla="*/ 35 w 56"/>
                <a:gd name="T27" fmla="*/ 1 h 25"/>
                <a:gd name="T28" fmla="*/ 35 w 56"/>
                <a:gd name="T29" fmla="*/ 0 h 25"/>
                <a:gd name="T30" fmla="*/ 34 w 56"/>
                <a:gd name="T31" fmla="*/ 0 h 25"/>
                <a:gd name="T32" fmla="*/ 32 w 56"/>
                <a:gd name="T33" fmla="*/ 0 h 25"/>
                <a:gd name="T34" fmla="*/ 31 w 56"/>
                <a:gd name="T35" fmla="*/ 0 h 25"/>
                <a:gd name="T36" fmla="*/ 30 w 56"/>
                <a:gd name="T37" fmla="*/ 2 h 25"/>
                <a:gd name="T38" fmla="*/ 26 w 56"/>
                <a:gd name="T39" fmla="*/ 2 h 25"/>
                <a:gd name="T40" fmla="*/ 24 w 56"/>
                <a:gd name="T41" fmla="*/ 4 h 25"/>
                <a:gd name="T42" fmla="*/ 23 w 56"/>
                <a:gd name="T43" fmla="*/ 6 h 25"/>
                <a:gd name="T44" fmla="*/ 22 w 56"/>
                <a:gd name="T45" fmla="*/ 7 h 25"/>
                <a:gd name="T46" fmla="*/ 21 w 56"/>
                <a:gd name="T47" fmla="*/ 5 h 25"/>
                <a:gd name="T48" fmla="*/ 20 w 56"/>
                <a:gd name="T49" fmla="*/ 3 h 25"/>
                <a:gd name="T50" fmla="*/ 19 w 56"/>
                <a:gd name="T51" fmla="*/ 2 h 25"/>
                <a:gd name="T52" fmla="*/ 16 w 56"/>
                <a:gd name="T53" fmla="*/ 2 h 25"/>
                <a:gd name="T54" fmla="*/ 15 w 56"/>
                <a:gd name="T55" fmla="*/ 2 h 25"/>
                <a:gd name="T56" fmla="*/ 12 w 56"/>
                <a:gd name="T57" fmla="*/ 3 h 25"/>
                <a:gd name="T58" fmla="*/ 1 w 56"/>
                <a:gd name="T59" fmla="*/ 5 h 25"/>
                <a:gd name="T60" fmla="*/ 0 w 56"/>
                <a:gd name="T61" fmla="*/ 6 h 25"/>
                <a:gd name="T62" fmla="*/ 0 w 56"/>
                <a:gd name="T63" fmla="*/ 25 h 25"/>
                <a:gd name="T64" fmla="*/ 56 w 56"/>
                <a:gd name="T6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25">
                  <a:moveTo>
                    <a:pt x="56" y="25"/>
                  </a:moveTo>
                  <a:lnTo>
                    <a:pt x="56" y="24"/>
                  </a:lnTo>
                  <a:lnTo>
                    <a:pt x="54" y="23"/>
                  </a:lnTo>
                  <a:lnTo>
                    <a:pt x="52" y="22"/>
                  </a:lnTo>
                  <a:lnTo>
                    <a:pt x="51" y="20"/>
                  </a:lnTo>
                  <a:lnTo>
                    <a:pt x="49" y="19"/>
                  </a:lnTo>
                  <a:lnTo>
                    <a:pt x="46" y="18"/>
                  </a:lnTo>
                  <a:lnTo>
                    <a:pt x="42" y="14"/>
                  </a:lnTo>
                  <a:lnTo>
                    <a:pt x="40" y="11"/>
                  </a:lnTo>
                  <a:lnTo>
                    <a:pt x="39" y="8"/>
                  </a:lnTo>
                  <a:lnTo>
                    <a:pt x="39" y="7"/>
                  </a:lnTo>
                  <a:lnTo>
                    <a:pt x="37" y="6"/>
                  </a:lnTo>
                  <a:lnTo>
                    <a:pt x="36" y="2"/>
                  </a:lnTo>
                  <a:lnTo>
                    <a:pt x="35" y="1"/>
                  </a:lnTo>
                  <a:lnTo>
                    <a:pt x="35" y="0"/>
                  </a:lnTo>
                  <a:lnTo>
                    <a:pt x="34" y="0"/>
                  </a:lnTo>
                  <a:lnTo>
                    <a:pt x="32" y="0"/>
                  </a:lnTo>
                  <a:lnTo>
                    <a:pt x="31" y="0"/>
                  </a:lnTo>
                  <a:lnTo>
                    <a:pt x="30" y="2"/>
                  </a:lnTo>
                  <a:lnTo>
                    <a:pt x="26" y="2"/>
                  </a:lnTo>
                  <a:lnTo>
                    <a:pt x="24" y="4"/>
                  </a:lnTo>
                  <a:lnTo>
                    <a:pt x="23" y="6"/>
                  </a:lnTo>
                  <a:lnTo>
                    <a:pt x="22" y="7"/>
                  </a:lnTo>
                  <a:lnTo>
                    <a:pt x="21" y="5"/>
                  </a:lnTo>
                  <a:lnTo>
                    <a:pt x="20" y="3"/>
                  </a:lnTo>
                  <a:lnTo>
                    <a:pt x="19" y="2"/>
                  </a:lnTo>
                  <a:lnTo>
                    <a:pt x="16" y="2"/>
                  </a:lnTo>
                  <a:lnTo>
                    <a:pt x="15" y="2"/>
                  </a:lnTo>
                  <a:lnTo>
                    <a:pt x="12" y="3"/>
                  </a:lnTo>
                  <a:lnTo>
                    <a:pt x="1" y="5"/>
                  </a:lnTo>
                  <a:lnTo>
                    <a:pt x="0" y="6"/>
                  </a:lnTo>
                  <a:lnTo>
                    <a:pt x="0" y="25"/>
                  </a:lnTo>
                  <a:lnTo>
                    <a:pt x="56" y="2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1" name="Freeform 307"/>
            <p:cNvSpPr>
              <a:spLocks/>
            </p:cNvSpPr>
            <p:nvPr/>
          </p:nvSpPr>
          <p:spPr bwMode="auto">
            <a:xfrm>
              <a:off x="2867026" y="3357563"/>
              <a:ext cx="282575" cy="276225"/>
            </a:xfrm>
            <a:custGeom>
              <a:avLst/>
              <a:gdLst>
                <a:gd name="T0" fmla="*/ 176 w 178"/>
                <a:gd name="T1" fmla="*/ 4 h 174"/>
                <a:gd name="T2" fmla="*/ 158 w 178"/>
                <a:gd name="T3" fmla="*/ 8 h 174"/>
                <a:gd name="T4" fmla="*/ 152 w 178"/>
                <a:gd name="T5" fmla="*/ 10 h 174"/>
                <a:gd name="T6" fmla="*/ 146 w 178"/>
                <a:gd name="T7" fmla="*/ 13 h 174"/>
                <a:gd name="T8" fmla="*/ 139 w 178"/>
                <a:gd name="T9" fmla="*/ 14 h 174"/>
                <a:gd name="T10" fmla="*/ 130 w 178"/>
                <a:gd name="T11" fmla="*/ 19 h 174"/>
                <a:gd name="T12" fmla="*/ 122 w 178"/>
                <a:gd name="T13" fmla="*/ 17 h 174"/>
                <a:gd name="T14" fmla="*/ 118 w 178"/>
                <a:gd name="T15" fmla="*/ 22 h 174"/>
                <a:gd name="T16" fmla="*/ 120 w 178"/>
                <a:gd name="T17" fmla="*/ 25 h 174"/>
                <a:gd name="T18" fmla="*/ 127 w 178"/>
                <a:gd name="T19" fmla="*/ 30 h 174"/>
                <a:gd name="T20" fmla="*/ 120 w 178"/>
                <a:gd name="T21" fmla="*/ 31 h 174"/>
                <a:gd name="T22" fmla="*/ 118 w 178"/>
                <a:gd name="T23" fmla="*/ 38 h 174"/>
                <a:gd name="T24" fmla="*/ 110 w 178"/>
                <a:gd name="T25" fmla="*/ 45 h 174"/>
                <a:gd name="T26" fmla="*/ 116 w 178"/>
                <a:gd name="T27" fmla="*/ 50 h 174"/>
                <a:gd name="T28" fmla="*/ 123 w 178"/>
                <a:gd name="T29" fmla="*/ 54 h 174"/>
                <a:gd name="T30" fmla="*/ 112 w 178"/>
                <a:gd name="T31" fmla="*/ 62 h 174"/>
                <a:gd name="T32" fmla="*/ 105 w 178"/>
                <a:gd name="T33" fmla="*/ 64 h 174"/>
                <a:gd name="T34" fmla="*/ 98 w 178"/>
                <a:gd name="T35" fmla="*/ 60 h 174"/>
                <a:gd name="T36" fmla="*/ 91 w 178"/>
                <a:gd name="T37" fmla="*/ 58 h 174"/>
                <a:gd name="T38" fmla="*/ 82 w 178"/>
                <a:gd name="T39" fmla="*/ 57 h 174"/>
                <a:gd name="T40" fmla="*/ 78 w 178"/>
                <a:gd name="T41" fmla="*/ 60 h 174"/>
                <a:gd name="T42" fmla="*/ 68 w 178"/>
                <a:gd name="T43" fmla="*/ 59 h 174"/>
                <a:gd name="T44" fmla="*/ 66 w 178"/>
                <a:gd name="T45" fmla="*/ 60 h 174"/>
                <a:gd name="T46" fmla="*/ 64 w 178"/>
                <a:gd name="T47" fmla="*/ 60 h 174"/>
                <a:gd name="T48" fmla="*/ 56 w 178"/>
                <a:gd name="T49" fmla="*/ 51 h 174"/>
                <a:gd name="T50" fmla="*/ 48 w 178"/>
                <a:gd name="T51" fmla="*/ 51 h 174"/>
                <a:gd name="T52" fmla="*/ 42 w 178"/>
                <a:gd name="T53" fmla="*/ 49 h 174"/>
                <a:gd name="T54" fmla="*/ 38 w 178"/>
                <a:gd name="T55" fmla="*/ 48 h 174"/>
                <a:gd name="T56" fmla="*/ 30 w 178"/>
                <a:gd name="T57" fmla="*/ 53 h 174"/>
                <a:gd name="T58" fmla="*/ 24 w 178"/>
                <a:gd name="T59" fmla="*/ 56 h 174"/>
                <a:gd name="T60" fmla="*/ 18 w 178"/>
                <a:gd name="T61" fmla="*/ 62 h 174"/>
                <a:gd name="T62" fmla="*/ 18 w 178"/>
                <a:gd name="T63" fmla="*/ 70 h 174"/>
                <a:gd name="T64" fmla="*/ 8 w 178"/>
                <a:gd name="T65" fmla="*/ 64 h 174"/>
                <a:gd name="T66" fmla="*/ 5 w 178"/>
                <a:gd name="T67" fmla="*/ 70 h 174"/>
                <a:gd name="T68" fmla="*/ 1 w 178"/>
                <a:gd name="T69" fmla="*/ 84 h 174"/>
                <a:gd name="T70" fmla="*/ 4 w 178"/>
                <a:gd name="T71" fmla="*/ 96 h 174"/>
                <a:gd name="T72" fmla="*/ 12 w 178"/>
                <a:gd name="T73" fmla="*/ 98 h 174"/>
                <a:gd name="T74" fmla="*/ 17 w 178"/>
                <a:gd name="T75" fmla="*/ 110 h 174"/>
                <a:gd name="T76" fmla="*/ 12 w 178"/>
                <a:gd name="T77" fmla="*/ 114 h 174"/>
                <a:gd name="T78" fmla="*/ 20 w 178"/>
                <a:gd name="T79" fmla="*/ 114 h 174"/>
                <a:gd name="T80" fmla="*/ 36 w 178"/>
                <a:gd name="T81" fmla="*/ 104 h 174"/>
                <a:gd name="T82" fmla="*/ 44 w 178"/>
                <a:gd name="T83" fmla="*/ 106 h 174"/>
                <a:gd name="T84" fmla="*/ 54 w 178"/>
                <a:gd name="T85" fmla="*/ 109 h 174"/>
                <a:gd name="T86" fmla="*/ 58 w 178"/>
                <a:gd name="T87" fmla="*/ 118 h 174"/>
                <a:gd name="T88" fmla="*/ 67 w 178"/>
                <a:gd name="T89" fmla="*/ 126 h 174"/>
                <a:gd name="T90" fmla="*/ 61 w 178"/>
                <a:gd name="T91" fmla="*/ 128 h 174"/>
                <a:gd name="T92" fmla="*/ 50 w 178"/>
                <a:gd name="T93" fmla="*/ 128 h 174"/>
                <a:gd name="T94" fmla="*/ 40 w 178"/>
                <a:gd name="T95" fmla="*/ 129 h 174"/>
                <a:gd name="T96" fmla="*/ 40 w 178"/>
                <a:gd name="T97" fmla="*/ 136 h 174"/>
                <a:gd name="T98" fmla="*/ 29 w 178"/>
                <a:gd name="T99" fmla="*/ 136 h 174"/>
                <a:gd name="T100" fmla="*/ 38 w 178"/>
                <a:gd name="T101" fmla="*/ 152 h 174"/>
                <a:gd name="T102" fmla="*/ 49 w 178"/>
                <a:gd name="T103" fmla="*/ 156 h 174"/>
                <a:gd name="T104" fmla="*/ 59 w 178"/>
                <a:gd name="T105" fmla="*/ 160 h 174"/>
                <a:gd name="T106" fmla="*/ 66 w 178"/>
                <a:gd name="T107" fmla="*/ 164 h 174"/>
                <a:gd name="T108" fmla="*/ 74 w 178"/>
                <a:gd name="T109" fmla="*/ 173 h 174"/>
                <a:gd name="T110" fmla="*/ 108 w 178"/>
                <a:gd name="T111" fmla="*/ 130 h 174"/>
                <a:gd name="T112" fmla="*/ 148 w 178"/>
                <a:gd name="T113" fmla="*/ 146 h 174"/>
                <a:gd name="T114" fmla="*/ 158 w 178"/>
                <a:gd name="T115" fmla="*/ 154 h 174"/>
                <a:gd name="T116" fmla="*/ 164 w 178"/>
                <a:gd name="T117" fmla="*/ 166 h 174"/>
                <a:gd name="T118" fmla="*/ 178 w 178"/>
                <a:gd name="T11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74">
                  <a:moveTo>
                    <a:pt x="178" y="0"/>
                  </a:moveTo>
                  <a:lnTo>
                    <a:pt x="178" y="1"/>
                  </a:lnTo>
                  <a:lnTo>
                    <a:pt x="176" y="0"/>
                  </a:lnTo>
                  <a:lnTo>
                    <a:pt x="176" y="2"/>
                  </a:lnTo>
                  <a:lnTo>
                    <a:pt x="177" y="3"/>
                  </a:lnTo>
                  <a:lnTo>
                    <a:pt x="176" y="4"/>
                  </a:lnTo>
                  <a:lnTo>
                    <a:pt x="175" y="4"/>
                  </a:lnTo>
                  <a:lnTo>
                    <a:pt x="174" y="4"/>
                  </a:lnTo>
                  <a:lnTo>
                    <a:pt x="172" y="5"/>
                  </a:lnTo>
                  <a:lnTo>
                    <a:pt x="168" y="6"/>
                  </a:lnTo>
                  <a:lnTo>
                    <a:pt x="164" y="7"/>
                  </a:lnTo>
                  <a:lnTo>
                    <a:pt x="158" y="8"/>
                  </a:lnTo>
                  <a:lnTo>
                    <a:pt x="158" y="8"/>
                  </a:lnTo>
                  <a:lnTo>
                    <a:pt x="156" y="9"/>
                  </a:lnTo>
                  <a:lnTo>
                    <a:pt x="154" y="8"/>
                  </a:lnTo>
                  <a:lnTo>
                    <a:pt x="153" y="8"/>
                  </a:lnTo>
                  <a:lnTo>
                    <a:pt x="152" y="9"/>
                  </a:lnTo>
                  <a:lnTo>
                    <a:pt x="152" y="10"/>
                  </a:lnTo>
                  <a:lnTo>
                    <a:pt x="152" y="12"/>
                  </a:lnTo>
                  <a:lnTo>
                    <a:pt x="151" y="12"/>
                  </a:lnTo>
                  <a:lnTo>
                    <a:pt x="150" y="12"/>
                  </a:lnTo>
                  <a:lnTo>
                    <a:pt x="148" y="12"/>
                  </a:lnTo>
                  <a:lnTo>
                    <a:pt x="147" y="12"/>
                  </a:lnTo>
                  <a:lnTo>
                    <a:pt x="146" y="13"/>
                  </a:lnTo>
                  <a:lnTo>
                    <a:pt x="145" y="14"/>
                  </a:lnTo>
                  <a:lnTo>
                    <a:pt x="143" y="14"/>
                  </a:lnTo>
                  <a:lnTo>
                    <a:pt x="142" y="15"/>
                  </a:lnTo>
                  <a:lnTo>
                    <a:pt x="141" y="15"/>
                  </a:lnTo>
                  <a:lnTo>
                    <a:pt x="140" y="14"/>
                  </a:lnTo>
                  <a:lnTo>
                    <a:pt x="139" y="14"/>
                  </a:lnTo>
                  <a:lnTo>
                    <a:pt x="137" y="16"/>
                  </a:lnTo>
                  <a:lnTo>
                    <a:pt x="136" y="16"/>
                  </a:lnTo>
                  <a:lnTo>
                    <a:pt x="135" y="16"/>
                  </a:lnTo>
                  <a:lnTo>
                    <a:pt x="132" y="16"/>
                  </a:lnTo>
                  <a:lnTo>
                    <a:pt x="132" y="17"/>
                  </a:lnTo>
                  <a:lnTo>
                    <a:pt x="130" y="19"/>
                  </a:lnTo>
                  <a:lnTo>
                    <a:pt x="129" y="18"/>
                  </a:lnTo>
                  <a:lnTo>
                    <a:pt x="126" y="18"/>
                  </a:lnTo>
                  <a:lnTo>
                    <a:pt x="124" y="18"/>
                  </a:lnTo>
                  <a:lnTo>
                    <a:pt x="123" y="18"/>
                  </a:lnTo>
                  <a:lnTo>
                    <a:pt x="122" y="18"/>
                  </a:lnTo>
                  <a:lnTo>
                    <a:pt x="122" y="17"/>
                  </a:lnTo>
                  <a:lnTo>
                    <a:pt x="120" y="17"/>
                  </a:lnTo>
                  <a:lnTo>
                    <a:pt x="120" y="18"/>
                  </a:lnTo>
                  <a:lnTo>
                    <a:pt x="117" y="18"/>
                  </a:lnTo>
                  <a:lnTo>
                    <a:pt x="119" y="20"/>
                  </a:lnTo>
                  <a:lnTo>
                    <a:pt x="118" y="21"/>
                  </a:lnTo>
                  <a:lnTo>
                    <a:pt x="118" y="22"/>
                  </a:lnTo>
                  <a:lnTo>
                    <a:pt x="118" y="23"/>
                  </a:lnTo>
                  <a:lnTo>
                    <a:pt x="120" y="23"/>
                  </a:lnTo>
                  <a:lnTo>
                    <a:pt x="121" y="22"/>
                  </a:lnTo>
                  <a:lnTo>
                    <a:pt x="122" y="24"/>
                  </a:lnTo>
                  <a:lnTo>
                    <a:pt x="121" y="24"/>
                  </a:lnTo>
                  <a:lnTo>
                    <a:pt x="120" y="25"/>
                  </a:lnTo>
                  <a:lnTo>
                    <a:pt x="119" y="25"/>
                  </a:lnTo>
                  <a:lnTo>
                    <a:pt x="119" y="26"/>
                  </a:lnTo>
                  <a:lnTo>
                    <a:pt x="120" y="27"/>
                  </a:lnTo>
                  <a:lnTo>
                    <a:pt x="124" y="28"/>
                  </a:lnTo>
                  <a:lnTo>
                    <a:pt x="126" y="29"/>
                  </a:lnTo>
                  <a:lnTo>
                    <a:pt x="127" y="30"/>
                  </a:lnTo>
                  <a:lnTo>
                    <a:pt x="126" y="31"/>
                  </a:lnTo>
                  <a:lnTo>
                    <a:pt x="125" y="32"/>
                  </a:lnTo>
                  <a:lnTo>
                    <a:pt x="123" y="32"/>
                  </a:lnTo>
                  <a:lnTo>
                    <a:pt x="122" y="31"/>
                  </a:lnTo>
                  <a:lnTo>
                    <a:pt x="120" y="32"/>
                  </a:lnTo>
                  <a:lnTo>
                    <a:pt x="120" y="31"/>
                  </a:lnTo>
                  <a:lnTo>
                    <a:pt x="118" y="31"/>
                  </a:lnTo>
                  <a:lnTo>
                    <a:pt x="117" y="32"/>
                  </a:lnTo>
                  <a:lnTo>
                    <a:pt x="117" y="33"/>
                  </a:lnTo>
                  <a:lnTo>
                    <a:pt x="116" y="34"/>
                  </a:lnTo>
                  <a:lnTo>
                    <a:pt x="115" y="34"/>
                  </a:lnTo>
                  <a:lnTo>
                    <a:pt x="118" y="38"/>
                  </a:lnTo>
                  <a:lnTo>
                    <a:pt x="118" y="40"/>
                  </a:lnTo>
                  <a:lnTo>
                    <a:pt x="117" y="41"/>
                  </a:lnTo>
                  <a:lnTo>
                    <a:pt x="115" y="42"/>
                  </a:lnTo>
                  <a:lnTo>
                    <a:pt x="112" y="43"/>
                  </a:lnTo>
                  <a:lnTo>
                    <a:pt x="110" y="44"/>
                  </a:lnTo>
                  <a:lnTo>
                    <a:pt x="110" y="45"/>
                  </a:lnTo>
                  <a:lnTo>
                    <a:pt x="110" y="46"/>
                  </a:lnTo>
                  <a:lnTo>
                    <a:pt x="112" y="46"/>
                  </a:lnTo>
                  <a:lnTo>
                    <a:pt x="112" y="48"/>
                  </a:lnTo>
                  <a:lnTo>
                    <a:pt x="112" y="49"/>
                  </a:lnTo>
                  <a:lnTo>
                    <a:pt x="114" y="49"/>
                  </a:lnTo>
                  <a:lnTo>
                    <a:pt x="116" y="50"/>
                  </a:lnTo>
                  <a:lnTo>
                    <a:pt x="116" y="50"/>
                  </a:lnTo>
                  <a:lnTo>
                    <a:pt x="118" y="52"/>
                  </a:lnTo>
                  <a:lnTo>
                    <a:pt x="120" y="52"/>
                  </a:lnTo>
                  <a:lnTo>
                    <a:pt x="122" y="52"/>
                  </a:lnTo>
                  <a:lnTo>
                    <a:pt x="122" y="52"/>
                  </a:lnTo>
                  <a:lnTo>
                    <a:pt x="123" y="54"/>
                  </a:lnTo>
                  <a:lnTo>
                    <a:pt x="122" y="54"/>
                  </a:lnTo>
                  <a:lnTo>
                    <a:pt x="120" y="60"/>
                  </a:lnTo>
                  <a:lnTo>
                    <a:pt x="118" y="61"/>
                  </a:lnTo>
                  <a:lnTo>
                    <a:pt x="117" y="62"/>
                  </a:lnTo>
                  <a:lnTo>
                    <a:pt x="115" y="62"/>
                  </a:lnTo>
                  <a:lnTo>
                    <a:pt x="112" y="62"/>
                  </a:lnTo>
                  <a:lnTo>
                    <a:pt x="111" y="60"/>
                  </a:lnTo>
                  <a:lnTo>
                    <a:pt x="110" y="60"/>
                  </a:lnTo>
                  <a:lnTo>
                    <a:pt x="109" y="61"/>
                  </a:lnTo>
                  <a:lnTo>
                    <a:pt x="108" y="63"/>
                  </a:lnTo>
                  <a:lnTo>
                    <a:pt x="107" y="64"/>
                  </a:lnTo>
                  <a:lnTo>
                    <a:pt x="105" y="64"/>
                  </a:lnTo>
                  <a:lnTo>
                    <a:pt x="104" y="62"/>
                  </a:lnTo>
                  <a:lnTo>
                    <a:pt x="104" y="62"/>
                  </a:lnTo>
                  <a:lnTo>
                    <a:pt x="102" y="62"/>
                  </a:lnTo>
                  <a:lnTo>
                    <a:pt x="100" y="62"/>
                  </a:lnTo>
                  <a:lnTo>
                    <a:pt x="99" y="61"/>
                  </a:lnTo>
                  <a:lnTo>
                    <a:pt x="98" y="60"/>
                  </a:lnTo>
                  <a:lnTo>
                    <a:pt x="98" y="58"/>
                  </a:lnTo>
                  <a:lnTo>
                    <a:pt x="97" y="57"/>
                  </a:lnTo>
                  <a:lnTo>
                    <a:pt x="95" y="56"/>
                  </a:lnTo>
                  <a:lnTo>
                    <a:pt x="94" y="56"/>
                  </a:lnTo>
                  <a:lnTo>
                    <a:pt x="92" y="56"/>
                  </a:lnTo>
                  <a:lnTo>
                    <a:pt x="91" y="58"/>
                  </a:lnTo>
                  <a:lnTo>
                    <a:pt x="89" y="59"/>
                  </a:lnTo>
                  <a:lnTo>
                    <a:pt x="87" y="57"/>
                  </a:lnTo>
                  <a:lnTo>
                    <a:pt x="86" y="56"/>
                  </a:lnTo>
                  <a:lnTo>
                    <a:pt x="85" y="57"/>
                  </a:lnTo>
                  <a:lnTo>
                    <a:pt x="84" y="57"/>
                  </a:lnTo>
                  <a:lnTo>
                    <a:pt x="82" y="57"/>
                  </a:lnTo>
                  <a:lnTo>
                    <a:pt x="82" y="58"/>
                  </a:lnTo>
                  <a:lnTo>
                    <a:pt x="82" y="58"/>
                  </a:lnTo>
                  <a:lnTo>
                    <a:pt x="80" y="58"/>
                  </a:lnTo>
                  <a:lnTo>
                    <a:pt x="79" y="59"/>
                  </a:lnTo>
                  <a:lnTo>
                    <a:pt x="78" y="60"/>
                  </a:lnTo>
                  <a:lnTo>
                    <a:pt x="78" y="60"/>
                  </a:lnTo>
                  <a:lnTo>
                    <a:pt x="76" y="63"/>
                  </a:lnTo>
                  <a:lnTo>
                    <a:pt x="74" y="63"/>
                  </a:lnTo>
                  <a:lnTo>
                    <a:pt x="72" y="62"/>
                  </a:lnTo>
                  <a:lnTo>
                    <a:pt x="70" y="61"/>
                  </a:lnTo>
                  <a:lnTo>
                    <a:pt x="69" y="60"/>
                  </a:lnTo>
                  <a:lnTo>
                    <a:pt x="68" y="59"/>
                  </a:lnTo>
                  <a:lnTo>
                    <a:pt x="68" y="58"/>
                  </a:lnTo>
                  <a:lnTo>
                    <a:pt x="67" y="57"/>
                  </a:lnTo>
                  <a:lnTo>
                    <a:pt x="66" y="57"/>
                  </a:lnTo>
                  <a:lnTo>
                    <a:pt x="65" y="58"/>
                  </a:lnTo>
                  <a:lnTo>
                    <a:pt x="66" y="59"/>
                  </a:lnTo>
                  <a:lnTo>
                    <a:pt x="66" y="60"/>
                  </a:lnTo>
                  <a:lnTo>
                    <a:pt x="66" y="62"/>
                  </a:lnTo>
                  <a:lnTo>
                    <a:pt x="66" y="63"/>
                  </a:lnTo>
                  <a:lnTo>
                    <a:pt x="65" y="63"/>
                  </a:lnTo>
                  <a:lnTo>
                    <a:pt x="64" y="62"/>
                  </a:lnTo>
                  <a:lnTo>
                    <a:pt x="64" y="61"/>
                  </a:lnTo>
                  <a:lnTo>
                    <a:pt x="64" y="60"/>
                  </a:lnTo>
                  <a:lnTo>
                    <a:pt x="62" y="58"/>
                  </a:lnTo>
                  <a:lnTo>
                    <a:pt x="62" y="57"/>
                  </a:lnTo>
                  <a:lnTo>
                    <a:pt x="61" y="56"/>
                  </a:lnTo>
                  <a:lnTo>
                    <a:pt x="58" y="54"/>
                  </a:lnTo>
                  <a:lnTo>
                    <a:pt x="57" y="52"/>
                  </a:lnTo>
                  <a:lnTo>
                    <a:pt x="56" y="51"/>
                  </a:lnTo>
                  <a:lnTo>
                    <a:pt x="56" y="50"/>
                  </a:lnTo>
                  <a:lnTo>
                    <a:pt x="54" y="50"/>
                  </a:lnTo>
                  <a:lnTo>
                    <a:pt x="52" y="51"/>
                  </a:lnTo>
                  <a:lnTo>
                    <a:pt x="51" y="50"/>
                  </a:lnTo>
                  <a:lnTo>
                    <a:pt x="50" y="50"/>
                  </a:lnTo>
                  <a:lnTo>
                    <a:pt x="48" y="51"/>
                  </a:lnTo>
                  <a:lnTo>
                    <a:pt x="48" y="50"/>
                  </a:lnTo>
                  <a:lnTo>
                    <a:pt x="47" y="48"/>
                  </a:lnTo>
                  <a:lnTo>
                    <a:pt x="46" y="48"/>
                  </a:lnTo>
                  <a:lnTo>
                    <a:pt x="44" y="48"/>
                  </a:lnTo>
                  <a:lnTo>
                    <a:pt x="44" y="48"/>
                  </a:lnTo>
                  <a:lnTo>
                    <a:pt x="42" y="49"/>
                  </a:lnTo>
                  <a:lnTo>
                    <a:pt x="42" y="50"/>
                  </a:lnTo>
                  <a:lnTo>
                    <a:pt x="42" y="51"/>
                  </a:lnTo>
                  <a:lnTo>
                    <a:pt x="41" y="50"/>
                  </a:lnTo>
                  <a:lnTo>
                    <a:pt x="38" y="51"/>
                  </a:lnTo>
                  <a:lnTo>
                    <a:pt x="38" y="50"/>
                  </a:lnTo>
                  <a:lnTo>
                    <a:pt x="38" y="48"/>
                  </a:lnTo>
                  <a:lnTo>
                    <a:pt x="36" y="48"/>
                  </a:lnTo>
                  <a:lnTo>
                    <a:pt x="33" y="49"/>
                  </a:lnTo>
                  <a:lnTo>
                    <a:pt x="32" y="50"/>
                  </a:lnTo>
                  <a:lnTo>
                    <a:pt x="32" y="51"/>
                  </a:lnTo>
                  <a:lnTo>
                    <a:pt x="31" y="52"/>
                  </a:lnTo>
                  <a:lnTo>
                    <a:pt x="30" y="53"/>
                  </a:lnTo>
                  <a:lnTo>
                    <a:pt x="29" y="54"/>
                  </a:lnTo>
                  <a:lnTo>
                    <a:pt x="28" y="54"/>
                  </a:lnTo>
                  <a:lnTo>
                    <a:pt x="27" y="54"/>
                  </a:lnTo>
                  <a:lnTo>
                    <a:pt x="26" y="56"/>
                  </a:lnTo>
                  <a:lnTo>
                    <a:pt x="25" y="56"/>
                  </a:lnTo>
                  <a:lnTo>
                    <a:pt x="24" y="56"/>
                  </a:lnTo>
                  <a:lnTo>
                    <a:pt x="23" y="56"/>
                  </a:lnTo>
                  <a:lnTo>
                    <a:pt x="23" y="58"/>
                  </a:lnTo>
                  <a:lnTo>
                    <a:pt x="23" y="58"/>
                  </a:lnTo>
                  <a:lnTo>
                    <a:pt x="22" y="60"/>
                  </a:lnTo>
                  <a:lnTo>
                    <a:pt x="21" y="60"/>
                  </a:lnTo>
                  <a:lnTo>
                    <a:pt x="18" y="62"/>
                  </a:lnTo>
                  <a:lnTo>
                    <a:pt x="17" y="62"/>
                  </a:lnTo>
                  <a:lnTo>
                    <a:pt x="16" y="62"/>
                  </a:lnTo>
                  <a:lnTo>
                    <a:pt x="17" y="64"/>
                  </a:lnTo>
                  <a:lnTo>
                    <a:pt x="18" y="68"/>
                  </a:lnTo>
                  <a:lnTo>
                    <a:pt x="18" y="69"/>
                  </a:lnTo>
                  <a:lnTo>
                    <a:pt x="18" y="70"/>
                  </a:lnTo>
                  <a:lnTo>
                    <a:pt x="14" y="73"/>
                  </a:lnTo>
                  <a:lnTo>
                    <a:pt x="14" y="73"/>
                  </a:lnTo>
                  <a:lnTo>
                    <a:pt x="11" y="67"/>
                  </a:lnTo>
                  <a:lnTo>
                    <a:pt x="9" y="66"/>
                  </a:lnTo>
                  <a:lnTo>
                    <a:pt x="8" y="64"/>
                  </a:lnTo>
                  <a:lnTo>
                    <a:pt x="8" y="64"/>
                  </a:lnTo>
                  <a:lnTo>
                    <a:pt x="6" y="65"/>
                  </a:lnTo>
                  <a:lnTo>
                    <a:pt x="6" y="66"/>
                  </a:lnTo>
                  <a:lnTo>
                    <a:pt x="6" y="67"/>
                  </a:lnTo>
                  <a:lnTo>
                    <a:pt x="6" y="68"/>
                  </a:lnTo>
                  <a:lnTo>
                    <a:pt x="6" y="70"/>
                  </a:lnTo>
                  <a:lnTo>
                    <a:pt x="5" y="70"/>
                  </a:lnTo>
                  <a:lnTo>
                    <a:pt x="3" y="72"/>
                  </a:lnTo>
                  <a:lnTo>
                    <a:pt x="2" y="78"/>
                  </a:lnTo>
                  <a:lnTo>
                    <a:pt x="4" y="80"/>
                  </a:lnTo>
                  <a:lnTo>
                    <a:pt x="4" y="81"/>
                  </a:lnTo>
                  <a:lnTo>
                    <a:pt x="3" y="82"/>
                  </a:lnTo>
                  <a:lnTo>
                    <a:pt x="1" y="84"/>
                  </a:lnTo>
                  <a:lnTo>
                    <a:pt x="0" y="90"/>
                  </a:lnTo>
                  <a:lnTo>
                    <a:pt x="4" y="92"/>
                  </a:lnTo>
                  <a:lnTo>
                    <a:pt x="4" y="92"/>
                  </a:lnTo>
                  <a:lnTo>
                    <a:pt x="4" y="94"/>
                  </a:lnTo>
                  <a:lnTo>
                    <a:pt x="4" y="94"/>
                  </a:lnTo>
                  <a:lnTo>
                    <a:pt x="4" y="96"/>
                  </a:lnTo>
                  <a:lnTo>
                    <a:pt x="4" y="97"/>
                  </a:lnTo>
                  <a:lnTo>
                    <a:pt x="6" y="99"/>
                  </a:lnTo>
                  <a:lnTo>
                    <a:pt x="6" y="97"/>
                  </a:lnTo>
                  <a:lnTo>
                    <a:pt x="8" y="98"/>
                  </a:lnTo>
                  <a:lnTo>
                    <a:pt x="11" y="98"/>
                  </a:lnTo>
                  <a:lnTo>
                    <a:pt x="12" y="98"/>
                  </a:lnTo>
                  <a:lnTo>
                    <a:pt x="13" y="98"/>
                  </a:lnTo>
                  <a:lnTo>
                    <a:pt x="14" y="100"/>
                  </a:lnTo>
                  <a:lnTo>
                    <a:pt x="14" y="100"/>
                  </a:lnTo>
                  <a:lnTo>
                    <a:pt x="15" y="102"/>
                  </a:lnTo>
                  <a:lnTo>
                    <a:pt x="16" y="102"/>
                  </a:lnTo>
                  <a:lnTo>
                    <a:pt x="17" y="110"/>
                  </a:lnTo>
                  <a:lnTo>
                    <a:pt x="15" y="111"/>
                  </a:lnTo>
                  <a:lnTo>
                    <a:pt x="14" y="110"/>
                  </a:lnTo>
                  <a:lnTo>
                    <a:pt x="13" y="110"/>
                  </a:lnTo>
                  <a:lnTo>
                    <a:pt x="13" y="112"/>
                  </a:lnTo>
                  <a:lnTo>
                    <a:pt x="12" y="112"/>
                  </a:lnTo>
                  <a:lnTo>
                    <a:pt x="12" y="114"/>
                  </a:lnTo>
                  <a:lnTo>
                    <a:pt x="13" y="114"/>
                  </a:lnTo>
                  <a:lnTo>
                    <a:pt x="14" y="114"/>
                  </a:lnTo>
                  <a:lnTo>
                    <a:pt x="16" y="114"/>
                  </a:lnTo>
                  <a:lnTo>
                    <a:pt x="16" y="115"/>
                  </a:lnTo>
                  <a:lnTo>
                    <a:pt x="17" y="116"/>
                  </a:lnTo>
                  <a:lnTo>
                    <a:pt x="20" y="114"/>
                  </a:lnTo>
                  <a:lnTo>
                    <a:pt x="16" y="112"/>
                  </a:lnTo>
                  <a:lnTo>
                    <a:pt x="20" y="112"/>
                  </a:lnTo>
                  <a:lnTo>
                    <a:pt x="24" y="111"/>
                  </a:lnTo>
                  <a:lnTo>
                    <a:pt x="27" y="110"/>
                  </a:lnTo>
                  <a:lnTo>
                    <a:pt x="30" y="110"/>
                  </a:lnTo>
                  <a:lnTo>
                    <a:pt x="36" y="104"/>
                  </a:lnTo>
                  <a:lnTo>
                    <a:pt x="38" y="104"/>
                  </a:lnTo>
                  <a:lnTo>
                    <a:pt x="40" y="105"/>
                  </a:lnTo>
                  <a:lnTo>
                    <a:pt x="40" y="106"/>
                  </a:lnTo>
                  <a:lnTo>
                    <a:pt x="42" y="106"/>
                  </a:lnTo>
                  <a:lnTo>
                    <a:pt x="43" y="107"/>
                  </a:lnTo>
                  <a:lnTo>
                    <a:pt x="44" y="106"/>
                  </a:lnTo>
                  <a:lnTo>
                    <a:pt x="46" y="106"/>
                  </a:lnTo>
                  <a:lnTo>
                    <a:pt x="48" y="105"/>
                  </a:lnTo>
                  <a:lnTo>
                    <a:pt x="50" y="106"/>
                  </a:lnTo>
                  <a:lnTo>
                    <a:pt x="50" y="106"/>
                  </a:lnTo>
                  <a:lnTo>
                    <a:pt x="51" y="106"/>
                  </a:lnTo>
                  <a:lnTo>
                    <a:pt x="54" y="109"/>
                  </a:lnTo>
                  <a:lnTo>
                    <a:pt x="54" y="111"/>
                  </a:lnTo>
                  <a:lnTo>
                    <a:pt x="55" y="111"/>
                  </a:lnTo>
                  <a:lnTo>
                    <a:pt x="56" y="113"/>
                  </a:lnTo>
                  <a:lnTo>
                    <a:pt x="56" y="112"/>
                  </a:lnTo>
                  <a:lnTo>
                    <a:pt x="58" y="114"/>
                  </a:lnTo>
                  <a:lnTo>
                    <a:pt x="58" y="118"/>
                  </a:lnTo>
                  <a:lnTo>
                    <a:pt x="60" y="120"/>
                  </a:lnTo>
                  <a:lnTo>
                    <a:pt x="62" y="120"/>
                  </a:lnTo>
                  <a:lnTo>
                    <a:pt x="62" y="122"/>
                  </a:lnTo>
                  <a:lnTo>
                    <a:pt x="64" y="122"/>
                  </a:lnTo>
                  <a:lnTo>
                    <a:pt x="66" y="124"/>
                  </a:lnTo>
                  <a:lnTo>
                    <a:pt x="67" y="126"/>
                  </a:lnTo>
                  <a:lnTo>
                    <a:pt x="65" y="126"/>
                  </a:lnTo>
                  <a:lnTo>
                    <a:pt x="66" y="128"/>
                  </a:lnTo>
                  <a:lnTo>
                    <a:pt x="66" y="130"/>
                  </a:lnTo>
                  <a:lnTo>
                    <a:pt x="64" y="129"/>
                  </a:lnTo>
                  <a:lnTo>
                    <a:pt x="62" y="130"/>
                  </a:lnTo>
                  <a:lnTo>
                    <a:pt x="61" y="128"/>
                  </a:lnTo>
                  <a:lnTo>
                    <a:pt x="58" y="128"/>
                  </a:lnTo>
                  <a:lnTo>
                    <a:pt x="57" y="127"/>
                  </a:lnTo>
                  <a:lnTo>
                    <a:pt x="57" y="127"/>
                  </a:lnTo>
                  <a:lnTo>
                    <a:pt x="55" y="128"/>
                  </a:lnTo>
                  <a:lnTo>
                    <a:pt x="53" y="128"/>
                  </a:lnTo>
                  <a:lnTo>
                    <a:pt x="50" y="128"/>
                  </a:lnTo>
                  <a:lnTo>
                    <a:pt x="48" y="126"/>
                  </a:lnTo>
                  <a:lnTo>
                    <a:pt x="46" y="126"/>
                  </a:lnTo>
                  <a:lnTo>
                    <a:pt x="44" y="128"/>
                  </a:lnTo>
                  <a:lnTo>
                    <a:pt x="44" y="129"/>
                  </a:lnTo>
                  <a:lnTo>
                    <a:pt x="42" y="130"/>
                  </a:lnTo>
                  <a:lnTo>
                    <a:pt x="40" y="129"/>
                  </a:lnTo>
                  <a:lnTo>
                    <a:pt x="40" y="128"/>
                  </a:lnTo>
                  <a:lnTo>
                    <a:pt x="39" y="129"/>
                  </a:lnTo>
                  <a:lnTo>
                    <a:pt x="38" y="130"/>
                  </a:lnTo>
                  <a:lnTo>
                    <a:pt x="38" y="134"/>
                  </a:lnTo>
                  <a:lnTo>
                    <a:pt x="39" y="135"/>
                  </a:lnTo>
                  <a:lnTo>
                    <a:pt x="40" y="136"/>
                  </a:lnTo>
                  <a:lnTo>
                    <a:pt x="38" y="136"/>
                  </a:lnTo>
                  <a:lnTo>
                    <a:pt x="36" y="136"/>
                  </a:lnTo>
                  <a:lnTo>
                    <a:pt x="35" y="136"/>
                  </a:lnTo>
                  <a:lnTo>
                    <a:pt x="32" y="135"/>
                  </a:lnTo>
                  <a:lnTo>
                    <a:pt x="30" y="135"/>
                  </a:lnTo>
                  <a:lnTo>
                    <a:pt x="29" y="136"/>
                  </a:lnTo>
                  <a:lnTo>
                    <a:pt x="30" y="138"/>
                  </a:lnTo>
                  <a:lnTo>
                    <a:pt x="34" y="140"/>
                  </a:lnTo>
                  <a:lnTo>
                    <a:pt x="35" y="142"/>
                  </a:lnTo>
                  <a:lnTo>
                    <a:pt x="36" y="143"/>
                  </a:lnTo>
                  <a:lnTo>
                    <a:pt x="38" y="146"/>
                  </a:lnTo>
                  <a:lnTo>
                    <a:pt x="38" y="152"/>
                  </a:lnTo>
                  <a:lnTo>
                    <a:pt x="40" y="152"/>
                  </a:lnTo>
                  <a:lnTo>
                    <a:pt x="41" y="152"/>
                  </a:lnTo>
                  <a:lnTo>
                    <a:pt x="43" y="154"/>
                  </a:lnTo>
                  <a:lnTo>
                    <a:pt x="46" y="155"/>
                  </a:lnTo>
                  <a:lnTo>
                    <a:pt x="48" y="155"/>
                  </a:lnTo>
                  <a:lnTo>
                    <a:pt x="49" y="156"/>
                  </a:lnTo>
                  <a:lnTo>
                    <a:pt x="49" y="159"/>
                  </a:lnTo>
                  <a:lnTo>
                    <a:pt x="48" y="160"/>
                  </a:lnTo>
                  <a:lnTo>
                    <a:pt x="48" y="166"/>
                  </a:lnTo>
                  <a:lnTo>
                    <a:pt x="52" y="162"/>
                  </a:lnTo>
                  <a:lnTo>
                    <a:pt x="56" y="161"/>
                  </a:lnTo>
                  <a:lnTo>
                    <a:pt x="59" y="160"/>
                  </a:lnTo>
                  <a:lnTo>
                    <a:pt x="60" y="160"/>
                  </a:lnTo>
                  <a:lnTo>
                    <a:pt x="62" y="160"/>
                  </a:lnTo>
                  <a:lnTo>
                    <a:pt x="62" y="160"/>
                  </a:lnTo>
                  <a:lnTo>
                    <a:pt x="64" y="162"/>
                  </a:lnTo>
                  <a:lnTo>
                    <a:pt x="66" y="162"/>
                  </a:lnTo>
                  <a:lnTo>
                    <a:pt x="66" y="164"/>
                  </a:lnTo>
                  <a:lnTo>
                    <a:pt x="68" y="166"/>
                  </a:lnTo>
                  <a:lnTo>
                    <a:pt x="68" y="166"/>
                  </a:lnTo>
                  <a:lnTo>
                    <a:pt x="69" y="168"/>
                  </a:lnTo>
                  <a:lnTo>
                    <a:pt x="70" y="171"/>
                  </a:lnTo>
                  <a:lnTo>
                    <a:pt x="72" y="173"/>
                  </a:lnTo>
                  <a:lnTo>
                    <a:pt x="74" y="173"/>
                  </a:lnTo>
                  <a:lnTo>
                    <a:pt x="76" y="172"/>
                  </a:lnTo>
                  <a:lnTo>
                    <a:pt x="76" y="131"/>
                  </a:lnTo>
                  <a:lnTo>
                    <a:pt x="98" y="124"/>
                  </a:lnTo>
                  <a:lnTo>
                    <a:pt x="102" y="126"/>
                  </a:lnTo>
                  <a:lnTo>
                    <a:pt x="105" y="128"/>
                  </a:lnTo>
                  <a:lnTo>
                    <a:pt x="108" y="130"/>
                  </a:lnTo>
                  <a:lnTo>
                    <a:pt x="110" y="131"/>
                  </a:lnTo>
                  <a:lnTo>
                    <a:pt x="115" y="136"/>
                  </a:lnTo>
                  <a:lnTo>
                    <a:pt x="122" y="144"/>
                  </a:lnTo>
                  <a:lnTo>
                    <a:pt x="126" y="148"/>
                  </a:lnTo>
                  <a:lnTo>
                    <a:pt x="136" y="146"/>
                  </a:lnTo>
                  <a:lnTo>
                    <a:pt x="148" y="146"/>
                  </a:lnTo>
                  <a:lnTo>
                    <a:pt x="150" y="145"/>
                  </a:lnTo>
                  <a:lnTo>
                    <a:pt x="150" y="146"/>
                  </a:lnTo>
                  <a:lnTo>
                    <a:pt x="152" y="147"/>
                  </a:lnTo>
                  <a:lnTo>
                    <a:pt x="154" y="148"/>
                  </a:lnTo>
                  <a:lnTo>
                    <a:pt x="155" y="150"/>
                  </a:lnTo>
                  <a:lnTo>
                    <a:pt x="158" y="154"/>
                  </a:lnTo>
                  <a:lnTo>
                    <a:pt x="160" y="154"/>
                  </a:lnTo>
                  <a:lnTo>
                    <a:pt x="160" y="160"/>
                  </a:lnTo>
                  <a:lnTo>
                    <a:pt x="159" y="160"/>
                  </a:lnTo>
                  <a:lnTo>
                    <a:pt x="158" y="163"/>
                  </a:lnTo>
                  <a:lnTo>
                    <a:pt x="159" y="165"/>
                  </a:lnTo>
                  <a:lnTo>
                    <a:pt x="164" y="166"/>
                  </a:lnTo>
                  <a:lnTo>
                    <a:pt x="165" y="173"/>
                  </a:lnTo>
                  <a:lnTo>
                    <a:pt x="174" y="172"/>
                  </a:lnTo>
                  <a:lnTo>
                    <a:pt x="176" y="173"/>
                  </a:lnTo>
                  <a:lnTo>
                    <a:pt x="177" y="174"/>
                  </a:lnTo>
                  <a:lnTo>
                    <a:pt x="178" y="174"/>
                  </a:lnTo>
                  <a:lnTo>
                    <a:pt x="178"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2" name="Freeform 308"/>
            <p:cNvSpPr>
              <a:spLocks/>
            </p:cNvSpPr>
            <p:nvPr/>
          </p:nvSpPr>
          <p:spPr bwMode="auto">
            <a:xfrm>
              <a:off x="2436813" y="3530600"/>
              <a:ext cx="41275" cy="28575"/>
            </a:xfrm>
            <a:custGeom>
              <a:avLst/>
              <a:gdLst>
                <a:gd name="T0" fmla="*/ 21 w 26"/>
                <a:gd name="T1" fmla="*/ 1 h 18"/>
                <a:gd name="T2" fmla="*/ 17 w 26"/>
                <a:gd name="T3" fmla="*/ 1 h 18"/>
                <a:gd name="T4" fmla="*/ 16 w 26"/>
                <a:gd name="T5" fmla="*/ 3 h 18"/>
                <a:gd name="T6" fmla="*/ 11 w 26"/>
                <a:gd name="T7" fmla="*/ 3 h 18"/>
                <a:gd name="T8" fmla="*/ 9 w 26"/>
                <a:gd name="T9" fmla="*/ 5 h 18"/>
                <a:gd name="T10" fmla="*/ 2 w 26"/>
                <a:gd name="T11" fmla="*/ 5 h 18"/>
                <a:gd name="T12" fmla="*/ 0 w 26"/>
                <a:gd name="T13" fmla="*/ 7 h 18"/>
                <a:gd name="T14" fmla="*/ 1 w 26"/>
                <a:gd name="T15" fmla="*/ 8 h 18"/>
                <a:gd name="T16" fmla="*/ 1 w 26"/>
                <a:gd name="T17" fmla="*/ 9 h 18"/>
                <a:gd name="T18" fmla="*/ 1 w 26"/>
                <a:gd name="T19" fmla="*/ 11 h 18"/>
                <a:gd name="T20" fmla="*/ 2 w 26"/>
                <a:gd name="T21" fmla="*/ 13 h 18"/>
                <a:gd name="T22" fmla="*/ 3 w 26"/>
                <a:gd name="T23" fmla="*/ 14 h 18"/>
                <a:gd name="T24" fmla="*/ 4 w 26"/>
                <a:gd name="T25" fmla="*/ 15 h 18"/>
                <a:gd name="T26" fmla="*/ 3 w 26"/>
                <a:gd name="T27" fmla="*/ 16 h 18"/>
                <a:gd name="T28" fmla="*/ 2 w 26"/>
                <a:gd name="T29" fmla="*/ 16 h 18"/>
                <a:gd name="T30" fmla="*/ 2 w 26"/>
                <a:gd name="T31" fmla="*/ 17 h 18"/>
                <a:gd name="T32" fmla="*/ 5 w 26"/>
                <a:gd name="T33" fmla="*/ 17 h 18"/>
                <a:gd name="T34" fmla="*/ 8 w 26"/>
                <a:gd name="T35" fmla="*/ 17 h 18"/>
                <a:gd name="T36" fmla="*/ 9 w 26"/>
                <a:gd name="T37" fmla="*/ 15 h 18"/>
                <a:gd name="T38" fmla="*/ 12 w 26"/>
                <a:gd name="T39" fmla="*/ 17 h 18"/>
                <a:gd name="T40" fmla="*/ 13 w 26"/>
                <a:gd name="T41" fmla="*/ 17 h 18"/>
                <a:gd name="T42" fmla="*/ 13 w 26"/>
                <a:gd name="T43" fmla="*/ 17 h 18"/>
                <a:gd name="T44" fmla="*/ 15 w 26"/>
                <a:gd name="T45" fmla="*/ 18 h 18"/>
                <a:gd name="T46" fmla="*/ 15 w 26"/>
                <a:gd name="T47" fmla="*/ 16 h 18"/>
                <a:gd name="T48" fmla="*/ 15 w 26"/>
                <a:gd name="T49" fmla="*/ 15 h 18"/>
                <a:gd name="T50" fmla="*/ 18 w 26"/>
                <a:gd name="T51" fmla="*/ 13 h 18"/>
                <a:gd name="T52" fmla="*/ 19 w 26"/>
                <a:gd name="T53" fmla="*/ 10 h 18"/>
                <a:gd name="T54" fmla="*/ 17 w 26"/>
                <a:gd name="T55" fmla="*/ 9 h 18"/>
                <a:gd name="T56" fmla="*/ 21 w 26"/>
                <a:gd name="T57" fmla="*/ 7 h 18"/>
                <a:gd name="T58" fmla="*/ 21 w 26"/>
                <a:gd name="T59" fmla="*/ 6 h 18"/>
                <a:gd name="T60" fmla="*/ 23 w 26"/>
                <a:gd name="T61" fmla="*/ 6 h 18"/>
                <a:gd name="T62" fmla="*/ 23 w 26"/>
                <a:gd name="T63" fmla="*/ 5 h 18"/>
                <a:gd name="T64" fmla="*/ 23 w 26"/>
                <a:gd name="T65" fmla="*/ 3 h 18"/>
                <a:gd name="T66" fmla="*/ 25 w 26"/>
                <a:gd name="T67" fmla="*/ 5 h 18"/>
                <a:gd name="T68" fmla="*/ 26 w 26"/>
                <a:gd name="T69" fmla="*/ 5 h 18"/>
                <a:gd name="T70" fmla="*/ 24 w 26"/>
                <a:gd name="T71" fmla="*/ 1 h 18"/>
                <a:gd name="T72" fmla="*/ 22 w 26"/>
                <a:gd name="T7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 h="18">
                  <a:moveTo>
                    <a:pt x="22" y="0"/>
                  </a:moveTo>
                  <a:lnTo>
                    <a:pt x="21" y="1"/>
                  </a:lnTo>
                  <a:lnTo>
                    <a:pt x="20" y="2"/>
                  </a:lnTo>
                  <a:lnTo>
                    <a:pt x="17" y="1"/>
                  </a:lnTo>
                  <a:lnTo>
                    <a:pt x="17" y="1"/>
                  </a:lnTo>
                  <a:lnTo>
                    <a:pt x="16" y="3"/>
                  </a:lnTo>
                  <a:lnTo>
                    <a:pt x="13" y="2"/>
                  </a:lnTo>
                  <a:lnTo>
                    <a:pt x="11" y="3"/>
                  </a:lnTo>
                  <a:lnTo>
                    <a:pt x="10" y="4"/>
                  </a:lnTo>
                  <a:lnTo>
                    <a:pt x="9" y="5"/>
                  </a:lnTo>
                  <a:lnTo>
                    <a:pt x="5" y="5"/>
                  </a:lnTo>
                  <a:lnTo>
                    <a:pt x="2" y="5"/>
                  </a:lnTo>
                  <a:lnTo>
                    <a:pt x="1" y="6"/>
                  </a:lnTo>
                  <a:lnTo>
                    <a:pt x="0" y="7"/>
                  </a:lnTo>
                  <a:lnTo>
                    <a:pt x="0" y="8"/>
                  </a:lnTo>
                  <a:lnTo>
                    <a:pt x="1" y="8"/>
                  </a:lnTo>
                  <a:lnTo>
                    <a:pt x="1" y="8"/>
                  </a:lnTo>
                  <a:lnTo>
                    <a:pt x="1" y="9"/>
                  </a:lnTo>
                  <a:lnTo>
                    <a:pt x="1" y="10"/>
                  </a:lnTo>
                  <a:lnTo>
                    <a:pt x="1" y="11"/>
                  </a:lnTo>
                  <a:lnTo>
                    <a:pt x="1" y="12"/>
                  </a:lnTo>
                  <a:lnTo>
                    <a:pt x="2" y="13"/>
                  </a:lnTo>
                  <a:lnTo>
                    <a:pt x="3" y="13"/>
                  </a:lnTo>
                  <a:lnTo>
                    <a:pt x="3" y="14"/>
                  </a:lnTo>
                  <a:lnTo>
                    <a:pt x="4" y="14"/>
                  </a:lnTo>
                  <a:lnTo>
                    <a:pt x="4" y="15"/>
                  </a:lnTo>
                  <a:lnTo>
                    <a:pt x="4" y="15"/>
                  </a:lnTo>
                  <a:lnTo>
                    <a:pt x="3" y="16"/>
                  </a:lnTo>
                  <a:lnTo>
                    <a:pt x="3" y="16"/>
                  </a:lnTo>
                  <a:lnTo>
                    <a:pt x="2" y="16"/>
                  </a:lnTo>
                  <a:lnTo>
                    <a:pt x="1" y="17"/>
                  </a:lnTo>
                  <a:lnTo>
                    <a:pt x="2" y="17"/>
                  </a:lnTo>
                  <a:lnTo>
                    <a:pt x="4" y="17"/>
                  </a:lnTo>
                  <a:lnTo>
                    <a:pt x="5" y="17"/>
                  </a:lnTo>
                  <a:lnTo>
                    <a:pt x="5" y="17"/>
                  </a:lnTo>
                  <a:lnTo>
                    <a:pt x="8" y="17"/>
                  </a:lnTo>
                  <a:lnTo>
                    <a:pt x="9" y="15"/>
                  </a:lnTo>
                  <a:lnTo>
                    <a:pt x="9" y="15"/>
                  </a:lnTo>
                  <a:lnTo>
                    <a:pt x="11" y="17"/>
                  </a:lnTo>
                  <a:lnTo>
                    <a:pt x="12" y="17"/>
                  </a:lnTo>
                  <a:lnTo>
                    <a:pt x="12" y="17"/>
                  </a:lnTo>
                  <a:lnTo>
                    <a:pt x="13" y="17"/>
                  </a:lnTo>
                  <a:lnTo>
                    <a:pt x="13" y="17"/>
                  </a:lnTo>
                  <a:lnTo>
                    <a:pt x="13" y="17"/>
                  </a:lnTo>
                  <a:lnTo>
                    <a:pt x="14" y="18"/>
                  </a:lnTo>
                  <a:lnTo>
                    <a:pt x="15" y="18"/>
                  </a:lnTo>
                  <a:lnTo>
                    <a:pt x="15" y="18"/>
                  </a:lnTo>
                  <a:lnTo>
                    <a:pt x="15" y="16"/>
                  </a:lnTo>
                  <a:lnTo>
                    <a:pt x="15" y="15"/>
                  </a:lnTo>
                  <a:lnTo>
                    <a:pt x="15" y="15"/>
                  </a:lnTo>
                  <a:lnTo>
                    <a:pt x="17" y="13"/>
                  </a:lnTo>
                  <a:lnTo>
                    <a:pt x="18" y="13"/>
                  </a:lnTo>
                  <a:lnTo>
                    <a:pt x="19" y="12"/>
                  </a:lnTo>
                  <a:lnTo>
                    <a:pt x="19" y="10"/>
                  </a:lnTo>
                  <a:lnTo>
                    <a:pt x="18" y="9"/>
                  </a:lnTo>
                  <a:lnTo>
                    <a:pt x="17" y="9"/>
                  </a:lnTo>
                  <a:lnTo>
                    <a:pt x="18" y="8"/>
                  </a:lnTo>
                  <a:lnTo>
                    <a:pt x="21" y="7"/>
                  </a:lnTo>
                  <a:lnTo>
                    <a:pt x="21" y="7"/>
                  </a:lnTo>
                  <a:lnTo>
                    <a:pt x="21" y="6"/>
                  </a:lnTo>
                  <a:lnTo>
                    <a:pt x="23" y="6"/>
                  </a:lnTo>
                  <a:lnTo>
                    <a:pt x="23" y="6"/>
                  </a:lnTo>
                  <a:lnTo>
                    <a:pt x="23" y="6"/>
                  </a:lnTo>
                  <a:lnTo>
                    <a:pt x="23" y="5"/>
                  </a:lnTo>
                  <a:lnTo>
                    <a:pt x="23" y="4"/>
                  </a:lnTo>
                  <a:lnTo>
                    <a:pt x="23" y="3"/>
                  </a:lnTo>
                  <a:lnTo>
                    <a:pt x="24" y="3"/>
                  </a:lnTo>
                  <a:lnTo>
                    <a:pt x="25" y="5"/>
                  </a:lnTo>
                  <a:lnTo>
                    <a:pt x="26" y="4"/>
                  </a:lnTo>
                  <a:lnTo>
                    <a:pt x="26" y="5"/>
                  </a:lnTo>
                  <a:lnTo>
                    <a:pt x="25" y="3"/>
                  </a:lnTo>
                  <a:lnTo>
                    <a:pt x="24" y="1"/>
                  </a:lnTo>
                  <a:lnTo>
                    <a:pt x="23" y="0"/>
                  </a:lnTo>
                  <a:lnTo>
                    <a:pt x="2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3" name="Freeform 309"/>
            <p:cNvSpPr>
              <a:spLocks/>
            </p:cNvSpPr>
            <p:nvPr/>
          </p:nvSpPr>
          <p:spPr bwMode="auto">
            <a:xfrm>
              <a:off x="2528888" y="3613150"/>
              <a:ext cx="31750" cy="25400"/>
            </a:xfrm>
            <a:custGeom>
              <a:avLst/>
              <a:gdLst>
                <a:gd name="T0" fmla="*/ 4 w 20"/>
                <a:gd name="T1" fmla="*/ 16 h 16"/>
                <a:gd name="T2" fmla="*/ 1 w 20"/>
                <a:gd name="T3" fmla="*/ 14 h 16"/>
                <a:gd name="T4" fmla="*/ 1 w 20"/>
                <a:gd name="T5" fmla="*/ 11 h 16"/>
                <a:gd name="T6" fmla="*/ 0 w 20"/>
                <a:gd name="T7" fmla="*/ 8 h 16"/>
                <a:gd name="T8" fmla="*/ 1 w 20"/>
                <a:gd name="T9" fmla="*/ 3 h 16"/>
                <a:gd name="T10" fmla="*/ 1 w 20"/>
                <a:gd name="T11" fmla="*/ 3 h 16"/>
                <a:gd name="T12" fmla="*/ 2 w 20"/>
                <a:gd name="T13" fmla="*/ 3 h 16"/>
                <a:gd name="T14" fmla="*/ 3 w 20"/>
                <a:gd name="T15" fmla="*/ 3 h 16"/>
                <a:gd name="T16" fmla="*/ 3 w 20"/>
                <a:gd name="T17" fmla="*/ 1 h 16"/>
                <a:gd name="T18" fmla="*/ 5 w 20"/>
                <a:gd name="T19" fmla="*/ 1 h 16"/>
                <a:gd name="T20" fmla="*/ 5 w 20"/>
                <a:gd name="T21" fmla="*/ 1 h 16"/>
                <a:gd name="T22" fmla="*/ 7 w 20"/>
                <a:gd name="T23" fmla="*/ 1 h 16"/>
                <a:gd name="T24" fmla="*/ 7 w 20"/>
                <a:gd name="T25" fmla="*/ 1 h 16"/>
                <a:gd name="T26" fmla="*/ 7 w 20"/>
                <a:gd name="T27" fmla="*/ 1 h 16"/>
                <a:gd name="T28" fmla="*/ 8 w 20"/>
                <a:gd name="T29" fmla="*/ 0 h 16"/>
                <a:gd name="T30" fmla="*/ 11 w 20"/>
                <a:gd name="T31" fmla="*/ 1 h 16"/>
                <a:gd name="T32" fmla="*/ 11 w 20"/>
                <a:gd name="T33" fmla="*/ 0 h 16"/>
                <a:gd name="T34" fmla="*/ 13 w 20"/>
                <a:gd name="T35" fmla="*/ 1 h 16"/>
                <a:gd name="T36" fmla="*/ 15 w 20"/>
                <a:gd name="T37" fmla="*/ 0 h 16"/>
                <a:gd name="T38" fmla="*/ 15 w 20"/>
                <a:gd name="T39" fmla="*/ 1 h 16"/>
                <a:gd name="T40" fmla="*/ 19 w 20"/>
                <a:gd name="T41" fmla="*/ 3 h 16"/>
                <a:gd name="T42" fmla="*/ 20 w 20"/>
                <a:gd name="T43" fmla="*/ 8 h 16"/>
                <a:gd name="T44" fmla="*/ 20 w 20"/>
                <a:gd name="T45" fmla="*/ 11 h 16"/>
                <a:gd name="T46" fmla="*/ 19 w 20"/>
                <a:gd name="T47" fmla="*/ 11 h 16"/>
                <a:gd name="T48" fmla="*/ 17 w 20"/>
                <a:gd name="T49" fmla="*/ 13 h 16"/>
                <a:gd name="T50" fmla="*/ 14 w 20"/>
                <a:gd name="T51" fmla="*/ 13 h 16"/>
                <a:gd name="T52" fmla="*/ 11 w 20"/>
                <a:gd name="T53" fmla="*/ 14 h 16"/>
                <a:gd name="T54" fmla="*/ 9 w 20"/>
                <a:gd name="T55" fmla="*/ 16 h 16"/>
                <a:gd name="T56" fmla="*/ 4 w 20"/>
                <a:gd name="T5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 h="16">
                  <a:moveTo>
                    <a:pt x="4" y="16"/>
                  </a:moveTo>
                  <a:lnTo>
                    <a:pt x="1" y="14"/>
                  </a:lnTo>
                  <a:lnTo>
                    <a:pt x="1" y="11"/>
                  </a:lnTo>
                  <a:lnTo>
                    <a:pt x="0" y="8"/>
                  </a:lnTo>
                  <a:lnTo>
                    <a:pt x="1" y="3"/>
                  </a:lnTo>
                  <a:lnTo>
                    <a:pt x="1" y="3"/>
                  </a:lnTo>
                  <a:lnTo>
                    <a:pt x="2" y="3"/>
                  </a:lnTo>
                  <a:lnTo>
                    <a:pt x="3" y="3"/>
                  </a:lnTo>
                  <a:lnTo>
                    <a:pt x="3" y="1"/>
                  </a:lnTo>
                  <a:lnTo>
                    <a:pt x="5" y="1"/>
                  </a:lnTo>
                  <a:lnTo>
                    <a:pt x="5" y="1"/>
                  </a:lnTo>
                  <a:lnTo>
                    <a:pt x="7" y="1"/>
                  </a:lnTo>
                  <a:lnTo>
                    <a:pt x="7" y="1"/>
                  </a:lnTo>
                  <a:lnTo>
                    <a:pt x="7" y="1"/>
                  </a:lnTo>
                  <a:lnTo>
                    <a:pt x="8" y="0"/>
                  </a:lnTo>
                  <a:lnTo>
                    <a:pt x="11" y="1"/>
                  </a:lnTo>
                  <a:lnTo>
                    <a:pt x="11" y="0"/>
                  </a:lnTo>
                  <a:lnTo>
                    <a:pt x="13" y="1"/>
                  </a:lnTo>
                  <a:lnTo>
                    <a:pt x="15" y="0"/>
                  </a:lnTo>
                  <a:lnTo>
                    <a:pt x="15" y="1"/>
                  </a:lnTo>
                  <a:lnTo>
                    <a:pt x="19" y="3"/>
                  </a:lnTo>
                  <a:lnTo>
                    <a:pt x="20" y="8"/>
                  </a:lnTo>
                  <a:lnTo>
                    <a:pt x="20" y="11"/>
                  </a:lnTo>
                  <a:lnTo>
                    <a:pt x="19" y="11"/>
                  </a:lnTo>
                  <a:lnTo>
                    <a:pt x="17" y="13"/>
                  </a:lnTo>
                  <a:lnTo>
                    <a:pt x="14" y="13"/>
                  </a:lnTo>
                  <a:lnTo>
                    <a:pt x="11" y="14"/>
                  </a:lnTo>
                  <a:lnTo>
                    <a:pt x="9" y="16"/>
                  </a:lnTo>
                  <a:lnTo>
                    <a:pt x="4" y="16"/>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4" name="Freeform 310"/>
            <p:cNvSpPr>
              <a:spLocks/>
            </p:cNvSpPr>
            <p:nvPr/>
          </p:nvSpPr>
          <p:spPr bwMode="auto">
            <a:xfrm>
              <a:off x="2524126" y="3503613"/>
              <a:ext cx="123825" cy="85725"/>
            </a:xfrm>
            <a:custGeom>
              <a:avLst/>
              <a:gdLst>
                <a:gd name="T0" fmla="*/ 67 w 78"/>
                <a:gd name="T1" fmla="*/ 53 h 54"/>
                <a:gd name="T2" fmla="*/ 60 w 78"/>
                <a:gd name="T3" fmla="*/ 50 h 54"/>
                <a:gd name="T4" fmla="*/ 56 w 78"/>
                <a:gd name="T5" fmla="*/ 49 h 54"/>
                <a:gd name="T6" fmla="*/ 49 w 78"/>
                <a:gd name="T7" fmla="*/ 52 h 54"/>
                <a:gd name="T8" fmla="*/ 44 w 78"/>
                <a:gd name="T9" fmla="*/ 54 h 54"/>
                <a:gd name="T10" fmla="*/ 31 w 78"/>
                <a:gd name="T11" fmla="*/ 53 h 54"/>
                <a:gd name="T12" fmla="*/ 24 w 78"/>
                <a:gd name="T13" fmla="*/ 52 h 54"/>
                <a:gd name="T14" fmla="*/ 23 w 78"/>
                <a:gd name="T15" fmla="*/ 49 h 54"/>
                <a:gd name="T16" fmla="*/ 20 w 78"/>
                <a:gd name="T17" fmla="*/ 48 h 54"/>
                <a:gd name="T18" fmla="*/ 20 w 78"/>
                <a:gd name="T19" fmla="*/ 44 h 54"/>
                <a:gd name="T20" fmla="*/ 18 w 78"/>
                <a:gd name="T21" fmla="*/ 44 h 54"/>
                <a:gd name="T22" fmla="*/ 11 w 78"/>
                <a:gd name="T23" fmla="*/ 40 h 54"/>
                <a:gd name="T24" fmla="*/ 10 w 78"/>
                <a:gd name="T25" fmla="*/ 37 h 54"/>
                <a:gd name="T26" fmla="*/ 8 w 78"/>
                <a:gd name="T27" fmla="*/ 36 h 54"/>
                <a:gd name="T28" fmla="*/ 6 w 78"/>
                <a:gd name="T29" fmla="*/ 31 h 54"/>
                <a:gd name="T30" fmla="*/ 3 w 78"/>
                <a:gd name="T31" fmla="*/ 27 h 54"/>
                <a:gd name="T32" fmla="*/ 0 w 78"/>
                <a:gd name="T33" fmla="*/ 26 h 54"/>
                <a:gd name="T34" fmla="*/ 6 w 78"/>
                <a:gd name="T35" fmla="*/ 24 h 54"/>
                <a:gd name="T36" fmla="*/ 9 w 78"/>
                <a:gd name="T37" fmla="*/ 20 h 54"/>
                <a:gd name="T38" fmla="*/ 11 w 78"/>
                <a:gd name="T39" fmla="*/ 17 h 54"/>
                <a:gd name="T40" fmla="*/ 14 w 78"/>
                <a:gd name="T41" fmla="*/ 13 h 54"/>
                <a:gd name="T42" fmla="*/ 15 w 78"/>
                <a:gd name="T43" fmla="*/ 10 h 54"/>
                <a:gd name="T44" fmla="*/ 16 w 78"/>
                <a:gd name="T45" fmla="*/ 7 h 54"/>
                <a:gd name="T46" fmla="*/ 20 w 78"/>
                <a:gd name="T47" fmla="*/ 6 h 54"/>
                <a:gd name="T48" fmla="*/ 22 w 78"/>
                <a:gd name="T49" fmla="*/ 4 h 54"/>
                <a:gd name="T50" fmla="*/ 25 w 78"/>
                <a:gd name="T51" fmla="*/ 4 h 54"/>
                <a:gd name="T52" fmla="*/ 32 w 78"/>
                <a:gd name="T53" fmla="*/ 4 h 54"/>
                <a:gd name="T54" fmla="*/ 36 w 78"/>
                <a:gd name="T55" fmla="*/ 4 h 54"/>
                <a:gd name="T56" fmla="*/ 39 w 78"/>
                <a:gd name="T57" fmla="*/ 6 h 54"/>
                <a:gd name="T58" fmla="*/ 44 w 78"/>
                <a:gd name="T59" fmla="*/ 4 h 54"/>
                <a:gd name="T60" fmla="*/ 52 w 78"/>
                <a:gd name="T61" fmla="*/ 0 h 54"/>
                <a:gd name="T62" fmla="*/ 54 w 78"/>
                <a:gd name="T63" fmla="*/ 0 h 54"/>
                <a:gd name="T64" fmla="*/ 58 w 78"/>
                <a:gd name="T65" fmla="*/ 4 h 54"/>
                <a:gd name="T66" fmla="*/ 59 w 78"/>
                <a:gd name="T67" fmla="*/ 8 h 54"/>
                <a:gd name="T68" fmla="*/ 63 w 78"/>
                <a:gd name="T69" fmla="*/ 14 h 54"/>
                <a:gd name="T70" fmla="*/ 66 w 78"/>
                <a:gd name="T71" fmla="*/ 22 h 54"/>
                <a:gd name="T72" fmla="*/ 65 w 78"/>
                <a:gd name="T73" fmla="*/ 27 h 54"/>
                <a:gd name="T74" fmla="*/ 66 w 78"/>
                <a:gd name="T75" fmla="*/ 31 h 54"/>
                <a:gd name="T76" fmla="*/ 66 w 78"/>
                <a:gd name="T77" fmla="*/ 34 h 54"/>
                <a:gd name="T78" fmla="*/ 69 w 78"/>
                <a:gd name="T79" fmla="*/ 36 h 54"/>
                <a:gd name="T80" fmla="*/ 72 w 78"/>
                <a:gd name="T81" fmla="*/ 35 h 54"/>
                <a:gd name="T82" fmla="*/ 76 w 78"/>
                <a:gd name="T83" fmla="*/ 34 h 54"/>
                <a:gd name="T84" fmla="*/ 78 w 78"/>
                <a:gd name="T85" fmla="*/ 34 h 54"/>
                <a:gd name="T86" fmla="*/ 78 w 78"/>
                <a:gd name="T87" fmla="*/ 38 h 54"/>
                <a:gd name="T88" fmla="*/ 77 w 78"/>
                <a:gd name="T89" fmla="*/ 40 h 54"/>
                <a:gd name="T90" fmla="*/ 75 w 78"/>
                <a:gd name="T91" fmla="*/ 42 h 54"/>
                <a:gd name="T92" fmla="*/ 72 w 78"/>
                <a:gd name="T93" fmla="*/ 44 h 54"/>
                <a:gd name="T94" fmla="*/ 71 w 78"/>
                <a:gd name="T95" fmla="*/ 44 h 54"/>
                <a:gd name="T96" fmla="*/ 73 w 78"/>
                <a:gd name="T97" fmla="*/ 42 h 54"/>
                <a:gd name="T98" fmla="*/ 72 w 78"/>
                <a:gd name="T99" fmla="*/ 39 h 54"/>
                <a:gd name="T100" fmla="*/ 70 w 78"/>
                <a:gd name="T101" fmla="*/ 44 h 54"/>
                <a:gd name="T102" fmla="*/ 70 w 78"/>
                <a:gd name="T103" fmla="*/ 48 h 54"/>
                <a:gd name="T104" fmla="*/ 70 w 78"/>
                <a:gd name="T105" fmla="*/ 5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 h="54">
                  <a:moveTo>
                    <a:pt x="70" y="53"/>
                  </a:moveTo>
                  <a:lnTo>
                    <a:pt x="67" y="53"/>
                  </a:lnTo>
                  <a:lnTo>
                    <a:pt x="64" y="51"/>
                  </a:lnTo>
                  <a:lnTo>
                    <a:pt x="60" y="50"/>
                  </a:lnTo>
                  <a:lnTo>
                    <a:pt x="58" y="49"/>
                  </a:lnTo>
                  <a:lnTo>
                    <a:pt x="56" y="49"/>
                  </a:lnTo>
                  <a:lnTo>
                    <a:pt x="52" y="50"/>
                  </a:lnTo>
                  <a:lnTo>
                    <a:pt x="49" y="52"/>
                  </a:lnTo>
                  <a:lnTo>
                    <a:pt x="46" y="54"/>
                  </a:lnTo>
                  <a:lnTo>
                    <a:pt x="44" y="54"/>
                  </a:lnTo>
                  <a:lnTo>
                    <a:pt x="37" y="53"/>
                  </a:lnTo>
                  <a:lnTo>
                    <a:pt x="31" y="53"/>
                  </a:lnTo>
                  <a:lnTo>
                    <a:pt x="26" y="52"/>
                  </a:lnTo>
                  <a:lnTo>
                    <a:pt x="24" y="52"/>
                  </a:lnTo>
                  <a:lnTo>
                    <a:pt x="22" y="51"/>
                  </a:lnTo>
                  <a:lnTo>
                    <a:pt x="23" y="49"/>
                  </a:lnTo>
                  <a:lnTo>
                    <a:pt x="21" y="48"/>
                  </a:lnTo>
                  <a:lnTo>
                    <a:pt x="20" y="48"/>
                  </a:lnTo>
                  <a:lnTo>
                    <a:pt x="18" y="46"/>
                  </a:lnTo>
                  <a:lnTo>
                    <a:pt x="20" y="44"/>
                  </a:lnTo>
                  <a:lnTo>
                    <a:pt x="19" y="42"/>
                  </a:lnTo>
                  <a:lnTo>
                    <a:pt x="18" y="44"/>
                  </a:lnTo>
                  <a:lnTo>
                    <a:pt x="13" y="42"/>
                  </a:lnTo>
                  <a:lnTo>
                    <a:pt x="11" y="40"/>
                  </a:lnTo>
                  <a:lnTo>
                    <a:pt x="11" y="38"/>
                  </a:lnTo>
                  <a:lnTo>
                    <a:pt x="10" y="37"/>
                  </a:lnTo>
                  <a:lnTo>
                    <a:pt x="9" y="36"/>
                  </a:lnTo>
                  <a:lnTo>
                    <a:pt x="8" y="36"/>
                  </a:lnTo>
                  <a:lnTo>
                    <a:pt x="6" y="34"/>
                  </a:lnTo>
                  <a:lnTo>
                    <a:pt x="6" y="31"/>
                  </a:lnTo>
                  <a:lnTo>
                    <a:pt x="5" y="29"/>
                  </a:lnTo>
                  <a:lnTo>
                    <a:pt x="3" y="27"/>
                  </a:lnTo>
                  <a:lnTo>
                    <a:pt x="1" y="26"/>
                  </a:lnTo>
                  <a:lnTo>
                    <a:pt x="0" y="26"/>
                  </a:lnTo>
                  <a:lnTo>
                    <a:pt x="1" y="26"/>
                  </a:lnTo>
                  <a:lnTo>
                    <a:pt x="6" y="24"/>
                  </a:lnTo>
                  <a:lnTo>
                    <a:pt x="8" y="23"/>
                  </a:lnTo>
                  <a:lnTo>
                    <a:pt x="9" y="20"/>
                  </a:lnTo>
                  <a:lnTo>
                    <a:pt x="10" y="19"/>
                  </a:lnTo>
                  <a:lnTo>
                    <a:pt x="11" y="17"/>
                  </a:lnTo>
                  <a:lnTo>
                    <a:pt x="12" y="15"/>
                  </a:lnTo>
                  <a:lnTo>
                    <a:pt x="14" y="13"/>
                  </a:lnTo>
                  <a:lnTo>
                    <a:pt x="14" y="11"/>
                  </a:lnTo>
                  <a:lnTo>
                    <a:pt x="15" y="10"/>
                  </a:lnTo>
                  <a:lnTo>
                    <a:pt x="15" y="8"/>
                  </a:lnTo>
                  <a:lnTo>
                    <a:pt x="16" y="7"/>
                  </a:lnTo>
                  <a:lnTo>
                    <a:pt x="19" y="6"/>
                  </a:lnTo>
                  <a:lnTo>
                    <a:pt x="20" y="6"/>
                  </a:lnTo>
                  <a:lnTo>
                    <a:pt x="21" y="5"/>
                  </a:lnTo>
                  <a:lnTo>
                    <a:pt x="22" y="4"/>
                  </a:lnTo>
                  <a:lnTo>
                    <a:pt x="23" y="4"/>
                  </a:lnTo>
                  <a:lnTo>
                    <a:pt x="25" y="4"/>
                  </a:lnTo>
                  <a:lnTo>
                    <a:pt x="28" y="4"/>
                  </a:lnTo>
                  <a:lnTo>
                    <a:pt x="32" y="4"/>
                  </a:lnTo>
                  <a:lnTo>
                    <a:pt x="34" y="4"/>
                  </a:lnTo>
                  <a:lnTo>
                    <a:pt x="36" y="4"/>
                  </a:lnTo>
                  <a:lnTo>
                    <a:pt x="38" y="5"/>
                  </a:lnTo>
                  <a:lnTo>
                    <a:pt x="39" y="6"/>
                  </a:lnTo>
                  <a:lnTo>
                    <a:pt x="42" y="4"/>
                  </a:lnTo>
                  <a:lnTo>
                    <a:pt x="44" y="4"/>
                  </a:lnTo>
                  <a:lnTo>
                    <a:pt x="46" y="3"/>
                  </a:lnTo>
                  <a:lnTo>
                    <a:pt x="52" y="0"/>
                  </a:lnTo>
                  <a:lnTo>
                    <a:pt x="53" y="0"/>
                  </a:lnTo>
                  <a:lnTo>
                    <a:pt x="54" y="0"/>
                  </a:lnTo>
                  <a:lnTo>
                    <a:pt x="56" y="2"/>
                  </a:lnTo>
                  <a:lnTo>
                    <a:pt x="58" y="4"/>
                  </a:lnTo>
                  <a:lnTo>
                    <a:pt x="59" y="6"/>
                  </a:lnTo>
                  <a:lnTo>
                    <a:pt x="59" y="8"/>
                  </a:lnTo>
                  <a:lnTo>
                    <a:pt x="61" y="12"/>
                  </a:lnTo>
                  <a:lnTo>
                    <a:pt x="63" y="14"/>
                  </a:lnTo>
                  <a:lnTo>
                    <a:pt x="64" y="18"/>
                  </a:lnTo>
                  <a:lnTo>
                    <a:pt x="66" y="22"/>
                  </a:lnTo>
                  <a:lnTo>
                    <a:pt x="66" y="25"/>
                  </a:lnTo>
                  <a:lnTo>
                    <a:pt x="65" y="27"/>
                  </a:lnTo>
                  <a:lnTo>
                    <a:pt x="66" y="29"/>
                  </a:lnTo>
                  <a:lnTo>
                    <a:pt x="66" y="31"/>
                  </a:lnTo>
                  <a:lnTo>
                    <a:pt x="66" y="33"/>
                  </a:lnTo>
                  <a:lnTo>
                    <a:pt x="66" y="34"/>
                  </a:lnTo>
                  <a:lnTo>
                    <a:pt x="67" y="34"/>
                  </a:lnTo>
                  <a:lnTo>
                    <a:pt x="69" y="36"/>
                  </a:lnTo>
                  <a:lnTo>
                    <a:pt x="70" y="36"/>
                  </a:lnTo>
                  <a:lnTo>
                    <a:pt x="72" y="35"/>
                  </a:lnTo>
                  <a:lnTo>
                    <a:pt x="74" y="34"/>
                  </a:lnTo>
                  <a:lnTo>
                    <a:pt x="76" y="34"/>
                  </a:lnTo>
                  <a:lnTo>
                    <a:pt x="77" y="34"/>
                  </a:lnTo>
                  <a:lnTo>
                    <a:pt x="78" y="34"/>
                  </a:lnTo>
                  <a:lnTo>
                    <a:pt x="78" y="36"/>
                  </a:lnTo>
                  <a:lnTo>
                    <a:pt x="78" y="38"/>
                  </a:lnTo>
                  <a:lnTo>
                    <a:pt x="78" y="40"/>
                  </a:lnTo>
                  <a:lnTo>
                    <a:pt x="77" y="40"/>
                  </a:lnTo>
                  <a:lnTo>
                    <a:pt x="76" y="41"/>
                  </a:lnTo>
                  <a:lnTo>
                    <a:pt x="75" y="42"/>
                  </a:lnTo>
                  <a:lnTo>
                    <a:pt x="74" y="43"/>
                  </a:lnTo>
                  <a:lnTo>
                    <a:pt x="72" y="44"/>
                  </a:lnTo>
                  <a:lnTo>
                    <a:pt x="71" y="45"/>
                  </a:lnTo>
                  <a:lnTo>
                    <a:pt x="71" y="44"/>
                  </a:lnTo>
                  <a:lnTo>
                    <a:pt x="72" y="43"/>
                  </a:lnTo>
                  <a:lnTo>
                    <a:pt x="73" y="42"/>
                  </a:lnTo>
                  <a:lnTo>
                    <a:pt x="73" y="39"/>
                  </a:lnTo>
                  <a:lnTo>
                    <a:pt x="72" y="39"/>
                  </a:lnTo>
                  <a:lnTo>
                    <a:pt x="71" y="43"/>
                  </a:lnTo>
                  <a:lnTo>
                    <a:pt x="70" y="44"/>
                  </a:lnTo>
                  <a:lnTo>
                    <a:pt x="70" y="46"/>
                  </a:lnTo>
                  <a:lnTo>
                    <a:pt x="70" y="48"/>
                  </a:lnTo>
                  <a:lnTo>
                    <a:pt x="70" y="50"/>
                  </a:lnTo>
                  <a:lnTo>
                    <a:pt x="70" y="51"/>
                  </a:lnTo>
                  <a:lnTo>
                    <a:pt x="70" y="5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5" name="Freeform 311"/>
            <p:cNvSpPr>
              <a:spLocks/>
            </p:cNvSpPr>
            <p:nvPr/>
          </p:nvSpPr>
          <p:spPr bwMode="auto">
            <a:xfrm>
              <a:off x="2546351" y="3278188"/>
              <a:ext cx="17463" cy="15875"/>
            </a:xfrm>
            <a:custGeom>
              <a:avLst/>
              <a:gdLst>
                <a:gd name="T0" fmla="*/ 9 w 11"/>
                <a:gd name="T1" fmla="*/ 0 h 10"/>
                <a:gd name="T2" fmla="*/ 8 w 11"/>
                <a:gd name="T3" fmla="*/ 0 h 10"/>
                <a:gd name="T4" fmla="*/ 6 w 11"/>
                <a:gd name="T5" fmla="*/ 0 h 10"/>
                <a:gd name="T6" fmla="*/ 4 w 11"/>
                <a:gd name="T7" fmla="*/ 0 h 10"/>
                <a:gd name="T8" fmla="*/ 3 w 11"/>
                <a:gd name="T9" fmla="*/ 2 h 10"/>
                <a:gd name="T10" fmla="*/ 2 w 11"/>
                <a:gd name="T11" fmla="*/ 2 h 10"/>
                <a:gd name="T12" fmla="*/ 1 w 11"/>
                <a:gd name="T13" fmla="*/ 2 h 10"/>
                <a:gd name="T14" fmla="*/ 0 w 11"/>
                <a:gd name="T15" fmla="*/ 2 h 10"/>
                <a:gd name="T16" fmla="*/ 0 w 11"/>
                <a:gd name="T17" fmla="*/ 5 h 10"/>
                <a:gd name="T18" fmla="*/ 1 w 11"/>
                <a:gd name="T19" fmla="*/ 6 h 10"/>
                <a:gd name="T20" fmla="*/ 2 w 11"/>
                <a:gd name="T21" fmla="*/ 6 h 10"/>
                <a:gd name="T22" fmla="*/ 2 w 11"/>
                <a:gd name="T23" fmla="*/ 8 h 10"/>
                <a:gd name="T24" fmla="*/ 1 w 11"/>
                <a:gd name="T25" fmla="*/ 9 h 10"/>
                <a:gd name="T26" fmla="*/ 1 w 11"/>
                <a:gd name="T27" fmla="*/ 10 h 10"/>
                <a:gd name="T28" fmla="*/ 2 w 11"/>
                <a:gd name="T29" fmla="*/ 8 h 10"/>
                <a:gd name="T30" fmla="*/ 3 w 11"/>
                <a:gd name="T31" fmla="*/ 6 h 10"/>
                <a:gd name="T32" fmla="*/ 4 w 11"/>
                <a:gd name="T33" fmla="*/ 5 h 10"/>
                <a:gd name="T34" fmla="*/ 5 w 11"/>
                <a:gd name="T35" fmla="*/ 6 h 10"/>
                <a:gd name="T36" fmla="*/ 6 w 11"/>
                <a:gd name="T37" fmla="*/ 6 h 10"/>
                <a:gd name="T38" fmla="*/ 7 w 11"/>
                <a:gd name="T39" fmla="*/ 5 h 10"/>
                <a:gd name="T40" fmla="*/ 8 w 11"/>
                <a:gd name="T41" fmla="*/ 4 h 10"/>
                <a:gd name="T42" fmla="*/ 9 w 11"/>
                <a:gd name="T43" fmla="*/ 4 h 10"/>
                <a:gd name="T44" fmla="*/ 10 w 11"/>
                <a:gd name="T45" fmla="*/ 2 h 10"/>
                <a:gd name="T46" fmla="*/ 11 w 11"/>
                <a:gd name="T47" fmla="*/ 2 h 10"/>
                <a:gd name="T48" fmla="*/ 11 w 11"/>
                <a:gd name="T49" fmla="*/ 2 h 10"/>
                <a:gd name="T50" fmla="*/ 10 w 11"/>
                <a:gd name="T51" fmla="*/ 0 h 10"/>
                <a:gd name="T52" fmla="*/ 9 w 11"/>
                <a:gd name="T53" fmla="*/ 0 h 10"/>
                <a:gd name="T54" fmla="*/ 9 w 11"/>
                <a:gd name="T5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 h="10">
                  <a:moveTo>
                    <a:pt x="9" y="0"/>
                  </a:moveTo>
                  <a:lnTo>
                    <a:pt x="8" y="0"/>
                  </a:lnTo>
                  <a:lnTo>
                    <a:pt x="6" y="0"/>
                  </a:lnTo>
                  <a:lnTo>
                    <a:pt x="4" y="0"/>
                  </a:lnTo>
                  <a:lnTo>
                    <a:pt x="3" y="2"/>
                  </a:lnTo>
                  <a:lnTo>
                    <a:pt x="2" y="2"/>
                  </a:lnTo>
                  <a:lnTo>
                    <a:pt x="1" y="2"/>
                  </a:lnTo>
                  <a:lnTo>
                    <a:pt x="0" y="2"/>
                  </a:lnTo>
                  <a:lnTo>
                    <a:pt x="0" y="5"/>
                  </a:lnTo>
                  <a:lnTo>
                    <a:pt x="1" y="6"/>
                  </a:lnTo>
                  <a:lnTo>
                    <a:pt x="2" y="6"/>
                  </a:lnTo>
                  <a:lnTo>
                    <a:pt x="2" y="8"/>
                  </a:lnTo>
                  <a:lnTo>
                    <a:pt x="1" y="9"/>
                  </a:lnTo>
                  <a:lnTo>
                    <a:pt x="1" y="10"/>
                  </a:lnTo>
                  <a:lnTo>
                    <a:pt x="2" y="8"/>
                  </a:lnTo>
                  <a:lnTo>
                    <a:pt x="3" y="6"/>
                  </a:lnTo>
                  <a:lnTo>
                    <a:pt x="4" y="5"/>
                  </a:lnTo>
                  <a:lnTo>
                    <a:pt x="5" y="6"/>
                  </a:lnTo>
                  <a:lnTo>
                    <a:pt x="6" y="6"/>
                  </a:lnTo>
                  <a:lnTo>
                    <a:pt x="7" y="5"/>
                  </a:lnTo>
                  <a:lnTo>
                    <a:pt x="8" y="4"/>
                  </a:lnTo>
                  <a:lnTo>
                    <a:pt x="9" y="4"/>
                  </a:lnTo>
                  <a:lnTo>
                    <a:pt x="10" y="2"/>
                  </a:lnTo>
                  <a:lnTo>
                    <a:pt x="11" y="2"/>
                  </a:lnTo>
                  <a:lnTo>
                    <a:pt x="11" y="2"/>
                  </a:lnTo>
                  <a:lnTo>
                    <a:pt x="10" y="0"/>
                  </a:lnTo>
                  <a:lnTo>
                    <a:pt x="9" y="0"/>
                  </a:lnTo>
                  <a:lnTo>
                    <a:pt x="9"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6" name="Freeform 312"/>
            <p:cNvSpPr>
              <a:spLocks/>
            </p:cNvSpPr>
            <p:nvPr/>
          </p:nvSpPr>
          <p:spPr bwMode="auto">
            <a:xfrm>
              <a:off x="2547938" y="3265488"/>
              <a:ext cx="12700" cy="9525"/>
            </a:xfrm>
            <a:custGeom>
              <a:avLst/>
              <a:gdLst>
                <a:gd name="T0" fmla="*/ 3 w 8"/>
                <a:gd name="T1" fmla="*/ 2 h 6"/>
                <a:gd name="T2" fmla="*/ 1 w 8"/>
                <a:gd name="T3" fmla="*/ 3 h 6"/>
                <a:gd name="T4" fmla="*/ 0 w 8"/>
                <a:gd name="T5" fmla="*/ 3 h 6"/>
                <a:gd name="T6" fmla="*/ 1 w 8"/>
                <a:gd name="T7" fmla="*/ 4 h 6"/>
                <a:gd name="T8" fmla="*/ 2 w 8"/>
                <a:gd name="T9" fmla="*/ 4 h 6"/>
                <a:gd name="T10" fmla="*/ 3 w 8"/>
                <a:gd name="T11" fmla="*/ 5 h 6"/>
                <a:gd name="T12" fmla="*/ 3 w 8"/>
                <a:gd name="T13" fmla="*/ 6 h 6"/>
                <a:gd name="T14" fmla="*/ 4 w 8"/>
                <a:gd name="T15" fmla="*/ 6 h 6"/>
                <a:gd name="T16" fmla="*/ 5 w 8"/>
                <a:gd name="T17" fmla="*/ 5 h 6"/>
                <a:gd name="T18" fmla="*/ 8 w 8"/>
                <a:gd name="T19" fmla="*/ 4 h 6"/>
                <a:gd name="T20" fmla="*/ 8 w 8"/>
                <a:gd name="T21" fmla="*/ 2 h 6"/>
                <a:gd name="T22" fmla="*/ 7 w 8"/>
                <a:gd name="T23" fmla="*/ 2 h 6"/>
                <a:gd name="T24" fmla="*/ 6 w 8"/>
                <a:gd name="T25" fmla="*/ 1 h 6"/>
                <a:gd name="T26" fmla="*/ 5 w 8"/>
                <a:gd name="T27" fmla="*/ 0 h 6"/>
                <a:gd name="T28" fmla="*/ 4 w 8"/>
                <a:gd name="T29" fmla="*/ 0 h 6"/>
                <a:gd name="T30" fmla="*/ 3 w 8"/>
                <a:gd name="T31" fmla="*/ 2 h 6"/>
                <a:gd name="T32" fmla="*/ 3 w 8"/>
                <a:gd name="T33"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6">
                  <a:moveTo>
                    <a:pt x="3" y="2"/>
                  </a:moveTo>
                  <a:lnTo>
                    <a:pt x="1" y="3"/>
                  </a:lnTo>
                  <a:lnTo>
                    <a:pt x="0" y="3"/>
                  </a:lnTo>
                  <a:lnTo>
                    <a:pt x="1" y="4"/>
                  </a:lnTo>
                  <a:lnTo>
                    <a:pt x="2" y="4"/>
                  </a:lnTo>
                  <a:lnTo>
                    <a:pt x="3" y="5"/>
                  </a:lnTo>
                  <a:lnTo>
                    <a:pt x="3" y="6"/>
                  </a:lnTo>
                  <a:lnTo>
                    <a:pt x="4" y="6"/>
                  </a:lnTo>
                  <a:lnTo>
                    <a:pt x="5" y="5"/>
                  </a:lnTo>
                  <a:lnTo>
                    <a:pt x="8" y="4"/>
                  </a:lnTo>
                  <a:lnTo>
                    <a:pt x="8" y="2"/>
                  </a:lnTo>
                  <a:lnTo>
                    <a:pt x="7" y="2"/>
                  </a:lnTo>
                  <a:lnTo>
                    <a:pt x="6" y="1"/>
                  </a:lnTo>
                  <a:lnTo>
                    <a:pt x="5" y="0"/>
                  </a:lnTo>
                  <a:lnTo>
                    <a:pt x="4" y="0"/>
                  </a:lnTo>
                  <a:lnTo>
                    <a:pt x="3" y="2"/>
                  </a:lnTo>
                  <a:lnTo>
                    <a:pt x="3"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7" name="Freeform 313"/>
            <p:cNvSpPr>
              <a:spLocks/>
            </p:cNvSpPr>
            <p:nvPr/>
          </p:nvSpPr>
          <p:spPr bwMode="auto">
            <a:xfrm>
              <a:off x="2565401" y="3251200"/>
              <a:ext cx="63500" cy="52387"/>
            </a:xfrm>
            <a:custGeom>
              <a:avLst/>
              <a:gdLst>
                <a:gd name="T0" fmla="*/ 19 w 40"/>
                <a:gd name="T1" fmla="*/ 0 h 33"/>
                <a:gd name="T2" fmla="*/ 21 w 40"/>
                <a:gd name="T3" fmla="*/ 1 h 33"/>
                <a:gd name="T4" fmla="*/ 24 w 40"/>
                <a:gd name="T5" fmla="*/ 2 h 33"/>
                <a:gd name="T6" fmla="*/ 28 w 40"/>
                <a:gd name="T7" fmla="*/ 3 h 33"/>
                <a:gd name="T8" fmla="*/ 36 w 40"/>
                <a:gd name="T9" fmla="*/ 4 h 33"/>
                <a:gd name="T10" fmla="*/ 38 w 40"/>
                <a:gd name="T11" fmla="*/ 2 h 33"/>
                <a:gd name="T12" fmla="*/ 40 w 40"/>
                <a:gd name="T13" fmla="*/ 3 h 33"/>
                <a:gd name="T14" fmla="*/ 40 w 40"/>
                <a:gd name="T15" fmla="*/ 6 h 33"/>
                <a:gd name="T16" fmla="*/ 37 w 40"/>
                <a:gd name="T17" fmla="*/ 9 h 33"/>
                <a:gd name="T18" fmla="*/ 36 w 40"/>
                <a:gd name="T19" fmla="*/ 13 h 33"/>
                <a:gd name="T20" fmla="*/ 36 w 40"/>
                <a:gd name="T21" fmla="*/ 17 h 33"/>
                <a:gd name="T22" fmla="*/ 37 w 40"/>
                <a:gd name="T23" fmla="*/ 19 h 33"/>
                <a:gd name="T24" fmla="*/ 35 w 40"/>
                <a:gd name="T25" fmla="*/ 21 h 33"/>
                <a:gd name="T26" fmla="*/ 34 w 40"/>
                <a:gd name="T27" fmla="*/ 23 h 33"/>
                <a:gd name="T28" fmla="*/ 36 w 40"/>
                <a:gd name="T29" fmla="*/ 24 h 33"/>
                <a:gd name="T30" fmla="*/ 39 w 40"/>
                <a:gd name="T31" fmla="*/ 27 h 33"/>
                <a:gd name="T32" fmla="*/ 38 w 40"/>
                <a:gd name="T33" fmla="*/ 29 h 33"/>
                <a:gd name="T34" fmla="*/ 35 w 40"/>
                <a:gd name="T35" fmla="*/ 26 h 33"/>
                <a:gd name="T36" fmla="*/ 34 w 40"/>
                <a:gd name="T37" fmla="*/ 29 h 33"/>
                <a:gd name="T38" fmla="*/ 34 w 40"/>
                <a:gd name="T39" fmla="*/ 33 h 33"/>
                <a:gd name="T40" fmla="*/ 31 w 40"/>
                <a:gd name="T41" fmla="*/ 32 h 33"/>
                <a:gd name="T42" fmla="*/ 28 w 40"/>
                <a:gd name="T43" fmla="*/ 33 h 33"/>
                <a:gd name="T44" fmla="*/ 24 w 40"/>
                <a:gd name="T45" fmla="*/ 30 h 33"/>
                <a:gd name="T46" fmla="*/ 20 w 40"/>
                <a:gd name="T47" fmla="*/ 27 h 33"/>
                <a:gd name="T48" fmla="*/ 16 w 40"/>
                <a:gd name="T49" fmla="*/ 25 h 33"/>
                <a:gd name="T50" fmla="*/ 10 w 40"/>
                <a:gd name="T51" fmla="*/ 27 h 33"/>
                <a:gd name="T52" fmla="*/ 8 w 40"/>
                <a:gd name="T53" fmla="*/ 29 h 33"/>
                <a:gd name="T54" fmla="*/ 9 w 40"/>
                <a:gd name="T55" fmla="*/ 23 h 33"/>
                <a:gd name="T56" fmla="*/ 10 w 40"/>
                <a:gd name="T57" fmla="*/ 21 h 33"/>
                <a:gd name="T58" fmla="*/ 7 w 40"/>
                <a:gd name="T59" fmla="*/ 21 h 33"/>
                <a:gd name="T60" fmla="*/ 5 w 40"/>
                <a:gd name="T61" fmla="*/ 21 h 33"/>
                <a:gd name="T62" fmla="*/ 3 w 40"/>
                <a:gd name="T63" fmla="*/ 21 h 33"/>
                <a:gd name="T64" fmla="*/ 1 w 40"/>
                <a:gd name="T65" fmla="*/ 18 h 33"/>
                <a:gd name="T66" fmla="*/ 2 w 40"/>
                <a:gd name="T67" fmla="*/ 15 h 33"/>
                <a:gd name="T68" fmla="*/ 3 w 40"/>
                <a:gd name="T69" fmla="*/ 14 h 33"/>
                <a:gd name="T70" fmla="*/ 1 w 40"/>
                <a:gd name="T71" fmla="*/ 12 h 33"/>
                <a:gd name="T72" fmla="*/ 1 w 40"/>
                <a:gd name="T73" fmla="*/ 11 h 33"/>
                <a:gd name="T74" fmla="*/ 1 w 40"/>
                <a:gd name="T75" fmla="*/ 7 h 33"/>
                <a:gd name="T76" fmla="*/ 6 w 40"/>
                <a:gd name="T77" fmla="*/ 5 h 33"/>
                <a:gd name="T78" fmla="*/ 6 w 40"/>
                <a:gd name="T79" fmla="*/ 5 h 33"/>
                <a:gd name="T80" fmla="*/ 8 w 40"/>
                <a:gd name="T81" fmla="*/ 3 h 33"/>
                <a:gd name="T82" fmla="*/ 12 w 40"/>
                <a:gd name="T83" fmla="*/ 2 h 33"/>
                <a:gd name="T84" fmla="*/ 16 w 40"/>
                <a:gd name="T85" fmla="*/ 3 h 33"/>
                <a:gd name="T86" fmla="*/ 17 w 40"/>
                <a:gd name="T87"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 h="33">
                  <a:moveTo>
                    <a:pt x="18" y="1"/>
                  </a:moveTo>
                  <a:lnTo>
                    <a:pt x="19" y="0"/>
                  </a:lnTo>
                  <a:lnTo>
                    <a:pt x="20" y="1"/>
                  </a:lnTo>
                  <a:lnTo>
                    <a:pt x="21" y="1"/>
                  </a:lnTo>
                  <a:lnTo>
                    <a:pt x="22" y="1"/>
                  </a:lnTo>
                  <a:lnTo>
                    <a:pt x="24" y="2"/>
                  </a:lnTo>
                  <a:lnTo>
                    <a:pt x="27" y="2"/>
                  </a:lnTo>
                  <a:lnTo>
                    <a:pt x="28" y="3"/>
                  </a:lnTo>
                  <a:lnTo>
                    <a:pt x="30" y="4"/>
                  </a:lnTo>
                  <a:lnTo>
                    <a:pt x="36" y="4"/>
                  </a:lnTo>
                  <a:lnTo>
                    <a:pt x="38" y="3"/>
                  </a:lnTo>
                  <a:lnTo>
                    <a:pt x="38" y="2"/>
                  </a:lnTo>
                  <a:lnTo>
                    <a:pt x="39" y="3"/>
                  </a:lnTo>
                  <a:lnTo>
                    <a:pt x="40" y="3"/>
                  </a:lnTo>
                  <a:lnTo>
                    <a:pt x="40" y="5"/>
                  </a:lnTo>
                  <a:lnTo>
                    <a:pt x="40" y="6"/>
                  </a:lnTo>
                  <a:lnTo>
                    <a:pt x="38" y="7"/>
                  </a:lnTo>
                  <a:lnTo>
                    <a:pt x="37" y="9"/>
                  </a:lnTo>
                  <a:lnTo>
                    <a:pt x="36" y="11"/>
                  </a:lnTo>
                  <a:lnTo>
                    <a:pt x="36" y="13"/>
                  </a:lnTo>
                  <a:lnTo>
                    <a:pt x="36" y="16"/>
                  </a:lnTo>
                  <a:lnTo>
                    <a:pt x="36" y="17"/>
                  </a:lnTo>
                  <a:lnTo>
                    <a:pt x="37" y="18"/>
                  </a:lnTo>
                  <a:lnTo>
                    <a:pt x="37" y="19"/>
                  </a:lnTo>
                  <a:lnTo>
                    <a:pt x="36" y="20"/>
                  </a:lnTo>
                  <a:lnTo>
                    <a:pt x="35" y="21"/>
                  </a:lnTo>
                  <a:lnTo>
                    <a:pt x="34" y="22"/>
                  </a:lnTo>
                  <a:lnTo>
                    <a:pt x="34" y="23"/>
                  </a:lnTo>
                  <a:lnTo>
                    <a:pt x="34" y="24"/>
                  </a:lnTo>
                  <a:lnTo>
                    <a:pt x="36" y="24"/>
                  </a:lnTo>
                  <a:lnTo>
                    <a:pt x="38" y="24"/>
                  </a:lnTo>
                  <a:lnTo>
                    <a:pt x="39" y="27"/>
                  </a:lnTo>
                  <a:lnTo>
                    <a:pt x="39" y="29"/>
                  </a:lnTo>
                  <a:lnTo>
                    <a:pt x="38" y="29"/>
                  </a:lnTo>
                  <a:lnTo>
                    <a:pt x="36" y="27"/>
                  </a:lnTo>
                  <a:lnTo>
                    <a:pt x="35" y="26"/>
                  </a:lnTo>
                  <a:lnTo>
                    <a:pt x="35" y="28"/>
                  </a:lnTo>
                  <a:lnTo>
                    <a:pt x="34" y="29"/>
                  </a:lnTo>
                  <a:lnTo>
                    <a:pt x="34" y="31"/>
                  </a:lnTo>
                  <a:lnTo>
                    <a:pt x="34" y="33"/>
                  </a:lnTo>
                  <a:lnTo>
                    <a:pt x="34" y="33"/>
                  </a:lnTo>
                  <a:lnTo>
                    <a:pt x="31" y="32"/>
                  </a:lnTo>
                  <a:lnTo>
                    <a:pt x="29" y="32"/>
                  </a:lnTo>
                  <a:lnTo>
                    <a:pt x="28" y="33"/>
                  </a:lnTo>
                  <a:lnTo>
                    <a:pt x="26" y="33"/>
                  </a:lnTo>
                  <a:lnTo>
                    <a:pt x="24" y="30"/>
                  </a:lnTo>
                  <a:lnTo>
                    <a:pt x="22" y="29"/>
                  </a:lnTo>
                  <a:lnTo>
                    <a:pt x="20" y="27"/>
                  </a:lnTo>
                  <a:lnTo>
                    <a:pt x="18" y="26"/>
                  </a:lnTo>
                  <a:lnTo>
                    <a:pt x="16" y="25"/>
                  </a:lnTo>
                  <a:lnTo>
                    <a:pt x="12" y="26"/>
                  </a:lnTo>
                  <a:lnTo>
                    <a:pt x="10" y="27"/>
                  </a:lnTo>
                  <a:lnTo>
                    <a:pt x="9" y="28"/>
                  </a:lnTo>
                  <a:lnTo>
                    <a:pt x="8" y="29"/>
                  </a:lnTo>
                  <a:lnTo>
                    <a:pt x="8" y="27"/>
                  </a:lnTo>
                  <a:lnTo>
                    <a:pt x="9" y="23"/>
                  </a:lnTo>
                  <a:lnTo>
                    <a:pt x="10" y="21"/>
                  </a:lnTo>
                  <a:lnTo>
                    <a:pt x="10" y="21"/>
                  </a:lnTo>
                  <a:lnTo>
                    <a:pt x="7" y="21"/>
                  </a:lnTo>
                  <a:lnTo>
                    <a:pt x="7" y="21"/>
                  </a:lnTo>
                  <a:lnTo>
                    <a:pt x="6" y="22"/>
                  </a:lnTo>
                  <a:lnTo>
                    <a:pt x="5" y="21"/>
                  </a:lnTo>
                  <a:lnTo>
                    <a:pt x="4" y="21"/>
                  </a:lnTo>
                  <a:lnTo>
                    <a:pt x="3" y="21"/>
                  </a:lnTo>
                  <a:lnTo>
                    <a:pt x="2" y="19"/>
                  </a:lnTo>
                  <a:lnTo>
                    <a:pt x="1" y="18"/>
                  </a:lnTo>
                  <a:lnTo>
                    <a:pt x="1" y="16"/>
                  </a:lnTo>
                  <a:lnTo>
                    <a:pt x="2" y="15"/>
                  </a:lnTo>
                  <a:lnTo>
                    <a:pt x="3" y="15"/>
                  </a:lnTo>
                  <a:lnTo>
                    <a:pt x="3" y="14"/>
                  </a:lnTo>
                  <a:lnTo>
                    <a:pt x="1" y="14"/>
                  </a:lnTo>
                  <a:lnTo>
                    <a:pt x="1" y="12"/>
                  </a:lnTo>
                  <a:lnTo>
                    <a:pt x="2" y="11"/>
                  </a:lnTo>
                  <a:lnTo>
                    <a:pt x="1" y="11"/>
                  </a:lnTo>
                  <a:lnTo>
                    <a:pt x="0" y="11"/>
                  </a:lnTo>
                  <a:lnTo>
                    <a:pt x="1" y="7"/>
                  </a:lnTo>
                  <a:lnTo>
                    <a:pt x="2" y="7"/>
                  </a:lnTo>
                  <a:lnTo>
                    <a:pt x="6" y="5"/>
                  </a:lnTo>
                  <a:lnTo>
                    <a:pt x="6" y="5"/>
                  </a:lnTo>
                  <a:lnTo>
                    <a:pt x="6" y="5"/>
                  </a:lnTo>
                  <a:lnTo>
                    <a:pt x="8" y="4"/>
                  </a:lnTo>
                  <a:lnTo>
                    <a:pt x="8" y="3"/>
                  </a:lnTo>
                  <a:lnTo>
                    <a:pt x="12" y="3"/>
                  </a:lnTo>
                  <a:lnTo>
                    <a:pt x="12" y="2"/>
                  </a:lnTo>
                  <a:lnTo>
                    <a:pt x="14" y="3"/>
                  </a:lnTo>
                  <a:lnTo>
                    <a:pt x="16" y="3"/>
                  </a:lnTo>
                  <a:lnTo>
                    <a:pt x="17" y="2"/>
                  </a:lnTo>
                  <a:lnTo>
                    <a:pt x="17" y="1"/>
                  </a:lnTo>
                  <a:lnTo>
                    <a:pt x="18"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8" name="Freeform 314"/>
            <p:cNvSpPr>
              <a:spLocks/>
            </p:cNvSpPr>
            <p:nvPr/>
          </p:nvSpPr>
          <p:spPr bwMode="auto">
            <a:xfrm>
              <a:off x="2339976" y="3365500"/>
              <a:ext cx="115888" cy="157162"/>
            </a:xfrm>
            <a:custGeom>
              <a:avLst/>
              <a:gdLst>
                <a:gd name="T0" fmla="*/ 40 w 73"/>
                <a:gd name="T1" fmla="*/ 11 h 99"/>
                <a:gd name="T2" fmla="*/ 38 w 73"/>
                <a:gd name="T3" fmla="*/ 9 h 99"/>
                <a:gd name="T4" fmla="*/ 34 w 73"/>
                <a:gd name="T5" fmla="*/ 8 h 99"/>
                <a:gd name="T6" fmla="*/ 32 w 73"/>
                <a:gd name="T7" fmla="*/ 6 h 99"/>
                <a:gd name="T8" fmla="*/ 30 w 73"/>
                <a:gd name="T9" fmla="*/ 1 h 99"/>
                <a:gd name="T10" fmla="*/ 24 w 73"/>
                <a:gd name="T11" fmla="*/ 0 h 99"/>
                <a:gd name="T12" fmla="*/ 24 w 73"/>
                <a:gd name="T13" fmla="*/ 5 h 99"/>
                <a:gd name="T14" fmla="*/ 22 w 73"/>
                <a:gd name="T15" fmla="*/ 9 h 99"/>
                <a:gd name="T16" fmla="*/ 24 w 73"/>
                <a:gd name="T17" fmla="*/ 11 h 99"/>
                <a:gd name="T18" fmla="*/ 24 w 73"/>
                <a:gd name="T19" fmla="*/ 13 h 99"/>
                <a:gd name="T20" fmla="*/ 22 w 73"/>
                <a:gd name="T21" fmla="*/ 16 h 99"/>
                <a:gd name="T22" fmla="*/ 22 w 73"/>
                <a:gd name="T23" fmla="*/ 21 h 99"/>
                <a:gd name="T24" fmla="*/ 18 w 73"/>
                <a:gd name="T25" fmla="*/ 21 h 99"/>
                <a:gd name="T26" fmla="*/ 11 w 73"/>
                <a:gd name="T27" fmla="*/ 18 h 99"/>
                <a:gd name="T28" fmla="*/ 10 w 73"/>
                <a:gd name="T29" fmla="*/ 21 h 99"/>
                <a:gd name="T30" fmla="*/ 13 w 73"/>
                <a:gd name="T31" fmla="*/ 24 h 99"/>
                <a:gd name="T32" fmla="*/ 8 w 73"/>
                <a:gd name="T33" fmla="*/ 30 h 99"/>
                <a:gd name="T34" fmla="*/ 9 w 73"/>
                <a:gd name="T35" fmla="*/ 36 h 99"/>
                <a:gd name="T36" fmla="*/ 5 w 73"/>
                <a:gd name="T37" fmla="*/ 41 h 99"/>
                <a:gd name="T38" fmla="*/ 0 w 73"/>
                <a:gd name="T39" fmla="*/ 43 h 99"/>
                <a:gd name="T40" fmla="*/ 1 w 73"/>
                <a:gd name="T41" fmla="*/ 51 h 99"/>
                <a:gd name="T42" fmla="*/ 1 w 73"/>
                <a:gd name="T43" fmla="*/ 56 h 99"/>
                <a:gd name="T44" fmla="*/ 2 w 73"/>
                <a:gd name="T45" fmla="*/ 61 h 99"/>
                <a:gd name="T46" fmla="*/ 2 w 73"/>
                <a:gd name="T47" fmla="*/ 67 h 99"/>
                <a:gd name="T48" fmla="*/ 2 w 73"/>
                <a:gd name="T49" fmla="*/ 71 h 99"/>
                <a:gd name="T50" fmla="*/ 10 w 73"/>
                <a:gd name="T51" fmla="*/ 76 h 99"/>
                <a:gd name="T52" fmla="*/ 14 w 73"/>
                <a:gd name="T53" fmla="*/ 84 h 99"/>
                <a:gd name="T54" fmla="*/ 13 w 73"/>
                <a:gd name="T55" fmla="*/ 95 h 99"/>
                <a:gd name="T56" fmla="*/ 23 w 73"/>
                <a:gd name="T57" fmla="*/ 95 h 99"/>
                <a:gd name="T58" fmla="*/ 32 w 73"/>
                <a:gd name="T59" fmla="*/ 96 h 99"/>
                <a:gd name="T60" fmla="*/ 36 w 73"/>
                <a:gd name="T61" fmla="*/ 98 h 99"/>
                <a:gd name="T62" fmla="*/ 41 w 73"/>
                <a:gd name="T63" fmla="*/ 97 h 99"/>
                <a:gd name="T64" fmla="*/ 52 w 73"/>
                <a:gd name="T65" fmla="*/ 94 h 99"/>
                <a:gd name="T66" fmla="*/ 58 w 73"/>
                <a:gd name="T67" fmla="*/ 95 h 99"/>
                <a:gd name="T68" fmla="*/ 57 w 73"/>
                <a:gd name="T69" fmla="*/ 87 h 99"/>
                <a:gd name="T70" fmla="*/ 64 w 73"/>
                <a:gd name="T71" fmla="*/ 83 h 99"/>
                <a:gd name="T72" fmla="*/ 58 w 73"/>
                <a:gd name="T73" fmla="*/ 75 h 99"/>
                <a:gd name="T74" fmla="*/ 52 w 73"/>
                <a:gd name="T75" fmla="*/ 66 h 99"/>
                <a:gd name="T76" fmla="*/ 49 w 73"/>
                <a:gd name="T77" fmla="*/ 61 h 99"/>
                <a:gd name="T78" fmla="*/ 55 w 73"/>
                <a:gd name="T79" fmla="*/ 61 h 99"/>
                <a:gd name="T80" fmla="*/ 67 w 73"/>
                <a:gd name="T81" fmla="*/ 55 h 99"/>
                <a:gd name="T82" fmla="*/ 71 w 73"/>
                <a:gd name="T83" fmla="*/ 55 h 99"/>
                <a:gd name="T84" fmla="*/ 73 w 73"/>
                <a:gd name="T85" fmla="*/ 48 h 99"/>
                <a:gd name="T86" fmla="*/ 70 w 73"/>
                <a:gd name="T87" fmla="*/ 39 h 99"/>
                <a:gd name="T88" fmla="*/ 69 w 73"/>
                <a:gd name="T89" fmla="*/ 31 h 99"/>
                <a:gd name="T90" fmla="*/ 68 w 73"/>
                <a:gd name="T91" fmla="*/ 24 h 99"/>
                <a:gd name="T92" fmla="*/ 67 w 73"/>
                <a:gd name="T93" fmla="*/ 16 h 99"/>
                <a:gd name="T94" fmla="*/ 60 w 73"/>
                <a:gd name="T95" fmla="*/ 11 h 99"/>
                <a:gd name="T96" fmla="*/ 58 w 73"/>
                <a:gd name="T97" fmla="*/ 9 h 99"/>
                <a:gd name="T98" fmla="*/ 52 w 73"/>
                <a:gd name="T99" fmla="*/ 9 h 99"/>
                <a:gd name="T100" fmla="*/ 54 w 73"/>
                <a:gd name="T101" fmla="*/ 7 h 99"/>
                <a:gd name="T102" fmla="*/ 50 w 73"/>
                <a:gd name="T103" fmla="*/ 11 h 99"/>
                <a:gd name="T104" fmla="*/ 45 w 73"/>
                <a:gd name="T105" fmla="*/ 13 h 99"/>
                <a:gd name="T106" fmla="*/ 39 w 73"/>
                <a:gd name="T107" fmla="*/ 1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 h="99">
                  <a:moveTo>
                    <a:pt x="39" y="13"/>
                  </a:moveTo>
                  <a:lnTo>
                    <a:pt x="39" y="13"/>
                  </a:lnTo>
                  <a:lnTo>
                    <a:pt x="40" y="11"/>
                  </a:lnTo>
                  <a:lnTo>
                    <a:pt x="40" y="11"/>
                  </a:lnTo>
                  <a:lnTo>
                    <a:pt x="41" y="9"/>
                  </a:lnTo>
                  <a:lnTo>
                    <a:pt x="41" y="8"/>
                  </a:lnTo>
                  <a:lnTo>
                    <a:pt x="40" y="7"/>
                  </a:lnTo>
                  <a:lnTo>
                    <a:pt x="38" y="9"/>
                  </a:lnTo>
                  <a:lnTo>
                    <a:pt x="37" y="9"/>
                  </a:lnTo>
                  <a:lnTo>
                    <a:pt x="36" y="7"/>
                  </a:lnTo>
                  <a:lnTo>
                    <a:pt x="35" y="7"/>
                  </a:lnTo>
                  <a:lnTo>
                    <a:pt x="34" y="8"/>
                  </a:lnTo>
                  <a:lnTo>
                    <a:pt x="34" y="8"/>
                  </a:lnTo>
                  <a:lnTo>
                    <a:pt x="33" y="7"/>
                  </a:lnTo>
                  <a:lnTo>
                    <a:pt x="32" y="7"/>
                  </a:lnTo>
                  <a:lnTo>
                    <a:pt x="32" y="6"/>
                  </a:lnTo>
                  <a:lnTo>
                    <a:pt x="32" y="5"/>
                  </a:lnTo>
                  <a:lnTo>
                    <a:pt x="32" y="3"/>
                  </a:lnTo>
                  <a:lnTo>
                    <a:pt x="32" y="2"/>
                  </a:lnTo>
                  <a:lnTo>
                    <a:pt x="30" y="1"/>
                  </a:lnTo>
                  <a:lnTo>
                    <a:pt x="28" y="1"/>
                  </a:lnTo>
                  <a:lnTo>
                    <a:pt x="28" y="1"/>
                  </a:lnTo>
                  <a:lnTo>
                    <a:pt x="27" y="1"/>
                  </a:lnTo>
                  <a:lnTo>
                    <a:pt x="24" y="0"/>
                  </a:lnTo>
                  <a:lnTo>
                    <a:pt x="22" y="1"/>
                  </a:lnTo>
                  <a:lnTo>
                    <a:pt x="22" y="2"/>
                  </a:lnTo>
                  <a:lnTo>
                    <a:pt x="24" y="4"/>
                  </a:lnTo>
                  <a:lnTo>
                    <a:pt x="24" y="5"/>
                  </a:lnTo>
                  <a:lnTo>
                    <a:pt x="25" y="6"/>
                  </a:lnTo>
                  <a:lnTo>
                    <a:pt x="23" y="7"/>
                  </a:lnTo>
                  <a:lnTo>
                    <a:pt x="23" y="8"/>
                  </a:lnTo>
                  <a:lnTo>
                    <a:pt x="22" y="9"/>
                  </a:lnTo>
                  <a:lnTo>
                    <a:pt x="23" y="9"/>
                  </a:lnTo>
                  <a:lnTo>
                    <a:pt x="24" y="9"/>
                  </a:lnTo>
                  <a:lnTo>
                    <a:pt x="24" y="10"/>
                  </a:lnTo>
                  <a:lnTo>
                    <a:pt x="24" y="11"/>
                  </a:lnTo>
                  <a:lnTo>
                    <a:pt x="25" y="11"/>
                  </a:lnTo>
                  <a:lnTo>
                    <a:pt x="24" y="12"/>
                  </a:lnTo>
                  <a:lnTo>
                    <a:pt x="24" y="12"/>
                  </a:lnTo>
                  <a:lnTo>
                    <a:pt x="24" y="13"/>
                  </a:lnTo>
                  <a:lnTo>
                    <a:pt x="26" y="15"/>
                  </a:lnTo>
                  <a:lnTo>
                    <a:pt x="26" y="15"/>
                  </a:lnTo>
                  <a:lnTo>
                    <a:pt x="22" y="15"/>
                  </a:lnTo>
                  <a:lnTo>
                    <a:pt x="22" y="16"/>
                  </a:lnTo>
                  <a:lnTo>
                    <a:pt x="22" y="17"/>
                  </a:lnTo>
                  <a:lnTo>
                    <a:pt x="22" y="19"/>
                  </a:lnTo>
                  <a:lnTo>
                    <a:pt x="22" y="23"/>
                  </a:lnTo>
                  <a:lnTo>
                    <a:pt x="22" y="21"/>
                  </a:lnTo>
                  <a:lnTo>
                    <a:pt x="20" y="19"/>
                  </a:lnTo>
                  <a:lnTo>
                    <a:pt x="20" y="19"/>
                  </a:lnTo>
                  <a:lnTo>
                    <a:pt x="20" y="21"/>
                  </a:lnTo>
                  <a:lnTo>
                    <a:pt x="18" y="21"/>
                  </a:lnTo>
                  <a:lnTo>
                    <a:pt x="18" y="19"/>
                  </a:lnTo>
                  <a:lnTo>
                    <a:pt x="17" y="17"/>
                  </a:lnTo>
                  <a:lnTo>
                    <a:pt x="15" y="17"/>
                  </a:lnTo>
                  <a:lnTo>
                    <a:pt x="11" y="18"/>
                  </a:lnTo>
                  <a:lnTo>
                    <a:pt x="10" y="19"/>
                  </a:lnTo>
                  <a:lnTo>
                    <a:pt x="10" y="19"/>
                  </a:lnTo>
                  <a:lnTo>
                    <a:pt x="10" y="21"/>
                  </a:lnTo>
                  <a:lnTo>
                    <a:pt x="10" y="21"/>
                  </a:lnTo>
                  <a:lnTo>
                    <a:pt x="11" y="21"/>
                  </a:lnTo>
                  <a:lnTo>
                    <a:pt x="12" y="22"/>
                  </a:lnTo>
                  <a:lnTo>
                    <a:pt x="12" y="23"/>
                  </a:lnTo>
                  <a:lnTo>
                    <a:pt x="13" y="24"/>
                  </a:lnTo>
                  <a:lnTo>
                    <a:pt x="12" y="24"/>
                  </a:lnTo>
                  <a:lnTo>
                    <a:pt x="12" y="23"/>
                  </a:lnTo>
                  <a:lnTo>
                    <a:pt x="10" y="23"/>
                  </a:lnTo>
                  <a:lnTo>
                    <a:pt x="8" y="30"/>
                  </a:lnTo>
                  <a:lnTo>
                    <a:pt x="6" y="31"/>
                  </a:lnTo>
                  <a:lnTo>
                    <a:pt x="6" y="33"/>
                  </a:lnTo>
                  <a:lnTo>
                    <a:pt x="9" y="34"/>
                  </a:lnTo>
                  <a:lnTo>
                    <a:pt x="9" y="36"/>
                  </a:lnTo>
                  <a:lnTo>
                    <a:pt x="8" y="37"/>
                  </a:lnTo>
                  <a:lnTo>
                    <a:pt x="6" y="39"/>
                  </a:lnTo>
                  <a:lnTo>
                    <a:pt x="6" y="40"/>
                  </a:lnTo>
                  <a:lnTo>
                    <a:pt x="5" y="41"/>
                  </a:lnTo>
                  <a:lnTo>
                    <a:pt x="4" y="42"/>
                  </a:lnTo>
                  <a:lnTo>
                    <a:pt x="2" y="41"/>
                  </a:lnTo>
                  <a:lnTo>
                    <a:pt x="0" y="41"/>
                  </a:lnTo>
                  <a:lnTo>
                    <a:pt x="0" y="43"/>
                  </a:lnTo>
                  <a:lnTo>
                    <a:pt x="1" y="45"/>
                  </a:lnTo>
                  <a:lnTo>
                    <a:pt x="1" y="46"/>
                  </a:lnTo>
                  <a:lnTo>
                    <a:pt x="1" y="48"/>
                  </a:lnTo>
                  <a:lnTo>
                    <a:pt x="1" y="51"/>
                  </a:lnTo>
                  <a:lnTo>
                    <a:pt x="0" y="52"/>
                  </a:lnTo>
                  <a:lnTo>
                    <a:pt x="0" y="53"/>
                  </a:lnTo>
                  <a:lnTo>
                    <a:pt x="1" y="55"/>
                  </a:lnTo>
                  <a:lnTo>
                    <a:pt x="1" y="56"/>
                  </a:lnTo>
                  <a:lnTo>
                    <a:pt x="2" y="57"/>
                  </a:lnTo>
                  <a:lnTo>
                    <a:pt x="2" y="59"/>
                  </a:lnTo>
                  <a:lnTo>
                    <a:pt x="2" y="60"/>
                  </a:lnTo>
                  <a:lnTo>
                    <a:pt x="2" y="61"/>
                  </a:lnTo>
                  <a:lnTo>
                    <a:pt x="1" y="64"/>
                  </a:lnTo>
                  <a:lnTo>
                    <a:pt x="2" y="65"/>
                  </a:lnTo>
                  <a:lnTo>
                    <a:pt x="2" y="65"/>
                  </a:lnTo>
                  <a:lnTo>
                    <a:pt x="2" y="67"/>
                  </a:lnTo>
                  <a:lnTo>
                    <a:pt x="3" y="68"/>
                  </a:lnTo>
                  <a:lnTo>
                    <a:pt x="3" y="69"/>
                  </a:lnTo>
                  <a:lnTo>
                    <a:pt x="4" y="71"/>
                  </a:lnTo>
                  <a:lnTo>
                    <a:pt x="2" y="71"/>
                  </a:lnTo>
                  <a:lnTo>
                    <a:pt x="4" y="73"/>
                  </a:lnTo>
                  <a:lnTo>
                    <a:pt x="6" y="74"/>
                  </a:lnTo>
                  <a:lnTo>
                    <a:pt x="6" y="76"/>
                  </a:lnTo>
                  <a:lnTo>
                    <a:pt x="10" y="76"/>
                  </a:lnTo>
                  <a:lnTo>
                    <a:pt x="15" y="78"/>
                  </a:lnTo>
                  <a:lnTo>
                    <a:pt x="18" y="79"/>
                  </a:lnTo>
                  <a:lnTo>
                    <a:pt x="17" y="81"/>
                  </a:lnTo>
                  <a:lnTo>
                    <a:pt x="14" y="84"/>
                  </a:lnTo>
                  <a:lnTo>
                    <a:pt x="14" y="85"/>
                  </a:lnTo>
                  <a:lnTo>
                    <a:pt x="13" y="89"/>
                  </a:lnTo>
                  <a:lnTo>
                    <a:pt x="13" y="93"/>
                  </a:lnTo>
                  <a:lnTo>
                    <a:pt x="13" y="95"/>
                  </a:lnTo>
                  <a:lnTo>
                    <a:pt x="13" y="95"/>
                  </a:lnTo>
                  <a:lnTo>
                    <a:pt x="14" y="96"/>
                  </a:lnTo>
                  <a:lnTo>
                    <a:pt x="20" y="95"/>
                  </a:lnTo>
                  <a:lnTo>
                    <a:pt x="23" y="95"/>
                  </a:lnTo>
                  <a:lnTo>
                    <a:pt x="26" y="95"/>
                  </a:lnTo>
                  <a:lnTo>
                    <a:pt x="29" y="97"/>
                  </a:lnTo>
                  <a:lnTo>
                    <a:pt x="30" y="96"/>
                  </a:lnTo>
                  <a:lnTo>
                    <a:pt x="32" y="96"/>
                  </a:lnTo>
                  <a:lnTo>
                    <a:pt x="33" y="97"/>
                  </a:lnTo>
                  <a:lnTo>
                    <a:pt x="34" y="97"/>
                  </a:lnTo>
                  <a:lnTo>
                    <a:pt x="36" y="99"/>
                  </a:lnTo>
                  <a:lnTo>
                    <a:pt x="36" y="98"/>
                  </a:lnTo>
                  <a:lnTo>
                    <a:pt x="36" y="97"/>
                  </a:lnTo>
                  <a:lnTo>
                    <a:pt x="38" y="96"/>
                  </a:lnTo>
                  <a:lnTo>
                    <a:pt x="39" y="96"/>
                  </a:lnTo>
                  <a:lnTo>
                    <a:pt x="41" y="97"/>
                  </a:lnTo>
                  <a:lnTo>
                    <a:pt x="43" y="97"/>
                  </a:lnTo>
                  <a:lnTo>
                    <a:pt x="46" y="95"/>
                  </a:lnTo>
                  <a:lnTo>
                    <a:pt x="51" y="95"/>
                  </a:lnTo>
                  <a:lnTo>
                    <a:pt x="52" y="94"/>
                  </a:lnTo>
                  <a:lnTo>
                    <a:pt x="54" y="95"/>
                  </a:lnTo>
                  <a:lnTo>
                    <a:pt x="56" y="95"/>
                  </a:lnTo>
                  <a:lnTo>
                    <a:pt x="56" y="96"/>
                  </a:lnTo>
                  <a:lnTo>
                    <a:pt x="58" y="95"/>
                  </a:lnTo>
                  <a:lnTo>
                    <a:pt x="57" y="94"/>
                  </a:lnTo>
                  <a:lnTo>
                    <a:pt x="56" y="92"/>
                  </a:lnTo>
                  <a:lnTo>
                    <a:pt x="56" y="89"/>
                  </a:lnTo>
                  <a:lnTo>
                    <a:pt x="57" y="87"/>
                  </a:lnTo>
                  <a:lnTo>
                    <a:pt x="60" y="86"/>
                  </a:lnTo>
                  <a:lnTo>
                    <a:pt x="60" y="85"/>
                  </a:lnTo>
                  <a:lnTo>
                    <a:pt x="61" y="83"/>
                  </a:lnTo>
                  <a:lnTo>
                    <a:pt x="64" y="83"/>
                  </a:lnTo>
                  <a:lnTo>
                    <a:pt x="64" y="81"/>
                  </a:lnTo>
                  <a:lnTo>
                    <a:pt x="63" y="81"/>
                  </a:lnTo>
                  <a:lnTo>
                    <a:pt x="60" y="77"/>
                  </a:lnTo>
                  <a:lnTo>
                    <a:pt x="58" y="75"/>
                  </a:lnTo>
                  <a:lnTo>
                    <a:pt x="54" y="72"/>
                  </a:lnTo>
                  <a:lnTo>
                    <a:pt x="52" y="70"/>
                  </a:lnTo>
                  <a:lnTo>
                    <a:pt x="52" y="67"/>
                  </a:lnTo>
                  <a:lnTo>
                    <a:pt x="52" y="66"/>
                  </a:lnTo>
                  <a:lnTo>
                    <a:pt x="50" y="65"/>
                  </a:lnTo>
                  <a:lnTo>
                    <a:pt x="49" y="63"/>
                  </a:lnTo>
                  <a:lnTo>
                    <a:pt x="49" y="62"/>
                  </a:lnTo>
                  <a:lnTo>
                    <a:pt x="49" y="61"/>
                  </a:lnTo>
                  <a:lnTo>
                    <a:pt x="52" y="63"/>
                  </a:lnTo>
                  <a:lnTo>
                    <a:pt x="52" y="63"/>
                  </a:lnTo>
                  <a:lnTo>
                    <a:pt x="52" y="61"/>
                  </a:lnTo>
                  <a:lnTo>
                    <a:pt x="55" y="61"/>
                  </a:lnTo>
                  <a:lnTo>
                    <a:pt x="58" y="60"/>
                  </a:lnTo>
                  <a:lnTo>
                    <a:pt x="60" y="59"/>
                  </a:lnTo>
                  <a:lnTo>
                    <a:pt x="61" y="57"/>
                  </a:lnTo>
                  <a:lnTo>
                    <a:pt x="67" y="55"/>
                  </a:lnTo>
                  <a:lnTo>
                    <a:pt x="67" y="51"/>
                  </a:lnTo>
                  <a:lnTo>
                    <a:pt x="69" y="52"/>
                  </a:lnTo>
                  <a:lnTo>
                    <a:pt x="70" y="53"/>
                  </a:lnTo>
                  <a:lnTo>
                    <a:pt x="71" y="55"/>
                  </a:lnTo>
                  <a:lnTo>
                    <a:pt x="72" y="55"/>
                  </a:lnTo>
                  <a:lnTo>
                    <a:pt x="72" y="54"/>
                  </a:lnTo>
                  <a:lnTo>
                    <a:pt x="73" y="51"/>
                  </a:lnTo>
                  <a:lnTo>
                    <a:pt x="73" y="48"/>
                  </a:lnTo>
                  <a:lnTo>
                    <a:pt x="73" y="47"/>
                  </a:lnTo>
                  <a:lnTo>
                    <a:pt x="70" y="45"/>
                  </a:lnTo>
                  <a:lnTo>
                    <a:pt x="70" y="41"/>
                  </a:lnTo>
                  <a:lnTo>
                    <a:pt x="70" y="39"/>
                  </a:lnTo>
                  <a:lnTo>
                    <a:pt x="70" y="37"/>
                  </a:lnTo>
                  <a:lnTo>
                    <a:pt x="70" y="35"/>
                  </a:lnTo>
                  <a:lnTo>
                    <a:pt x="69" y="32"/>
                  </a:lnTo>
                  <a:lnTo>
                    <a:pt x="69" y="31"/>
                  </a:lnTo>
                  <a:lnTo>
                    <a:pt x="67" y="29"/>
                  </a:lnTo>
                  <a:lnTo>
                    <a:pt x="67" y="28"/>
                  </a:lnTo>
                  <a:lnTo>
                    <a:pt x="68" y="26"/>
                  </a:lnTo>
                  <a:lnTo>
                    <a:pt x="68" y="24"/>
                  </a:lnTo>
                  <a:lnTo>
                    <a:pt x="68" y="23"/>
                  </a:lnTo>
                  <a:lnTo>
                    <a:pt x="68" y="20"/>
                  </a:lnTo>
                  <a:lnTo>
                    <a:pt x="67" y="17"/>
                  </a:lnTo>
                  <a:lnTo>
                    <a:pt x="67" y="16"/>
                  </a:lnTo>
                  <a:lnTo>
                    <a:pt x="64" y="15"/>
                  </a:lnTo>
                  <a:lnTo>
                    <a:pt x="63" y="13"/>
                  </a:lnTo>
                  <a:lnTo>
                    <a:pt x="62" y="11"/>
                  </a:lnTo>
                  <a:lnTo>
                    <a:pt x="60" y="11"/>
                  </a:lnTo>
                  <a:lnTo>
                    <a:pt x="60" y="11"/>
                  </a:lnTo>
                  <a:lnTo>
                    <a:pt x="59" y="11"/>
                  </a:lnTo>
                  <a:lnTo>
                    <a:pt x="59" y="9"/>
                  </a:lnTo>
                  <a:lnTo>
                    <a:pt x="58" y="9"/>
                  </a:lnTo>
                  <a:lnTo>
                    <a:pt x="57" y="7"/>
                  </a:lnTo>
                  <a:lnTo>
                    <a:pt x="54" y="8"/>
                  </a:lnTo>
                  <a:lnTo>
                    <a:pt x="54" y="9"/>
                  </a:lnTo>
                  <a:lnTo>
                    <a:pt x="52" y="9"/>
                  </a:lnTo>
                  <a:lnTo>
                    <a:pt x="53" y="9"/>
                  </a:lnTo>
                  <a:lnTo>
                    <a:pt x="54" y="7"/>
                  </a:lnTo>
                  <a:lnTo>
                    <a:pt x="55" y="7"/>
                  </a:lnTo>
                  <a:lnTo>
                    <a:pt x="54" y="7"/>
                  </a:lnTo>
                  <a:lnTo>
                    <a:pt x="53" y="7"/>
                  </a:lnTo>
                  <a:lnTo>
                    <a:pt x="50" y="9"/>
                  </a:lnTo>
                  <a:lnTo>
                    <a:pt x="50" y="11"/>
                  </a:lnTo>
                  <a:lnTo>
                    <a:pt x="50" y="11"/>
                  </a:lnTo>
                  <a:lnTo>
                    <a:pt x="50" y="10"/>
                  </a:lnTo>
                  <a:lnTo>
                    <a:pt x="46" y="11"/>
                  </a:lnTo>
                  <a:lnTo>
                    <a:pt x="44" y="13"/>
                  </a:lnTo>
                  <a:lnTo>
                    <a:pt x="45" y="13"/>
                  </a:lnTo>
                  <a:lnTo>
                    <a:pt x="43" y="13"/>
                  </a:lnTo>
                  <a:lnTo>
                    <a:pt x="42" y="13"/>
                  </a:lnTo>
                  <a:lnTo>
                    <a:pt x="40" y="14"/>
                  </a:lnTo>
                  <a:lnTo>
                    <a:pt x="39" y="1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9" name="Freeform 315"/>
            <p:cNvSpPr>
              <a:spLocks/>
            </p:cNvSpPr>
            <p:nvPr/>
          </p:nvSpPr>
          <p:spPr bwMode="auto">
            <a:xfrm>
              <a:off x="2432051" y="3370263"/>
              <a:ext cx="6350" cy="9525"/>
            </a:xfrm>
            <a:custGeom>
              <a:avLst/>
              <a:gdLst>
                <a:gd name="T0" fmla="*/ 4 w 4"/>
                <a:gd name="T1" fmla="*/ 4 h 6"/>
                <a:gd name="T2" fmla="*/ 4 w 4"/>
                <a:gd name="T3" fmla="*/ 4 h 6"/>
                <a:gd name="T4" fmla="*/ 4 w 4"/>
                <a:gd name="T5" fmla="*/ 5 h 6"/>
                <a:gd name="T6" fmla="*/ 4 w 4"/>
                <a:gd name="T7" fmla="*/ 6 h 6"/>
                <a:gd name="T8" fmla="*/ 4 w 4"/>
                <a:gd name="T9" fmla="*/ 6 h 6"/>
                <a:gd name="T10" fmla="*/ 3 w 4"/>
                <a:gd name="T11" fmla="*/ 6 h 6"/>
                <a:gd name="T12" fmla="*/ 2 w 4"/>
                <a:gd name="T13" fmla="*/ 6 h 6"/>
                <a:gd name="T14" fmla="*/ 1 w 4"/>
                <a:gd name="T15" fmla="*/ 6 h 6"/>
                <a:gd name="T16" fmla="*/ 0 w 4"/>
                <a:gd name="T17" fmla="*/ 5 h 6"/>
                <a:gd name="T18" fmla="*/ 0 w 4"/>
                <a:gd name="T19" fmla="*/ 4 h 6"/>
                <a:gd name="T20" fmla="*/ 1 w 4"/>
                <a:gd name="T21" fmla="*/ 4 h 6"/>
                <a:gd name="T22" fmla="*/ 0 w 4"/>
                <a:gd name="T23" fmla="*/ 2 h 6"/>
                <a:gd name="T24" fmla="*/ 1 w 4"/>
                <a:gd name="T25" fmla="*/ 2 h 6"/>
                <a:gd name="T26" fmla="*/ 3 w 4"/>
                <a:gd name="T27" fmla="*/ 3 h 6"/>
                <a:gd name="T28" fmla="*/ 2 w 4"/>
                <a:gd name="T29" fmla="*/ 2 h 6"/>
                <a:gd name="T30" fmla="*/ 2 w 4"/>
                <a:gd name="T31" fmla="*/ 2 h 6"/>
                <a:gd name="T32" fmla="*/ 1 w 4"/>
                <a:gd name="T33" fmla="*/ 1 h 6"/>
                <a:gd name="T34" fmla="*/ 2 w 4"/>
                <a:gd name="T35" fmla="*/ 0 h 6"/>
                <a:gd name="T36" fmla="*/ 2 w 4"/>
                <a:gd name="T37" fmla="*/ 1 h 6"/>
                <a:gd name="T38" fmla="*/ 2 w 4"/>
                <a:gd name="T39" fmla="*/ 2 h 6"/>
                <a:gd name="T40" fmla="*/ 4 w 4"/>
                <a:gd name="T41" fmla="*/ 2 h 6"/>
                <a:gd name="T42" fmla="*/ 4 w 4"/>
                <a:gd name="T43" fmla="*/ 2 h 6"/>
                <a:gd name="T44" fmla="*/ 4 w 4"/>
                <a:gd name="T45"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 h="6">
                  <a:moveTo>
                    <a:pt x="4" y="4"/>
                  </a:moveTo>
                  <a:lnTo>
                    <a:pt x="4" y="4"/>
                  </a:lnTo>
                  <a:lnTo>
                    <a:pt x="4" y="5"/>
                  </a:lnTo>
                  <a:lnTo>
                    <a:pt x="4" y="6"/>
                  </a:lnTo>
                  <a:lnTo>
                    <a:pt x="4" y="6"/>
                  </a:lnTo>
                  <a:lnTo>
                    <a:pt x="3" y="6"/>
                  </a:lnTo>
                  <a:lnTo>
                    <a:pt x="2" y="6"/>
                  </a:lnTo>
                  <a:lnTo>
                    <a:pt x="1" y="6"/>
                  </a:lnTo>
                  <a:lnTo>
                    <a:pt x="0" y="5"/>
                  </a:lnTo>
                  <a:lnTo>
                    <a:pt x="0" y="4"/>
                  </a:lnTo>
                  <a:lnTo>
                    <a:pt x="1" y="4"/>
                  </a:lnTo>
                  <a:lnTo>
                    <a:pt x="0" y="2"/>
                  </a:lnTo>
                  <a:lnTo>
                    <a:pt x="1" y="2"/>
                  </a:lnTo>
                  <a:lnTo>
                    <a:pt x="3" y="3"/>
                  </a:lnTo>
                  <a:lnTo>
                    <a:pt x="2" y="2"/>
                  </a:lnTo>
                  <a:lnTo>
                    <a:pt x="2" y="2"/>
                  </a:lnTo>
                  <a:lnTo>
                    <a:pt x="1" y="1"/>
                  </a:lnTo>
                  <a:lnTo>
                    <a:pt x="2" y="0"/>
                  </a:lnTo>
                  <a:lnTo>
                    <a:pt x="2" y="1"/>
                  </a:lnTo>
                  <a:lnTo>
                    <a:pt x="2" y="2"/>
                  </a:lnTo>
                  <a:lnTo>
                    <a:pt x="4" y="2"/>
                  </a:lnTo>
                  <a:lnTo>
                    <a:pt x="4" y="2"/>
                  </a:lnTo>
                  <a:lnTo>
                    <a:pt x="4" y="4"/>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0" name="Freeform 316"/>
            <p:cNvSpPr>
              <a:spLocks/>
            </p:cNvSpPr>
            <p:nvPr/>
          </p:nvSpPr>
          <p:spPr bwMode="auto">
            <a:xfrm>
              <a:off x="1449388" y="3989388"/>
              <a:ext cx="1588" cy="1587"/>
            </a:xfrm>
            <a:custGeom>
              <a:avLst/>
              <a:gdLst>
                <a:gd name="T0" fmla="*/ 1 w 1"/>
                <a:gd name="T1" fmla="*/ 0 h 1"/>
                <a:gd name="T2" fmla="*/ 0 w 1"/>
                <a:gd name="T3" fmla="*/ 0 h 1"/>
                <a:gd name="T4" fmla="*/ 0 w 1"/>
                <a:gd name="T5" fmla="*/ 1 h 1"/>
                <a:gd name="T6" fmla="*/ 1 w 1"/>
                <a:gd name="T7" fmla="*/ 1 h 1"/>
                <a:gd name="T8" fmla="*/ 1 w 1"/>
                <a:gd name="T9" fmla="*/ 1 h 1"/>
                <a:gd name="T10" fmla="*/ 1 w 1"/>
                <a:gd name="T11" fmla="*/ 0 h 1"/>
                <a:gd name="T12" fmla="*/ 1 w 1"/>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1" y="0"/>
                  </a:moveTo>
                  <a:lnTo>
                    <a:pt x="0" y="0"/>
                  </a:lnTo>
                  <a:lnTo>
                    <a:pt x="0" y="1"/>
                  </a:lnTo>
                  <a:lnTo>
                    <a:pt x="1" y="1"/>
                  </a:lnTo>
                  <a:lnTo>
                    <a:pt x="1" y="1"/>
                  </a:lnTo>
                  <a:lnTo>
                    <a:pt x="1" y="0"/>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1" name="Freeform 317"/>
            <p:cNvSpPr>
              <a:spLocks/>
            </p:cNvSpPr>
            <p:nvPr/>
          </p:nvSpPr>
          <p:spPr bwMode="auto">
            <a:xfrm>
              <a:off x="1473201" y="4033838"/>
              <a:ext cx="3175" cy="4762"/>
            </a:xfrm>
            <a:custGeom>
              <a:avLst/>
              <a:gdLst>
                <a:gd name="T0" fmla="*/ 1 w 2"/>
                <a:gd name="T1" fmla="*/ 0 h 3"/>
                <a:gd name="T2" fmla="*/ 0 w 2"/>
                <a:gd name="T3" fmla="*/ 3 h 3"/>
                <a:gd name="T4" fmla="*/ 1 w 2"/>
                <a:gd name="T5" fmla="*/ 3 h 3"/>
                <a:gd name="T6" fmla="*/ 2 w 2"/>
                <a:gd name="T7" fmla="*/ 3 h 3"/>
                <a:gd name="T8" fmla="*/ 2 w 2"/>
                <a:gd name="T9" fmla="*/ 2 h 3"/>
                <a:gd name="T10" fmla="*/ 2 w 2"/>
                <a:gd name="T11" fmla="*/ 1 h 3"/>
                <a:gd name="T12" fmla="*/ 1 w 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1" y="0"/>
                  </a:moveTo>
                  <a:lnTo>
                    <a:pt x="0" y="3"/>
                  </a:lnTo>
                  <a:lnTo>
                    <a:pt x="1" y="3"/>
                  </a:lnTo>
                  <a:lnTo>
                    <a:pt x="2" y="3"/>
                  </a:lnTo>
                  <a:lnTo>
                    <a:pt x="2" y="2"/>
                  </a:lnTo>
                  <a:lnTo>
                    <a:pt x="2" y="1"/>
                  </a:lnTo>
                  <a:lnTo>
                    <a:pt x="1"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2" name="Freeform 318"/>
            <p:cNvSpPr>
              <a:spLocks/>
            </p:cNvSpPr>
            <p:nvPr/>
          </p:nvSpPr>
          <p:spPr bwMode="auto">
            <a:xfrm>
              <a:off x="2422526" y="4149725"/>
              <a:ext cx="246063" cy="239712"/>
            </a:xfrm>
            <a:custGeom>
              <a:avLst/>
              <a:gdLst>
                <a:gd name="T0" fmla="*/ 142 w 155"/>
                <a:gd name="T1" fmla="*/ 99 h 151"/>
                <a:gd name="T2" fmla="*/ 140 w 155"/>
                <a:gd name="T3" fmla="*/ 90 h 151"/>
                <a:gd name="T4" fmla="*/ 138 w 155"/>
                <a:gd name="T5" fmla="*/ 78 h 151"/>
                <a:gd name="T6" fmla="*/ 138 w 155"/>
                <a:gd name="T7" fmla="*/ 72 h 151"/>
                <a:gd name="T8" fmla="*/ 138 w 155"/>
                <a:gd name="T9" fmla="*/ 64 h 151"/>
                <a:gd name="T10" fmla="*/ 139 w 155"/>
                <a:gd name="T11" fmla="*/ 58 h 151"/>
                <a:gd name="T12" fmla="*/ 142 w 155"/>
                <a:gd name="T13" fmla="*/ 49 h 151"/>
                <a:gd name="T14" fmla="*/ 146 w 155"/>
                <a:gd name="T15" fmla="*/ 37 h 151"/>
                <a:gd name="T16" fmla="*/ 151 w 155"/>
                <a:gd name="T17" fmla="*/ 29 h 151"/>
                <a:gd name="T18" fmla="*/ 155 w 155"/>
                <a:gd name="T19" fmla="*/ 25 h 151"/>
                <a:gd name="T20" fmla="*/ 152 w 155"/>
                <a:gd name="T21" fmla="*/ 21 h 151"/>
                <a:gd name="T22" fmla="*/ 152 w 155"/>
                <a:gd name="T23" fmla="*/ 13 h 151"/>
                <a:gd name="T24" fmla="*/ 142 w 155"/>
                <a:gd name="T25" fmla="*/ 5 h 151"/>
                <a:gd name="T26" fmla="*/ 132 w 155"/>
                <a:gd name="T27" fmla="*/ 7 h 151"/>
                <a:gd name="T28" fmla="*/ 124 w 155"/>
                <a:gd name="T29" fmla="*/ 1 h 151"/>
                <a:gd name="T30" fmla="*/ 114 w 155"/>
                <a:gd name="T31" fmla="*/ 0 h 151"/>
                <a:gd name="T32" fmla="*/ 104 w 155"/>
                <a:gd name="T33" fmla="*/ 2 h 151"/>
                <a:gd name="T34" fmla="*/ 100 w 155"/>
                <a:gd name="T35" fmla="*/ 1 h 151"/>
                <a:gd name="T36" fmla="*/ 89 w 155"/>
                <a:gd name="T37" fmla="*/ 3 h 151"/>
                <a:gd name="T38" fmla="*/ 76 w 155"/>
                <a:gd name="T39" fmla="*/ 7 h 151"/>
                <a:gd name="T40" fmla="*/ 65 w 155"/>
                <a:gd name="T41" fmla="*/ 3 h 151"/>
                <a:gd name="T42" fmla="*/ 57 w 155"/>
                <a:gd name="T43" fmla="*/ 2 h 151"/>
                <a:gd name="T44" fmla="*/ 53 w 155"/>
                <a:gd name="T45" fmla="*/ 11 h 151"/>
                <a:gd name="T46" fmla="*/ 48 w 155"/>
                <a:gd name="T47" fmla="*/ 23 h 151"/>
                <a:gd name="T48" fmla="*/ 44 w 155"/>
                <a:gd name="T49" fmla="*/ 48 h 151"/>
                <a:gd name="T50" fmla="*/ 32 w 155"/>
                <a:gd name="T51" fmla="*/ 63 h 151"/>
                <a:gd name="T52" fmla="*/ 27 w 155"/>
                <a:gd name="T53" fmla="*/ 77 h 151"/>
                <a:gd name="T54" fmla="*/ 16 w 155"/>
                <a:gd name="T55" fmla="*/ 79 h 151"/>
                <a:gd name="T56" fmla="*/ 10 w 155"/>
                <a:gd name="T57" fmla="*/ 81 h 151"/>
                <a:gd name="T58" fmla="*/ 2 w 155"/>
                <a:gd name="T59" fmla="*/ 83 h 151"/>
                <a:gd name="T60" fmla="*/ 0 w 155"/>
                <a:gd name="T61" fmla="*/ 91 h 151"/>
                <a:gd name="T62" fmla="*/ 1 w 155"/>
                <a:gd name="T63" fmla="*/ 93 h 151"/>
                <a:gd name="T64" fmla="*/ 10 w 155"/>
                <a:gd name="T65" fmla="*/ 90 h 151"/>
                <a:gd name="T66" fmla="*/ 23 w 155"/>
                <a:gd name="T67" fmla="*/ 90 h 151"/>
                <a:gd name="T68" fmla="*/ 33 w 155"/>
                <a:gd name="T69" fmla="*/ 91 h 151"/>
                <a:gd name="T70" fmla="*/ 36 w 155"/>
                <a:gd name="T71" fmla="*/ 97 h 151"/>
                <a:gd name="T72" fmla="*/ 43 w 155"/>
                <a:gd name="T73" fmla="*/ 108 h 151"/>
                <a:gd name="T74" fmla="*/ 54 w 155"/>
                <a:gd name="T75" fmla="*/ 107 h 151"/>
                <a:gd name="T76" fmla="*/ 58 w 155"/>
                <a:gd name="T77" fmla="*/ 103 h 151"/>
                <a:gd name="T78" fmla="*/ 66 w 155"/>
                <a:gd name="T79" fmla="*/ 98 h 151"/>
                <a:gd name="T80" fmla="*/ 77 w 155"/>
                <a:gd name="T81" fmla="*/ 103 h 151"/>
                <a:gd name="T82" fmla="*/ 78 w 155"/>
                <a:gd name="T83" fmla="*/ 116 h 151"/>
                <a:gd name="T84" fmla="*/ 80 w 155"/>
                <a:gd name="T85" fmla="*/ 126 h 151"/>
                <a:gd name="T86" fmla="*/ 79 w 155"/>
                <a:gd name="T87" fmla="*/ 133 h 151"/>
                <a:gd name="T88" fmla="*/ 82 w 155"/>
                <a:gd name="T89" fmla="*/ 135 h 151"/>
                <a:gd name="T90" fmla="*/ 91 w 155"/>
                <a:gd name="T91" fmla="*/ 132 h 151"/>
                <a:gd name="T92" fmla="*/ 96 w 155"/>
                <a:gd name="T93" fmla="*/ 131 h 151"/>
                <a:gd name="T94" fmla="*/ 99 w 155"/>
                <a:gd name="T95" fmla="*/ 134 h 151"/>
                <a:gd name="T96" fmla="*/ 104 w 155"/>
                <a:gd name="T97" fmla="*/ 133 h 151"/>
                <a:gd name="T98" fmla="*/ 109 w 155"/>
                <a:gd name="T99" fmla="*/ 137 h 151"/>
                <a:gd name="T100" fmla="*/ 118 w 155"/>
                <a:gd name="T101" fmla="*/ 139 h 151"/>
                <a:gd name="T102" fmla="*/ 128 w 155"/>
                <a:gd name="T103" fmla="*/ 143 h 151"/>
                <a:gd name="T104" fmla="*/ 134 w 155"/>
                <a:gd name="T105" fmla="*/ 148 h 151"/>
                <a:gd name="T106" fmla="*/ 140 w 155"/>
                <a:gd name="T107" fmla="*/ 150 h 151"/>
                <a:gd name="T108" fmla="*/ 142 w 155"/>
                <a:gd name="T109" fmla="*/ 151 h 151"/>
                <a:gd name="T110" fmla="*/ 142 w 155"/>
                <a:gd name="T111" fmla="*/ 142 h 151"/>
                <a:gd name="T112" fmla="*/ 135 w 155"/>
                <a:gd name="T113" fmla="*/ 141 h 151"/>
                <a:gd name="T114" fmla="*/ 133 w 155"/>
                <a:gd name="T115" fmla="*/ 136 h 151"/>
                <a:gd name="T116" fmla="*/ 136 w 155"/>
                <a:gd name="T117" fmla="*/ 121 h 151"/>
                <a:gd name="T118" fmla="*/ 136 w 155"/>
                <a:gd name="T119" fmla="*/ 115 h 151"/>
                <a:gd name="T120" fmla="*/ 140 w 155"/>
                <a:gd name="T121" fmla="*/ 11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5" h="151">
                  <a:moveTo>
                    <a:pt x="149" y="109"/>
                  </a:moveTo>
                  <a:lnTo>
                    <a:pt x="148" y="104"/>
                  </a:lnTo>
                  <a:lnTo>
                    <a:pt x="146" y="102"/>
                  </a:lnTo>
                  <a:lnTo>
                    <a:pt x="144" y="101"/>
                  </a:lnTo>
                  <a:lnTo>
                    <a:pt x="142" y="99"/>
                  </a:lnTo>
                  <a:lnTo>
                    <a:pt x="142" y="98"/>
                  </a:lnTo>
                  <a:lnTo>
                    <a:pt x="140" y="95"/>
                  </a:lnTo>
                  <a:lnTo>
                    <a:pt x="140" y="95"/>
                  </a:lnTo>
                  <a:lnTo>
                    <a:pt x="139" y="92"/>
                  </a:lnTo>
                  <a:lnTo>
                    <a:pt x="140" y="90"/>
                  </a:lnTo>
                  <a:lnTo>
                    <a:pt x="140" y="89"/>
                  </a:lnTo>
                  <a:lnTo>
                    <a:pt x="138" y="87"/>
                  </a:lnTo>
                  <a:lnTo>
                    <a:pt x="138" y="84"/>
                  </a:lnTo>
                  <a:lnTo>
                    <a:pt x="138" y="81"/>
                  </a:lnTo>
                  <a:lnTo>
                    <a:pt x="138" y="78"/>
                  </a:lnTo>
                  <a:lnTo>
                    <a:pt x="138" y="77"/>
                  </a:lnTo>
                  <a:lnTo>
                    <a:pt x="138" y="77"/>
                  </a:lnTo>
                  <a:lnTo>
                    <a:pt x="138" y="76"/>
                  </a:lnTo>
                  <a:lnTo>
                    <a:pt x="138" y="75"/>
                  </a:lnTo>
                  <a:lnTo>
                    <a:pt x="138" y="72"/>
                  </a:lnTo>
                  <a:lnTo>
                    <a:pt x="139" y="71"/>
                  </a:lnTo>
                  <a:lnTo>
                    <a:pt x="139" y="69"/>
                  </a:lnTo>
                  <a:lnTo>
                    <a:pt x="139" y="66"/>
                  </a:lnTo>
                  <a:lnTo>
                    <a:pt x="138" y="65"/>
                  </a:lnTo>
                  <a:lnTo>
                    <a:pt x="138" y="64"/>
                  </a:lnTo>
                  <a:lnTo>
                    <a:pt x="137" y="63"/>
                  </a:lnTo>
                  <a:lnTo>
                    <a:pt x="137" y="63"/>
                  </a:lnTo>
                  <a:lnTo>
                    <a:pt x="137" y="61"/>
                  </a:lnTo>
                  <a:lnTo>
                    <a:pt x="138" y="59"/>
                  </a:lnTo>
                  <a:lnTo>
                    <a:pt x="139" y="58"/>
                  </a:lnTo>
                  <a:lnTo>
                    <a:pt x="140" y="56"/>
                  </a:lnTo>
                  <a:lnTo>
                    <a:pt x="141" y="54"/>
                  </a:lnTo>
                  <a:lnTo>
                    <a:pt x="142" y="53"/>
                  </a:lnTo>
                  <a:lnTo>
                    <a:pt x="142" y="53"/>
                  </a:lnTo>
                  <a:lnTo>
                    <a:pt x="142" y="49"/>
                  </a:lnTo>
                  <a:lnTo>
                    <a:pt x="143" y="45"/>
                  </a:lnTo>
                  <a:lnTo>
                    <a:pt x="143" y="43"/>
                  </a:lnTo>
                  <a:lnTo>
                    <a:pt x="144" y="39"/>
                  </a:lnTo>
                  <a:lnTo>
                    <a:pt x="145" y="37"/>
                  </a:lnTo>
                  <a:lnTo>
                    <a:pt x="146" y="37"/>
                  </a:lnTo>
                  <a:lnTo>
                    <a:pt x="147" y="34"/>
                  </a:lnTo>
                  <a:lnTo>
                    <a:pt x="149" y="33"/>
                  </a:lnTo>
                  <a:lnTo>
                    <a:pt x="150" y="31"/>
                  </a:lnTo>
                  <a:lnTo>
                    <a:pt x="150" y="31"/>
                  </a:lnTo>
                  <a:lnTo>
                    <a:pt x="151" y="29"/>
                  </a:lnTo>
                  <a:lnTo>
                    <a:pt x="152" y="29"/>
                  </a:lnTo>
                  <a:lnTo>
                    <a:pt x="153" y="28"/>
                  </a:lnTo>
                  <a:lnTo>
                    <a:pt x="154" y="27"/>
                  </a:lnTo>
                  <a:lnTo>
                    <a:pt x="155" y="25"/>
                  </a:lnTo>
                  <a:lnTo>
                    <a:pt x="155" y="25"/>
                  </a:lnTo>
                  <a:lnTo>
                    <a:pt x="154" y="24"/>
                  </a:lnTo>
                  <a:lnTo>
                    <a:pt x="154" y="23"/>
                  </a:lnTo>
                  <a:lnTo>
                    <a:pt x="152" y="23"/>
                  </a:lnTo>
                  <a:lnTo>
                    <a:pt x="152" y="22"/>
                  </a:lnTo>
                  <a:lnTo>
                    <a:pt x="152" y="21"/>
                  </a:lnTo>
                  <a:lnTo>
                    <a:pt x="152" y="17"/>
                  </a:lnTo>
                  <a:lnTo>
                    <a:pt x="152" y="15"/>
                  </a:lnTo>
                  <a:lnTo>
                    <a:pt x="152" y="13"/>
                  </a:lnTo>
                  <a:lnTo>
                    <a:pt x="152" y="13"/>
                  </a:lnTo>
                  <a:lnTo>
                    <a:pt x="152" y="13"/>
                  </a:lnTo>
                  <a:lnTo>
                    <a:pt x="150" y="12"/>
                  </a:lnTo>
                  <a:lnTo>
                    <a:pt x="149" y="11"/>
                  </a:lnTo>
                  <a:lnTo>
                    <a:pt x="147" y="10"/>
                  </a:lnTo>
                  <a:lnTo>
                    <a:pt x="144" y="6"/>
                  </a:lnTo>
                  <a:lnTo>
                    <a:pt x="142" y="5"/>
                  </a:lnTo>
                  <a:lnTo>
                    <a:pt x="140" y="7"/>
                  </a:lnTo>
                  <a:lnTo>
                    <a:pt x="138" y="7"/>
                  </a:lnTo>
                  <a:lnTo>
                    <a:pt x="134" y="6"/>
                  </a:lnTo>
                  <a:lnTo>
                    <a:pt x="134" y="7"/>
                  </a:lnTo>
                  <a:lnTo>
                    <a:pt x="132" y="7"/>
                  </a:lnTo>
                  <a:lnTo>
                    <a:pt x="129" y="6"/>
                  </a:lnTo>
                  <a:lnTo>
                    <a:pt x="128" y="5"/>
                  </a:lnTo>
                  <a:lnTo>
                    <a:pt x="128" y="3"/>
                  </a:lnTo>
                  <a:lnTo>
                    <a:pt x="126" y="2"/>
                  </a:lnTo>
                  <a:lnTo>
                    <a:pt x="124" y="1"/>
                  </a:lnTo>
                  <a:lnTo>
                    <a:pt x="120" y="1"/>
                  </a:lnTo>
                  <a:lnTo>
                    <a:pt x="119" y="2"/>
                  </a:lnTo>
                  <a:lnTo>
                    <a:pt x="118" y="1"/>
                  </a:lnTo>
                  <a:lnTo>
                    <a:pt x="116" y="2"/>
                  </a:lnTo>
                  <a:lnTo>
                    <a:pt x="114" y="0"/>
                  </a:lnTo>
                  <a:lnTo>
                    <a:pt x="112" y="1"/>
                  </a:lnTo>
                  <a:lnTo>
                    <a:pt x="109" y="1"/>
                  </a:lnTo>
                  <a:lnTo>
                    <a:pt x="106" y="0"/>
                  </a:lnTo>
                  <a:lnTo>
                    <a:pt x="106" y="2"/>
                  </a:lnTo>
                  <a:lnTo>
                    <a:pt x="104" y="2"/>
                  </a:lnTo>
                  <a:lnTo>
                    <a:pt x="102" y="3"/>
                  </a:lnTo>
                  <a:lnTo>
                    <a:pt x="101" y="2"/>
                  </a:lnTo>
                  <a:lnTo>
                    <a:pt x="102" y="2"/>
                  </a:lnTo>
                  <a:lnTo>
                    <a:pt x="101" y="1"/>
                  </a:lnTo>
                  <a:lnTo>
                    <a:pt x="100" y="1"/>
                  </a:lnTo>
                  <a:lnTo>
                    <a:pt x="99" y="2"/>
                  </a:lnTo>
                  <a:lnTo>
                    <a:pt x="95" y="3"/>
                  </a:lnTo>
                  <a:lnTo>
                    <a:pt x="93" y="3"/>
                  </a:lnTo>
                  <a:lnTo>
                    <a:pt x="90" y="5"/>
                  </a:lnTo>
                  <a:lnTo>
                    <a:pt x="89" y="3"/>
                  </a:lnTo>
                  <a:lnTo>
                    <a:pt x="86" y="3"/>
                  </a:lnTo>
                  <a:lnTo>
                    <a:pt x="84" y="5"/>
                  </a:lnTo>
                  <a:lnTo>
                    <a:pt x="84" y="7"/>
                  </a:lnTo>
                  <a:lnTo>
                    <a:pt x="83" y="7"/>
                  </a:lnTo>
                  <a:lnTo>
                    <a:pt x="76" y="7"/>
                  </a:lnTo>
                  <a:lnTo>
                    <a:pt x="72" y="7"/>
                  </a:lnTo>
                  <a:lnTo>
                    <a:pt x="70" y="5"/>
                  </a:lnTo>
                  <a:lnTo>
                    <a:pt x="69" y="6"/>
                  </a:lnTo>
                  <a:lnTo>
                    <a:pt x="68" y="6"/>
                  </a:lnTo>
                  <a:lnTo>
                    <a:pt x="65" y="3"/>
                  </a:lnTo>
                  <a:lnTo>
                    <a:pt x="64" y="2"/>
                  </a:lnTo>
                  <a:lnTo>
                    <a:pt x="63" y="1"/>
                  </a:lnTo>
                  <a:lnTo>
                    <a:pt x="61" y="1"/>
                  </a:lnTo>
                  <a:lnTo>
                    <a:pt x="59" y="1"/>
                  </a:lnTo>
                  <a:lnTo>
                    <a:pt x="57" y="2"/>
                  </a:lnTo>
                  <a:lnTo>
                    <a:pt x="56" y="3"/>
                  </a:lnTo>
                  <a:lnTo>
                    <a:pt x="55" y="5"/>
                  </a:lnTo>
                  <a:lnTo>
                    <a:pt x="54" y="6"/>
                  </a:lnTo>
                  <a:lnTo>
                    <a:pt x="54" y="8"/>
                  </a:lnTo>
                  <a:lnTo>
                    <a:pt x="53" y="11"/>
                  </a:lnTo>
                  <a:lnTo>
                    <a:pt x="54" y="12"/>
                  </a:lnTo>
                  <a:lnTo>
                    <a:pt x="52" y="13"/>
                  </a:lnTo>
                  <a:lnTo>
                    <a:pt x="52" y="15"/>
                  </a:lnTo>
                  <a:lnTo>
                    <a:pt x="51" y="18"/>
                  </a:lnTo>
                  <a:lnTo>
                    <a:pt x="48" y="23"/>
                  </a:lnTo>
                  <a:lnTo>
                    <a:pt x="47" y="27"/>
                  </a:lnTo>
                  <a:lnTo>
                    <a:pt x="46" y="33"/>
                  </a:lnTo>
                  <a:lnTo>
                    <a:pt x="45" y="43"/>
                  </a:lnTo>
                  <a:lnTo>
                    <a:pt x="44" y="48"/>
                  </a:lnTo>
                  <a:lnTo>
                    <a:pt x="44" y="48"/>
                  </a:lnTo>
                  <a:lnTo>
                    <a:pt x="42" y="50"/>
                  </a:lnTo>
                  <a:lnTo>
                    <a:pt x="39" y="52"/>
                  </a:lnTo>
                  <a:lnTo>
                    <a:pt x="36" y="54"/>
                  </a:lnTo>
                  <a:lnTo>
                    <a:pt x="33" y="59"/>
                  </a:lnTo>
                  <a:lnTo>
                    <a:pt x="32" y="63"/>
                  </a:lnTo>
                  <a:lnTo>
                    <a:pt x="32" y="65"/>
                  </a:lnTo>
                  <a:lnTo>
                    <a:pt x="32" y="69"/>
                  </a:lnTo>
                  <a:lnTo>
                    <a:pt x="31" y="71"/>
                  </a:lnTo>
                  <a:lnTo>
                    <a:pt x="29" y="74"/>
                  </a:lnTo>
                  <a:lnTo>
                    <a:pt x="27" y="77"/>
                  </a:lnTo>
                  <a:lnTo>
                    <a:pt x="25" y="77"/>
                  </a:lnTo>
                  <a:lnTo>
                    <a:pt x="21" y="81"/>
                  </a:lnTo>
                  <a:lnTo>
                    <a:pt x="18" y="81"/>
                  </a:lnTo>
                  <a:lnTo>
                    <a:pt x="16" y="81"/>
                  </a:lnTo>
                  <a:lnTo>
                    <a:pt x="16" y="79"/>
                  </a:lnTo>
                  <a:lnTo>
                    <a:pt x="16" y="78"/>
                  </a:lnTo>
                  <a:lnTo>
                    <a:pt x="14" y="79"/>
                  </a:lnTo>
                  <a:lnTo>
                    <a:pt x="12" y="79"/>
                  </a:lnTo>
                  <a:lnTo>
                    <a:pt x="11" y="80"/>
                  </a:lnTo>
                  <a:lnTo>
                    <a:pt x="10" y="81"/>
                  </a:lnTo>
                  <a:lnTo>
                    <a:pt x="8" y="82"/>
                  </a:lnTo>
                  <a:lnTo>
                    <a:pt x="6" y="81"/>
                  </a:lnTo>
                  <a:lnTo>
                    <a:pt x="5" y="81"/>
                  </a:lnTo>
                  <a:lnTo>
                    <a:pt x="4" y="81"/>
                  </a:lnTo>
                  <a:lnTo>
                    <a:pt x="2" y="83"/>
                  </a:lnTo>
                  <a:lnTo>
                    <a:pt x="2" y="85"/>
                  </a:lnTo>
                  <a:lnTo>
                    <a:pt x="2" y="87"/>
                  </a:lnTo>
                  <a:lnTo>
                    <a:pt x="2" y="89"/>
                  </a:lnTo>
                  <a:lnTo>
                    <a:pt x="0" y="90"/>
                  </a:lnTo>
                  <a:lnTo>
                    <a:pt x="0" y="91"/>
                  </a:lnTo>
                  <a:lnTo>
                    <a:pt x="0" y="92"/>
                  </a:lnTo>
                  <a:lnTo>
                    <a:pt x="0" y="93"/>
                  </a:lnTo>
                  <a:lnTo>
                    <a:pt x="0" y="93"/>
                  </a:lnTo>
                  <a:lnTo>
                    <a:pt x="0" y="93"/>
                  </a:lnTo>
                  <a:lnTo>
                    <a:pt x="1" y="93"/>
                  </a:lnTo>
                  <a:lnTo>
                    <a:pt x="4" y="91"/>
                  </a:lnTo>
                  <a:lnTo>
                    <a:pt x="6" y="91"/>
                  </a:lnTo>
                  <a:lnTo>
                    <a:pt x="8" y="90"/>
                  </a:lnTo>
                  <a:lnTo>
                    <a:pt x="9" y="90"/>
                  </a:lnTo>
                  <a:lnTo>
                    <a:pt x="10" y="90"/>
                  </a:lnTo>
                  <a:lnTo>
                    <a:pt x="14" y="90"/>
                  </a:lnTo>
                  <a:lnTo>
                    <a:pt x="17" y="89"/>
                  </a:lnTo>
                  <a:lnTo>
                    <a:pt x="18" y="90"/>
                  </a:lnTo>
                  <a:lnTo>
                    <a:pt x="21" y="90"/>
                  </a:lnTo>
                  <a:lnTo>
                    <a:pt x="23" y="90"/>
                  </a:lnTo>
                  <a:lnTo>
                    <a:pt x="25" y="90"/>
                  </a:lnTo>
                  <a:lnTo>
                    <a:pt x="30" y="89"/>
                  </a:lnTo>
                  <a:lnTo>
                    <a:pt x="32" y="89"/>
                  </a:lnTo>
                  <a:lnTo>
                    <a:pt x="32" y="90"/>
                  </a:lnTo>
                  <a:lnTo>
                    <a:pt x="33" y="91"/>
                  </a:lnTo>
                  <a:lnTo>
                    <a:pt x="34" y="91"/>
                  </a:lnTo>
                  <a:lnTo>
                    <a:pt x="34" y="91"/>
                  </a:lnTo>
                  <a:lnTo>
                    <a:pt x="35" y="92"/>
                  </a:lnTo>
                  <a:lnTo>
                    <a:pt x="36" y="95"/>
                  </a:lnTo>
                  <a:lnTo>
                    <a:pt x="36" y="97"/>
                  </a:lnTo>
                  <a:lnTo>
                    <a:pt x="36" y="97"/>
                  </a:lnTo>
                  <a:lnTo>
                    <a:pt x="38" y="99"/>
                  </a:lnTo>
                  <a:lnTo>
                    <a:pt x="38" y="102"/>
                  </a:lnTo>
                  <a:lnTo>
                    <a:pt x="40" y="104"/>
                  </a:lnTo>
                  <a:lnTo>
                    <a:pt x="43" y="108"/>
                  </a:lnTo>
                  <a:lnTo>
                    <a:pt x="45" y="109"/>
                  </a:lnTo>
                  <a:lnTo>
                    <a:pt x="46" y="109"/>
                  </a:lnTo>
                  <a:lnTo>
                    <a:pt x="50" y="107"/>
                  </a:lnTo>
                  <a:lnTo>
                    <a:pt x="52" y="107"/>
                  </a:lnTo>
                  <a:lnTo>
                    <a:pt x="54" y="107"/>
                  </a:lnTo>
                  <a:lnTo>
                    <a:pt x="57" y="107"/>
                  </a:lnTo>
                  <a:lnTo>
                    <a:pt x="58" y="105"/>
                  </a:lnTo>
                  <a:lnTo>
                    <a:pt x="58" y="104"/>
                  </a:lnTo>
                  <a:lnTo>
                    <a:pt x="58" y="103"/>
                  </a:lnTo>
                  <a:lnTo>
                    <a:pt x="58" y="103"/>
                  </a:lnTo>
                  <a:lnTo>
                    <a:pt x="58" y="102"/>
                  </a:lnTo>
                  <a:lnTo>
                    <a:pt x="59" y="101"/>
                  </a:lnTo>
                  <a:lnTo>
                    <a:pt x="59" y="99"/>
                  </a:lnTo>
                  <a:lnTo>
                    <a:pt x="66" y="99"/>
                  </a:lnTo>
                  <a:lnTo>
                    <a:pt x="66" y="98"/>
                  </a:lnTo>
                  <a:lnTo>
                    <a:pt x="69" y="98"/>
                  </a:lnTo>
                  <a:lnTo>
                    <a:pt x="69" y="101"/>
                  </a:lnTo>
                  <a:lnTo>
                    <a:pt x="76" y="102"/>
                  </a:lnTo>
                  <a:lnTo>
                    <a:pt x="77" y="102"/>
                  </a:lnTo>
                  <a:lnTo>
                    <a:pt x="77" y="103"/>
                  </a:lnTo>
                  <a:lnTo>
                    <a:pt x="78" y="109"/>
                  </a:lnTo>
                  <a:lnTo>
                    <a:pt x="78" y="110"/>
                  </a:lnTo>
                  <a:lnTo>
                    <a:pt x="78" y="113"/>
                  </a:lnTo>
                  <a:lnTo>
                    <a:pt x="78" y="115"/>
                  </a:lnTo>
                  <a:lnTo>
                    <a:pt x="78" y="116"/>
                  </a:lnTo>
                  <a:lnTo>
                    <a:pt x="78" y="117"/>
                  </a:lnTo>
                  <a:lnTo>
                    <a:pt x="78" y="119"/>
                  </a:lnTo>
                  <a:lnTo>
                    <a:pt x="78" y="121"/>
                  </a:lnTo>
                  <a:lnTo>
                    <a:pt x="80" y="123"/>
                  </a:lnTo>
                  <a:lnTo>
                    <a:pt x="80" y="126"/>
                  </a:lnTo>
                  <a:lnTo>
                    <a:pt x="81" y="129"/>
                  </a:lnTo>
                  <a:lnTo>
                    <a:pt x="81" y="129"/>
                  </a:lnTo>
                  <a:lnTo>
                    <a:pt x="80" y="131"/>
                  </a:lnTo>
                  <a:lnTo>
                    <a:pt x="79" y="132"/>
                  </a:lnTo>
                  <a:lnTo>
                    <a:pt x="79" y="133"/>
                  </a:lnTo>
                  <a:lnTo>
                    <a:pt x="79" y="133"/>
                  </a:lnTo>
                  <a:lnTo>
                    <a:pt x="79" y="133"/>
                  </a:lnTo>
                  <a:lnTo>
                    <a:pt x="80" y="133"/>
                  </a:lnTo>
                  <a:lnTo>
                    <a:pt x="80" y="135"/>
                  </a:lnTo>
                  <a:lnTo>
                    <a:pt x="82" y="135"/>
                  </a:lnTo>
                  <a:lnTo>
                    <a:pt x="82" y="135"/>
                  </a:lnTo>
                  <a:lnTo>
                    <a:pt x="82" y="133"/>
                  </a:lnTo>
                  <a:lnTo>
                    <a:pt x="82" y="133"/>
                  </a:lnTo>
                  <a:lnTo>
                    <a:pt x="84" y="132"/>
                  </a:lnTo>
                  <a:lnTo>
                    <a:pt x="91" y="132"/>
                  </a:lnTo>
                  <a:lnTo>
                    <a:pt x="92" y="131"/>
                  </a:lnTo>
                  <a:lnTo>
                    <a:pt x="94" y="132"/>
                  </a:lnTo>
                  <a:lnTo>
                    <a:pt x="94" y="132"/>
                  </a:lnTo>
                  <a:lnTo>
                    <a:pt x="96" y="131"/>
                  </a:lnTo>
                  <a:lnTo>
                    <a:pt x="96" y="131"/>
                  </a:lnTo>
                  <a:lnTo>
                    <a:pt x="97" y="131"/>
                  </a:lnTo>
                  <a:lnTo>
                    <a:pt x="98" y="131"/>
                  </a:lnTo>
                  <a:lnTo>
                    <a:pt x="98" y="131"/>
                  </a:lnTo>
                  <a:lnTo>
                    <a:pt x="99" y="132"/>
                  </a:lnTo>
                  <a:lnTo>
                    <a:pt x="99" y="134"/>
                  </a:lnTo>
                  <a:lnTo>
                    <a:pt x="99" y="135"/>
                  </a:lnTo>
                  <a:lnTo>
                    <a:pt x="100" y="135"/>
                  </a:lnTo>
                  <a:lnTo>
                    <a:pt x="102" y="134"/>
                  </a:lnTo>
                  <a:lnTo>
                    <a:pt x="102" y="133"/>
                  </a:lnTo>
                  <a:lnTo>
                    <a:pt x="104" y="133"/>
                  </a:lnTo>
                  <a:lnTo>
                    <a:pt x="105" y="133"/>
                  </a:lnTo>
                  <a:lnTo>
                    <a:pt x="106" y="134"/>
                  </a:lnTo>
                  <a:lnTo>
                    <a:pt x="106" y="135"/>
                  </a:lnTo>
                  <a:lnTo>
                    <a:pt x="107" y="136"/>
                  </a:lnTo>
                  <a:lnTo>
                    <a:pt x="109" y="137"/>
                  </a:lnTo>
                  <a:lnTo>
                    <a:pt x="111" y="138"/>
                  </a:lnTo>
                  <a:lnTo>
                    <a:pt x="114" y="139"/>
                  </a:lnTo>
                  <a:lnTo>
                    <a:pt x="116" y="139"/>
                  </a:lnTo>
                  <a:lnTo>
                    <a:pt x="117" y="139"/>
                  </a:lnTo>
                  <a:lnTo>
                    <a:pt x="118" y="139"/>
                  </a:lnTo>
                  <a:lnTo>
                    <a:pt x="120" y="138"/>
                  </a:lnTo>
                  <a:lnTo>
                    <a:pt x="121" y="138"/>
                  </a:lnTo>
                  <a:lnTo>
                    <a:pt x="124" y="141"/>
                  </a:lnTo>
                  <a:lnTo>
                    <a:pt x="126" y="142"/>
                  </a:lnTo>
                  <a:lnTo>
                    <a:pt x="128" y="143"/>
                  </a:lnTo>
                  <a:lnTo>
                    <a:pt x="129" y="143"/>
                  </a:lnTo>
                  <a:lnTo>
                    <a:pt x="130" y="143"/>
                  </a:lnTo>
                  <a:lnTo>
                    <a:pt x="131" y="145"/>
                  </a:lnTo>
                  <a:lnTo>
                    <a:pt x="132" y="147"/>
                  </a:lnTo>
                  <a:lnTo>
                    <a:pt x="134" y="148"/>
                  </a:lnTo>
                  <a:lnTo>
                    <a:pt x="136" y="149"/>
                  </a:lnTo>
                  <a:lnTo>
                    <a:pt x="137" y="150"/>
                  </a:lnTo>
                  <a:lnTo>
                    <a:pt x="138" y="150"/>
                  </a:lnTo>
                  <a:lnTo>
                    <a:pt x="139" y="150"/>
                  </a:lnTo>
                  <a:lnTo>
                    <a:pt x="140" y="150"/>
                  </a:lnTo>
                  <a:lnTo>
                    <a:pt x="140" y="149"/>
                  </a:lnTo>
                  <a:lnTo>
                    <a:pt x="140" y="150"/>
                  </a:lnTo>
                  <a:lnTo>
                    <a:pt x="141" y="151"/>
                  </a:lnTo>
                  <a:lnTo>
                    <a:pt x="142" y="151"/>
                  </a:lnTo>
                  <a:lnTo>
                    <a:pt x="142" y="151"/>
                  </a:lnTo>
                  <a:lnTo>
                    <a:pt x="143" y="151"/>
                  </a:lnTo>
                  <a:lnTo>
                    <a:pt x="143" y="149"/>
                  </a:lnTo>
                  <a:lnTo>
                    <a:pt x="142" y="149"/>
                  </a:lnTo>
                  <a:lnTo>
                    <a:pt x="142" y="143"/>
                  </a:lnTo>
                  <a:lnTo>
                    <a:pt x="142" y="142"/>
                  </a:lnTo>
                  <a:lnTo>
                    <a:pt x="141" y="142"/>
                  </a:lnTo>
                  <a:lnTo>
                    <a:pt x="140" y="143"/>
                  </a:lnTo>
                  <a:lnTo>
                    <a:pt x="138" y="143"/>
                  </a:lnTo>
                  <a:lnTo>
                    <a:pt x="136" y="142"/>
                  </a:lnTo>
                  <a:lnTo>
                    <a:pt x="135" y="141"/>
                  </a:lnTo>
                  <a:lnTo>
                    <a:pt x="134" y="140"/>
                  </a:lnTo>
                  <a:lnTo>
                    <a:pt x="133" y="139"/>
                  </a:lnTo>
                  <a:lnTo>
                    <a:pt x="133" y="139"/>
                  </a:lnTo>
                  <a:lnTo>
                    <a:pt x="132" y="137"/>
                  </a:lnTo>
                  <a:lnTo>
                    <a:pt x="133" y="136"/>
                  </a:lnTo>
                  <a:lnTo>
                    <a:pt x="133" y="134"/>
                  </a:lnTo>
                  <a:lnTo>
                    <a:pt x="136" y="129"/>
                  </a:lnTo>
                  <a:lnTo>
                    <a:pt x="136" y="127"/>
                  </a:lnTo>
                  <a:lnTo>
                    <a:pt x="136" y="124"/>
                  </a:lnTo>
                  <a:lnTo>
                    <a:pt x="136" y="121"/>
                  </a:lnTo>
                  <a:lnTo>
                    <a:pt x="134" y="119"/>
                  </a:lnTo>
                  <a:lnTo>
                    <a:pt x="134" y="117"/>
                  </a:lnTo>
                  <a:lnTo>
                    <a:pt x="135" y="117"/>
                  </a:lnTo>
                  <a:lnTo>
                    <a:pt x="135" y="115"/>
                  </a:lnTo>
                  <a:lnTo>
                    <a:pt x="136" y="115"/>
                  </a:lnTo>
                  <a:lnTo>
                    <a:pt x="137" y="112"/>
                  </a:lnTo>
                  <a:lnTo>
                    <a:pt x="137" y="112"/>
                  </a:lnTo>
                  <a:lnTo>
                    <a:pt x="138" y="111"/>
                  </a:lnTo>
                  <a:lnTo>
                    <a:pt x="138" y="111"/>
                  </a:lnTo>
                  <a:lnTo>
                    <a:pt x="140" y="111"/>
                  </a:lnTo>
                  <a:lnTo>
                    <a:pt x="149" y="10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3" name="Freeform 319"/>
            <p:cNvSpPr>
              <a:spLocks/>
            </p:cNvSpPr>
            <p:nvPr/>
          </p:nvSpPr>
          <p:spPr bwMode="auto">
            <a:xfrm>
              <a:off x="1346201" y="3629025"/>
              <a:ext cx="4763" cy="3175"/>
            </a:xfrm>
            <a:custGeom>
              <a:avLst/>
              <a:gdLst>
                <a:gd name="T0" fmla="*/ 2 w 3"/>
                <a:gd name="T1" fmla="*/ 0 h 2"/>
                <a:gd name="T2" fmla="*/ 1 w 3"/>
                <a:gd name="T3" fmla="*/ 0 h 2"/>
                <a:gd name="T4" fmla="*/ 1 w 3"/>
                <a:gd name="T5" fmla="*/ 1 h 2"/>
                <a:gd name="T6" fmla="*/ 0 w 3"/>
                <a:gd name="T7" fmla="*/ 1 h 2"/>
                <a:gd name="T8" fmla="*/ 0 w 3"/>
                <a:gd name="T9" fmla="*/ 2 h 2"/>
                <a:gd name="T10" fmla="*/ 1 w 3"/>
                <a:gd name="T11" fmla="*/ 1 h 2"/>
                <a:gd name="T12" fmla="*/ 3 w 3"/>
                <a:gd name="T13" fmla="*/ 1 h 2"/>
                <a:gd name="T14" fmla="*/ 3 w 3"/>
                <a:gd name="T15" fmla="*/ 2 h 2"/>
                <a:gd name="T16" fmla="*/ 3 w 3"/>
                <a:gd name="T17" fmla="*/ 0 h 2"/>
                <a:gd name="T18" fmla="*/ 2 w 3"/>
                <a:gd name="T19" fmla="*/ 0 h 2"/>
                <a:gd name="T20" fmla="*/ 2 w 3"/>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2">
                  <a:moveTo>
                    <a:pt x="2" y="0"/>
                  </a:moveTo>
                  <a:lnTo>
                    <a:pt x="1" y="0"/>
                  </a:lnTo>
                  <a:lnTo>
                    <a:pt x="1" y="1"/>
                  </a:lnTo>
                  <a:lnTo>
                    <a:pt x="0" y="1"/>
                  </a:lnTo>
                  <a:lnTo>
                    <a:pt x="0" y="2"/>
                  </a:lnTo>
                  <a:lnTo>
                    <a:pt x="1" y="1"/>
                  </a:lnTo>
                  <a:lnTo>
                    <a:pt x="3" y="1"/>
                  </a:lnTo>
                  <a:lnTo>
                    <a:pt x="3" y="2"/>
                  </a:lnTo>
                  <a:lnTo>
                    <a:pt x="3" y="0"/>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4" name="Freeform 320"/>
            <p:cNvSpPr>
              <a:spLocks/>
            </p:cNvSpPr>
            <p:nvPr/>
          </p:nvSpPr>
          <p:spPr bwMode="auto">
            <a:xfrm>
              <a:off x="1354138" y="3629025"/>
              <a:ext cx="3175" cy="3175"/>
            </a:xfrm>
            <a:custGeom>
              <a:avLst/>
              <a:gdLst>
                <a:gd name="T0" fmla="*/ 1 w 2"/>
                <a:gd name="T1" fmla="*/ 2 h 2"/>
                <a:gd name="T2" fmla="*/ 1 w 2"/>
                <a:gd name="T3" fmla="*/ 2 h 2"/>
                <a:gd name="T4" fmla="*/ 0 w 2"/>
                <a:gd name="T5" fmla="*/ 2 h 2"/>
                <a:gd name="T6" fmla="*/ 0 w 2"/>
                <a:gd name="T7" fmla="*/ 2 h 2"/>
                <a:gd name="T8" fmla="*/ 1 w 2"/>
                <a:gd name="T9" fmla="*/ 2 h 2"/>
                <a:gd name="T10" fmla="*/ 2 w 2"/>
                <a:gd name="T11" fmla="*/ 2 h 2"/>
                <a:gd name="T12" fmla="*/ 2 w 2"/>
                <a:gd name="T13" fmla="*/ 2 h 2"/>
                <a:gd name="T14" fmla="*/ 1 w 2"/>
                <a:gd name="T15" fmla="*/ 0 h 2"/>
                <a:gd name="T16" fmla="*/ 1 w 2"/>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1" y="2"/>
                  </a:moveTo>
                  <a:lnTo>
                    <a:pt x="1" y="2"/>
                  </a:lnTo>
                  <a:lnTo>
                    <a:pt x="0" y="2"/>
                  </a:lnTo>
                  <a:lnTo>
                    <a:pt x="0" y="2"/>
                  </a:lnTo>
                  <a:lnTo>
                    <a:pt x="1" y="2"/>
                  </a:lnTo>
                  <a:lnTo>
                    <a:pt x="2" y="2"/>
                  </a:lnTo>
                  <a:lnTo>
                    <a:pt x="2" y="2"/>
                  </a:lnTo>
                  <a:lnTo>
                    <a:pt x="1" y="0"/>
                  </a:lnTo>
                  <a:lnTo>
                    <a:pt x="1"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5" name="Freeform 321"/>
            <p:cNvSpPr>
              <a:spLocks/>
            </p:cNvSpPr>
            <p:nvPr/>
          </p:nvSpPr>
          <p:spPr bwMode="auto">
            <a:xfrm>
              <a:off x="936626" y="3481388"/>
              <a:ext cx="460375" cy="401637"/>
            </a:xfrm>
            <a:custGeom>
              <a:avLst/>
              <a:gdLst>
                <a:gd name="T0" fmla="*/ 283 w 290"/>
                <a:gd name="T1" fmla="*/ 30 h 253"/>
                <a:gd name="T2" fmla="*/ 262 w 290"/>
                <a:gd name="T3" fmla="*/ 40 h 253"/>
                <a:gd name="T4" fmla="*/ 254 w 290"/>
                <a:gd name="T5" fmla="*/ 50 h 253"/>
                <a:gd name="T6" fmla="*/ 215 w 290"/>
                <a:gd name="T7" fmla="*/ 65 h 253"/>
                <a:gd name="T8" fmla="*/ 200 w 290"/>
                <a:gd name="T9" fmla="*/ 72 h 253"/>
                <a:gd name="T10" fmla="*/ 182 w 290"/>
                <a:gd name="T11" fmla="*/ 85 h 253"/>
                <a:gd name="T12" fmla="*/ 158 w 290"/>
                <a:gd name="T13" fmla="*/ 87 h 253"/>
                <a:gd name="T14" fmla="*/ 162 w 290"/>
                <a:gd name="T15" fmla="*/ 68 h 253"/>
                <a:gd name="T16" fmla="*/ 156 w 290"/>
                <a:gd name="T17" fmla="*/ 61 h 253"/>
                <a:gd name="T18" fmla="*/ 146 w 290"/>
                <a:gd name="T19" fmla="*/ 46 h 253"/>
                <a:gd name="T20" fmla="*/ 138 w 290"/>
                <a:gd name="T21" fmla="*/ 54 h 253"/>
                <a:gd name="T22" fmla="*/ 131 w 290"/>
                <a:gd name="T23" fmla="*/ 72 h 253"/>
                <a:gd name="T24" fmla="*/ 120 w 290"/>
                <a:gd name="T25" fmla="*/ 82 h 253"/>
                <a:gd name="T26" fmla="*/ 125 w 290"/>
                <a:gd name="T27" fmla="*/ 50 h 253"/>
                <a:gd name="T28" fmla="*/ 129 w 290"/>
                <a:gd name="T29" fmla="*/ 43 h 253"/>
                <a:gd name="T30" fmla="*/ 146 w 290"/>
                <a:gd name="T31" fmla="*/ 42 h 253"/>
                <a:gd name="T32" fmla="*/ 144 w 290"/>
                <a:gd name="T33" fmla="*/ 36 h 253"/>
                <a:gd name="T34" fmla="*/ 121 w 290"/>
                <a:gd name="T35" fmla="*/ 33 h 253"/>
                <a:gd name="T36" fmla="*/ 114 w 290"/>
                <a:gd name="T37" fmla="*/ 26 h 253"/>
                <a:gd name="T38" fmla="*/ 88 w 290"/>
                <a:gd name="T39" fmla="*/ 34 h 253"/>
                <a:gd name="T40" fmla="*/ 90 w 290"/>
                <a:gd name="T41" fmla="*/ 17 h 253"/>
                <a:gd name="T42" fmla="*/ 71 w 290"/>
                <a:gd name="T43" fmla="*/ 10 h 253"/>
                <a:gd name="T44" fmla="*/ 0 w 290"/>
                <a:gd name="T45" fmla="*/ 209 h 253"/>
                <a:gd name="T46" fmla="*/ 33 w 290"/>
                <a:gd name="T47" fmla="*/ 243 h 253"/>
                <a:gd name="T48" fmla="*/ 41 w 290"/>
                <a:gd name="T49" fmla="*/ 234 h 253"/>
                <a:gd name="T50" fmla="*/ 46 w 290"/>
                <a:gd name="T51" fmla="*/ 225 h 253"/>
                <a:gd name="T52" fmla="*/ 51 w 290"/>
                <a:gd name="T53" fmla="*/ 220 h 253"/>
                <a:gd name="T54" fmla="*/ 55 w 290"/>
                <a:gd name="T55" fmla="*/ 222 h 253"/>
                <a:gd name="T56" fmla="*/ 66 w 290"/>
                <a:gd name="T57" fmla="*/ 212 h 253"/>
                <a:gd name="T58" fmla="*/ 92 w 290"/>
                <a:gd name="T59" fmla="*/ 215 h 253"/>
                <a:gd name="T60" fmla="*/ 105 w 290"/>
                <a:gd name="T61" fmla="*/ 215 h 253"/>
                <a:gd name="T62" fmla="*/ 104 w 290"/>
                <a:gd name="T63" fmla="*/ 208 h 253"/>
                <a:gd name="T64" fmla="*/ 115 w 290"/>
                <a:gd name="T65" fmla="*/ 205 h 253"/>
                <a:gd name="T66" fmla="*/ 126 w 290"/>
                <a:gd name="T67" fmla="*/ 203 h 253"/>
                <a:gd name="T68" fmla="*/ 140 w 290"/>
                <a:gd name="T69" fmla="*/ 211 h 253"/>
                <a:gd name="T70" fmla="*/ 156 w 290"/>
                <a:gd name="T71" fmla="*/ 213 h 253"/>
                <a:gd name="T72" fmla="*/ 162 w 290"/>
                <a:gd name="T73" fmla="*/ 229 h 253"/>
                <a:gd name="T74" fmla="*/ 170 w 290"/>
                <a:gd name="T75" fmla="*/ 246 h 253"/>
                <a:gd name="T76" fmla="*/ 182 w 290"/>
                <a:gd name="T77" fmla="*/ 241 h 253"/>
                <a:gd name="T78" fmla="*/ 172 w 290"/>
                <a:gd name="T79" fmla="*/ 196 h 253"/>
                <a:gd name="T80" fmla="*/ 182 w 290"/>
                <a:gd name="T81" fmla="*/ 184 h 253"/>
                <a:gd name="T82" fmla="*/ 196 w 290"/>
                <a:gd name="T83" fmla="*/ 171 h 253"/>
                <a:gd name="T84" fmla="*/ 211 w 290"/>
                <a:gd name="T85" fmla="*/ 161 h 253"/>
                <a:gd name="T86" fmla="*/ 218 w 290"/>
                <a:gd name="T87" fmla="*/ 155 h 253"/>
                <a:gd name="T88" fmla="*/ 212 w 290"/>
                <a:gd name="T89" fmla="*/ 149 h 253"/>
                <a:gd name="T90" fmla="*/ 217 w 290"/>
                <a:gd name="T91" fmla="*/ 141 h 253"/>
                <a:gd name="T92" fmla="*/ 214 w 290"/>
                <a:gd name="T93" fmla="*/ 135 h 253"/>
                <a:gd name="T94" fmla="*/ 206 w 290"/>
                <a:gd name="T95" fmla="*/ 123 h 253"/>
                <a:gd name="T96" fmla="*/ 212 w 290"/>
                <a:gd name="T97" fmla="*/ 124 h 253"/>
                <a:gd name="T98" fmla="*/ 215 w 290"/>
                <a:gd name="T99" fmla="*/ 117 h 253"/>
                <a:gd name="T100" fmla="*/ 217 w 290"/>
                <a:gd name="T101" fmla="*/ 127 h 253"/>
                <a:gd name="T102" fmla="*/ 220 w 290"/>
                <a:gd name="T103" fmla="*/ 133 h 253"/>
                <a:gd name="T104" fmla="*/ 226 w 290"/>
                <a:gd name="T105" fmla="*/ 117 h 253"/>
                <a:gd name="T106" fmla="*/ 233 w 290"/>
                <a:gd name="T107" fmla="*/ 106 h 253"/>
                <a:gd name="T108" fmla="*/ 242 w 290"/>
                <a:gd name="T109" fmla="*/ 95 h 253"/>
                <a:gd name="T110" fmla="*/ 261 w 290"/>
                <a:gd name="T111" fmla="*/ 92 h 253"/>
                <a:gd name="T112" fmla="*/ 260 w 290"/>
                <a:gd name="T113" fmla="*/ 87 h 253"/>
                <a:gd name="T114" fmla="*/ 264 w 290"/>
                <a:gd name="T115" fmla="*/ 70 h 253"/>
                <a:gd name="T116" fmla="*/ 272 w 290"/>
                <a:gd name="T117" fmla="*/ 64 h 253"/>
                <a:gd name="T118" fmla="*/ 280 w 290"/>
                <a:gd name="T1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 h="253">
                  <a:moveTo>
                    <a:pt x="290" y="55"/>
                  </a:moveTo>
                  <a:lnTo>
                    <a:pt x="289" y="54"/>
                  </a:lnTo>
                  <a:lnTo>
                    <a:pt x="289" y="54"/>
                  </a:lnTo>
                  <a:lnTo>
                    <a:pt x="290" y="54"/>
                  </a:lnTo>
                  <a:lnTo>
                    <a:pt x="290" y="52"/>
                  </a:lnTo>
                  <a:lnTo>
                    <a:pt x="289" y="51"/>
                  </a:lnTo>
                  <a:lnTo>
                    <a:pt x="289" y="52"/>
                  </a:lnTo>
                  <a:lnTo>
                    <a:pt x="288" y="52"/>
                  </a:lnTo>
                  <a:lnTo>
                    <a:pt x="287" y="51"/>
                  </a:lnTo>
                  <a:lnTo>
                    <a:pt x="286" y="50"/>
                  </a:lnTo>
                  <a:lnTo>
                    <a:pt x="286" y="50"/>
                  </a:lnTo>
                  <a:lnTo>
                    <a:pt x="286" y="49"/>
                  </a:lnTo>
                  <a:lnTo>
                    <a:pt x="285" y="46"/>
                  </a:lnTo>
                  <a:lnTo>
                    <a:pt x="283" y="46"/>
                  </a:lnTo>
                  <a:lnTo>
                    <a:pt x="283" y="30"/>
                  </a:lnTo>
                  <a:lnTo>
                    <a:pt x="279" y="26"/>
                  </a:lnTo>
                  <a:lnTo>
                    <a:pt x="278" y="26"/>
                  </a:lnTo>
                  <a:lnTo>
                    <a:pt x="277" y="27"/>
                  </a:lnTo>
                  <a:lnTo>
                    <a:pt x="274" y="28"/>
                  </a:lnTo>
                  <a:lnTo>
                    <a:pt x="272" y="27"/>
                  </a:lnTo>
                  <a:lnTo>
                    <a:pt x="272" y="26"/>
                  </a:lnTo>
                  <a:lnTo>
                    <a:pt x="272" y="26"/>
                  </a:lnTo>
                  <a:lnTo>
                    <a:pt x="271" y="25"/>
                  </a:lnTo>
                  <a:lnTo>
                    <a:pt x="270" y="24"/>
                  </a:lnTo>
                  <a:lnTo>
                    <a:pt x="269" y="25"/>
                  </a:lnTo>
                  <a:lnTo>
                    <a:pt x="265" y="32"/>
                  </a:lnTo>
                  <a:lnTo>
                    <a:pt x="264" y="36"/>
                  </a:lnTo>
                  <a:lnTo>
                    <a:pt x="264" y="37"/>
                  </a:lnTo>
                  <a:lnTo>
                    <a:pt x="264" y="38"/>
                  </a:lnTo>
                  <a:lnTo>
                    <a:pt x="262" y="40"/>
                  </a:lnTo>
                  <a:lnTo>
                    <a:pt x="262" y="40"/>
                  </a:lnTo>
                  <a:lnTo>
                    <a:pt x="262" y="46"/>
                  </a:lnTo>
                  <a:lnTo>
                    <a:pt x="262" y="46"/>
                  </a:lnTo>
                  <a:lnTo>
                    <a:pt x="260" y="47"/>
                  </a:lnTo>
                  <a:lnTo>
                    <a:pt x="260" y="48"/>
                  </a:lnTo>
                  <a:lnTo>
                    <a:pt x="260" y="48"/>
                  </a:lnTo>
                  <a:lnTo>
                    <a:pt x="260" y="49"/>
                  </a:lnTo>
                  <a:lnTo>
                    <a:pt x="260" y="50"/>
                  </a:lnTo>
                  <a:lnTo>
                    <a:pt x="259" y="49"/>
                  </a:lnTo>
                  <a:lnTo>
                    <a:pt x="259" y="49"/>
                  </a:lnTo>
                  <a:lnTo>
                    <a:pt x="259" y="50"/>
                  </a:lnTo>
                  <a:lnTo>
                    <a:pt x="257" y="50"/>
                  </a:lnTo>
                  <a:lnTo>
                    <a:pt x="256" y="50"/>
                  </a:lnTo>
                  <a:lnTo>
                    <a:pt x="256" y="50"/>
                  </a:lnTo>
                  <a:lnTo>
                    <a:pt x="254" y="50"/>
                  </a:lnTo>
                  <a:lnTo>
                    <a:pt x="253" y="51"/>
                  </a:lnTo>
                  <a:lnTo>
                    <a:pt x="252" y="54"/>
                  </a:lnTo>
                  <a:lnTo>
                    <a:pt x="224" y="54"/>
                  </a:lnTo>
                  <a:lnTo>
                    <a:pt x="222" y="56"/>
                  </a:lnTo>
                  <a:lnTo>
                    <a:pt x="219" y="57"/>
                  </a:lnTo>
                  <a:lnTo>
                    <a:pt x="218" y="58"/>
                  </a:lnTo>
                  <a:lnTo>
                    <a:pt x="218" y="58"/>
                  </a:lnTo>
                  <a:lnTo>
                    <a:pt x="218" y="59"/>
                  </a:lnTo>
                  <a:lnTo>
                    <a:pt x="217" y="60"/>
                  </a:lnTo>
                  <a:lnTo>
                    <a:pt x="214" y="62"/>
                  </a:lnTo>
                  <a:lnTo>
                    <a:pt x="214" y="63"/>
                  </a:lnTo>
                  <a:lnTo>
                    <a:pt x="214" y="64"/>
                  </a:lnTo>
                  <a:lnTo>
                    <a:pt x="215" y="64"/>
                  </a:lnTo>
                  <a:lnTo>
                    <a:pt x="215" y="64"/>
                  </a:lnTo>
                  <a:lnTo>
                    <a:pt x="215" y="65"/>
                  </a:lnTo>
                  <a:lnTo>
                    <a:pt x="215" y="66"/>
                  </a:lnTo>
                  <a:lnTo>
                    <a:pt x="214" y="66"/>
                  </a:lnTo>
                  <a:lnTo>
                    <a:pt x="214" y="66"/>
                  </a:lnTo>
                  <a:lnTo>
                    <a:pt x="214" y="66"/>
                  </a:lnTo>
                  <a:lnTo>
                    <a:pt x="215" y="67"/>
                  </a:lnTo>
                  <a:lnTo>
                    <a:pt x="215" y="68"/>
                  </a:lnTo>
                  <a:lnTo>
                    <a:pt x="215" y="70"/>
                  </a:lnTo>
                  <a:lnTo>
                    <a:pt x="212" y="70"/>
                  </a:lnTo>
                  <a:lnTo>
                    <a:pt x="210" y="72"/>
                  </a:lnTo>
                  <a:lnTo>
                    <a:pt x="208" y="72"/>
                  </a:lnTo>
                  <a:lnTo>
                    <a:pt x="206" y="72"/>
                  </a:lnTo>
                  <a:lnTo>
                    <a:pt x="205" y="72"/>
                  </a:lnTo>
                  <a:lnTo>
                    <a:pt x="204" y="73"/>
                  </a:lnTo>
                  <a:lnTo>
                    <a:pt x="202" y="72"/>
                  </a:lnTo>
                  <a:lnTo>
                    <a:pt x="200" y="72"/>
                  </a:lnTo>
                  <a:lnTo>
                    <a:pt x="199" y="72"/>
                  </a:lnTo>
                  <a:lnTo>
                    <a:pt x="196" y="72"/>
                  </a:lnTo>
                  <a:lnTo>
                    <a:pt x="193" y="72"/>
                  </a:lnTo>
                  <a:lnTo>
                    <a:pt x="191" y="73"/>
                  </a:lnTo>
                  <a:lnTo>
                    <a:pt x="192" y="74"/>
                  </a:lnTo>
                  <a:lnTo>
                    <a:pt x="192" y="76"/>
                  </a:lnTo>
                  <a:lnTo>
                    <a:pt x="193" y="78"/>
                  </a:lnTo>
                  <a:lnTo>
                    <a:pt x="191" y="80"/>
                  </a:lnTo>
                  <a:lnTo>
                    <a:pt x="190" y="80"/>
                  </a:lnTo>
                  <a:lnTo>
                    <a:pt x="190" y="80"/>
                  </a:lnTo>
                  <a:lnTo>
                    <a:pt x="189" y="81"/>
                  </a:lnTo>
                  <a:lnTo>
                    <a:pt x="188" y="82"/>
                  </a:lnTo>
                  <a:lnTo>
                    <a:pt x="185" y="84"/>
                  </a:lnTo>
                  <a:lnTo>
                    <a:pt x="184" y="85"/>
                  </a:lnTo>
                  <a:lnTo>
                    <a:pt x="182" y="85"/>
                  </a:lnTo>
                  <a:lnTo>
                    <a:pt x="181" y="86"/>
                  </a:lnTo>
                  <a:lnTo>
                    <a:pt x="179" y="87"/>
                  </a:lnTo>
                  <a:lnTo>
                    <a:pt x="177" y="88"/>
                  </a:lnTo>
                  <a:lnTo>
                    <a:pt x="174" y="89"/>
                  </a:lnTo>
                  <a:lnTo>
                    <a:pt x="169" y="92"/>
                  </a:lnTo>
                  <a:lnTo>
                    <a:pt x="166" y="92"/>
                  </a:lnTo>
                  <a:lnTo>
                    <a:pt x="164" y="93"/>
                  </a:lnTo>
                  <a:lnTo>
                    <a:pt x="161" y="93"/>
                  </a:lnTo>
                  <a:lnTo>
                    <a:pt x="160" y="92"/>
                  </a:lnTo>
                  <a:lnTo>
                    <a:pt x="159" y="92"/>
                  </a:lnTo>
                  <a:lnTo>
                    <a:pt x="158" y="92"/>
                  </a:lnTo>
                  <a:lnTo>
                    <a:pt x="158" y="91"/>
                  </a:lnTo>
                  <a:lnTo>
                    <a:pt x="156" y="90"/>
                  </a:lnTo>
                  <a:lnTo>
                    <a:pt x="156" y="89"/>
                  </a:lnTo>
                  <a:lnTo>
                    <a:pt x="158" y="87"/>
                  </a:lnTo>
                  <a:lnTo>
                    <a:pt x="158" y="85"/>
                  </a:lnTo>
                  <a:lnTo>
                    <a:pt x="159" y="84"/>
                  </a:lnTo>
                  <a:lnTo>
                    <a:pt x="160" y="83"/>
                  </a:lnTo>
                  <a:lnTo>
                    <a:pt x="160" y="82"/>
                  </a:lnTo>
                  <a:lnTo>
                    <a:pt x="160" y="81"/>
                  </a:lnTo>
                  <a:lnTo>
                    <a:pt x="161" y="80"/>
                  </a:lnTo>
                  <a:lnTo>
                    <a:pt x="162" y="80"/>
                  </a:lnTo>
                  <a:lnTo>
                    <a:pt x="162" y="80"/>
                  </a:lnTo>
                  <a:lnTo>
                    <a:pt x="164" y="76"/>
                  </a:lnTo>
                  <a:lnTo>
                    <a:pt x="164" y="75"/>
                  </a:lnTo>
                  <a:lnTo>
                    <a:pt x="164" y="75"/>
                  </a:lnTo>
                  <a:lnTo>
                    <a:pt x="163" y="74"/>
                  </a:lnTo>
                  <a:lnTo>
                    <a:pt x="162" y="73"/>
                  </a:lnTo>
                  <a:lnTo>
                    <a:pt x="162" y="70"/>
                  </a:lnTo>
                  <a:lnTo>
                    <a:pt x="162" y="68"/>
                  </a:lnTo>
                  <a:lnTo>
                    <a:pt x="162" y="66"/>
                  </a:lnTo>
                  <a:lnTo>
                    <a:pt x="160" y="64"/>
                  </a:lnTo>
                  <a:lnTo>
                    <a:pt x="158" y="64"/>
                  </a:lnTo>
                  <a:lnTo>
                    <a:pt x="156" y="65"/>
                  </a:lnTo>
                  <a:lnTo>
                    <a:pt x="156" y="65"/>
                  </a:lnTo>
                  <a:lnTo>
                    <a:pt x="154" y="68"/>
                  </a:lnTo>
                  <a:lnTo>
                    <a:pt x="154" y="68"/>
                  </a:lnTo>
                  <a:lnTo>
                    <a:pt x="153" y="68"/>
                  </a:lnTo>
                  <a:lnTo>
                    <a:pt x="152" y="68"/>
                  </a:lnTo>
                  <a:lnTo>
                    <a:pt x="151" y="68"/>
                  </a:lnTo>
                  <a:lnTo>
                    <a:pt x="152" y="66"/>
                  </a:lnTo>
                  <a:lnTo>
                    <a:pt x="152" y="65"/>
                  </a:lnTo>
                  <a:lnTo>
                    <a:pt x="154" y="63"/>
                  </a:lnTo>
                  <a:lnTo>
                    <a:pt x="155" y="62"/>
                  </a:lnTo>
                  <a:lnTo>
                    <a:pt x="156" y="61"/>
                  </a:lnTo>
                  <a:lnTo>
                    <a:pt x="156" y="60"/>
                  </a:lnTo>
                  <a:lnTo>
                    <a:pt x="156" y="58"/>
                  </a:lnTo>
                  <a:lnTo>
                    <a:pt x="156" y="55"/>
                  </a:lnTo>
                  <a:lnTo>
                    <a:pt x="155" y="54"/>
                  </a:lnTo>
                  <a:lnTo>
                    <a:pt x="155" y="53"/>
                  </a:lnTo>
                  <a:lnTo>
                    <a:pt x="156" y="52"/>
                  </a:lnTo>
                  <a:lnTo>
                    <a:pt x="156" y="52"/>
                  </a:lnTo>
                  <a:lnTo>
                    <a:pt x="155" y="50"/>
                  </a:lnTo>
                  <a:lnTo>
                    <a:pt x="154" y="50"/>
                  </a:lnTo>
                  <a:lnTo>
                    <a:pt x="152" y="48"/>
                  </a:lnTo>
                  <a:lnTo>
                    <a:pt x="151" y="48"/>
                  </a:lnTo>
                  <a:lnTo>
                    <a:pt x="150" y="48"/>
                  </a:lnTo>
                  <a:lnTo>
                    <a:pt x="148" y="46"/>
                  </a:lnTo>
                  <a:lnTo>
                    <a:pt x="148" y="46"/>
                  </a:lnTo>
                  <a:lnTo>
                    <a:pt x="146" y="46"/>
                  </a:lnTo>
                  <a:lnTo>
                    <a:pt x="146" y="46"/>
                  </a:lnTo>
                  <a:lnTo>
                    <a:pt x="144" y="45"/>
                  </a:lnTo>
                  <a:lnTo>
                    <a:pt x="143" y="45"/>
                  </a:lnTo>
                  <a:lnTo>
                    <a:pt x="142" y="46"/>
                  </a:lnTo>
                  <a:lnTo>
                    <a:pt x="142" y="47"/>
                  </a:lnTo>
                  <a:lnTo>
                    <a:pt x="142" y="48"/>
                  </a:lnTo>
                  <a:lnTo>
                    <a:pt x="143" y="49"/>
                  </a:lnTo>
                  <a:lnTo>
                    <a:pt x="142" y="49"/>
                  </a:lnTo>
                  <a:lnTo>
                    <a:pt x="140" y="50"/>
                  </a:lnTo>
                  <a:lnTo>
                    <a:pt x="139" y="50"/>
                  </a:lnTo>
                  <a:lnTo>
                    <a:pt x="139" y="52"/>
                  </a:lnTo>
                  <a:lnTo>
                    <a:pt x="139" y="54"/>
                  </a:lnTo>
                  <a:lnTo>
                    <a:pt x="138" y="54"/>
                  </a:lnTo>
                  <a:lnTo>
                    <a:pt x="138" y="55"/>
                  </a:lnTo>
                  <a:lnTo>
                    <a:pt x="138" y="54"/>
                  </a:lnTo>
                  <a:lnTo>
                    <a:pt x="137" y="53"/>
                  </a:lnTo>
                  <a:lnTo>
                    <a:pt x="137" y="52"/>
                  </a:lnTo>
                  <a:lnTo>
                    <a:pt x="136" y="52"/>
                  </a:lnTo>
                  <a:lnTo>
                    <a:pt x="135" y="53"/>
                  </a:lnTo>
                  <a:lnTo>
                    <a:pt x="133" y="54"/>
                  </a:lnTo>
                  <a:lnTo>
                    <a:pt x="133" y="56"/>
                  </a:lnTo>
                  <a:lnTo>
                    <a:pt x="132" y="57"/>
                  </a:lnTo>
                  <a:lnTo>
                    <a:pt x="132" y="58"/>
                  </a:lnTo>
                  <a:lnTo>
                    <a:pt x="132" y="59"/>
                  </a:lnTo>
                  <a:lnTo>
                    <a:pt x="132" y="61"/>
                  </a:lnTo>
                  <a:lnTo>
                    <a:pt x="132" y="62"/>
                  </a:lnTo>
                  <a:lnTo>
                    <a:pt x="131" y="62"/>
                  </a:lnTo>
                  <a:lnTo>
                    <a:pt x="131" y="65"/>
                  </a:lnTo>
                  <a:lnTo>
                    <a:pt x="130" y="68"/>
                  </a:lnTo>
                  <a:lnTo>
                    <a:pt x="131" y="72"/>
                  </a:lnTo>
                  <a:lnTo>
                    <a:pt x="132" y="74"/>
                  </a:lnTo>
                  <a:lnTo>
                    <a:pt x="132" y="75"/>
                  </a:lnTo>
                  <a:lnTo>
                    <a:pt x="132" y="80"/>
                  </a:lnTo>
                  <a:lnTo>
                    <a:pt x="131" y="84"/>
                  </a:lnTo>
                  <a:lnTo>
                    <a:pt x="129" y="87"/>
                  </a:lnTo>
                  <a:lnTo>
                    <a:pt x="129" y="88"/>
                  </a:lnTo>
                  <a:lnTo>
                    <a:pt x="127" y="89"/>
                  </a:lnTo>
                  <a:lnTo>
                    <a:pt x="125" y="91"/>
                  </a:lnTo>
                  <a:lnTo>
                    <a:pt x="124" y="91"/>
                  </a:lnTo>
                  <a:lnTo>
                    <a:pt x="122" y="91"/>
                  </a:lnTo>
                  <a:lnTo>
                    <a:pt x="122" y="90"/>
                  </a:lnTo>
                  <a:lnTo>
                    <a:pt x="122" y="89"/>
                  </a:lnTo>
                  <a:lnTo>
                    <a:pt x="121" y="87"/>
                  </a:lnTo>
                  <a:lnTo>
                    <a:pt x="120" y="84"/>
                  </a:lnTo>
                  <a:lnTo>
                    <a:pt x="120" y="82"/>
                  </a:lnTo>
                  <a:lnTo>
                    <a:pt x="120" y="80"/>
                  </a:lnTo>
                  <a:lnTo>
                    <a:pt x="120" y="78"/>
                  </a:lnTo>
                  <a:lnTo>
                    <a:pt x="119" y="76"/>
                  </a:lnTo>
                  <a:lnTo>
                    <a:pt x="119" y="74"/>
                  </a:lnTo>
                  <a:lnTo>
                    <a:pt x="120" y="72"/>
                  </a:lnTo>
                  <a:lnTo>
                    <a:pt x="121" y="68"/>
                  </a:lnTo>
                  <a:lnTo>
                    <a:pt x="121" y="66"/>
                  </a:lnTo>
                  <a:lnTo>
                    <a:pt x="121" y="65"/>
                  </a:lnTo>
                  <a:lnTo>
                    <a:pt x="122" y="62"/>
                  </a:lnTo>
                  <a:lnTo>
                    <a:pt x="122" y="60"/>
                  </a:lnTo>
                  <a:lnTo>
                    <a:pt x="122" y="58"/>
                  </a:lnTo>
                  <a:lnTo>
                    <a:pt x="123" y="57"/>
                  </a:lnTo>
                  <a:lnTo>
                    <a:pt x="124" y="54"/>
                  </a:lnTo>
                  <a:lnTo>
                    <a:pt x="126" y="52"/>
                  </a:lnTo>
                  <a:lnTo>
                    <a:pt x="125" y="50"/>
                  </a:lnTo>
                  <a:lnTo>
                    <a:pt x="123" y="52"/>
                  </a:lnTo>
                  <a:lnTo>
                    <a:pt x="123" y="54"/>
                  </a:lnTo>
                  <a:lnTo>
                    <a:pt x="123" y="55"/>
                  </a:lnTo>
                  <a:lnTo>
                    <a:pt x="122" y="55"/>
                  </a:lnTo>
                  <a:lnTo>
                    <a:pt x="118" y="58"/>
                  </a:lnTo>
                  <a:lnTo>
                    <a:pt x="118" y="58"/>
                  </a:lnTo>
                  <a:lnTo>
                    <a:pt x="120" y="56"/>
                  </a:lnTo>
                  <a:lnTo>
                    <a:pt x="120" y="54"/>
                  </a:lnTo>
                  <a:lnTo>
                    <a:pt x="121" y="54"/>
                  </a:lnTo>
                  <a:lnTo>
                    <a:pt x="122" y="52"/>
                  </a:lnTo>
                  <a:lnTo>
                    <a:pt x="125" y="46"/>
                  </a:lnTo>
                  <a:lnTo>
                    <a:pt x="126" y="44"/>
                  </a:lnTo>
                  <a:lnTo>
                    <a:pt x="127" y="45"/>
                  </a:lnTo>
                  <a:lnTo>
                    <a:pt x="128" y="44"/>
                  </a:lnTo>
                  <a:lnTo>
                    <a:pt x="129" y="43"/>
                  </a:lnTo>
                  <a:lnTo>
                    <a:pt x="129" y="46"/>
                  </a:lnTo>
                  <a:lnTo>
                    <a:pt x="130" y="46"/>
                  </a:lnTo>
                  <a:lnTo>
                    <a:pt x="132" y="43"/>
                  </a:lnTo>
                  <a:lnTo>
                    <a:pt x="134" y="42"/>
                  </a:lnTo>
                  <a:lnTo>
                    <a:pt x="137" y="42"/>
                  </a:lnTo>
                  <a:lnTo>
                    <a:pt x="138" y="41"/>
                  </a:lnTo>
                  <a:lnTo>
                    <a:pt x="140" y="41"/>
                  </a:lnTo>
                  <a:lnTo>
                    <a:pt x="142" y="41"/>
                  </a:lnTo>
                  <a:lnTo>
                    <a:pt x="143" y="42"/>
                  </a:lnTo>
                  <a:lnTo>
                    <a:pt x="144" y="42"/>
                  </a:lnTo>
                  <a:lnTo>
                    <a:pt x="144" y="43"/>
                  </a:lnTo>
                  <a:lnTo>
                    <a:pt x="146" y="43"/>
                  </a:lnTo>
                  <a:lnTo>
                    <a:pt x="146" y="42"/>
                  </a:lnTo>
                  <a:lnTo>
                    <a:pt x="146" y="42"/>
                  </a:lnTo>
                  <a:lnTo>
                    <a:pt x="146" y="42"/>
                  </a:lnTo>
                  <a:lnTo>
                    <a:pt x="147" y="42"/>
                  </a:lnTo>
                  <a:lnTo>
                    <a:pt x="150" y="42"/>
                  </a:lnTo>
                  <a:lnTo>
                    <a:pt x="151" y="42"/>
                  </a:lnTo>
                  <a:lnTo>
                    <a:pt x="151" y="42"/>
                  </a:lnTo>
                  <a:lnTo>
                    <a:pt x="151" y="42"/>
                  </a:lnTo>
                  <a:lnTo>
                    <a:pt x="150" y="41"/>
                  </a:lnTo>
                  <a:lnTo>
                    <a:pt x="150" y="40"/>
                  </a:lnTo>
                  <a:lnTo>
                    <a:pt x="149" y="40"/>
                  </a:lnTo>
                  <a:lnTo>
                    <a:pt x="148" y="38"/>
                  </a:lnTo>
                  <a:lnTo>
                    <a:pt x="148" y="37"/>
                  </a:lnTo>
                  <a:lnTo>
                    <a:pt x="148" y="36"/>
                  </a:lnTo>
                  <a:lnTo>
                    <a:pt x="148" y="36"/>
                  </a:lnTo>
                  <a:lnTo>
                    <a:pt x="146" y="36"/>
                  </a:lnTo>
                  <a:lnTo>
                    <a:pt x="144" y="36"/>
                  </a:lnTo>
                  <a:lnTo>
                    <a:pt x="144" y="36"/>
                  </a:lnTo>
                  <a:lnTo>
                    <a:pt x="142" y="35"/>
                  </a:lnTo>
                  <a:lnTo>
                    <a:pt x="142" y="34"/>
                  </a:lnTo>
                  <a:lnTo>
                    <a:pt x="142" y="33"/>
                  </a:lnTo>
                  <a:lnTo>
                    <a:pt x="140" y="33"/>
                  </a:lnTo>
                  <a:lnTo>
                    <a:pt x="139" y="34"/>
                  </a:lnTo>
                  <a:lnTo>
                    <a:pt x="138" y="34"/>
                  </a:lnTo>
                  <a:lnTo>
                    <a:pt x="133" y="34"/>
                  </a:lnTo>
                  <a:lnTo>
                    <a:pt x="132" y="34"/>
                  </a:lnTo>
                  <a:lnTo>
                    <a:pt x="130" y="35"/>
                  </a:lnTo>
                  <a:lnTo>
                    <a:pt x="130" y="36"/>
                  </a:lnTo>
                  <a:lnTo>
                    <a:pt x="128" y="36"/>
                  </a:lnTo>
                  <a:lnTo>
                    <a:pt x="125" y="36"/>
                  </a:lnTo>
                  <a:lnTo>
                    <a:pt x="124" y="36"/>
                  </a:lnTo>
                  <a:lnTo>
                    <a:pt x="122" y="34"/>
                  </a:lnTo>
                  <a:lnTo>
                    <a:pt x="121" y="33"/>
                  </a:lnTo>
                  <a:lnTo>
                    <a:pt x="118" y="31"/>
                  </a:lnTo>
                  <a:lnTo>
                    <a:pt x="116" y="32"/>
                  </a:lnTo>
                  <a:lnTo>
                    <a:pt x="115" y="32"/>
                  </a:lnTo>
                  <a:lnTo>
                    <a:pt x="114" y="33"/>
                  </a:lnTo>
                  <a:lnTo>
                    <a:pt x="114" y="32"/>
                  </a:lnTo>
                  <a:lnTo>
                    <a:pt x="114" y="30"/>
                  </a:lnTo>
                  <a:lnTo>
                    <a:pt x="115" y="29"/>
                  </a:lnTo>
                  <a:lnTo>
                    <a:pt x="116" y="29"/>
                  </a:lnTo>
                  <a:lnTo>
                    <a:pt x="118" y="26"/>
                  </a:lnTo>
                  <a:lnTo>
                    <a:pt x="120" y="25"/>
                  </a:lnTo>
                  <a:lnTo>
                    <a:pt x="120" y="24"/>
                  </a:lnTo>
                  <a:lnTo>
                    <a:pt x="120" y="24"/>
                  </a:lnTo>
                  <a:lnTo>
                    <a:pt x="118" y="24"/>
                  </a:lnTo>
                  <a:lnTo>
                    <a:pt x="116" y="25"/>
                  </a:lnTo>
                  <a:lnTo>
                    <a:pt x="114" y="26"/>
                  </a:lnTo>
                  <a:lnTo>
                    <a:pt x="112" y="27"/>
                  </a:lnTo>
                  <a:lnTo>
                    <a:pt x="110" y="29"/>
                  </a:lnTo>
                  <a:lnTo>
                    <a:pt x="109" y="30"/>
                  </a:lnTo>
                  <a:lnTo>
                    <a:pt x="107" y="32"/>
                  </a:lnTo>
                  <a:lnTo>
                    <a:pt x="105" y="32"/>
                  </a:lnTo>
                  <a:lnTo>
                    <a:pt x="103" y="32"/>
                  </a:lnTo>
                  <a:lnTo>
                    <a:pt x="100" y="34"/>
                  </a:lnTo>
                  <a:lnTo>
                    <a:pt x="98" y="35"/>
                  </a:lnTo>
                  <a:lnTo>
                    <a:pt x="96" y="34"/>
                  </a:lnTo>
                  <a:lnTo>
                    <a:pt x="95" y="35"/>
                  </a:lnTo>
                  <a:lnTo>
                    <a:pt x="94" y="34"/>
                  </a:lnTo>
                  <a:lnTo>
                    <a:pt x="95" y="33"/>
                  </a:lnTo>
                  <a:lnTo>
                    <a:pt x="95" y="32"/>
                  </a:lnTo>
                  <a:lnTo>
                    <a:pt x="94" y="30"/>
                  </a:lnTo>
                  <a:lnTo>
                    <a:pt x="88" y="34"/>
                  </a:lnTo>
                  <a:lnTo>
                    <a:pt x="87" y="34"/>
                  </a:lnTo>
                  <a:lnTo>
                    <a:pt x="86" y="34"/>
                  </a:lnTo>
                  <a:lnTo>
                    <a:pt x="85" y="34"/>
                  </a:lnTo>
                  <a:lnTo>
                    <a:pt x="86" y="32"/>
                  </a:lnTo>
                  <a:lnTo>
                    <a:pt x="92" y="27"/>
                  </a:lnTo>
                  <a:lnTo>
                    <a:pt x="98" y="22"/>
                  </a:lnTo>
                  <a:lnTo>
                    <a:pt x="100" y="21"/>
                  </a:lnTo>
                  <a:lnTo>
                    <a:pt x="104" y="18"/>
                  </a:lnTo>
                  <a:lnTo>
                    <a:pt x="103" y="18"/>
                  </a:lnTo>
                  <a:lnTo>
                    <a:pt x="101" y="17"/>
                  </a:lnTo>
                  <a:lnTo>
                    <a:pt x="98" y="17"/>
                  </a:lnTo>
                  <a:lnTo>
                    <a:pt x="95" y="16"/>
                  </a:lnTo>
                  <a:lnTo>
                    <a:pt x="94" y="16"/>
                  </a:lnTo>
                  <a:lnTo>
                    <a:pt x="92" y="17"/>
                  </a:lnTo>
                  <a:lnTo>
                    <a:pt x="90" y="17"/>
                  </a:lnTo>
                  <a:lnTo>
                    <a:pt x="89" y="16"/>
                  </a:lnTo>
                  <a:lnTo>
                    <a:pt x="88" y="15"/>
                  </a:lnTo>
                  <a:lnTo>
                    <a:pt x="86" y="14"/>
                  </a:lnTo>
                  <a:lnTo>
                    <a:pt x="85" y="14"/>
                  </a:lnTo>
                  <a:lnTo>
                    <a:pt x="84" y="13"/>
                  </a:lnTo>
                  <a:lnTo>
                    <a:pt x="82" y="12"/>
                  </a:lnTo>
                  <a:lnTo>
                    <a:pt x="82" y="12"/>
                  </a:lnTo>
                  <a:lnTo>
                    <a:pt x="80" y="10"/>
                  </a:lnTo>
                  <a:lnTo>
                    <a:pt x="79" y="10"/>
                  </a:lnTo>
                  <a:lnTo>
                    <a:pt x="75" y="10"/>
                  </a:lnTo>
                  <a:lnTo>
                    <a:pt x="74" y="10"/>
                  </a:lnTo>
                  <a:lnTo>
                    <a:pt x="72" y="10"/>
                  </a:lnTo>
                  <a:lnTo>
                    <a:pt x="71" y="10"/>
                  </a:lnTo>
                  <a:lnTo>
                    <a:pt x="71" y="10"/>
                  </a:lnTo>
                  <a:lnTo>
                    <a:pt x="71" y="10"/>
                  </a:lnTo>
                  <a:lnTo>
                    <a:pt x="69" y="9"/>
                  </a:lnTo>
                  <a:lnTo>
                    <a:pt x="68" y="9"/>
                  </a:lnTo>
                  <a:lnTo>
                    <a:pt x="67" y="9"/>
                  </a:lnTo>
                  <a:lnTo>
                    <a:pt x="66" y="9"/>
                  </a:lnTo>
                  <a:lnTo>
                    <a:pt x="66" y="9"/>
                  </a:lnTo>
                  <a:lnTo>
                    <a:pt x="65" y="9"/>
                  </a:lnTo>
                  <a:lnTo>
                    <a:pt x="64" y="6"/>
                  </a:lnTo>
                  <a:lnTo>
                    <a:pt x="63" y="6"/>
                  </a:lnTo>
                  <a:lnTo>
                    <a:pt x="62" y="0"/>
                  </a:lnTo>
                  <a:lnTo>
                    <a:pt x="60" y="0"/>
                  </a:lnTo>
                  <a:lnTo>
                    <a:pt x="60" y="0"/>
                  </a:lnTo>
                  <a:lnTo>
                    <a:pt x="60" y="6"/>
                  </a:lnTo>
                  <a:lnTo>
                    <a:pt x="9" y="6"/>
                  </a:lnTo>
                  <a:lnTo>
                    <a:pt x="0" y="6"/>
                  </a:lnTo>
                  <a:lnTo>
                    <a:pt x="0" y="209"/>
                  </a:lnTo>
                  <a:lnTo>
                    <a:pt x="0" y="209"/>
                  </a:lnTo>
                  <a:lnTo>
                    <a:pt x="1" y="210"/>
                  </a:lnTo>
                  <a:lnTo>
                    <a:pt x="8" y="210"/>
                  </a:lnTo>
                  <a:lnTo>
                    <a:pt x="9" y="211"/>
                  </a:lnTo>
                  <a:lnTo>
                    <a:pt x="12" y="213"/>
                  </a:lnTo>
                  <a:lnTo>
                    <a:pt x="12" y="215"/>
                  </a:lnTo>
                  <a:lnTo>
                    <a:pt x="14" y="216"/>
                  </a:lnTo>
                  <a:lnTo>
                    <a:pt x="17" y="223"/>
                  </a:lnTo>
                  <a:lnTo>
                    <a:pt x="20" y="225"/>
                  </a:lnTo>
                  <a:lnTo>
                    <a:pt x="21" y="229"/>
                  </a:lnTo>
                  <a:lnTo>
                    <a:pt x="24" y="230"/>
                  </a:lnTo>
                  <a:lnTo>
                    <a:pt x="26" y="237"/>
                  </a:lnTo>
                  <a:lnTo>
                    <a:pt x="28" y="241"/>
                  </a:lnTo>
                  <a:lnTo>
                    <a:pt x="30" y="243"/>
                  </a:lnTo>
                  <a:lnTo>
                    <a:pt x="33" y="243"/>
                  </a:lnTo>
                  <a:lnTo>
                    <a:pt x="35" y="244"/>
                  </a:lnTo>
                  <a:lnTo>
                    <a:pt x="39" y="245"/>
                  </a:lnTo>
                  <a:lnTo>
                    <a:pt x="42" y="246"/>
                  </a:lnTo>
                  <a:lnTo>
                    <a:pt x="44" y="246"/>
                  </a:lnTo>
                  <a:lnTo>
                    <a:pt x="44" y="246"/>
                  </a:lnTo>
                  <a:lnTo>
                    <a:pt x="44" y="245"/>
                  </a:lnTo>
                  <a:lnTo>
                    <a:pt x="43" y="243"/>
                  </a:lnTo>
                  <a:lnTo>
                    <a:pt x="43" y="243"/>
                  </a:lnTo>
                  <a:lnTo>
                    <a:pt x="42" y="242"/>
                  </a:lnTo>
                  <a:lnTo>
                    <a:pt x="42" y="239"/>
                  </a:lnTo>
                  <a:lnTo>
                    <a:pt x="42" y="237"/>
                  </a:lnTo>
                  <a:lnTo>
                    <a:pt x="42" y="237"/>
                  </a:lnTo>
                  <a:lnTo>
                    <a:pt x="42" y="235"/>
                  </a:lnTo>
                  <a:lnTo>
                    <a:pt x="42" y="235"/>
                  </a:lnTo>
                  <a:lnTo>
                    <a:pt x="41" y="234"/>
                  </a:lnTo>
                  <a:lnTo>
                    <a:pt x="41" y="234"/>
                  </a:lnTo>
                  <a:lnTo>
                    <a:pt x="41" y="233"/>
                  </a:lnTo>
                  <a:lnTo>
                    <a:pt x="42" y="233"/>
                  </a:lnTo>
                  <a:lnTo>
                    <a:pt x="42" y="234"/>
                  </a:lnTo>
                  <a:lnTo>
                    <a:pt x="43" y="233"/>
                  </a:lnTo>
                  <a:lnTo>
                    <a:pt x="43" y="232"/>
                  </a:lnTo>
                  <a:lnTo>
                    <a:pt x="44" y="230"/>
                  </a:lnTo>
                  <a:lnTo>
                    <a:pt x="42" y="229"/>
                  </a:lnTo>
                  <a:lnTo>
                    <a:pt x="44" y="229"/>
                  </a:lnTo>
                  <a:lnTo>
                    <a:pt x="46" y="227"/>
                  </a:lnTo>
                  <a:lnTo>
                    <a:pt x="45" y="227"/>
                  </a:lnTo>
                  <a:lnTo>
                    <a:pt x="44" y="227"/>
                  </a:lnTo>
                  <a:lnTo>
                    <a:pt x="44" y="226"/>
                  </a:lnTo>
                  <a:lnTo>
                    <a:pt x="46" y="225"/>
                  </a:lnTo>
                  <a:lnTo>
                    <a:pt x="46" y="225"/>
                  </a:lnTo>
                  <a:lnTo>
                    <a:pt x="48" y="225"/>
                  </a:lnTo>
                  <a:lnTo>
                    <a:pt x="48" y="224"/>
                  </a:lnTo>
                  <a:lnTo>
                    <a:pt x="48" y="223"/>
                  </a:lnTo>
                  <a:lnTo>
                    <a:pt x="49" y="223"/>
                  </a:lnTo>
                  <a:lnTo>
                    <a:pt x="50" y="223"/>
                  </a:lnTo>
                  <a:lnTo>
                    <a:pt x="50" y="222"/>
                  </a:lnTo>
                  <a:lnTo>
                    <a:pt x="49" y="221"/>
                  </a:lnTo>
                  <a:lnTo>
                    <a:pt x="49" y="221"/>
                  </a:lnTo>
                  <a:lnTo>
                    <a:pt x="49" y="221"/>
                  </a:lnTo>
                  <a:lnTo>
                    <a:pt x="50" y="221"/>
                  </a:lnTo>
                  <a:lnTo>
                    <a:pt x="50" y="221"/>
                  </a:lnTo>
                  <a:lnTo>
                    <a:pt x="50" y="221"/>
                  </a:lnTo>
                  <a:lnTo>
                    <a:pt x="50" y="221"/>
                  </a:lnTo>
                  <a:lnTo>
                    <a:pt x="51" y="220"/>
                  </a:lnTo>
                  <a:lnTo>
                    <a:pt x="51" y="220"/>
                  </a:lnTo>
                  <a:lnTo>
                    <a:pt x="52" y="221"/>
                  </a:lnTo>
                  <a:lnTo>
                    <a:pt x="52" y="221"/>
                  </a:lnTo>
                  <a:lnTo>
                    <a:pt x="52" y="221"/>
                  </a:lnTo>
                  <a:lnTo>
                    <a:pt x="52" y="220"/>
                  </a:lnTo>
                  <a:lnTo>
                    <a:pt x="53" y="220"/>
                  </a:lnTo>
                  <a:lnTo>
                    <a:pt x="53" y="221"/>
                  </a:lnTo>
                  <a:lnTo>
                    <a:pt x="56" y="221"/>
                  </a:lnTo>
                  <a:lnTo>
                    <a:pt x="56" y="221"/>
                  </a:lnTo>
                  <a:lnTo>
                    <a:pt x="56" y="221"/>
                  </a:lnTo>
                  <a:lnTo>
                    <a:pt x="55" y="221"/>
                  </a:lnTo>
                  <a:lnTo>
                    <a:pt x="54" y="222"/>
                  </a:lnTo>
                  <a:lnTo>
                    <a:pt x="52" y="222"/>
                  </a:lnTo>
                  <a:lnTo>
                    <a:pt x="52" y="223"/>
                  </a:lnTo>
                  <a:lnTo>
                    <a:pt x="52" y="223"/>
                  </a:lnTo>
                  <a:lnTo>
                    <a:pt x="55" y="222"/>
                  </a:lnTo>
                  <a:lnTo>
                    <a:pt x="57" y="221"/>
                  </a:lnTo>
                  <a:lnTo>
                    <a:pt x="58" y="220"/>
                  </a:lnTo>
                  <a:lnTo>
                    <a:pt x="60" y="219"/>
                  </a:lnTo>
                  <a:lnTo>
                    <a:pt x="60" y="218"/>
                  </a:lnTo>
                  <a:lnTo>
                    <a:pt x="61" y="215"/>
                  </a:lnTo>
                  <a:lnTo>
                    <a:pt x="62" y="211"/>
                  </a:lnTo>
                  <a:lnTo>
                    <a:pt x="62" y="210"/>
                  </a:lnTo>
                  <a:lnTo>
                    <a:pt x="62" y="210"/>
                  </a:lnTo>
                  <a:lnTo>
                    <a:pt x="63" y="210"/>
                  </a:lnTo>
                  <a:lnTo>
                    <a:pt x="63" y="212"/>
                  </a:lnTo>
                  <a:lnTo>
                    <a:pt x="64" y="212"/>
                  </a:lnTo>
                  <a:lnTo>
                    <a:pt x="64" y="213"/>
                  </a:lnTo>
                  <a:lnTo>
                    <a:pt x="63" y="213"/>
                  </a:lnTo>
                  <a:lnTo>
                    <a:pt x="63" y="213"/>
                  </a:lnTo>
                  <a:lnTo>
                    <a:pt x="66" y="212"/>
                  </a:lnTo>
                  <a:lnTo>
                    <a:pt x="68" y="211"/>
                  </a:lnTo>
                  <a:lnTo>
                    <a:pt x="70" y="211"/>
                  </a:lnTo>
                  <a:lnTo>
                    <a:pt x="75" y="210"/>
                  </a:lnTo>
                  <a:lnTo>
                    <a:pt x="78" y="211"/>
                  </a:lnTo>
                  <a:lnTo>
                    <a:pt x="80" y="211"/>
                  </a:lnTo>
                  <a:lnTo>
                    <a:pt x="82" y="212"/>
                  </a:lnTo>
                  <a:lnTo>
                    <a:pt x="83" y="212"/>
                  </a:lnTo>
                  <a:lnTo>
                    <a:pt x="84" y="211"/>
                  </a:lnTo>
                  <a:lnTo>
                    <a:pt x="84" y="211"/>
                  </a:lnTo>
                  <a:lnTo>
                    <a:pt x="84" y="210"/>
                  </a:lnTo>
                  <a:lnTo>
                    <a:pt x="86" y="210"/>
                  </a:lnTo>
                  <a:lnTo>
                    <a:pt x="88" y="211"/>
                  </a:lnTo>
                  <a:lnTo>
                    <a:pt x="89" y="212"/>
                  </a:lnTo>
                  <a:lnTo>
                    <a:pt x="90" y="213"/>
                  </a:lnTo>
                  <a:lnTo>
                    <a:pt x="92" y="215"/>
                  </a:lnTo>
                  <a:lnTo>
                    <a:pt x="94" y="215"/>
                  </a:lnTo>
                  <a:lnTo>
                    <a:pt x="94" y="215"/>
                  </a:lnTo>
                  <a:lnTo>
                    <a:pt x="95" y="216"/>
                  </a:lnTo>
                  <a:lnTo>
                    <a:pt x="96" y="215"/>
                  </a:lnTo>
                  <a:lnTo>
                    <a:pt x="97" y="216"/>
                  </a:lnTo>
                  <a:lnTo>
                    <a:pt x="98" y="215"/>
                  </a:lnTo>
                  <a:lnTo>
                    <a:pt x="99" y="215"/>
                  </a:lnTo>
                  <a:lnTo>
                    <a:pt x="100" y="215"/>
                  </a:lnTo>
                  <a:lnTo>
                    <a:pt x="101" y="215"/>
                  </a:lnTo>
                  <a:lnTo>
                    <a:pt x="102" y="214"/>
                  </a:lnTo>
                  <a:lnTo>
                    <a:pt x="102" y="213"/>
                  </a:lnTo>
                  <a:lnTo>
                    <a:pt x="102" y="213"/>
                  </a:lnTo>
                  <a:lnTo>
                    <a:pt x="102" y="213"/>
                  </a:lnTo>
                  <a:lnTo>
                    <a:pt x="104" y="214"/>
                  </a:lnTo>
                  <a:lnTo>
                    <a:pt x="105" y="215"/>
                  </a:lnTo>
                  <a:lnTo>
                    <a:pt x="107" y="217"/>
                  </a:lnTo>
                  <a:lnTo>
                    <a:pt x="108" y="217"/>
                  </a:lnTo>
                  <a:lnTo>
                    <a:pt x="108" y="216"/>
                  </a:lnTo>
                  <a:lnTo>
                    <a:pt x="108" y="215"/>
                  </a:lnTo>
                  <a:lnTo>
                    <a:pt x="108" y="215"/>
                  </a:lnTo>
                  <a:lnTo>
                    <a:pt x="106" y="213"/>
                  </a:lnTo>
                  <a:lnTo>
                    <a:pt x="104" y="212"/>
                  </a:lnTo>
                  <a:lnTo>
                    <a:pt x="104" y="212"/>
                  </a:lnTo>
                  <a:lnTo>
                    <a:pt x="105" y="211"/>
                  </a:lnTo>
                  <a:lnTo>
                    <a:pt x="107" y="209"/>
                  </a:lnTo>
                  <a:lnTo>
                    <a:pt x="107" y="207"/>
                  </a:lnTo>
                  <a:lnTo>
                    <a:pt x="107" y="207"/>
                  </a:lnTo>
                  <a:lnTo>
                    <a:pt x="106" y="207"/>
                  </a:lnTo>
                  <a:lnTo>
                    <a:pt x="105" y="207"/>
                  </a:lnTo>
                  <a:lnTo>
                    <a:pt x="104" y="208"/>
                  </a:lnTo>
                  <a:lnTo>
                    <a:pt x="104" y="208"/>
                  </a:lnTo>
                  <a:lnTo>
                    <a:pt x="103" y="207"/>
                  </a:lnTo>
                  <a:lnTo>
                    <a:pt x="102" y="207"/>
                  </a:lnTo>
                  <a:lnTo>
                    <a:pt x="102" y="207"/>
                  </a:lnTo>
                  <a:lnTo>
                    <a:pt x="101" y="207"/>
                  </a:lnTo>
                  <a:lnTo>
                    <a:pt x="100" y="207"/>
                  </a:lnTo>
                  <a:lnTo>
                    <a:pt x="98" y="207"/>
                  </a:lnTo>
                  <a:lnTo>
                    <a:pt x="98" y="205"/>
                  </a:lnTo>
                  <a:lnTo>
                    <a:pt x="100" y="204"/>
                  </a:lnTo>
                  <a:lnTo>
                    <a:pt x="103" y="205"/>
                  </a:lnTo>
                  <a:lnTo>
                    <a:pt x="105" y="205"/>
                  </a:lnTo>
                  <a:lnTo>
                    <a:pt x="107" y="205"/>
                  </a:lnTo>
                  <a:lnTo>
                    <a:pt x="108" y="205"/>
                  </a:lnTo>
                  <a:lnTo>
                    <a:pt x="110" y="204"/>
                  </a:lnTo>
                  <a:lnTo>
                    <a:pt x="115" y="205"/>
                  </a:lnTo>
                  <a:lnTo>
                    <a:pt x="116" y="205"/>
                  </a:lnTo>
                  <a:lnTo>
                    <a:pt x="116" y="204"/>
                  </a:lnTo>
                  <a:lnTo>
                    <a:pt x="118" y="199"/>
                  </a:lnTo>
                  <a:lnTo>
                    <a:pt x="118" y="200"/>
                  </a:lnTo>
                  <a:lnTo>
                    <a:pt x="118" y="201"/>
                  </a:lnTo>
                  <a:lnTo>
                    <a:pt x="118" y="203"/>
                  </a:lnTo>
                  <a:lnTo>
                    <a:pt x="118" y="204"/>
                  </a:lnTo>
                  <a:lnTo>
                    <a:pt x="118" y="205"/>
                  </a:lnTo>
                  <a:lnTo>
                    <a:pt x="118" y="205"/>
                  </a:lnTo>
                  <a:lnTo>
                    <a:pt x="120" y="205"/>
                  </a:lnTo>
                  <a:lnTo>
                    <a:pt x="123" y="205"/>
                  </a:lnTo>
                  <a:lnTo>
                    <a:pt x="124" y="203"/>
                  </a:lnTo>
                  <a:lnTo>
                    <a:pt x="125" y="203"/>
                  </a:lnTo>
                  <a:lnTo>
                    <a:pt x="126" y="203"/>
                  </a:lnTo>
                  <a:lnTo>
                    <a:pt x="126" y="203"/>
                  </a:lnTo>
                  <a:lnTo>
                    <a:pt x="126" y="203"/>
                  </a:lnTo>
                  <a:lnTo>
                    <a:pt x="126" y="204"/>
                  </a:lnTo>
                  <a:lnTo>
                    <a:pt x="126" y="204"/>
                  </a:lnTo>
                  <a:lnTo>
                    <a:pt x="130" y="203"/>
                  </a:lnTo>
                  <a:lnTo>
                    <a:pt x="132" y="203"/>
                  </a:lnTo>
                  <a:lnTo>
                    <a:pt x="132" y="203"/>
                  </a:lnTo>
                  <a:lnTo>
                    <a:pt x="132" y="204"/>
                  </a:lnTo>
                  <a:lnTo>
                    <a:pt x="132" y="204"/>
                  </a:lnTo>
                  <a:lnTo>
                    <a:pt x="132" y="205"/>
                  </a:lnTo>
                  <a:lnTo>
                    <a:pt x="132" y="205"/>
                  </a:lnTo>
                  <a:lnTo>
                    <a:pt x="134" y="206"/>
                  </a:lnTo>
                  <a:lnTo>
                    <a:pt x="138" y="208"/>
                  </a:lnTo>
                  <a:lnTo>
                    <a:pt x="138" y="209"/>
                  </a:lnTo>
                  <a:lnTo>
                    <a:pt x="140" y="210"/>
                  </a:lnTo>
                  <a:lnTo>
                    <a:pt x="140" y="211"/>
                  </a:lnTo>
                  <a:lnTo>
                    <a:pt x="142" y="210"/>
                  </a:lnTo>
                  <a:lnTo>
                    <a:pt x="144" y="210"/>
                  </a:lnTo>
                  <a:lnTo>
                    <a:pt x="146" y="209"/>
                  </a:lnTo>
                  <a:lnTo>
                    <a:pt x="147" y="209"/>
                  </a:lnTo>
                  <a:lnTo>
                    <a:pt x="148" y="209"/>
                  </a:lnTo>
                  <a:lnTo>
                    <a:pt x="148" y="208"/>
                  </a:lnTo>
                  <a:lnTo>
                    <a:pt x="148" y="207"/>
                  </a:lnTo>
                  <a:lnTo>
                    <a:pt x="150" y="207"/>
                  </a:lnTo>
                  <a:lnTo>
                    <a:pt x="150" y="207"/>
                  </a:lnTo>
                  <a:lnTo>
                    <a:pt x="152" y="208"/>
                  </a:lnTo>
                  <a:lnTo>
                    <a:pt x="153" y="209"/>
                  </a:lnTo>
                  <a:lnTo>
                    <a:pt x="154" y="211"/>
                  </a:lnTo>
                  <a:lnTo>
                    <a:pt x="155" y="211"/>
                  </a:lnTo>
                  <a:lnTo>
                    <a:pt x="155" y="212"/>
                  </a:lnTo>
                  <a:lnTo>
                    <a:pt x="156" y="213"/>
                  </a:lnTo>
                  <a:lnTo>
                    <a:pt x="158" y="215"/>
                  </a:lnTo>
                  <a:lnTo>
                    <a:pt x="158" y="215"/>
                  </a:lnTo>
                  <a:lnTo>
                    <a:pt x="160" y="216"/>
                  </a:lnTo>
                  <a:lnTo>
                    <a:pt x="160" y="217"/>
                  </a:lnTo>
                  <a:lnTo>
                    <a:pt x="161" y="217"/>
                  </a:lnTo>
                  <a:lnTo>
                    <a:pt x="161" y="221"/>
                  </a:lnTo>
                  <a:lnTo>
                    <a:pt x="160" y="225"/>
                  </a:lnTo>
                  <a:lnTo>
                    <a:pt x="160" y="227"/>
                  </a:lnTo>
                  <a:lnTo>
                    <a:pt x="160" y="228"/>
                  </a:lnTo>
                  <a:lnTo>
                    <a:pt x="160" y="228"/>
                  </a:lnTo>
                  <a:lnTo>
                    <a:pt x="161" y="228"/>
                  </a:lnTo>
                  <a:lnTo>
                    <a:pt x="162" y="227"/>
                  </a:lnTo>
                  <a:lnTo>
                    <a:pt x="162" y="227"/>
                  </a:lnTo>
                  <a:lnTo>
                    <a:pt x="162" y="227"/>
                  </a:lnTo>
                  <a:lnTo>
                    <a:pt x="162" y="229"/>
                  </a:lnTo>
                  <a:lnTo>
                    <a:pt x="162" y="231"/>
                  </a:lnTo>
                  <a:lnTo>
                    <a:pt x="162" y="232"/>
                  </a:lnTo>
                  <a:lnTo>
                    <a:pt x="163" y="234"/>
                  </a:lnTo>
                  <a:lnTo>
                    <a:pt x="165" y="237"/>
                  </a:lnTo>
                  <a:lnTo>
                    <a:pt x="165" y="237"/>
                  </a:lnTo>
                  <a:lnTo>
                    <a:pt x="166" y="237"/>
                  </a:lnTo>
                  <a:lnTo>
                    <a:pt x="166" y="239"/>
                  </a:lnTo>
                  <a:lnTo>
                    <a:pt x="167" y="239"/>
                  </a:lnTo>
                  <a:lnTo>
                    <a:pt x="168" y="239"/>
                  </a:lnTo>
                  <a:lnTo>
                    <a:pt x="167" y="239"/>
                  </a:lnTo>
                  <a:lnTo>
                    <a:pt x="167" y="240"/>
                  </a:lnTo>
                  <a:lnTo>
                    <a:pt x="168" y="242"/>
                  </a:lnTo>
                  <a:lnTo>
                    <a:pt x="168" y="244"/>
                  </a:lnTo>
                  <a:lnTo>
                    <a:pt x="169" y="245"/>
                  </a:lnTo>
                  <a:lnTo>
                    <a:pt x="170" y="246"/>
                  </a:lnTo>
                  <a:lnTo>
                    <a:pt x="171" y="246"/>
                  </a:lnTo>
                  <a:lnTo>
                    <a:pt x="172" y="247"/>
                  </a:lnTo>
                  <a:lnTo>
                    <a:pt x="174" y="250"/>
                  </a:lnTo>
                  <a:lnTo>
                    <a:pt x="174" y="252"/>
                  </a:lnTo>
                  <a:lnTo>
                    <a:pt x="174" y="252"/>
                  </a:lnTo>
                  <a:lnTo>
                    <a:pt x="174" y="253"/>
                  </a:lnTo>
                  <a:lnTo>
                    <a:pt x="176" y="253"/>
                  </a:lnTo>
                  <a:lnTo>
                    <a:pt x="178" y="252"/>
                  </a:lnTo>
                  <a:lnTo>
                    <a:pt x="179" y="251"/>
                  </a:lnTo>
                  <a:lnTo>
                    <a:pt x="180" y="252"/>
                  </a:lnTo>
                  <a:lnTo>
                    <a:pt x="181" y="251"/>
                  </a:lnTo>
                  <a:lnTo>
                    <a:pt x="180" y="250"/>
                  </a:lnTo>
                  <a:lnTo>
                    <a:pt x="181" y="247"/>
                  </a:lnTo>
                  <a:lnTo>
                    <a:pt x="182" y="244"/>
                  </a:lnTo>
                  <a:lnTo>
                    <a:pt x="182" y="241"/>
                  </a:lnTo>
                  <a:lnTo>
                    <a:pt x="182" y="238"/>
                  </a:lnTo>
                  <a:lnTo>
                    <a:pt x="182" y="236"/>
                  </a:lnTo>
                  <a:lnTo>
                    <a:pt x="180" y="230"/>
                  </a:lnTo>
                  <a:lnTo>
                    <a:pt x="178" y="227"/>
                  </a:lnTo>
                  <a:lnTo>
                    <a:pt x="178" y="225"/>
                  </a:lnTo>
                  <a:lnTo>
                    <a:pt x="178" y="223"/>
                  </a:lnTo>
                  <a:lnTo>
                    <a:pt x="178" y="221"/>
                  </a:lnTo>
                  <a:lnTo>
                    <a:pt x="177" y="219"/>
                  </a:lnTo>
                  <a:lnTo>
                    <a:pt x="174" y="215"/>
                  </a:lnTo>
                  <a:lnTo>
                    <a:pt x="172" y="209"/>
                  </a:lnTo>
                  <a:lnTo>
                    <a:pt x="170" y="202"/>
                  </a:lnTo>
                  <a:lnTo>
                    <a:pt x="171" y="201"/>
                  </a:lnTo>
                  <a:lnTo>
                    <a:pt x="171" y="199"/>
                  </a:lnTo>
                  <a:lnTo>
                    <a:pt x="172" y="197"/>
                  </a:lnTo>
                  <a:lnTo>
                    <a:pt x="172" y="196"/>
                  </a:lnTo>
                  <a:lnTo>
                    <a:pt x="173" y="195"/>
                  </a:lnTo>
                  <a:lnTo>
                    <a:pt x="174" y="190"/>
                  </a:lnTo>
                  <a:lnTo>
                    <a:pt x="176" y="189"/>
                  </a:lnTo>
                  <a:lnTo>
                    <a:pt x="176" y="189"/>
                  </a:lnTo>
                  <a:lnTo>
                    <a:pt x="176" y="188"/>
                  </a:lnTo>
                  <a:lnTo>
                    <a:pt x="176" y="188"/>
                  </a:lnTo>
                  <a:lnTo>
                    <a:pt x="178" y="187"/>
                  </a:lnTo>
                  <a:lnTo>
                    <a:pt x="178" y="187"/>
                  </a:lnTo>
                  <a:lnTo>
                    <a:pt x="178" y="186"/>
                  </a:lnTo>
                  <a:lnTo>
                    <a:pt x="178" y="185"/>
                  </a:lnTo>
                  <a:lnTo>
                    <a:pt x="178" y="185"/>
                  </a:lnTo>
                  <a:lnTo>
                    <a:pt x="178" y="184"/>
                  </a:lnTo>
                  <a:lnTo>
                    <a:pt x="178" y="184"/>
                  </a:lnTo>
                  <a:lnTo>
                    <a:pt x="180" y="183"/>
                  </a:lnTo>
                  <a:lnTo>
                    <a:pt x="182" y="184"/>
                  </a:lnTo>
                  <a:lnTo>
                    <a:pt x="183" y="183"/>
                  </a:lnTo>
                  <a:lnTo>
                    <a:pt x="186" y="181"/>
                  </a:lnTo>
                  <a:lnTo>
                    <a:pt x="186" y="181"/>
                  </a:lnTo>
                  <a:lnTo>
                    <a:pt x="187" y="180"/>
                  </a:lnTo>
                  <a:lnTo>
                    <a:pt x="188" y="179"/>
                  </a:lnTo>
                  <a:lnTo>
                    <a:pt x="189" y="179"/>
                  </a:lnTo>
                  <a:lnTo>
                    <a:pt x="190" y="178"/>
                  </a:lnTo>
                  <a:lnTo>
                    <a:pt x="190" y="177"/>
                  </a:lnTo>
                  <a:lnTo>
                    <a:pt x="190" y="176"/>
                  </a:lnTo>
                  <a:lnTo>
                    <a:pt x="191" y="175"/>
                  </a:lnTo>
                  <a:lnTo>
                    <a:pt x="192" y="174"/>
                  </a:lnTo>
                  <a:lnTo>
                    <a:pt x="193" y="173"/>
                  </a:lnTo>
                  <a:lnTo>
                    <a:pt x="195" y="172"/>
                  </a:lnTo>
                  <a:lnTo>
                    <a:pt x="195" y="171"/>
                  </a:lnTo>
                  <a:lnTo>
                    <a:pt x="196" y="171"/>
                  </a:lnTo>
                  <a:lnTo>
                    <a:pt x="198" y="171"/>
                  </a:lnTo>
                  <a:lnTo>
                    <a:pt x="202" y="169"/>
                  </a:lnTo>
                  <a:lnTo>
                    <a:pt x="202" y="168"/>
                  </a:lnTo>
                  <a:lnTo>
                    <a:pt x="202" y="168"/>
                  </a:lnTo>
                  <a:lnTo>
                    <a:pt x="203" y="167"/>
                  </a:lnTo>
                  <a:lnTo>
                    <a:pt x="204" y="166"/>
                  </a:lnTo>
                  <a:lnTo>
                    <a:pt x="205" y="165"/>
                  </a:lnTo>
                  <a:lnTo>
                    <a:pt x="208" y="163"/>
                  </a:lnTo>
                  <a:lnTo>
                    <a:pt x="210" y="163"/>
                  </a:lnTo>
                  <a:lnTo>
                    <a:pt x="213" y="162"/>
                  </a:lnTo>
                  <a:lnTo>
                    <a:pt x="213" y="161"/>
                  </a:lnTo>
                  <a:lnTo>
                    <a:pt x="213" y="160"/>
                  </a:lnTo>
                  <a:lnTo>
                    <a:pt x="212" y="160"/>
                  </a:lnTo>
                  <a:lnTo>
                    <a:pt x="211" y="160"/>
                  </a:lnTo>
                  <a:lnTo>
                    <a:pt x="211" y="161"/>
                  </a:lnTo>
                  <a:lnTo>
                    <a:pt x="211" y="160"/>
                  </a:lnTo>
                  <a:lnTo>
                    <a:pt x="211" y="159"/>
                  </a:lnTo>
                  <a:lnTo>
                    <a:pt x="212" y="159"/>
                  </a:lnTo>
                  <a:lnTo>
                    <a:pt x="212" y="158"/>
                  </a:lnTo>
                  <a:lnTo>
                    <a:pt x="212" y="157"/>
                  </a:lnTo>
                  <a:lnTo>
                    <a:pt x="212" y="157"/>
                  </a:lnTo>
                  <a:lnTo>
                    <a:pt x="210" y="156"/>
                  </a:lnTo>
                  <a:lnTo>
                    <a:pt x="212" y="156"/>
                  </a:lnTo>
                  <a:lnTo>
                    <a:pt x="212" y="155"/>
                  </a:lnTo>
                  <a:lnTo>
                    <a:pt x="213" y="156"/>
                  </a:lnTo>
                  <a:lnTo>
                    <a:pt x="214" y="156"/>
                  </a:lnTo>
                  <a:lnTo>
                    <a:pt x="214" y="157"/>
                  </a:lnTo>
                  <a:lnTo>
                    <a:pt x="216" y="157"/>
                  </a:lnTo>
                  <a:lnTo>
                    <a:pt x="216" y="156"/>
                  </a:lnTo>
                  <a:lnTo>
                    <a:pt x="218" y="155"/>
                  </a:lnTo>
                  <a:lnTo>
                    <a:pt x="218" y="154"/>
                  </a:lnTo>
                  <a:lnTo>
                    <a:pt x="218" y="153"/>
                  </a:lnTo>
                  <a:lnTo>
                    <a:pt x="218" y="151"/>
                  </a:lnTo>
                  <a:lnTo>
                    <a:pt x="218" y="151"/>
                  </a:lnTo>
                  <a:lnTo>
                    <a:pt x="217" y="151"/>
                  </a:lnTo>
                  <a:lnTo>
                    <a:pt x="216" y="153"/>
                  </a:lnTo>
                  <a:lnTo>
                    <a:pt x="216" y="153"/>
                  </a:lnTo>
                  <a:lnTo>
                    <a:pt x="216" y="153"/>
                  </a:lnTo>
                  <a:lnTo>
                    <a:pt x="216" y="151"/>
                  </a:lnTo>
                  <a:lnTo>
                    <a:pt x="212" y="151"/>
                  </a:lnTo>
                  <a:lnTo>
                    <a:pt x="211" y="151"/>
                  </a:lnTo>
                  <a:lnTo>
                    <a:pt x="211" y="150"/>
                  </a:lnTo>
                  <a:lnTo>
                    <a:pt x="211" y="147"/>
                  </a:lnTo>
                  <a:lnTo>
                    <a:pt x="211" y="147"/>
                  </a:lnTo>
                  <a:lnTo>
                    <a:pt x="212" y="149"/>
                  </a:lnTo>
                  <a:lnTo>
                    <a:pt x="212" y="149"/>
                  </a:lnTo>
                  <a:lnTo>
                    <a:pt x="213" y="149"/>
                  </a:lnTo>
                  <a:lnTo>
                    <a:pt x="215" y="148"/>
                  </a:lnTo>
                  <a:lnTo>
                    <a:pt x="216" y="149"/>
                  </a:lnTo>
                  <a:lnTo>
                    <a:pt x="216" y="148"/>
                  </a:lnTo>
                  <a:lnTo>
                    <a:pt x="217" y="148"/>
                  </a:lnTo>
                  <a:lnTo>
                    <a:pt x="218" y="148"/>
                  </a:lnTo>
                  <a:lnTo>
                    <a:pt x="218" y="149"/>
                  </a:lnTo>
                  <a:lnTo>
                    <a:pt x="218" y="149"/>
                  </a:lnTo>
                  <a:lnTo>
                    <a:pt x="218" y="148"/>
                  </a:lnTo>
                  <a:lnTo>
                    <a:pt x="217" y="147"/>
                  </a:lnTo>
                  <a:lnTo>
                    <a:pt x="217" y="146"/>
                  </a:lnTo>
                  <a:lnTo>
                    <a:pt x="217" y="145"/>
                  </a:lnTo>
                  <a:lnTo>
                    <a:pt x="217" y="143"/>
                  </a:lnTo>
                  <a:lnTo>
                    <a:pt x="217" y="141"/>
                  </a:lnTo>
                  <a:lnTo>
                    <a:pt x="214" y="141"/>
                  </a:lnTo>
                  <a:lnTo>
                    <a:pt x="214" y="141"/>
                  </a:lnTo>
                  <a:lnTo>
                    <a:pt x="214" y="141"/>
                  </a:lnTo>
                  <a:lnTo>
                    <a:pt x="213" y="141"/>
                  </a:lnTo>
                  <a:lnTo>
                    <a:pt x="212" y="140"/>
                  </a:lnTo>
                  <a:lnTo>
                    <a:pt x="212" y="139"/>
                  </a:lnTo>
                  <a:lnTo>
                    <a:pt x="214" y="139"/>
                  </a:lnTo>
                  <a:lnTo>
                    <a:pt x="214" y="139"/>
                  </a:lnTo>
                  <a:lnTo>
                    <a:pt x="214" y="139"/>
                  </a:lnTo>
                  <a:lnTo>
                    <a:pt x="214" y="138"/>
                  </a:lnTo>
                  <a:lnTo>
                    <a:pt x="213" y="137"/>
                  </a:lnTo>
                  <a:lnTo>
                    <a:pt x="213" y="137"/>
                  </a:lnTo>
                  <a:lnTo>
                    <a:pt x="214" y="136"/>
                  </a:lnTo>
                  <a:lnTo>
                    <a:pt x="214" y="136"/>
                  </a:lnTo>
                  <a:lnTo>
                    <a:pt x="214" y="135"/>
                  </a:lnTo>
                  <a:lnTo>
                    <a:pt x="213" y="135"/>
                  </a:lnTo>
                  <a:lnTo>
                    <a:pt x="213" y="133"/>
                  </a:lnTo>
                  <a:lnTo>
                    <a:pt x="213" y="133"/>
                  </a:lnTo>
                  <a:lnTo>
                    <a:pt x="214" y="133"/>
                  </a:lnTo>
                  <a:lnTo>
                    <a:pt x="214" y="131"/>
                  </a:lnTo>
                  <a:lnTo>
                    <a:pt x="214" y="131"/>
                  </a:lnTo>
                  <a:lnTo>
                    <a:pt x="213" y="129"/>
                  </a:lnTo>
                  <a:lnTo>
                    <a:pt x="211" y="129"/>
                  </a:lnTo>
                  <a:lnTo>
                    <a:pt x="210" y="128"/>
                  </a:lnTo>
                  <a:lnTo>
                    <a:pt x="208" y="127"/>
                  </a:lnTo>
                  <a:lnTo>
                    <a:pt x="206" y="125"/>
                  </a:lnTo>
                  <a:lnTo>
                    <a:pt x="206" y="125"/>
                  </a:lnTo>
                  <a:lnTo>
                    <a:pt x="206" y="125"/>
                  </a:lnTo>
                  <a:lnTo>
                    <a:pt x="206" y="123"/>
                  </a:lnTo>
                  <a:lnTo>
                    <a:pt x="206" y="123"/>
                  </a:lnTo>
                  <a:lnTo>
                    <a:pt x="206" y="124"/>
                  </a:lnTo>
                  <a:lnTo>
                    <a:pt x="206" y="125"/>
                  </a:lnTo>
                  <a:lnTo>
                    <a:pt x="206" y="125"/>
                  </a:lnTo>
                  <a:lnTo>
                    <a:pt x="208" y="125"/>
                  </a:lnTo>
                  <a:lnTo>
                    <a:pt x="209" y="126"/>
                  </a:lnTo>
                  <a:lnTo>
                    <a:pt x="210" y="126"/>
                  </a:lnTo>
                  <a:lnTo>
                    <a:pt x="210" y="127"/>
                  </a:lnTo>
                  <a:lnTo>
                    <a:pt x="212" y="127"/>
                  </a:lnTo>
                  <a:lnTo>
                    <a:pt x="212" y="128"/>
                  </a:lnTo>
                  <a:lnTo>
                    <a:pt x="214" y="129"/>
                  </a:lnTo>
                  <a:lnTo>
                    <a:pt x="213" y="126"/>
                  </a:lnTo>
                  <a:lnTo>
                    <a:pt x="212" y="125"/>
                  </a:lnTo>
                  <a:lnTo>
                    <a:pt x="212" y="125"/>
                  </a:lnTo>
                  <a:lnTo>
                    <a:pt x="212" y="125"/>
                  </a:lnTo>
                  <a:lnTo>
                    <a:pt x="212" y="124"/>
                  </a:lnTo>
                  <a:lnTo>
                    <a:pt x="212" y="122"/>
                  </a:lnTo>
                  <a:lnTo>
                    <a:pt x="212" y="118"/>
                  </a:lnTo>
                  <a:lnTo>
                    <a:pt x="212" y="117"/>
                  </a:lnTo>
                  <a:lnTo>
                    <a:pt x="213" y="117"/>
                  </a:lnTo>
                  <a:lnTo>
                    <a:pt x="215" y="115"/>
                  </a:lnTo>
                  <a:lnTo>
                    <a:pt x="216" y="114"/>
                  </a:lnTo>
                  <a:lnTo>
                    <a:pt x="216" y="113"/>
                  </a:lnTo>
                  <a:lnTo>
                    <a:pt x="216" y="113"/>
                  </a:lnTo>
                  <a:lnTo>
                    <a:pt x="217" y="113"/>
                  </a:lnTo>
                  <a:lnTo>
                    <a:pt x="217" y="114"/>
                  </a:lnTo>
                  <a:lnTo>
                    <a:pt x="217" y="115"/>
                  </a:lnTo>
                  <a:lnTo>
                    <a:pt x="216" y="115"/>
                  </a:lnTo>
                  <a:lnTo>
                    <a:pt x="216" y="116"/>
                  </a:lnTo>
                  <a:lnTo>
                    <a:pt x="215" y="117"/>
                  </a:lnTo>
                  <a:lnTo>
                    <a:pt x="215" y="117"/>
                  </a:lnTo>
                  <a:lnTo>
                    <a:pt x="215" y="118"/>
                  </a:lnTo>
                  <a:lnTo>
                    <a:pt x="215" y="119"/>
                  </a:lnTo>
                  <a:lnTo>
                    <a:pt x="214" y="120"/>
                  </a:lnTo>
                  <a:lnTo>
                    <a:pt x="214" y="120"/>
                  </a:lnTo>
                  <a:lnTo>
                    <a:pt x="215" y="121"/>
                  </a:lnTo>
                  <a:lnTo>
                    <a:pt x="216" y="121"/>
                  </a:lnTo>
                  <a:lnTo>
                    <a:pt x="215" y="121"/>
                  </a:lnTo>
                  <a:lnTo>
                    <a:pt x="216" y="123"/>
                  </a:lnTo>
                  <a:lnTo>
                    <a:pt x="215" y="123"/>
                  </a:lnTo>
                  <a:lnTo>
                    <a:pt x="214" y="124"/>
                  </a:lnTo>
                  <a:lnTo>
                    <a:pt x="214" y="125"/>
                  </a:lnTo>
                  <a:lnTo>
                    <a:pt x="214" y="125"/>
                  </a:lnTo>
                  <a:lnTo>
                    <a:pt x="216" y="127"/>
                  </a:lnTo>
                  <a:lnTo>
                    <a:pt x="216" y="127"/>
                  </a:lnTo>
                  <a:lnTo>
                    <a:pt x="217" y="127"/>
                  </a:lnTo>
                  <a:lnTo>
                    <a:pt x="218" y="129"/>
                  </a:lnTo>
                  <a:lnTo>
                    <a:pt x="218" y="129"/>
                  </a:lnTo>
                  <a:lnTo>
                    <a:pt x="218" y="130"/>
                  </a:lnTo>
                  <a:lnTo>
                    <a:pt x="219" y="130"/>
                  </a:lnTo>
                  <a:lnTo>
                    <a:pt x="219" y="131"/>
                  </a:lnTo>
                  <a:lnTo>
                    <a:pt x="218" y="131"/>
                  </a:lnTo>
                  <a:lnTo>
                    <a:pt x="218" y="132"/>
                  </a:lnTo>
                  <a:lnTo>
                    <a:pt x="216" y="135"/>
                  </a:lnTo>
                  <a:lnTo>
                    <a:pt x="216" y="137"/>
                  </a:lnTo>
                  <a:lnTo>
                    <a:pt x="217" y="138"/>
                  </a:lnTo>
                  <a:lnTo>
                    <a:pt x="217" y="138"/>
                  </a:lnTo>
                  <a:lnTo>
                    <a:pt x="218" y="138"/>
                  </a:lnTo>
                  <a:lnTo>
                    <a:pt x="218" y="138"/>
                  </a:lnTo>
                  <a:lnTo>
                    <a:pt x="219" y="137"/>
                  </a:lnTo>
                  <a:lnTo>
                    <a:pt x="220" y="133"/>
                  </a:lnTo>
                  <a:lnTo>
                    <a:pt x="222" y="129"/>
                  </a:lnTo>
                  <a:lnTo>
                    <a:pt x="222" y="128"/>
                  </a:lnTo>
                  <a:lnTo>
                    <a:pt x="224" y="126"/>
                  </a:lnTo>
                  <a:lnTo>
                    <a:pt x="224" y="125"/>
                  </a:lnTo>
                  <a:lnTo>
                    <a:pt x="224" y="124"/>
                  </a:lnTo>
                  <a:lnTo>
                    <a:pt x="224" y="121"/>
                  </a:lnTo>
                  <a:lnTo>
                    <a:pt x="222" y="119"/>
                  </a:lnTo>
                  <a:lnTo>
                    <a:pt x="220" y="115"/>
                  </a:lnTo>
                  <a:lnTo>
                    <a:pt x="220" y="115"/>
                  </a:lnTo>
                  <a:lnTo>
                    <a:pt x="220" y="113"/>
                  </a:lnTo>
                  <a:lnTo>
                    <a:pt x="221" y="115"/>
                  </a:lnTo>
                  <a:lnTo>
                    <a:pt x="222" y="115"/>
                  </a:lnTo>
                  <a:lnTo>
                    <a:pt x="223" y="116"/>
                  </a:lnTo>
                  <a:lnTo>
                    <a:pt x="224" y="117"/>
                  </a:lnTo>
                  <a:lnTo>
                    <a:pt x="226" y="117"/>
                  </a:lnTo>
                  <a:lnTo>
                    <a:pt x="226" y="119"/>
                  </a:lnTo>
                  <a:lnTo>
                    <a:pt x="226" y="119"/>
                  </a:lnTo>
                  <a:lnTo>
                    <a:pt x="227" y="118"/>
                  </a:lnTo>
                  <a:lnTo>
                    <a:pt x="228" y="115"/>
                  </a:lnTo>
                  <a:lnTo>
                    <a:pt x="230" y="115"/>
                  </a:lnTo>
                  <a:lnTo>
                    <a:pt x="230" y="114"/>
                  </a:lnTo>
                  <a:lnTo>
                    <a:pt x="230" y="113"/>
                  </a:lnTo>
                  <a:lnTo>
                    <a:pt x="231" y="113"/>
                  </a:lnTo>
                  <a:lnTo>
                    <a:pt x="231" y="112"/>
                  </a:lnTo>
                  <a:lnTo>
                    <a:pt x="232" y="109"/>
                  </a:lnTo>
                  <a:lnTo>
                    <a:pt x="232" y="109"/>
                  </a:lnTo>
                  <a:lnTo>
                    <a:pt x="232" y="109"/>
                  </a:lnTo>
                  <a:lnTo>
                    <a:pt x="232" y="109"/>
                  </a:lnTo>
                  <a:lnTo>
                    <a:pt x="233" y="107"/>
                  </a:lnTo>
                  <a:lnTo>
                    <a:pt x="233" y="106"/>
                  </a:lnTo>
                  <a:lnTo>
                    <a:pt x="233" y="105"/>
                  </a:lnTo>
                  <a:lnTo>
                    <a:pt x="232" y="105"/>
                  </a:lnTo>
                  <a:lnTo>
                    <a:pt x="231" y="104"/>
                  </a:lnTo>
                  <a:lnTo>
                    <a:pt x="231" y="103"/>
                  </a:lnTo>
                  <a:lnTo>
                    <a:pt x="231" y="103"/>
                  </a:lnTo>
                  <a:lnTo>
                    <a:pt x="232" y="101"/>
                  </a:lnTo>
                  <a:lnTo>
                    <a:pt x="232" y="101"/>
                  </a:lnTo>
                  <a:lnTo>
                    <a:pt x="234" y="99"/>
                  </a:lnTo>
                  <a:lnTo>
                    <a:pt x="234" y="99"/>
                  </a:lnTo>
                  <a:lnTo>
                    <a:pt x="235" y="98"/>
                  </a:lnTo>
                  <a:lnTo>
                    <a:pt x="237" y="97"/>
                  </a:lnTo>
                  <a:lnTo>
                    <a:pt x="238" y="97"/>
                  </a:lnTo>
                  <a:lnTo>
                    <a:pt x="240" y="96"/>
                  </a:lnTo>
                  <a:lnTo>
                    <a:pt x="241" y="95"/>
                  </a:lnTo>
                  <a:lnTo>
                    <a:pt x="242" y="95"/>
                  </a:lnTo>
                  <a:lnTo>
                    <a:pt x="244" y="95"/>
                  </a:lnTo>
                  <a:lnTo>
                    <a:pt x="246" y="95"/>
                  </a:lnTo>
                  <a:lnTo>
                    <a:pt x="250" y="95"/>
                  </a:lnTo>
                  <a:lnTo>
                    <a:pt x="252" y="94"/>
                  </a:lnTo>
                  <a:lnTo>
                    <a:pt x="253" y="93"/>
                  </a:lnTo>
                  <a:lnTo>
                    <a:pt x="254" y="93"/>
                  </a:lnTo>
                  <a:lnTo>
                    <a:pt x="255" y="91"/>
                  </a:lnTo>
                  <a:lnTo>
                    <a:pt x="255" y="90"/>
                  </a:lnTo>
                  <a:lnTo>
                    <a:pt x="256" y="91"/>
                  </a:lnTo>
                  <a:lnTo>
                    <a:pt x="256" y="92"/>
                  </a:lnTo>
                  <a:lnTo>
                    <a:pt x="256" y="92"/>
                  </a:lnTo>
                  <a:lnTo>
                    <a:pt x="258" y="92"/>
                  </a:lnTo>
                  <a:lnTo>
                    <a:pt x="260" y="91"/>
                  </a:lnTo>
                  <a:lnTo>
                    <a:pt x="260" y="91"/>
                  </a:lnTo>
                  <a:lnTo>
                    <a:pt x="261" y="92"/>
                  </a:lnTo>
                  <a:lnTo>
                    <a:pt x="262" y="92"/>
                  </a:lnTo>
                  <a:lnTo>
                    <a:pt x="264" y="91"/>
                  </a:lnTo>
                  <a:lnTo>
                    <a:pt x="264" y="91"/>
                  </a:lnTo>
                  <a:lnTo>
                    <a:pt x="266" y="91"/>
                  </a:lnTo>
                  <a:lnTo>
                    <a:pt x="266" y="90"/>
                  </a:lnTo>
                  <a:lnTo>
                    <a:pt x="266" y="88"/>
                  </a:lnTo>
                  <a:lnTo>
                    <a:pt x="266" y="87"/>
                  </a:lnTo>
                  <a:lnTo>
                    <a:pt x="266" y="88"/>
                  </a:lnTo>
                  <a:lnTo>
                    <a:pt x="266" y="89"/>
                  </a:lnTo>
                  <a:lnTo>
                    <a:pt x="265" y="90"/>
                  </a:lnTo>
                  <a:lnTo>
                    <a:pt x="264" y="90"/>
                  </a:lnTo>
                  <a:lnTo>
                    <a:pt x="262" y="90"/>
                  </a:lnTo>
                  <a:lnTo>
                    <a:pt x="261" y="89"/>
                  </a:lnTo>
                  <a:lnTo>
                    <a:pt x="260" y="87"/>
                  </a:lnTo>
                  <a:lnTo>
                    <a:pt x="260" y="87"/>
                  </a:lnTo>
                  <a:lnTo>
                    <a:pt x="260" y="85"/>
                  </a:lnTo>
                  <a:lnTo>
                    <a:pt x="259" y="84"/>
                  </a:lnTo>
                  <a:lnTo>
                    <a:pt x="258" y="84"/>
                  </a:lnTo>
                  <a:lnTo>
                    <a:pt x="258" y="84"/>
                  </a:lnTo>
                  <a:lnTo>
                    <a:pt x="258" y="82"/>
                  </a:lnTo>
                  <a:lnTo>
                    <a:pt x="258" y="82"/>
                  </a:lnTo>
                  <a:lnTo>
                    <a:pt x="258" y="82"/>
                  </a:lnTo>
                  <a:lnTo>
                    <a:pt x="259" y="80"/>
                  </a:lnTo>
                  <a:lnTo>
                    <a:pt x="260" y="80"/>
                  </a:lnTo>
                  <a:lnTo>
                    <a:pt x="259" y="79"/>
                  </a:lnTo>
                  <a:lnTo>
                    <a:pt x="258" y="77"/>
                  </a:lnTo>
                  <a:lnTo>
                    <a:pt x="259" y="75"/>
                  </a:lnTo>
                  <a:lnTo>
                    <a:pt x="261" y="73"/>
                  </a:lnTo>
                  <a:lnTo>
                    <a:pt x="262" y="70"/>
                  </a:lnTo>
                  <a:lnTo>
                    <a:pt x="264" y="70"/>
                  </a:lnTo>
                  <a:lnTo>
                    <a:pt x="264" y="68"/>
                  </a:lnTo>
                  <a:lnTo>
                    <a:pt x="265" y="67"/>
                  </a:lnTo>
                  <a:lnTo>
                    <a:pt x="266" y="66"/>
                  </a:lnTo>
                  <a:lnTo>
                    <a:pt x="266" y="66"/>
                  </a:lnTo>
                  <a:lnTo>
                    <a:pt x="267" y="68"/>
                  </a:lnTo>
                  <a:lnTo>
                    <a:pt x="268" y="68"/>
                  </a:lnTo>
                  <a:lnTo>
                    <a:pt x="268" y="67"/>
                  </a:lnTo>
                  <a:lnTo>
                    <a:pt x="268" y="66"/>
                  </a:lnTo>
                  <a:lnTo>
                    <a:pt x="268" y="66"/>
                  </a:lnTo>
                  <a:lnTo>
                    <a:pt x="269" y="66"/>
                  </a:lnTo>
                  <a:lnTo>
                    <a:pt x="270" y="66"/>
                  </a:lnTo>
                  <a:lnTo>
                    <a:pt x="270" y="66"/>
                  </a:lnTo>
                  <a:lnTo>
                    <a:pt x="271" y="65"/>
                  </a:lnTo>
                  <a:lnTo>
                    <a:pt x="271" y="64"/>
                  </a:lnTo>
                  <a:lnTo>
                    <a:pt x="272" y="64"/>
                  </a:lnTo>
                  <a:lnTo>
                    <a:pt x="272" y="64"/>
                  </a:lnTo>
                  <a:lnTo>
                    <a:pt x="273" y="63"/>
                  </a:lnTo>
                  <a:lnTo>
                    <a:pt x="274" y="62"/>
                  </a:lnTo>
                  <a:lnTo>
                    <a:pt x="274" y="61"/>
                  </a:lnTo>
                  <a:lnTo>
                    <a:pt x="274" y="60"/>
                  </a:lnTo>
                  <a:lnTo>
                    <a:pt x="275" y="59"/>
                  </a:lnTo>
                  <a:lnTo>
                    <a:pt x="276" y="59"/>
                  </a:lnTo>
                  <a:lnTo>
                    <a:pt x="276" y="59"/>
                  </a:lnTo>
                  <a:lnTo>
                    <a:pt x="276" y="60"/>
                  </a:lnTo>
                  <a:lnTo>
                    <a:pt x="276" y="61"/>
                  </a:lnTo>
                  <a:lnTo>
                    <a:pt x="277" y="61"/>
                  </a:lnTo>
                  <a:lnTo>
                    <a:pt x="278" y="61"/>
                  </a:lnTo>
                  <a:lnTo>
                    <a:pt x="279" y="62"/>
                  </a:lnTo>
                  <a:lnTo>
                    <a:pt x="280" y="62"/>
                  </a:lnTo>
                  <a:lnTo>
                    <a:pt x="280" y="61"/>
                  </a:lnTo>
                  <a:lnTo>
                    <a:pt x="281" y="60"/>
                  </a:lnTo>
                  <a:lnTo>
                    <a:pt x="282" y="60"/>
                  </a:lnTo>
                  <a:lnTo>
                    <a:pt x="283" y="60"/>
                  </a:lnTo>
                  <a:lnTo>
                    <a:pt x="284" y="58"/>
                  </a:lnTo>
                  <a:lnTo>
                    <a:pt x="285" y="58"/>
                  </a:lnTo>
                  <a:lnTo>
                    <a:pt x="286" y="58"/>
                  </a:lnTo>
                  <a:lnTo>
                    <a:pt x="286" y="58"/>
                  </a:lnTo>
                  <a:lnTo>
                    <a:pt x="288" y="58"/>
                  </a:lnTo>
                  <a:lnTo>
                    <a:pt x="288" y="57"/>
                  </a:lnTo>
                  <a:lnTo>
                    <a:pt x="289" y="57"/>
                  </a:lnTo>
                  <a:lnTo>
                    <a:pt x="290" y="56"/>
                  </a:lnTo>
                  <a:lnTo>
                    <a:pt x="290" y="56"/>
                  </a:lnTo>
                  <a:lnTo>
                    <a:pt x="290" y="55"/>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6" name="Rectangle 322"/>
            <p:cNvSpPr>
              <a:spLocks noChangeArrowheads="1"/>
            </p:cNvSpPr>
            <p:nvPr/>
          </p:nvSpPr>
          <p:spPr bwMode="auto">
            <a:xfrm>
              <a:off x="1266826" y="3673475"/>
              <a:ext cx="1588" cy="1587"/>
            </a:xfrm>
            <a:prstGeom prst="rect">
              <a:avLst/>
            </a:prstGeom>
            <a:solidFill>
              <a:srgbClr val="E3E3DF"/>
            </a:solidFill>
            <a:ln w="9525">
              <a:solidFill>
                <a:srgbClr val="E3E3D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57" name="Freeform 323"/>
            <p:cNvSpPr>
              <a:spLocks/>
            </p:cNvSpPr>
            <p:nvPr/>
          </p:nvSpPr>
          <p:spPr bwMode="auto">
            <a:xfrm>
              <a:off x="1265238" y="3671888"/>
              <a:ext cx="1588" cy="1587"/>
            </a:xfrm>
            <a:custGeom>
              <a:avLst/>
              <a:gdLst>
                <a:gd name="T0" fmla="*/ 0 w 1"/>
                <a:gd name="T1" fmla="*/ 0 h 1"/>
                <a:gd name="T2" fmla="*/ 0 w 1"/>
                <a:gd name="T3" fmla="*/ 0 h 1"/>
                <a:gd name="T4" fmla="*/ 0 w 1"/>
                <a:gd name="T5" fmla="*/ 0 h 1"/>
                <a:gd name="T6" fmla="*/ 0 w 1"/>
                <a:gd name="T7" fmla="*/ 0 h 1"/>
                <a:gd name="T8" fmla="*/ 0 w 1"/>
                <a:gd name="T9" fmla="*/ 0 h 1"/>
                <a:gd name="T10" fmla="*/ 1 w 1"/>
                <a:gd name="T11" fmla="*/ 1 h 1"/>
                <a:gd name="T12" fmla="*/ 0 w 1"/>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0" y="0"/>
                  </a:moveTo>
                  <a:lnTo>
                    <a:pt x="0" y="0"/>
                  </a:lnTo>
                  <a:lnTo>
                    <a:pt x="0" y="0"/>
                  </a:lnTo>
                  <a:lnTo>
                    <a:pt x="0" y="0"/>
                  </a:lnTo>
                  <a:lnTo>
                    <a:pt x="0" y="0"/>
                  </a:lnTo>
                  <a:lnTo>
                    <a:pt x="1" y="1"/>
                  </a:lnTo>
                  <a:lnTo>
                    <a:pt x="0"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8" name="Freeform 324"/>
            <p:cNvSpPr>
              <a:spLocks/>
            </p:cNvSpPr>
            <p:nvPr/>
          </p:nvSpPr>
          <p:spPr bwMode="auto">
            <a:xfrm>
              <a:off x="1008063" y="3836988"/>
              <a:ext cx="7938" cy="7937"/>
            </a:xfrm>
            <a:custGeom>
              <a:avLst/>
              <a:gdLst>
                <a:gd name="T0" fmla="*/ 1 w 5"/>
                <a:gd name="T1" fmla="*/ 3 h 5"/>
                <a:gd name="T2" fmla="*/ 1 w 5"/>
                <a:gd name="T3" fmla="*/ 3 h 5"/>
                <a:gd name="T4" fmla="*/ 1 w 5"/>
                <a:gd name="T5" fmla="*/ 3 h 5"/>
                <a:gd name="T6" fmla="*/ 3 w 5"/>
                <a:gd name="T7" fmla="*/ 1 h 5"/>
                <a:gd name="T8" fmla="*/ 3 w 5"/>
                <a:gd name="T9" fmla="*/ 1 h 5"/>
                <a:gd name="T10" fmla="*/ 3 w 5"/>
                <a:gd name="T11" fmla="*/ 1 h 5"/>
                <a:gd name="T12" fmla="*/ 4 w 5"/>
                <a:gd name="T13" fmla="*/ 1 h 5"/>
                <a:gd name="T14" fmla="*/ 5 w 5"/>
                <a:gd name="T15" fmla="*/ 0 h 5"/>
                <a:gd name="T16" fmla="*/ 5 w 5"/>
                <a:gd name="T17" fmla="*/ 1 h 5"/>
                <a:gd name="T18" fmla="*/ 5 w 5"/>
                <a:gd name="T19" fmla="*/ 1 h 5"/>
                <a:gd name="T20" fmla="*/ 3 w 5"/>
                <a:gd name="T21" fmla="*/ 3 h 5"/>
                <a:gd name="T22" fmla="*/ 1 w 5"/>
                <a:gd name="T23" fmla="*/ 5 h 5"/>
                <a:gd name="T24" fmla="*/ 0 w 5"/>
                <a:gd name="T25" fmla="*/ 5 h 5"/>
                <a:gd name="T26" fmla="*/ 0 w 5"/>
                <a:gd name="T27" fmla="*/ 5 h 5"/>
                <a:gd name="T28" fmla="*/ 1 w 5"/>
                <a:gd name="T29" fmla="*/ 4 h 5"/>
                <a:gd name="T30" fmla="*/ 1 w 5"/>
                <a:gd name="T31" fmla="*/ 3 h 5"/>
                <a:gd name="T32" fmla="*/ 1 w 5"/>
                <a:gd name="T3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5">
                  <a:moveTo>
                    <a:pt x="1" y="3"/>
                  </a:moveTo>
                  <a:lnTo>
                    <a:pt x="1" y="3"/>
                  </a:lnTo>
                  <a:lnTo>
                    <a:pt x="1" y="3"/>
                  </a:lnTo>
                  <a:lnTo>
                    <a:pt x="3" y="1"/>
                  </a:lnTo>
                  <a:lnTo>
                    <a:pt x="3" y="1"/>
                  </a:lnTo>
                  <a:lnTo>
                    <a:pt x="3" y="1"/>
                  </a:lnTo>
                  <a:lnTo>
                    <a:pt x="4" y="1"/>
                  </a:lnTo>
                  <a:lnTo>
                    <a:pt x="5" y="0"/>
                  </a:lnTo>
                  <a:lnTo>
                    <a:pt x="5" y="1"/>
                  </a:lnTo>
                  <a:lnTo>
                    <a:pt x="5" y="1"/>
                  </a:lnTo>
                  <a:lnTo>
                    <a:pt x="3" y="3"/>
                  </a:lnTo>
                  <a:lnTo>
                    <a:pt x="1" y="5"/>
                  </a:lnTo>
                  <a:lnTo>
                    <a:pt x="0" y="5"/>
                  </a:lnTo>
                  <a:lnTo>
                    <a:pt x="0" y="5"/>
                  </a:lnTo>
                  <a:lnTo>
                    <a:pt x="1" y="4"/>
                  </a:lnTo>
                  <a:lnTo>
                    <a:pt x="1" y="3"/>
                  </a:lnTo>
                  <a:lnTo>
                    <a:pt x="1" y="3"/>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9" name="Freeform 325"/>
            <p:cNvSpPr>
              <a:spLocks/>
            </p:cNvSpPr>
            <p:nvPr/>
          </p:nvSpPr>
          <p:spPr bwMode="auto">
            <a:xfrm>
              <a:off x="1219201" y="3881438"/>
              <a:ext cx="3175" cy="4762"/>
            </a:xfrm>
            <a:custGeom>
              <a:avLst/>
              <a:gdLst>
                <a:gd name="T0" fmla="*/ 2 w 2"/>
                <a:gd name="T1" fmla="*/ 0 h 3"/>
                <a:gd name="T2" fmla="*/ 2 w 2"/>
                <a:gd name="T3" fmla="*/ 0 h 3"/>
                <a:gd name="T4" fmla="*/ 0 w 2"/>
                <a:gd name="T5" fmla="*/ 2 h 3"/>
                <a:gd name="T6" fmla="*/ 0 w 2"/>
                <a:gd name="T7" fmla="*/ 3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0"/>
                  </a:lnTo>
                  <a:lnTo>
                    <a:pt x="0" y="2"/>
                  </a:lnTo>
                  <a:lnTo>
                    <a:pt x="0" y="3"/>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0" name="Freeform 326"/>
            <p:cNvSpPr>
              <a:spLocks/>
            </p:cNvSpPr>
            <p:nvPr/>
          </p:nvSpPr>
          <p:spPr bwMode="auto">
            <a:xfrm>
              <a:off x="1216026" y="3886200"/>
              <a:ext cx="3175" cy="1587"/>
            </a:xfrm>
            <a:custGeom>
              <a:avLst/>
              <a:gdLst>
                <a:gd name="T0" fmla="*/ 2 w 2"/>
                <a:gd name="T1" fmla="*/ 0 h 1"/>
                <a:gd name="T2" fmla="*/ 0 w 2"/>
                <a:gd name="T3" fmla="*/ 0 h 1"/>
                <a:gd name="T4" fmla="*/ 0 w 2"/>
                <a:gd name="T5" fmla="*/ 1 h 1"/>
                <a:gd name="T6" fmla="*/ 2 w 2"/>
                <a:gd name="T7" fmla="*/ 0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lnTo>
                    <a:pt x="0" y="0"/>
                  </a:lnTo>
                  <a:lnTo>
                    <a:pt x="0" y="1"/>
                  </a:lnTo>
                  <a:lnTo>
                    <a:pt x="2" y="0"/>
                  </a:lnTo>
                  <a:lnTo>
                    <a:pt x="2"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1" name="Freeform 327"/>
            <p:cNvSpPr>
              <a:spLocks/>
            </p:cNvSpPr>
            <p:nvPr/>
          </p:nvSpPr>
          <p:spPr bwMode="auto">
            <a:xfrm>
              <a:off x="1203326" y="3887788"/>
              <a:ext cx="6350" cy="3175"/>
            </a:xfrm>
            <a:custGeom>
              <a:avLst/>
              <a:gdLst>
                <a:gd name="T0" fmla="*/ 4 w 4"/>
                <a:gd name="T1" fmla="*/ 1 h 2"/>
                <a:gd name="T2" fmla="*/ 3 w 4"/>
                <a:gd name="T3" fmla="*/ 1 h 2"/>
                <a:gd name="T4" fmla="*/ 2 w 4"/>
                <a:gd name="T5" fmla="*/ 1 h 2"/>
                <a:gd name="T6" fmla="*/ 0 w 4"/>
                <a:gd name="T7" fmla="*/ 2 h 2"/>
                <a:gd name="T8" fmla="*/ 1 w 4"/>
                <a:gd name="T9" fmla="*/ 1 h 2"/>
                <a:gd name="T10" fmla="*/ 2 w 4"/>
                <a:gd name="T11" fmla="*/ 1 h 2"/>
                <a:gd name="T12" fmla="*/ 4 w 4"/>
                <a:gd name="T13" fmla="*/ 0 h 2"/>
                <a:gd name="T14" fmla="*/ 4 w 4"/>
                <a:gd name="T15" fmla="*/ 0 h 2"/>
                <a:gd name="T16" fmla="*/ 4 w 4"/>
                <a:gd name="T17"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1"/>
                  </a:moveTo>
                  <a:lnTo>
                    <a:pt x="3" y="1"/>
                  </a:lnTo>
                  <a:lnTo>
                    <a:pt x="2" y="1"/>
                  </a:lnTo>
                  <a:lnTo>
                    <a:pt x="0" y="2"/>
                  </a:lnTo>
                  <a:lnTo>
                    <a:pt x="1" y="1"/>
                  </a:lnTo>
                  <a:lnTo>
                    <a:pt x="2" y="1"/>
                  </a:lnTo>
                  <a:lnTo>
                    <a:pt x="4" y="0"/>
                  </a:lnTo>
                  <a:lnTo>
                    <a:pt x="4" y="0"/>
                  </a:lnTo>
                  <a:lnTo>
                    <a:pt x="4"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2" name="Freeform 328"/>
            <p:cNvSpPr>
              <a:spLocks/>
            </p:cNvSpPr>
            <p:nvPr/>
          </p:nvSpPr>
          <p:spPr bwMode="auto">
            <a:xfrm>
              <a:off x="1276351" y="3732213"/>
              <a:ext cx="6350" cy="4762"/>
            </a:xfrm>
            <a:custGeom>
              <a:avLst/>
              <a:gdLst>
                <a:gd name="T0" fmla="*/ 0 w 4"/>
                <a:gd name="T1" fmla="*/ 2 h 3"/>
                <a:gd name="T2" fmla="*/ 1 w 4"/>
                <a:gd name="T3" fmla="*/ 3 h 3"/>
                <a:gd name="T4" fmla="*/ 4 w 4"/>
                <a:gd name="T5" fmla="*/ 1 h 3"/>
                <a:gd name="T6" fmla="*/ 4 w 4"/>
                <a:gd name="T7" fmla="*/ 0 h 3"/>
                <a:gd name="T8" fmla="*/ 0 w 4"/>
                <a:gd name="T9" fmla="*/ 2 h 3"/>
              </a:gdLst>
              <a:ahLst/>
              <a:cxnLst>
                <a:cxn ang="0">
                  <a:pos x="T0" y="T1"/>
                </a:cxn>
                <a:cxn ang="0">
                  <a:pos x="T2" y="T3"/>
                </a:cxn>
                <a:cxn ang="0">
                  <a:pos x="T4" y="T5"/>
                </a:cxn>
                <a:cxn ang="0">
                  <a:pos x="T6" y="T7"/>
                </a:cxn>
                <a:cxn ang="0">
                  <a:pos x="T8" y="T9"/>
                </a:cxn>
              </a:cxnLst>
              <a:rect l="0" t="0" r="r" b="b"/>
              <a:pathLst>
                <a:path w="4" h="3">
                  <a:moveTo>
                    <a:pt x="0" y="2"/>
                  </a:moveTo>
                  <a:lnTo>
                    <a:pt x="1" y="3"/>
                  </a:lnTo>
                  <a:lnTo>
                    <a:pt x="4" y="1"/>
                  </a:lnTo>
                  <a:lnTo>
                    <a:pt x="4" y="0"/>
                  </a:lnTo>
                  <a:lnTo>
                    <a:pt x="0" y="2"/>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3" name="Freeform 329"/>
            <p:cNvSpPr>
              <a:spLocks/>
            </p:cNvSpPr>
            <p:nvPr/>
          </p:nvSpPr>
          <p:spPr bwMode="auto">
            <a:xfrm>
              <a:off x="1282701" y="3717925"/>
              <a:ext cx="3175" cy="14287"/>
            </a:xfrm>
            <a:custGeom>
              <a:avLst/>
              <a:gdLst>
                <a:gd name="T0" fmla="*/ 0 w 2"/>
                <a:gd name="T1" fmla="*/ 9 h 9"/>
                <a:gd name="T2" fmla="*/ 0 w 2"/>
                <a:gd name="T3" fmla="*/ 9 h 9"/>
                <a:gd name="T4" fmla="*/ 2 w 2"/>
                <a:gd name="T5" fmla="*/ 8 h 9"/>
                <a:gd name="T6" fmla="*/ 2 w 2"/>
                <a:gd name="T7" fmla="*/ 5 h 9"/>
                <a:gd name="T8" fmla="*/ 0 w 2"/>
                <a:gd name="T9" fmla="*/ 0 h 9"/>
                <a:gd name="T10" fmla="*/ 0 w 2"/>
                <a:gd name="T11" fmla="*/ 0 h 9"/>
                <a:gd name="T12" fmla="*/ 2 w 2"/>
                <a:gd name="T13" fmla="*/ 5 h 9"/>
                <a:gd name="T14" fmla="*/ 2 w 2"/>
                <a:gd name="T15" fmla="*/ 8 h 9"/>
                <a:gd name="T16" fmla="*/ 0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0" y="9"/>
                  </a:moveTo>
                  <a:lnTo>
                    <a:pt x="0" y="9"/>
                  </a:lnTo>
                  <a:lnTo>
                    <a:pt x="2" y="8"/>
                  </a:lnTo>
                  <a:lnTo>
                    <a:pt x="2" y="5"/>
                  </a:lnTo>
                  <a:lnTo>
                    <a:pt x="0" y="0"/>
                  </a:lnTo>
                  <a:lnTo>
                    <a:pt x="0" y="0"/>
                  </a:lnTo>
                  <a:lnTo>
                    <a:pt x="2" y="5"/>
                  </a:lnTo>
                  <a:lnTo>
                    <a:pt x="2" y="8"/>
                  </a:lnTo>
                  <a:lnTo>
                    <a:pt x="0" y="9"/>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4" name="Freeform 330"/>
            <p:cNvSpPr>
              <a:spLocks/>
            </p:cNvSpPr>
            <p:nvPr/>
          </p:nvSpPr>
          <p:spPr bwMode="auto">
            <a:xfrm>
              <a:off x="1306513" y="3633788"/>
              <a:ext cx="25400" cy="11112"/>
            </a:xfrm>
            <a:custGeom>
              <a:avLst/>
              <a:gdLst>
                <a:gd name="T0" fmla="*/ 14 w 16"/>
                <a:gd name="T1" fmla="*/ 0 h 7"/>
                <a:gd name="T2" fmla="*/ 13 w 16"/>
                <a:gd name="T3" fmla="*/ 1 h 7"/>
                <a:gd name="T4" fmla="*/ 11 w 16"/>
                <a:gd name="T5" fmla="*/ 2 h 7"/>
                <a:gd name="T6" fmla="*/ 8 w 16"/>
                <a:gd name="T7" fmla="*/ 2 h 7"/>
                <a:gd name="T8" fmla="*/ 4 w 16"/>
                <a:gd name="T9" fmla="*/ 3 h 7"/>
                <a:gd name="T10" fmla="*/ 2 w 16"/>
                <a:gd name="T11" fmla="*/ 3 h 7"/>
                <a:gd name="T12" fmla="*/ 1 w 16"/>
                <a:gd name="T13" fmla="*/ 4 h 7"/>
                <a:gd name="T14" fmla="*/ 1 w 16"/>
                <a:gd name="T15" fmla="*/ 5 h 7"/>
                <a:gd name="T16" fmla="*/ 0 w 16"/>
                <a:gd name="T17" fmla="*/ 5 h 7"/>
                <a:gd name="T18" fmla="*/ 0 w 16"/>
                <a:gd name="T19" fmla="*/ 6 h 7"/>
                <a:gd name="T20" fmla="*/ 0 w 16"/>
                <a:gd name="T21" fmla="*/ 6 h 7"/>
                <a:gd name="T22" fmla="*/ 0 w 16"/>
                <a:gd name="T23" fmla="*/ 6 h 7"/>
                <a:gd name="T24" fmla="*/ 1 w 16"/>
                <a:gd name="T25" fmla="*/ 6 h 7"/>
                <a:gd name="T26" fmla="*/ 1 w 16"/>
                <a:gd name="T27" fmla="*/ 6 h 7"/>
                <a:gd name="T28" fmla="*/ 1 w 16"/>
                <a:gd name="T29" fmla="*/ 7 h 7"/>
                <a:gd name="T30" fmla="*/ 4 w 16"/>
                <a:gd name="T31" fmla="*/ 5 h 7"/>
                <a:gd name="T32" fmla="*/ 7 w 16"/>
                <a:gd name="T33" fmla="*/ 5 h 7"/>
                <a:gd name="T34" fmla="*/ 11 w 16"/>
                <a:gd name="T35" fmla="*/ 4 h 7"/>
                <a:gd name="T36" fmla="*/ 13 w 16"/>
                <a:gd name="T37" fmla="*/ 3 h 7"/>
                <a:gd name="T38" fmla="*/ 14 w 16"/>
                <a:gd name="T39" fmla="*/ 3 h 7"/>
                <a:gd name="T40" fmla="*/ 16 w 16"/>
                <a:gd name="T41" fmla="*/ 1 h 7"/>
                <a:gd name="T42" fmla="*/ 15 w 16"/>
                <a:gd name="T43" fmla="*/ 1 h 7"/>
                <a:gd name="T44" fmla="*/ 13 w 16"/>
                <a:gd name="T45" fmla="*/ 2 h 7"/>
                <a:gd name="T46" fmla="*/ 13 w 16"/>
                <a:gd name="T47" fmla="*/ 3 h 7"/>
                <a:gd name="T48" fmla="*/ 11 w 16"/>
                <a:gd name="T49" fmla="*/ 3 h 7"/>
                <a:gd name="T50" fmla="*/ 12 w 16"/>
                <a:gd name="T51" fmla="*/ 2 h 7"/>
                <a:gd name="T52" fmla="*/ 14 w 16"/>
                <a:gd name="T53" fmla="*/ 1 h 7"/>
                <a:gd name="T54" fmla="*/ 14 w 16"/>
                <a:gd name="T5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 h="7">
                  <a:moveTo>
                    <a:pt x="14" y="0"/>
                  </a:moveTo>
                  <a:lnTo>
                    <a:pt x="13" y="1"/>
                  </a:lnTo>
                  <a:lnTo>
                    <a:pt x="11" y="2"/>
                  </a:lnTo>
                  <a:lnTo>
                    <a:pt x="8" y="2"/>
                  </a:lnTo>
                  <a:lnTo>
                    <a:pt x="4" y="3"/>
                  </a:lnTo>
                  <a:lnTo>
                    <a:pt x="2" y="3"/>
                  </a:lnTo>
                  <a:lnTo>
                    <a:pt x="1" y="4"/>
                  </a:lnTo>
                  <a:lnTo>
                    <a:pt x="1" y="5"/>
                  </a:lnTo>
                  <a:lnTo>
                    <a:pt x="0" y="5"/>
                  </a:lnTo>
                  <a:lnTo>
                    <a:pt x="0" y="6"/>
                  </a:lnTo>
                  <a:lnTo>
                    <a:pt x="0" y="6"/>
                  </a:lnTo>
                  <a:lnTo>
                    <a:pt x="0" y="6"/>
                  </a:lnTo>
                  <a:lnTo>
                    <a:pt x="1" y="6"/>
                  </a:lnTo>
                  <a:lnTo>
                    <a:pt x="1" y="6"/>
                  </a:lnTo>
                  <a:lnTo>
                    <a:pt x="1" y="7"/>
                  </a:lnTo>
                  <a:lnTo>
                    <a:pt x="4" y="5"/>
                  </a:lnTo>
                  <a:lnTo>
                    <a:pt x="7" y="5"/>
                  </a:lnTo>
                  <a:lnTo>
                    <a:pt x="11" y="4"/>
                  </a:lnTo>
                  <a:lnTo>
                    <a:pt x="13" y="3"/>
                  </a:lnTo>
                  <a:lnTo>
                    <a:pt x="14" y="3"/>
                  </a:lnTo>
                  <a:lnTo>
                    <a:pt x="16" y="1"/>
                  </a:lnTo>
                  <a:lnTo>
                    <a:pt x="15" y="1"/>
                  </a:lnTo>
                  <a:lnTo>
                    <a:pt x="13" y="2"/>
                  </a:lnTo>
                  <a:lnTo>
                    <a:pt x="13" y="3"/>
                  </a:lnTo>
                  <a:lnTo>
                    <a:pt x="11" y="3"/>
                  </a:lnTo>
                  <a:lnTo>
                    <a:pt x="12" y="2"/>
                  </a:lnTo>
                  <a:lnTo>
                    <a:pt x="14" y="1"/>
                  </a:lnTo>
                  <a:lnTo>
                    <a:pt x="14" y="0"/>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5" name="Freeform 331"/>
            <p:cNvSpPr>
              <a:spLocks/>
            </p:cNvSpPr>
            <p:nvPr/>
          </p:nvSpPr>
          <p:spPr bwMode="auto">
            <a:xfrm>
              <a:off x="1371601" y="3579813"/>
              <a:ext cx="1588" cy="3175"/>
            </a:xfrm>
            <a:custGeom>
              <a:avLst/>
              <a:gdLst>
                <a:gd name="T0" fmla="*/ 0 w 1"/>
                <a:gd name="T1" fmla="*/ 1 h 2"/>
                <a:gd name="T2" fmla="*/ 0 w 1"/>
                <a:gd name="T3" fmla="*/ 2 h 2"/>
                <a:gd name="T4" fmla="*/ 1 w 1"/>
                <a:gd name="T5" fmla="*/ 2 h 2"/>
                <a:gd name="T6" fmla="*/ 1 w 1"/>
                <a:gd name="T7" fmla="*/ 2 h 2"/>
                <a:gd name="T8" fmla="*/ 0 w 1"/>
                <a:gd name="T9" fmla="*/ 1 h 2"/>
                <a:gd name="T10" fmla="*/ 0 w 1"/>
                <a:gd name="T11" fmla="*/ 0 h 2"/>
                <a:gd name="T12" fmla="*/ 0 w 1"/>
                <a:gd name="T13" fmla="*/ 0 h 2"/>
                <a:gd name="T14" fmla="*/ 0 w 1"/>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2">
                  <a:moveTo>
                    <a:pt x="0" y="1"/>
                  </a:moveTo>
                  <a:lnTo>
                    <a:pt x="0" y="2"/>
                  </a:lnTo>
                  <a:lnTo>
                    <a:pt x="1" y="2"/>
                  </a:lnTo>
                  <a:lnTo>
                    <a:pt x="1" y="2"/>
                  </a:lnTo>
                  <a:lnTo>
                    <a:pt x="0" y="1"/>
                  </a:lnTo>
                  <a:lnTo>
                    <a:pt x="0" y="0"/>
                  </a:lnTo>
                  <a:lnTo>
                    <a:pt x="0" y="0"/>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6" name="Freeform 332"/>
            <p:cNvSpPr>
              <a:spLocks/>
            </p:cNvSpPr>
            <p:nvPr/>
          </p:nvSpPr>
          <p:spPr bwMode="auto">
            <a:xfrm>
              <a:off x="1373188" y="3578225"/>
              <a:ext cx="1588" cy="1587"/>
            </a:xfrm>
            <a:custGeom>
              <a:avLst/>
              <a:gdLst>
                <a:gd name="T0" fmla="*/ 0 w 1"/>
                <a:gd name="T1" fmla="*/ 1 h 1"/>
                <a:gd name="T2" fmla="*/ 1 w 1"/>
                <a:gd name="T3" fmla="*/ 1 h 1"/>
                <a:gd name="T4" fmla="*/ 1 w 1"/>
                <a:gd name="T5" fmla="*/ 1 h 1"/>
                <a:gd name="T6" fmla="*/ 1 w 1"/>
                <a:gd name="T7" fmla="*/ 1 h 1"/>
                <a:gd name="T8" fmla="*/ 1 w 1"/>
                <a:gd name="T9" fmla="*/ 0 h 1"/>
                <a:gd name="T10" fmla="*/ 0 w 1"/>
                <a:gd name="T11" fmla="*/ 1 h 1"/>
                <a:gd name="T12" fmla="*/ 0 w 1"/>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0" y="1"/>
                  </a:moveTo>
                  <a:lnTo>
                    <a:pt x="1" y="1"/>
                  </a:lnTo>
                  <a:lnTo>
                    <a:pt x="1" y="1"/>
                  </a:lnTo>
                  <a:lnTo>
                    <a:pt x="1" y="1"/>
                  </a:lnTo>
                  <a:lnTo>
                    <a:pt x="1" y="0"/>
                  </a:lnTo>
                  <a:lnTo>
                    <a:pt x="0" y="1"/>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7" name="Freeform 333"/>
            <p:cNvSpPr>
              <a:spLocks/>
            </p:cNvSpPr>
            <p:nvPr/>
          </p:nvSpPr>
          <p:spPr bwMode="auto">
            <a:xfrm>
              <a:off x="1374776" y="3581400"/>
              <a:ext cx="0" cy="1587"/>
            </a:xfrm>
            <a:custGeom>
              <a:avLst/>
              <a:gdLst>
                <a:gd name="T0" fmla="*/ 1 h 1"/>
                <a:gd name="T1" fmla="*/ 1 h 1"/>
                <a:gd name="T2" fmla="*/ 1 h 1"/>
                <a:gd name="T3" fmla="*/ 1 h 1"/>
                <a:gd name="T4" fmla="*/ 0 h 1"/>
                <a:gd name="T5" fmla="*/ 1 h 1"/>
              </a:gdLst>
              <a:ahLst/>
              <a:cxnLst>
                <a:cxn ang="0">
                  <a:pos x="0" y="T0"/>
                </a:cxn>
                <a:cxn ang="0">
                  <a:pos x="0" y="T1"/>
                </a:cxn>
                <a:cxn ang="0">
                  <a:pos x="0" y="T2"/>
                </a:cxn>
                <a:cxn ang="0">
                  <a:pos x="0" y="T3"/>
                </a:cxn>
                <a:cxn ang="0">
                  <a:pos x="0" y="T4"/>
                </a:cxn>
                <a:cxn ang="0">
                  <a:pos x="0" y="T5"/>
                </a:cxn>
              </a:cxnLst>
              <a:rect l="0" t="0" r="r" b="b"/>
              <a:pathLst>
                <a:path h="1">
                  <a:moveTo>
                    <a:pt x="0" y="1"/>
                  </a:moveTo>
                  <a:lnTo>
                    <a:pt x="0" y="1"/>
                  </a:lnTo>
                  <a:lnTo>
                    <a:pt x="0" y="1"/>
                  </a:lnTo>
                  <a:lnTo>
                    <a:pt x="0" y="1"/>
                  </a:lnTo>
                  <a:lnTo>
                    <a:pt x="0" y="0"/>
                  </a:lnTo>
                  <a:lnTo>
                    <a:pt x="0" y="1"/>
                  </a:lnTo>
                  <a:close/>
                </a:path>
              </a:pathLst>
            </a:custGeom>
            <a:solidFill>
              <a:srgbClr val="E3E3DF"/>
            </a:solidFill>
            <a:ln w="9525">
              <a:solidFill>
                <a:srgbClr val="E3E3D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723" name="Rectangle 3"/>
          <p:cNvSpPr>
            <a:spLocks noGrp="1" noChangeArrowheads="1"/>
          </p:cNvSpPr>
          <p:nvPr>
            <p:ph type="title"/>
          </p:nvPr>
        </p:nvSpPr>
        <p:spPr>
          <a:xfrm>
            <a:off x="364021" y="620683"/>
            <a:ext cx="8213251" cy="537724"/>
          </a:xfrm>
        </p:spPr>
        <p:txBody>
          <a:bodyPr/>
          <a:lstStyle/>
          <a:p>
            <a:pPr eaLnBrk="1" hangingPunct="1"/>
            <a:r>
              <a:rPr lang="en-US" dirty="0" smtClean="0">
                <a:ea typeface="ＭＳ Ｐゴシック"/>
                <a:cs typeface="ＭＳ Ｐゴシック"/>
              </a:rPr>
              <a:t>5. US LNG setting a new cost benchmark</a:t>
            </a:r>
            <a:endParaRPr lang="en-US" sz="2000" dirty="0" smtClean="0">
              <a:ea typeface="ＭＳ Ｐゴシック"/>
              <a:cs typeface="ＭＳ Ｐゴシック"/>
            </a:endParaRPr>
          </a:p>
        </p:txBody>
      </p:sp>
      <p:sp>
        <p:nvSpPr>
          <p:cNvPr id="11" name="Slide Number Placeholder 4"/>
          <p:cNvSpPr>
            <a:spLocks noGrp="1"/>
          </p:cNvSpPr>
          <p:nvPr>
            <p:ph type="sldNum" sz="quarter" idx="10"/>
          </p:nvPr>
        </p:nvSpPr>
        <p:spPr>
          <a:xfrm>
            <a:off x="8100490" y="108248"/>
            <a:ext cx="914400" cy="304800"/>
          </a:xfrm>
        </p:spPr>
        <p:txBody>
          <a:bodyPr/>
          <a:lstStyle/>
          <a:p>
            <a:pPr>
              <a:defRPr/>
            </a:pPr>
            <a:fld id="{5C3233E9-EE79-4C71-95DF-9AFA6DE78BA4}" type="slidenum">
              <a:rPr lang="en-US" smtClean="0"/>
              <a:pPr>
                <a:defRPr/>
              </a:pPr>
              <a:t>7</a:t>
            </a:fld>
            <a:endParaRPr lang="en-US" dirty="0"/>
          </a:p>
        </p:txBody>
      </p:sp>
      <p:sp>
        <p:nvSpPr>
          <p:cNvPr id="13" name="txtboxInfographicBorder"/>
          <p:cNvSpPr/>
          <p:nvPr/>
        </p:nvSpPr>
        <p:spPr>
          <a:xfrm>
            <a:off x="356644" y="1673645"/>
            <a:ext cx="8447855" cy="4887897"/>
          </a:xfrm>
          <a:prstGeom prst="rect">
            <a:avLst/>
          </a:prstGeom>
          <a:noFill/>
          <a:ln w="19050">
            <a:solidFill>
              <a:srgbClr val="707C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400" dirty="0">
              <a:solidFill>
                <a:prstClr val="white"/>
              </a:solidFill>
            </a:endParaRPr>
          </a:p>
        </p:txBody>
      </p:sp>
      <p:sp>
        <p:nvSpPr>
          <p:cNvPr id="14" name="txtboxInfographicTitleBar"/>
          <p:cNvSpPr/>
          <p:nvPr/>
        </p:nvSpPr>
        <p:spPr>
          <a:xfrm>
            <a:off x="373912" y="1276726"/>
            <a:ext cx="8447969" cy="359961"/>
          </a:xfrm>
          <a:prstGeom prst="rect">
            <a:avLst/>
          </a:prstGeom>
          <a:solidFill>
            <a:srgbClr val="707C8A"/>
          </a:solidFill>
          <a:ln w="25400" cap="flat" cmpd="sng" algn="ctr">
            <a:solidFill>
              <a:srgbClr val="707C8A"/>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auto">
              <a:spcBef>
                <a:spcPts val="0"/>
              </a:spcBef>
              <a:spcAft>
                <a:spcPts val="0"/>
              </a:spcAft>
            </a:pPr>
            <a:r>
              <a:rPr lang="en-GB" sz="1400" b="1" dirty="0" smtClean="0">
                <a:solidFill>
                  <a:srgbClr val="FFFFFF"/>
                </a:solidFill>
              </a:rPr>
              <a:t>Indicative costs of US LNG ($ per MMBtu)</a:t>
            </a:r>
            <a:endParaRPr lang="en-US" sz="1400" b="1" dirty="0">
              <a:solidFill>
                <a:srgbClr val="FFFFFF"/>
              </a:solidFill>
            </a:endParaRPr>
          </a:p>
        </p:txBody>
      </p:sp>
      <p:grpSp>
        <p:nvGrpSpPr>
          <p:cNvPr id="31083" name="Group 31082"/>
          <p:cNvGrpSpPr/>
          <p:nvPr/>
        </p:nvGrpSpPr>
        <p:grpSpPr>
          <a:xfrm>
            <a:off x="529608" y="1680909"/>
            <a:ext cx="3400453" cy="2088876"/>
            <a:chOff x="508121" y="1244251"/>
            <a:chExt cx="3400453" cy="1566657"/>
          </a:xfrm>
        </p:grpSpPr>
        <p:sp>
          <p:nvSpPr>
            <p:cNvPr id="428" name="Rectangle 8"/>
            <p:cNvSpPr>
              <a:spLocks noChangeArrowheads="1"/>
            </p:cNvSpPr>
            <p:nvPr/>
          </p:nvSpPr>
          <p:spPr bwMode="auto">
            <a:xfrm>
              <a:off x="508121" y="1519866"/>
              <a:ext cx="3400453" cy="971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29" name="Rectangle 6"/>
            <p:cNvSpPr>
              <a:spLocks noChangeArrowheads="1"/>
            </p:cNvSpPr>
            <p:nvPr/>
          </p:nvSpPr>
          <p:spPr bwMode="auto">
            <a:xfrm>
              <a:off x="508121" y="1244252"/>
              <a:ext cx="3400453" cy="287662"/>
            </a:xfrm>
            <a:prstGeom prst="rect">
              <a:avLst/>
            </a:prstGeom>
            <a:solidFill>
              <a:srgbClr val="0066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30" name="Rectangle 7"/>
            <p:cNvSpPr>
              <a:spLocks noChangeArrowheads="1"/>
            </p:cNvSpPr>
            <p:nvPr/>
          </p:nvSpPr>
          <p:spPr bwMode="auto">
            <a:xfrm>
              <a:off x="508121" y="2539813"/>
              <a:ext cx="3400453" cy="271095"/>
            </a:xfrm>
            <a:prstGeom prst="rect">
              <a:avLst/>
            </a:prstGeom>
            <a:solidFill>
              <a:srgbClr val="707C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31" name="Rectangle 9"/>
            <p:cNvSpPr>
              <a:spLocks noChangeArrowheads="1"/>
            </p:cNvSpPr>
            <p:nvPr/>
          </p:nvSpPr>
          <p:spPr bwMode="auto">
            <a:xfrm>
              <a:off x="508121" y="2277425"/>
              <a:ext cx="3400453" cy="262058"/>
            </a:xfrm>
            <a:prstGeom prst="rect">
              <a:avLst/>
            </a:prstGeom>
            <a:solidFill>
              <a:srgbClr val="D8DCDB">
                <a:alpha val="5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32" name="Rectangle 10"/>
            <p:cNvSpPr>
              <a:spLocks noChangeArrowheads="1"/>
            </p:cNvSpPr>
            <p:nvPr/>
          </p:nvSpPr>
          <p:spPr bwMode="auto">
            <a:xfrm>
              <a:off x="508121" y="1796985"/>
              <a:ext cx="3400453" cy="213864"/>
            </a:xfrm>
            <a:prstGeom prst="rect">
              <a:avLst/>
            </a:prstGeom>
            <a:solidFill>
              <a:srgbClr val="D8DCDB">
                <a:alpha val="54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nvGrpSpPr>
            <p:cNvPr id="433" name="Group 432"/>
            <p:cNvGrpSpPr/>
            <p:nvPr/>
          </p:nvGrpSpPr>
          <p:grpSpPr>
            <a:xfrm>
              <a:off x="755262" y="1590650"/>
              <a:ext cx="2906172" cy="669416"/>
              <a:chOff x="1251742" y="1909763"/>
              <a:chExt cx="3063277" cy="705604"/>
            </a:xfrm>
          </p:grpSpPr>
          <p:sp>
            <p:nvSpPr>
              <p:cNvPr id="439" name="Rectangle 11"/>
              <p:cNvSpPr>
                <a:spLocks noChangeArrowheads="1"/>
              </p:cNvSpPr>
              <p:nvPr/>
            </p:nvSpPr>
            <p:spPr bwMode="auto">
              <a:xfrm>
                <a:off x="2520412" y="1909763"/>
                <a:ext cx="1794607" cy="705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lgn="r">
                  <a:spcBef>
                    <a:spcPts val="100"/>
                  </a:spcBef>
                  <a:spcAft>
                    <a:spcPts val="300"/>
                  </a:spcAft>
                </a:pPr>
                <a:r>
                  <a:rPr lang="en-US" altLang="en-US" sz="1200" dirty="0">
                    <a:solidFill>
                      <a:srgbClr val="000000"/>
                    </a:solidFill>
                  </a:rPr>
                  <a:t>$3.50–5.00/MMBtu</a:t>
                </a:r>
              </a:p>
              <a:p>
                <a:pPr lvl="0" algn="r">
                  <a:spcBef>
                    <a:spcPts val="100"/>
                  </a:spcBef>
                  <a:spcAft>
                    <a:spcPts val="300"/>
                  </a:spcAft>
                </a:pPr>
                <a:r>
                  <a:rPr lang="en-US" altLang="en-US" sz="1200" dirty="0">
                    <a:solidFill>
                      <a:srgbClr val="000000"/>
                    </a:solidFill>
                  </a:rPr>
                  <a:t>$2.00–3.50/MMBtu</a:t>
                </a:r>
              </a:p>
              <a:p>
                <a:pPr lvl="0" algn="r">
                  <a:spcBef>
                    <a:spcPts val="100"/>
                  </a:spcBef>
                  <a:spcAft>
                    <a:spcPts val="300"/>
                  </a:spcAft>
                </a:pPr>
                <a:r>
                  <a:rPr lang="en-US" altLang="en-US" sz="1200" dirty="0">
                    <a:solidFill>
                      <a:srgbClr val="000000"/>
                    </a:solidFill>
                  </a:rPr>
                  <a:t>$</a:t>
                </a:r>
                <a:r>
                  <a:rPr lang="en-US" altLang="en-US" sz="1200" dirty="0" smtClean="0">
                    <a:solidFill>
                      <a:srgbClr val="000000"/>
                    </a:solidFill>
                  </a:rPr>
                  <a:t>1.00–1.50/MMBtu</a:t>
                </a:r>
                <a:endParaRPr lang="en-US" altLang="en-US" sz="1200" dirty="0">
                  <a:solidFill>
                    <a:srgbClr val="000000"/>
                  </a:solidFill>
                </a:endParaRPr>
              </a:p>
              <a:p>
                <a:pPr lvl="0" algn="r">
                  <a:spcBef>
                    <a:spcPts val="100"/>
                  </a:spcBef>
                  <a:spcAft>
                    <a:spcPts val="300"/>
                  </a:spcAft>
                </a:pPr>
                <a:r>
                  <a:rPr lang="en-US" altLang="en-US" sz="1200" dirty="0">
                    <a:solidFill>
                      <a:srgbClr val="000000"/>
                    </a:solidFill>
                  </a:rPr>
                  <a:t>$0.50–1.00/MMBtu</a:t>
                </a:r>
                <a:endParaRPr kumimoji="0" lang="en-US" altLang="en-US" sz="1200" b="0" i="0" u="none" strike="noStrike" cap="none" normalizeH="0" baseline="0" dirty="0" smtClean="0">
                  <a:ln>
                    <a:noFill/>
                  </a:ln>
                  <a:solidFill>
                    <a:schemeClr val="tx1"/>
                  </a:solidFill>
                  <a:effectLst/>
                </a:endParaRPr>
              </a:p>
            </p:txBody>
          </p:sp>
          <p:sp>
            <p:nvSpPr>
              <p:cNvPr id="440" name="Rectangle 69"/>
              <p:cNvSpPr>
                <a:spLocks noChangeArrowheads="1"/>
              </p:cNvSpPr>
              <p:nvPr/>
            </p:nvSpPr>
            <p:spPr bwMode="auto">
              <a:xfrm>
                <a:off x="1251742" y="1909765"/>
                <a:ext cx="1268030" cy="705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spcBef>
                    <a:spcPts val="100"/>
                  </a:spcBef>
                  <a:spcAft>
                    <a:spcPts val="300"/>
                  </a:spcAft>
                </a:pPr>
                <a:r>
                  <a:rPr lang="en-US" altLang="en-US" sz="1200" b="1" dirty="0">
                    <a:solidFill>
                      <a:srgbClr val="000000"/>
                    </a:solidFill>
                  </a:rPr>
                  <a:t>Henry Hub</a:t>
                </a:r>
                <a:r>
                  <a:rPr lang="en-US" altLang="en-US" sz="1200" b="1" dirty="0" smtClean="0">
                    <a:solidFill>
                      <a:srgbClr val="000000"/>
                    </a:solidFill>
                  </a:rPr>
                  <a:t>+</a:t>
                </a:r>
                <a:endParaRPr lang="en-US" altLang="en-US" sz="1200" b="1" dirty="0">
                  <a:solidFill>
                    <a:srgbClr val="000000"/>
                  </a:solidFill>
                </a:endParaRPr>
              </a:p>
              <a:p>
                <a:pPr lvl="0">
                  <a:spcBef>
                    <a:spcPts val="100"/>
                  </a:spcBef>
                  <a:spcAft>
                    <a:spcPts val="300"/>
                  </a:spcAft>
                </a:pPr>
                <a:r>
                  <a:rPr lang="en-US" altLang="en-US" sz="1200" b="1" dirty="0" smtClean="0">
                    <a:solidFill>
                      <a:srgbClr val="000000"/>
                    </a:solidFill>
                  </a:rPr>
                  <a:t>Liquefaction</a:t>
                </a:r>
                <a:endParaRPr lang="en-US" altLang="en-US" sz="1200" b="1" dirty="0">
                  <a:solidFill>
                    <a:srgbClr val="000000"/>
                  </a:solidFill>
                </a:endParaRPr>
              </a:p>
              <a:p>
                <a:pPr lvl="0">
                  <a:spcBef>
                    <a:spcPts val="100"/>
                  </a:spcBef>
                  <a:spcAft>
                    <a:spcPts val="300"/>
                  </a:spcAft>
                </a:pPr>
                <a:r>
                  <a:rPr lang="en-US" altLang="en-US" sz="1200" b="1" dirty="0">
                    <a:solidFill>
                      <a:srgbClr val="000000"/>
                    </a:solidFill>
                  </a:rPr>
                  <a:t>Shipping</a:t>
                </a:r>
              </a:p>
              <a:p>
                <a:pPr lvl="0">
                  <a:spcBef>
                    <a:spcPts val="100"/>
                  </a:spcBef>
                  <a:spcAft>
                    <a:spcPts val="300"/>
                  </a:spcAft>
                </a:pPr>
                <a:r>
                  <a:rPr lang="en-US" altLang="en-US" sz="1200" b="1" dirty="0" err="1">
                    <a:solidFill>
                      <a:srgbClr val="000000"/>
                    </a:solidFill>
                  </a:rPr>
                  <a:t>Regas</a:t>
                </a:r>
                <a:endParaRPr kumimoji="0" lang="en-US" altLang="en-US" sz="1200" b="1" i="0" u="none" strike="noStrike" cap="none" normalizeH="0" baseline="0" dirty="0" smtClean="0">
                  <a:ln>
                    <a:noFill/>
                  </a:ln>
                  <a:solidFill>
                    <a:schemeClr val="tx1"/>
                  </a:solidFill>
                  <a:effectLst/>
                </a:endParaRPr>
              </a:p>
            </p:txBody>
          </p:sp>
        </p:grpSp>
        <p:grpSp>
          <p:nvGrpSpPr>
            <p:cNvPr id="434" name="Group 433"/>
            <p:cNvGrpSpPr/>
            <p:nvPr/>
          </p:nvGrpSpPr>
          <p:grpSpPr>
            <a:xfrm>
              <a:off x="755262" y="2575412"/>
              <a:ext cx="2906172" cy="161585"/>
              <a:chOff x="1251742" y="2947759"/>
              <a:chExt cx="3063277" cy="170320"/>
            </a:xfrm>
          </p:grpSpPr>
          <p:sp>
            <p:nvSpPr>
              <p:cNvPr id="437" name="Rectangle 102"/>
              <p:cNvSpPr>
                <a:spLocks noChangeArrowheads="1"/>
              </p:cNvSpPr>
              <p:nvPr/>
            </p:nvSpPr>
            <p:spPr bwMode="auto">
              <a:xfrm>
                <a:off x="1251742" y="2947759"/>
                <a:ext cx="727970" cy="1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FF"/>
                    </a:solidFill>
                    <a:effectLst/>
                    <a:latin typeface="Arial" pitchFamily="34" charset="0"/>
                    <a:cs typeface="Arial" pitchFamily="34" charset="0"/>
                  </a:rPr>
                  <a:t>Total</a:t>
                </a:r>
                <a:r>
                  <a:rPr kumimoji="0" lang="en-US" altLang="en-US" sz="1200" b="1" i="0" u="none" strike="noStrike" cap="none" normalizeH="0" baseline="0" dirty="0" smtClean="0">
                    <a:ln>
                      <a:noFill/>
                    </a:ln>
                    <a:solidFill>
                      <a:srgbClr val="FFFFFF"/>
                    </a:solidFill>
                    <a:effectLst/>
                    <a:latin typeface="Arial" pitchFamily="34" charset="0"/>
                    <a:cs typeface="Arial" pitchFamily="34" charset="0"/>
                  </a:rPr>
                  <a:t>:</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38" name="Rectangle 108"/>
              <p:cNvSpPr>
                <a:spLocks noChangeArrowheads="1"/>
              </p:cNvSpPr>
              <p:nvPr/>
            </p:nvSpPr>
            <p:spPr bwMode="auto">
              <a:xfrm>
                <a:off x="2586830" y="2947761"/>
                <a:ext cx="1728189" cy="1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lgn="r"/>
                <a:r>
                  <a:rPr lang="en-US" altLang="en-US" b="1" dirty="0">
                    <a:solidFill>
                      <a:srgbClr val="FFFFFF"/>
                    </a:solidFill>
                  </a:rPr>
                  <a:t>$</a:t>
                </a:r>
                <a:r>
                  <a:rPr lang="en-US" altLang="en-US" b="1" dirty="0" smtClean="0">
                    <a:solidFill>
                      <a:srgbClr val="FFFFFF"/>
                    </a:solidFill>
                  </a:rPr>
                  <a:t>7–11 per </a:t>
                </a:r>
                <a:r>
                  <a:rPr lang="en-US" altLang="en-US" b="1" dirty="0" err="1" smtClean="0">
                    <a:solidFill>
                      <a:srgbClr val="FFFFFF"/>
                    </a:solidFill>
                  </a:rPr>
                  <a:t>MMBtu</a:t>
                </a:r>
                <a:endParaRPr kumimoji="0" lang="en-US" altLang="en-US" b="0" i="0" u="none" strike="noStrike" cap="none" normalizeH="0" baseline="0" dirty="0" smtClean="0">
                  <a:ln>
                    <a:noFill/>
                  </a:ln>
                  <a:solidFill>
                    <a:schemeClr val="tx1"/>
                  </a:solidFill>
                  <a:effectLst/>
                </a:endParaRPr>
              </a:p>
            </p:txBody>
          </p:sp>
        </p:grpSp>
        <p:sp>
          <p:nvSpPr>
            <p:cNvPr id="435" name="Rectangle 125"/>
            <p:cNvSpPr>
              <a:spLocks noChangeArrowheads="1"/>
            </p:cNvSpPr>
            <p:nvPr/>
          </p:nvSpPr>
          <p:spPr bwMode="auto">
            <a:xfrm>
              <a:off x="615829" y="1280398"/>
              <a:ext cx="3185036" cy="1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lgn="ctr"/>
              <a:r>
                <a:rPr lang="en-US" altLang="en-US" sz="1200" b="1" dirty="0">
                  <a:solidFill>
                    <a:srgbClr val="FFFFFF"/>
                  </a:solidFill>
                </a:rPr>
                <a:t>Indicative LNG costs from North </a:t>
              </a:r>
              <a:r>
                <a:rPr lang="en-US" altLang="en-US" sz="1200" b="1" dirty="0" smtClean="0">
                  <a:solidFill>
                    <a:srgbClr val="FFFFFF"/>
                  </a:solidFill>
                </a:rPr>
                <a:t>America</a:t>
              </a:r>
              <a:endParaRPr kumimoji="0" lang="en-US" altLang="en-US" sz="1200" b="0" i="0" u="none" strike="noStrike" cap="none" normalizeH="0" baseline="0" dirty="0" smtClean="0">
                <a:ln>
                  <a:noFill/>
                </a:ln>
                <a:solidFill>
                  <a:schemeClr val="tx1"/>
                </a:solidFill>
                <a:effectLst/>
              </a:endParaRPr>
            </a:p>
          </p:txBody>
        </p:sp>
        <p:sp>
          <p:nvSpPr>
            <p:cNvPr id="436" name="Rectangle 159"/>
            <p:cNvSpPr>
              <a:spLocks noChangeArrowheads="1"/>
            </p:cNvSpPr>
            <p:nvPr/>
          </p:nvSpPr>
          <p:spPr bwMode="auto">
            <a:xfrm>
              <a:off x="508121" y="1244251"/>
              <a:ext cx="3400453" cy="1566657"/>
            </a:xfrm>
            <a:prstGeom prst="rect">
              <a:avLst/>
            </a:prstGeom>
            <a:noFill/>
            <a:ln w="17463" cap="flat">
              <a:solidFill>
                <a:srgbClr val="707C8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31088" name="Group 31087"/>
          <p:cNvGrpSpPr/>
          <p:nvPr/>
        </p:nvGrpSpPr>
        <p:grpSpPr>
          <a:xfrm>
            <a:off x="3667125" y="4024249"/>
            <a:ext cx="155226" cy="206968"/>
            <a:chOff x="3667125" y="3008313"/>
            <a:chExt cx="168275" cy="168275"/>
          </a:xfrm>
        </p:grpSpPr>
        <p:sp>
          <p:nvSpPr>
            <p:cNvPr id="31086" name="Oval 412"/>
            <p:cNvSpPr>
              <a:spLocks noChangeArrowheads="1"/>
            </p:cNvSpPr>
            <p:nvPr/>
          </p:nvSpPr>
          <p:spPr bwMode="auto">
            <a:xfrm>
              <a:off x="3667125" y="3008313"/>
              <a:ext cx="168275" cy="168275"/>
            </a:xfrm>
            <a:prstGeom prst="ellipse">
              <a:avLst/>
            </a:prstGeom>
            <a:solidFill>
              <a:schemeClr val="bg1"/>
            </a:solidFill>
            <a:ln>
              <a:solidFill>
                <a:srgbClr val="FF0000"/>
              </a:solidFill>
            </a:ln>
          </p:spPr>
          <p:txBody>
            <a:bodyPr vert="horz" wrap="square" lIns="91440" tIns="45720" rIns="91440" bIns="45720" numCol="1" anchor="t" anchorCtr="0" compatLnSpc="1">
              <a:prstTxWarp prst="textNoShape">
                <a:avLst/>
              </a:prstTxWarp>
            </a:bodyPr>
            <a:lstStyle/>
            <a:p>
              <a:endParaRPr lang="en-US"/>
            </a:p>
          </p:txBody>
        </p:sp>
        <p:sp>
          <p:nvSpPr>
            <p:cNvPr id="31087" name="Oval 413"/>
            <p:cNvSpPr>
              <a:spLocks noChangeArrowheads="1"/>
            </p:cNvSpPr>
            <p:nvPr/>
          </p:nvSpPr>
          <p:spPr bwMode="auto">
            <a:xfrm>
              <a:off x="3709988" y="3051176"/>
              <a:ext cx="82550" cy="82550"/>
            </a:xfrm>
            <a:prstGeom prst="ellipse">
              <a:avLst/>
            </a:pr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1102" name="Rectangle 431"/>
          <p:cNvSpPr>
            <a:spLocks noChangeArrowheads="1"/>
          </p:cNvSpPr>
          <p:nvPr/>
        </p:nvSpPr>
        <p:spPr bwMode="auto">
          <a:xfrm>
            <a:off x="338139" y="1600200"/>
            <a:ext cx="3133725" cy="4732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46" name="Group 445"/>
          <p:cNvGrpSpPr/>
          <p:nvPr/>
        </p:nvGrpSpPr>
        <p:grpSpPr>
          <a:xfrm>
            <a:off x="3836989" y="1938867"/>
            <a:ext cx="4467225" cy="3725333"/>
            <a:chOff x="3836988" y="1454150"/>
            <a:chExt cx="4467225" cy="2794000"/>
          </a:xfrm>
        </p:grpSpPr>
        <p:sp>
          <p:nvSpPr>
            <p:cNvPr id="418" name="Freeform 437"/>
            <p:cNvSpPr>
              <a:spLocks/>
            </p:cNvSpPr>
            <p:nvPr/>
          </p:nvSpPr>
          <p:spPr bwMode="auto">
            <a:xfrm>
              <a:off x="3836988" y="2960688"/>
              <a:ext cx="100013" cy="306387"/>
            </a:xfrm>
            <a:custGeom>
              <a:avLst/>
              <a:gdLst>
                <a:gd name="T0" fmla="*/ 0 w 39"/>
                <a:gd name="T1" fmla="*/ 119 h 119"/>
                <a:gd name="T2" fmla="*/ 39 w 39"/>
                <a:gd name="T3" fmla="*/ 60 h 119"/>
                <a:gd name="T4" fmla="*/ 0 w 39"/>
                <a:gd name="T5" fmla="*/ 0 h 119"/>
              </a:gdLst>
              <a:ahLst/>
              <a:cxnLst>
                <a:cxn ang="0">
                  <a:pos x="T0" y="T1"/>
                </a:cxn>
                <a:cxn ang="0">
                  <a:pos x="T2" y="T3"/>
                </a:cxn>
                <a:cxn ang="0">
                  <a:pos x="T4" y="T5"/>
                </a:cxn>
              </a:cxnLst>
              <a:rect l="0" t="0" r="r" b="b"/>
              <a:pathLst>
                <a:path w="39" h="119">
                  <a:moveTo>
                    <a:pt x="0" y="119"/>
                  </a:moveTo>
                  <a:cubicBezTo>
                    <a:pt x="23" y="110"/>
                    <a:pt x="39" y="87"/>
                    <a:pt x="39" y="60"/>
                  </a:cubicBezTo>
                  <a:cubicBezTo>
                    <a:pt x="39" y="33"/>
                    <a:pt x="23" y="10"/>
                    <a:pt x="0" y="0"/>
                  </a:cubicBezTo>
                </a:path>
              </a:pathLst>
            </a:custGeom>
            <a:noFill/>
            <a:ln w="14288"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 name="Freeform 438"/>
            <p:cNvSpPr>
              <a:spLocks/>
            </p:cNvSpPr>
            <p:nvPr/>
          </p:nvSpPr>
          <p:spPr bwMode="auto">
            <a:xfrm>
              <a:off x="4129088" y="2836863"/>
              <a:ext cx="169863" cy="512762"/>
            </a:xfrm>
            <a:custGeom>
              <a:avLst/>
              <a:gdLst>
                <a:gd name="T0" fmla="*/ 0 w 66"/>
                <a:gd name="T1" fmla="*/ 199 h 199"/>
                <a:gd name="T2" fmla="*/ 66 w 66"/>
                <a:gd name="T3" fmla="*/ 99 h 199"/>
                <a:gd name="T4" fmla="*/ 0 w 66"/>
                <a:gd name="T5" fmla="*/ 0 h 199"/>
              </a:gdLst>
              <a:ahLst/>
              <a:cxnLst>
                <a:cxn ang="0">
                  <a:pos x="T0" y="T1"/>
                </a:cxn>
                <a:cxn ang="0">
                  <a:pos x="T2" y="T3"/>
                </a:cxn>
                <a:cxn ang="0">
                  <a:pos x="T4" y="T5"/>
                </a:cxn>
              </a:cxnLst>
              <a:rect l="0" t="0" r="r" b="b"/>
              <a:pathLst>
                <a:path w="66" h="199">
                  <a:moveTo>
                    <a:pt x="0" y="199"/>
                  </a:moveTo>
                  <a:cubicBezTo>
                    <a:pt x="39" y="183"/>
                    <a:pt x="66" y="144"/>
                    <a:pt x="66" y="99"/>
                  </a:cubicBezTo>
                  <a:cubicBezTo>
                    <a:pt x="66" y="54"/>
                    <a:pt x="39" y="16"/>
                    <a:pt x="0" y="0"/>
                  </a:cubicBezTo>
                </a:path>
              </a:pathLst>
            </a:custGeom>
            <a:noFill/>
            <a:ln w="17463"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 name="Freeform 439"/>
            <p:cNvSpPr>
              <a:spLocks/>
            </p:cNvSpPr>
            <p:nvPr/>
          </p:nvSpPr>
          <p:spPr bwMode="auto">
            <a:xfrm>
              <a:off x="4425950" y="2711450"/>
              <a:ext cx="236538" cy="720725"/>
            </a:xfrm>
            <a:custGeom>
              <a:avLst/>
              <a:gdLst>
                <a:gd name="T0" fmla="*/ 0 w 92"/>
                <a:gd name="T1" fmla="*/ 280 h 280"/>
                <a:gd name="T2" fmla="*/ 92 w 92"/>
                <a:gd name="T3" fmla="*/ 140 h 280"/>
                <a:gd name="T4" fmla="*/ 0 w 92"/>
                <a:gd name="T5" fmla="*/ 0 h 280"/>
              </a:gdLst>
              <a:ahLst/>
              <a:cxnLst>
                <a:cxn ang="0">
                  <a:pos x="T0" y="T1"/>
                </a:cxn>
                <a:cxn ang="0">
                  <a:pos x="T2" y="T3"/>
                </a:cxn>
                <a:cxn ang="0">
                  <a:pos x="T4" y="T5"/>
                </a:cxn>
              </a:cxnLst>
              <a:rect l="0" t="0" r="r" b="b"/>
              <a:pathLst>
                <a:path w="92" h="280">
                  <a:moveTo>
                    <a:pt x="0" y="280"/>
                  </a:moveTo>
                  <a:cubicBezTo>
                    <a:pt x="54" y="257"/>
                    <a:pt x="92" y="203"/>
                    <a:pt x="92" y="140"/>
                  </a:cubicBezTo>
                  <a:cubicBezTo>
                    <a:pt x="92" y="76"/>
                    <a:pt x="54" y="22"/>
                    <a:pt x="0" y="0"/>
                  </a:cubicBezTo>
                </a:path>
              </a:pathLst>
            </a:custGeom>
            <a:noFill/>
            <a:ln w="17463"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 name="Freeform 440"/>
            <p:cNvSpPr>
              <a:spLocks/>
            </p:cNvSpPr>
            <p:nvPr/>
          </p:nvSpPr>
          <p:spPr bwMode="auto">
            <a:xfrm>
              <a:off x="4721225" y="2584450"/>
              <a:ext cx="306388" cy="927100"/>
            </a:xfrm>
            <a:custGeom>
              <a:avLst/>
              <a:gdLst>
                <a:gd name="T0" fmla="*/ 0 w 119"/>
                <a:gd name="T1" fmla="*/ 360 h 360"/>
                <a:gd name="T2" fmla="*/ 119 w 119"/>
                <a:gd name="T3" fmla="*/ 180 h 360"/>
                <a:gd name="T4" fmla="*/ 0 w 119"/>
                <a:gd name="T5" fmla="*/ 0 h 360"/>
              </a:gdLst>
              <a:ahLst/>
              <a:cxnLst>
                <a:cxn ang="0">
                  <a:pos x="T0" y="T1"/>
                </a:cxn>
                <a:cxn ang="0">
                  <a:pos x="T2" y="T3"/>
                </a:cxn>
                <a:cxn ang="0">
                  <a:pos x="T4" y="T5"/>
                </a:cxn>
              </a:cxnLst>
              <a:rect l="0" t="0" r="r" b="b"/>
              <a:pathLst>
                <a:path w="119" h="360">
                  <a:moveTo>
                    <a:pt x="0" y="360"/>
                  </a:moveTo>
                  <a:cubicBezTo>
                    <a:pt x="69" y="331"/>
                    <a:pt x="119" y="262"/>
                    <a:pt x="119" y="180"/>
                  </a:cubicBezTo>
                  <a:cubicBezTo>
                    <a:pt x="119" y="99"/>
                    <a:pt x="69" y="29"/>
                    <a:pt x="0" y="0"/>
                  </a:cubicBezTo>
                </a:path>
              </a:pathLst>
            </a:custGeom>
            <a:noFill/>
            <a:ln w="20638"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441"/>
            <p:cNvSpPr>
              <a:spLocks/>
            </p:cNvSpPr>
            <p:nvPr/>
          </p:nvSpPr>
          <p:spPr bwMode="auto">
            <a:xfrm>
              <a:off x="5014913" y="2459038"/>
              <a:ext cx="376238" cy="1135062"/>
            </a:xfrm>
            <a:custGeom>
              <a:avLst/>
              <a:gdLst>
                <a:gd name="T0" fmla="*/ 0 w 146"/>
                <a:gd name="T1" fmla="*/ 441 h 441"/>
                <a:gd name="T2" fmla="*/ 146 w 146"/>
                <a:gd name="T3" fmla="*/ 221 h 441"/>
                <a:gd name="T4" fmla="*/ 0 w 146"/>
                <a:gd name="T5" fmla="*/ 0 h 441"/>
              </a:gdLst>
              <a:ahLst/>
              <a:cxnLst>
                <a:cxn ang="0">
                  <a:pos x="T0" y="T1"/>
                </a:cxn>
                <a:cxn ang="0">
                  <a:pos x="T2" y="T3"/>
                </a:cxn>
                <a:cxn ang="0">
                  <a:pos x="T4" y="T5"/>
                </a:cxn>
              </a:cxnLst>
              <a:rect l="0" t="0" r="r" b="b"/>
              <a:pathLst>
                <a:path w="146" h="441">
                  <a:moveTo>
                    <a:pt x="0" y="441"/>
                  </a:moveTo>
                  <a:cubicBezTo>
                    <a:pt x="86" y="406"/>
                    <a:pt x="146" y="320"/>
                    <a:pt x="146" y="221"/>
                  </a:cubicBezTo>
                  <a:cubicBezTo>
                    <a:pt x="146" y="121"/>
                    <a:pt x="86" y="36"/>
                    <a:pt x="0" y="0"/>
                  </a:cubicBezTo>
                </a:path>
              </a:pathLst>
            </a:custGeom>
            <a:noFill/>
            <a:ln w="20638"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3" name="Freeform 442"/>
            <p:cNvSpPr>
              <a:spLocks/>
            </p:cNvSpPr>
            <p:nvPr/>
          </p:nvSpPr>
          <p:spPr bwMode="auto">
            <a:xfrm>
              <a:off x="5311775" y="2335213"/>
              <a:ext cx="442913" cy="1341437"/>
            </a:xfrm>
            <a:custGeom>
              <a:avLst/>
              <a:gdLst>
                <a:gd name="T0" fmla="*/ 0 w 172"/>
                <a:gd name="T1" fmla="*/ 521 h 521"/>
                <a:gd name="T2" fmla="*/ 172 w 172"/>
                <a:gd name="T3" fmla="*/ 260 h 521"/>
                <a:gd name="T4" fmla="*/ 0 w 172"/>
                <a:gd name="T5" fmla="*/ 0 h 521"/>
              </a:gdLst>
              <a:ahLst/>
              <a:cxnLst>
                <a:cxn ang="0">
                  <a:pos x="T0" y="T1"/>
                </a:cxn>
                <a:cxn ang="0">
                  <a:pos x="T2" y="T3"/>
                </a:cxn>
                <a:cxn ang="0">
                  <a:pos x="T4" y="T5"/>
                </a:cxn>
              </a:cxnLst>
              <a:rect l="0" t="0" r="r" b="b"/>
              <a:pathLst>
                <a:path w="172" h="521">
                  <a:moveTo>
                    <a:pt x="0" y="521"/>
                  </a:moveTo>
                  <a:cubicBezTo>
                    <a:pt x="101" y="479"/>
                    <a:pt x="172" y="378"/>
                    <a:pt x="172" y="260"/>
                  </a:cubicBezTo>
                  <a:cubicBezTo>
                    <a:pt x="172" y="142"/>
                    <a:pt x="101" y="41"/>
                    <a:pt x="0" y="0"/>
                  </a:cubicBezTo>
                </a:path>
              </a:pathLst>
            </a:custGeom>
            <a:noFill/>
            <a:ln w="22225"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Freeform 443"/>
            <p:cNvSpPr>
              <a:spLocks/>
            </p:cNvSpPr>
            <p:nvPr/>
          </p:nvSpPr>
          <p:spPr bwMode="auto">
            <a:xfrm>
              <a:off x="5607050" y="2209800"/>
              <a:ext cx="512763" cy="1546225"/>
            </a:xfrm>
            <a:custGeom>
              <a:avLst/>
              <a:gdLst>
                <a:gd name="T0" fmla="*/ 0 w 199"/>
                <a:gd name="T1" fmla="*/ 601 h 601"/>
                <a:gd name="T2" fmla="*/ 199 w 199"/>
                <a:gd name="T3" fmla="*/ 301 h 601"/>
                <a:gd name="T4" fmla="*/ 0 w 199"/>
                <a:gd name="T5" fmla="*/ 0 h 601"/>
              </a:gdLst>
              <a:ahLst/>
              <a:cxnLst>
                <a:cxn ang="0">
                  <a:pos x="T0" y="T1"/>
                </a:cxn>
                <a:cxn ang="0">
                  <a:pos x="T2" y="T3"/>
                </a:cxn>
                <a:cxn ang="0">
                  <a:pos x="T4" y="T5"/>
                </a:cxn>
              </a:cxnLst>
              <a:rect l="0" t="0" r="r" b="b"/>
              <a:pathLst>
                <a:path w="199" h="601">
                  <a:moveTo>
                    <a:pt x="0" y="601"/>
                  </a:moveTo>
                  <a:cubicBezTo>
                    <a:pt x="116" y="553"/>
                    <a:pt x="199" y="437"/>
                    <a:pt x="199" y="301"/>
                  </a:cubicBezTo>
                  <a:cubicBezTo>
                    <a:pt x="199" y="164"/>
                    <a:pt x="116" y="48"/>
                    <a:pt x="0" y="0"/>
                  </a:cubicBezTo>
                </a:path>
              </a:pathLst>
            </a:custGeom>
            <a:noFill/>
            <a:ln w="22225"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Freeform 444"/>
            <p:cNvSpPr>
              <a:spLocks/>
            </p:cNvSpPr>
            <p:nvPr/>
          </p:nvSpPr>
          <p:spPr bwMode="auto">
            <a:xfrm>
              <a:off x="5900738" y="2082800"/>
              <a:ext cx="582613" cy="1755775"/>
            </a:xfrm>
            <a:custGeom>
              <a:avLst/>
              <a:gdLst>
                <a:gd name="T0" fmla="*/ 0 w 226"/>
                <a:gd name="T1" fmla="*/ 682 h 682"/>
                <a:gd name="T2" fmla="*/ 226 w 226"/>
                <a:gd name="T3" fmla="*/ 341 h 682"/>
                <a:gd name="T4" fmla="*/ 0 w 226"/>
                <a:gd name="T5" fmla="*/ 0 h 682"/>
              </a:gdLst>
              <a:ahLst/>
              <a:cxnLst>
                <a:cxn ang="0">
                  <a:pos x="T0" y="T1"/>
                </a:cxn>
                <a:cxn ang="0">
                  <a:pos x="T2" y="T3"/>
                </a:cxn>
                <a:cxn ang="0">
                  <a:pos x="T4" y="T5"/>
                </a:cxn>
              </a:cxnLst>
              <a:rect l="0" t="0" r="r" b="b"/>
              <a:pathLst>
                <a:path w="226" h="682">
                  <a:moveTo>
                    <a:pt x="0" y="682"/>
                  </a:moveTo>
                  <a:cubicBezTo>
                    <a:pt x="133" y="628"/>
                    <a:pt x="226" y="496"/>
                    <a:pt x="226" y="341"/>
                  </a:cubicBezTo>
                  <a:cubicBezTo>
                    <a:pt x="226" y="187"/>
                    <a:pt x="133" y="55"/>
                    <a:pt x="0" y="0"/>
                  </a:cubicBezTo>
                </a:path>
              </a:pathLst>
            </a:custGeom>
            <a:noFill/>
            <a:ln w="25400"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6" name="Freeform 445"/>
            <p:cNvSpPr>
              <a:spLocks/>
            </p:cNvSpPr>
            <p:nvPr/>
          </p:nvSpPr>
          <p:spPr bwMode="auto">
            <a:xfrm>
              <a:off x="6197600" y="1957388"/>
              <a:ext cx="649288" cy="1963737"/>
            </a:xfrm>
            <a:custGeom>
              <a:avLst/>
              <a:gdLst>
                <a:gd name="T0" fmla="*/ 0 w 252"/>
                <a:gd name="T1" fmla="*/ 763 h 763"/>
                <a:gd name="T2" fmla="*/ 252 w 252"/>
                <a:gd name="T3" fmla="*/ 382 h 763"/>
                <a:gd name="T4" fmla="*/ 0 w 252"/>
                <a:gd name="T5" fmla="*/ 0 h 763"/>
              </a:gdLst>
              <a:ahLst/>
              <a:cxnLst>
                <a:cxn ang="0">
                  <a:pos x="T0" y="T1"/>
                </a:cxn>
                <a:cxn ang="0">
                  <a:pos x="T2" y="T3"/>
                </a:cxn>
                <a:cxn ang="0">
                  <a:pos x="T4" y="T5"/>
                </a:cxn>
              </a:cxnLst>
              <a:rect l="0" t="0" r="r" b="b"/>
              <a:pathLst>
                <a:path w="252" h="763">
                  <a:moveTo>
                    <a:pt x="0" y="763"/>
                  </a:moveTo>
                  <a:cubicBezTo>
                    <a:pt x="148" y="702"/>
                    <a:pt x="252" y="554"/>
                    <a:pt x="252" y="382"/>
                  </a:cubicBezTo>
                  <a:cubicBezTo>
                    <a:pt x="252" y="209"/>
                    <a:pt x="148" y="61"/>
                    <a:pt x="0" y="0"/>
                  </a:cubicBezTo>
                </a:path>
              </a:pathLst>
            </a:custGeom>
            <a:noFill/>
            <a:ln w="25400"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 name="Freeform 446"/>
            <p:cNvSpPr>
              <a:spLocks/>
            </p:cNvSpPr>
            <p:nvPr/>
          </p:nvSpPr>
          <p:spPr bwMode="auto">
            <a:xfrm>
              <a:off x="6492875" y="1833563"/>
              <a:ext cx="719138" cy="2170112"/>
            </a:xfrm>
            <a:custGeom>
              <a:avLst/>
              <a:gdLst>
                <a:gd name="T0" fmla="*/ 0 w 279"/>
                <a:gd name="T1" fmla="*/ 843 h 843"/>
                <a:gd name="T2" fmla="*/ 279 w 279"/>
                <a:gd name="T3" fmla="*/ 421 h 843"/>
                <a:gd name="T4" fmla="*/ 0 w 279"/>
                <a:gd name="T5" fmla="*/ 0 h 843"/>
              </a:gdLst>
              <a:ahLst/>
              <a:cxnLst>
                <a:cxn ang="0">
                  <a:pos x="T0" y="T1"/>
                </a:cxn>
                <a:cxn ang="0">
                  <a:pos x="T2" y="T3"/>
                </a:cxn>
                <a:cxn ang="0">
                  <a:pos x="T4" y="T5"/>
                </a:cxn>
              </a:cxnLst>
              <a:rect l="0" t="0" r="r" b="b"/>
              <a:pathLst>
                <a:path w="279" h="843">
                  <a:moveTo>
                    <a:pt x="0" y="843"/>
                  </a:moveTo>
                  <a:cubicBezTo>
                    <a:pt x="163" y="775"/>
                    <a:pt x="279" y="612"/>
                    <a:pt x="279" y="421"/>
                  </a:cubicBezTo>
                  <a:cubicBezTo>
                    <a:pt x="279" y="230"/>
                    <a:pt x="163" y="67"/>
                    <a:pt x="0" y="0"/>
                  </a:cubicBezTo>
                </a:path>
              </a:pathLst>
            </a:custGeom>
            <a:noFill/>
            <a:ln w="28575"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2" name="Freeform 447"/>
            <p:cNvSpPr>
              <a:spLocks/>
            </p:cNvSpPr>
            <p:nvPr/>
          </p:nvSpPr>
          <p:spPr bwMode="auto">
            <a:xfrm>
              <a:off x="6786563" y="1706563"/>
              <a:ext cx="788988" cy="2376487"/>
            </a:xfrm>
            <a:custGeom>
              <a:avLst/>
              <a:gdLst>
                <a:gd name="T0" fmla="*/ 0 w 306"/>
                <a:gd name="T1" fmla="*/ 923 h 923"/>
                <a:gd name="T2" fmla="*/ 306 w 306"/>
                <a:gd name="T3" fmla="*/ 462 h 923"/>
                <a:gd name="T4" fmla="*/ 0 w 306"/>
                <a:gd name="T5" fmla="*/ 0 h 923"/>
              </a:gdLst>
              <a:ahLst/>
              <a:cxnLst>
                <a:cxn ang="0">
                  <a:pos x="T0" y="T1"/>
                </a:cxn>
                <a:cxn ang="0">
                  <a:pos x="T2" y="T3"/>
                </a:cxn>
                <a:cxn ang="0">
                  <a:pos x="T4" y="T5"/>
                </a:cxn>
              </a:cxnLst>
              <a:rect l="0" t="0" r="r" b="b"/>
              <a:pathLst>
                <a:path w="306" h="923">
                  <a:moveTo>
                    <a:pt x="0" y="923"/>
                  </a:moveTo>
                  <a:cubicBezTo>
                    <a:pt x="180" y="849"/>
                    <a:pt x="306" y="671"/>
                    <a:pt x="306" y="462"/>
                  </a:cubicBezTo>
                  <a:cubicBezTo>
                    <a:pt x="306" y="252"/>
                    <a:pt x="180" y="74"/>
                    <a:pt x="0" y="0"/>
                  </a:cubicBezTo>
                </a:path>
              </a:pathLst>
            </a:custGeom>
            <a:noFill/>
            <a:ln w="30163"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3" name="Freeform 448"/>
            <p:cNvSpPr>
              <a:spLocks/>
            </p:cNvSpPr>
            <p:nvPr/>
          </p:nvSpPr>
          <p:spPr bwMode="auto">
            <a:xfrm>
              <a:off x="7083425" y="1581150"/>
              <a:ext cx="854075" cy="2584450"/>
            </a:xfrm>
            <a:custGeom>
              <a:avLst/>
              <a:gdLst>
                <a:gd name="T0" fmla="*/ 0 w 332"/>
                <a:gd name="T1" fmla="*/ 1004 h 1004"/>
                <a:gd name="T2" fmla="*/ 332 w 332"/>
                <a:gd name="T3" fmla="*/ 502 h 1004"/>
                <a:gd name="T4" fmla="*/ 0 w 332"/>
                <a:gd name="T5" fmla="*/ 0 h 1004"/>
              </a:gdLst>
              <a:ahLst/>
              <a:cxnLst>
                <a:cxn ang="0">
                  <a:pos x="T0" y="T1"/>
                </a:cxn>
                <a:cxn ang="0">
                  <a:pos x="T2" y="T3"/>
                </a:cxn>
                <a:cxn ang="0">
                  <a:pos x="T4" y="T5"/>
                </a:cxn>
              </a:cxnLst>
              <a:rect l="0" t="0" r="r" b="b"/>
              <a:pathLst>
                <a:path w="332" h="1004">
                  <a:moveTo>
                    <a:pt x="0" y="1004"/>
                  </a:moveTo>
                  <a:cubicBezTo>
                    <a:pt x="195" y="924"/>
                    <a:pt x="332" y="729"/>
                    <a:pt x="332" y="502"/>
                  </a:cubicBezTo>
                  <a:cubicBezTo>
                    <a:pt x="332" y="275"/>
                    <a:pt x="195" y="80"/>
                    <a:pt x="0" y="0"/>
                  </a:cubicBezTo>
                </a:path>
              </a:pathLst>
            </a:custGeom>
            <a:noFill/>
            <a:ln w="30163"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Freeform 449"/>
            <p:cNvSpPr>
              <a:spLocks/>
            </p:cNvSpPr>
            <p:nvPr/>
          </p:nvSpPr>
          <p:spPr bwMode="auto">
            <a:xfrm>
              <a:off x="7378700" y="1454150"/>
              <a:ext cx="925513" cy="2794000"/>
            </a:xfrm>
            <a:custGeom>
              <a:avLst/>
              <a:gdLst>
                <a:gd name="T0" fmla="*/ 0 w 359"/>
                <a:gd name="T1" fmla="*/ 1085 h 1085"/>
                <a:gd name="T2" fmla="*/ 359 w 359"/>
                <a:gd name="T3" fmla="*/ 543 h 1085"/>
                <a:gd name="T4" fmla="*/ 0 w 359"/>
                <a:gd name="T5" fmla="*/ 0 h 1085"/>
              </a:gdLst>
              <a:ahLst/>
              <a:cxnLst>
                <a:cxn ang="0">
                  <a:pos x="T0" y="T1"/>
                </a:cxn>
                <a:cxn ang="0">
                  <a:pos x="T2" y="T3"/>
                </a:cxn>
                <a:cxn ang="0">
                  <a:pos x="T4" y="T5"/>
                </a:cxn>
              </a:cxnLst>
              <a:rect l="0" t="0" r="r" b="b"/>
              <a:pathLst>
                <a:path w="359" h="1085">
                  <a:moveTo>
                    <a:pt x="0" y="1085"/>
                  </a:moveTo>
                  <a:cubicBezTo>
                    <a:pt x="210" y="998"/>
                    <a:pt x="359" y="788"/>
                    <a:pt x="359" y="543"/>
                  </a:cubicBezTo>
                  <a:cubicBezTo>
                    <a:pt x="359" y="297"/>
                    <a:pt x="210" y="87"/>
                    <a:pt x="0" y="0"/>
                  </a:cubicBezTo>
                </a:path>
              </a:pathLst>
            </a:custGeom>
            <a:noFill/>
            <a:ln w="33338" cap="rnd">
              <a:solidFill>
                <a:srgbClr val="A1ABB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1091" name="Rectangle 418"/>
          <p:cNvSpPr>
            <a:spLocks noChangeArrowheads="1"/>
          </p:cNvSpPr>
          <p:nvPr/>
        </p:nvSpPr>
        <p:spPr bwMode="auto">
          <a:xfrm>
            <a:off x="3862259" y="3965585"/>
            <a:ext cx="905697" cy="215444"/>
          </a:xfrm>
          <a:prstGeom prst="rect">
            <a:avLst/>
          </a:prstGeom>
          <a:solidFill>
            <a:schemeClr val="bg1">
              <a:alpha val="58000"/>
            </a:schemeClr>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Arial" pitchFamily="34" charset="0"/>
                <a:cs typeface="Arial" pitchFamily="34" charset="0"/>
              </a:rPr>
              <a:t>Henry Hub</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66" name="Rectangle 418"/>
          <p:cNvSpPr>
            <a:spLocks noChangeArrowheads="1"/>
          </p:cNvSpPr>
          <p:nvPr/>
        </p:nvSpPr>
        <p:spPr bwMode="auto">
          <a:xfrm>
            <a:off x="6161768" y="3599997"/>
            <a:ext cx="203582" cy="215444"/>
          </a:xfrm>
          <a:prstGeom prst="rect">
            <a:avLst/>
          </a:prstGeom>
          <a:solidFill>
            <a:schemeClr val="bg1">
              <a:alpha val="58000"/>
            </a:schemeClr>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Arial" pitchFamily="34" charset="0"/>
                <a:cs typeface="Arial" pitchFamily="34" charset="0"/>
              </a:rPr>
              <a:t>+4</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67" name="Rectangle 418"/>
          <p:cNvSpPr>
            <a:spLocks noChangeArrowheads="1"/>
          </p:cNvSpPr>
          <p:nvPr/>
        </p:nvSpPr>
        <p:spPr bwMode="auto">
          <a:xfrm>
            <a:off x="4733225" y="5468925"/>
            <a:ext cx="203582" cy="215444"/>
          </a:xfrm>
          <a:prstGeom prst="rect">
            <a:avLst/>
          </a:prstGeom>
          <a:solidFill>
            <a:schemeClr val="bg1">
              <a:alpha val="58000"/>
            </a:schemeClr>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Arial" pitchFamily="34" charset="0"/>
                <a:cs typeface="Arial" pitchFamily="34" charset="0"/>
              </a:rPr>
              <a:t>+4</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138" name="txtboxInfographicCopyright"/>
          <p:cNvSpPr txBox="1"/>
          <p:nvPr/>
        </p:nvSpPr>
        <p:spPr>
          <a:xfrm>
            <a:off x="7312394" y="6177131"/>
            <a:ext cx="1453096" cy="305051"/>
          </a:xfrm>
          <a:prstGeom prst="rect">
            <a:avLst/>
          </a:prstGeom>
          <a:noFill/>
        </p:spPr>
        <p:txBody>
          <a:bodyPr wrap="none" lIns="0" tIns="0" rIns="72000" bIns="72000" rtlCol="0" anchor="b">
            <a:noAutofit/>
          </a:bodyPr>
          <a:lstStyle/>
          <a:p>
            <a:pPr algn="r"/>
            <a:r>
              <a:rPr lang="en-US" sz="800" dirty="0" smtClean="0"/>
              <a:t>© 2016 IHS: 60807-1A</a:t>
            </a:r>
            <a:endParaRPr lang="en-US" sz="800" dirty="0"/>
          </a:p>
        </p:txBody>
      </p:sp>
      <p:sp>
        <p:nvSpPr>
          <p:cNvPr id="1139" name="txtboxInfographicSourceLine"/>
          <p:cNvSpPr txBox="1"/>
          <p:nvPr/>
        </p:nvSpPr>
        <p:spPr>
          <a:xfrm>
            <a:off x="422282" y="5910853"/>
            <a:ext cx="7217570" cy="571329"/>
          </a:xfrm>
          <a:prstGeom prst="rect">
            <a:avLst/>
          </a:prstGeom>
          <a:noFill/>
        </p:spPr>
        <p:txBody>
          <a:bodyPr wrap="square" lIns="72000" tIns="0" rIns="0" bIns="72000" rtlCol="0" anchor="b">
            <a:noAutofit/>
          </a:bodyPr>
          <a:lstStyle/>
          <a:p>
            <a:endParaRPr lang="en-US" sz="800" dirty="0" smtClean="0"/>
          </a:p>
          <a:p>
            <a:r>
              <a:rPr lang="en-US" sz="800" dirty="0" smtClean="0"/>
              <a:t>Source: IHS</a:t>
            </a:r>
          </a:p>
          <a:p>
            <a:r>
              <a:rPr lang="en-US" sz="800" dirty="0"/>
              <a:t>© 2016 IHS. All rights reserved.  Provided “as is”, without any warranty. This map is not to be reproduced or disseminated and is not to be used nor cited as evidence in connection with any territorial claim. IHS is impartial and not an authority on international boundaries which might be subject to unresolved claims by multiple jurisdictions. </a:t>
            </a:r>
          </a:p>
        </p:txBody>
      </p:sp>
      <p:sp>
        <p:nvSpPr>
          <p:cNvPr id="1140" name="txtboxInfographicSourceLine"/>
          <p:cNvSpPr txBox="1"/>
          <p:nvPr/>
        </p:nvSpPr>
        <p:spPr>
          <a:xfrm>
            <a:off x="1058795" y="6429500"/>
            <a:ext cx="7489454" cy="411701"/>
          </a:xfrm>
          <a:prstGeom prst="rect">
            <a:avLst/>
          </a:prstGeom>
          <a:noFill/>
        </p:spPr>
        <p:txBody>
          <a:bodyPr wrap="square" lIns="72000" tIns="0" rIns="0" bIns="72000" rtlCol="0" anchor="b">
            <a:noAutofit/>
          </a:bodyPr>
          <a:lstStyle/>
          <a:p>
            <a:endParaRPr lang="en-US" sz="700" dirty="0"/>
          </a:p>
        </p:txBody>
      </p:sp>
    </p:spTree>
    <p:extLst>
      <p:ext uri="{BB962C8B-B14F-4D97-AF65-F5344CB8AC3E}">
        <p14:creationId xmlns:p14="http://schemas.microsoft.com/office/powerpoint/2010/main" val="19045068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5184775" y="6491288"/>
            <a:ext cx="3959225" cy="366712"/>
          </a:xfrm>
        </p:spPr>
        <p:txBody>
          <a:bodyPr/>
          <a:lstStyle/>
          <a:p>
            <a:fld id="{24C46141-E31C-41A4-BE53-0A6DFD9041A4}" type="slidenum">
              <a:rPr lang="en-US" smtClean="0"/>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HSM Analyst Presentation Template 2017_4x3">
  <a:themeElements>
    <a:clrScheme name="Custom 2">
      <a:dk1>
        <a:srgbClr val="000000"/>
      </a:dk1>
      <a:lt1>
        <a:srgbClr val="FFFFFF"/>
      </a:lt1>
      <a:dk2>
        <a:srgbClr val="4B4B4B"/>
      </a:dk2>
      <a:lt2>
        <a:srgbClr val="999999"/>
      </a:lt2>
      <a:accent1>
        <a:srgbClr val="00AB4E"/>
      </a:accent1>
      <a:accent2>
        <a:srgbClr val="B1B3B6"/>
      </a:accent2>
      <a:accent3>
        <a:srgbClr val="009697"/>
      </a:accent3>
      <a:accent4>
        <a:srgbClr val="8DC63F"/>
      </a:accent4>
      <a:accent5>
        <a:srgbClr val="00B5F1"/>
      </a:accent5>
      <a:accent6>
        <a:srgbClr val="F7941D"/>
      </a:accent6>
      <a:hlink>
        <a:srgbClr val="00AB4E"/>
      </a:hlink>
      <a:folHlink>
        <a:srgbClr val="00969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F8080"/>
        </a:solidFill>
        <a:ln>
          <a:noFill/>
        </a:ln>
      </a:spPr>
      <a:bodyPr rtlCol="0" anchor="ctr"/>
      <a:lstStyle>
        <a:defPPr algn="ctr">
          <a:defRPr sz="1600" b="1" spc="2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7F808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rIns="72000" rtlCol="0">
        <a:spAutoFit/>
      </a:bodyPr>
      <a:lstStyle>
        <a:defPPr>
          <a:defRPr dirty="0" err="1" smtClean="0"/>
        </a:defPPr>
      </a:lstStyle>
    </a:txDef>
  </a:objectDefaults>
  <a:extraClrSchemeLst/>
  <a:custClrLst>
    <a:custClr name="IHSM Green">
      <a:srgbClr val="00AB4E"/>
    </a:custClr>
    <a:custClr name="IHSM Gray Tint">
      <a:srgbClr val="B1B3B6"/>
    </a:custClr>
    <a:custClr name="IHSM Teal">
      <a:srgbClr val="009697"/>
    </a:custClr>
    <a:custClr name="IHSM Bright Green">
      <a:srgbClr val="8DC63F"/>
    </a:custClr>
    <a:custClr name="IHSM Blue">
      <a:srgbClr val="00B5F1"/>
    </a:custClr>
    <a:custClr name="IHSM Orange">
      <a:srgbClr val="F7941D"/>
    </a:custClr>
    <a:custClr name="IHSM Purple">
      <a:srgbClr val="96157C"/>
    </a:custClr>
    <a:custClr name="IHSM Red Tint">
      <a:srgbClr val="FABFB7"/>
    </a:custClr>
    <a:custClr name="IHSM Red">
      <a:srgbClr val="EE2F53"/>
    </a:custClr>
    <a:custClr name="IHSM Blue Tint">
      <a:srgbClr val="B6E4FA"/>
    </a:custClr>
    <a:custClr name="IHSM Mid Blue">
      <a:srgbClr val="0066B3"/>
    </a:custClr>
    <a:custClr name="IHSM Light Yellow">
      <a:srgbClr val="FFD200"/>
    </a:custClr>
    <a:custClr name="IHSM Dark Gray">
      <a:srgbClr val="58595B"/>
    </a:custClr>
    <a:custClr name="IHSM Teal Tint">
      <a:srgbClr val="8DC0C4"/>
    </a:custClr>
    <a:custClr name="IHSM Burnt Orange">
      <a:srgbClr val="C84623"/>
    </a:custClr>
    <a:custClr name="IHSM Bright Green Tint">
      <a:srgbClr val="C4DF9B"/>
    </a:custClr>
    <a:custClr name="IHSM Dark Blue">
      <a:srgbClr val="103C68"/>
    </a:custClr>
    <a:custClr name="IHSM Dark Purple Tint">
      <a:srgbClr val="8F7890"/>
    </a:custClr>
    <a:custClr name="IHSM Yellow Tint">
      <a:srgbClr val="FFE694"/>
    </a:custClr>
    <a:custClr name="IHSM Dark Green">
      <a:srgbClr val="265B3F"/>
    </a:custClr>
    <a:custClr name="IHSM Orange Tint">
      <a:srgbClr val="FBB161"/>
    </a:custClr>
    <a:custClr name="IHSM Dark Purple">
      <a:srgbClr val="4B254C"/>
    </a:custClr>
    <a:custClr name="IHSM Gray">
      <a:srgbClr val="939598"/>
    </a:custClr>
    <a:custClr name="Landfill 1">
      <a:srgbClr val="F2F1EC"/>
    </a:custClr>
    <a:custClr name="Landfill 2">
      <a:srgbClr val="E3E3DF"/>
    </a:custClr>
    <a:custClr name="Landfill 3">
      <a:srgbClr val="D2D2CF"/>
    </a:custClr>
    <a:custClr name="Map Gray 4">
      <a:srgbClr val="B3BABB"/>
    </a:custClr>
    <a:custClr name="Admin borders">
      <a:srgbClr val="9DA5A7"/>
    </a:custClr>
    <a:custClr name="Country borders">
      <a:srgbClr val="797F81"/>
    </a:custClr>
    <a:custClr name="Country names">
      <a:srgbClr val="434A4F"/>
    </a:custClr>
    <a:custClr name="Ocean fills">
      <a:srgbClr val="D1DFE7"/>
    </a:custClr>
    <a:custClr name="Rivers">
      <a:srgbClr val="8EBBD0"/>
    </a:custClr>
    <a:custClr name="Bodies of water text">
      <a:srgbClr val="467082"/>
    </a:custClr>
    <a:custClr name="IHSM Neutral Gray">
      <a:srgbClr val="7F8080"/>
    </a:custClr>
  </a:custClrLst>
</a:theme>
</file>

<file path=ppt/theme/theme2.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IHSM Analyst Presentation Template 2017_4x3</Template>
  <TotalTime>5367</TotalTime>
  <Words>434</Words>
  <Application>Microsoft Office PowerPoint</Application>
  <PresentationFormat>On-screen Show (4:3)</PresentationFormat>
  <Paragraphs>106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IHSM Analyst Presentation Template 2017_4x3</vt:lpstr>
      <vt:lpstr>Global Gas Trends</vt:lpstr>
      <vt:lpstr>Five Key Points</vt:lpstr>
      <vt:lpstr>1. Global gas set to grow strongly but regionally differentiated US and China driving increased gas penetration; Europe unclear  </vt:lpstr>
      <vt:lpstr>2. LNG will meet a large share of gas demand growth in importing countries to 2020</vt:lpstr>
      <vt:lpstr>3. Europe will be the balancing point for global gas supply and demand </vt:lpstr>
      <vt:lpstr>4. Competition between Russian and global LNG set to increase</vt:lpstr>
      <vt:lpstr>5. US LNG setting a new cost benchmark</vt:lpstr>
      <vt:lpstr>PowerPoint Presentation</vt:lpstr>
    </vt:vector>
  </TitlesOfParts>
  <Company>IHS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Farrell, Susan</dc:creator>
  <cp:lastModifiedBy>Stoppard, Michael</cp:lastModifiedBy>
  <cp:revision>67</cp:revision>
  <dcterms:created xsi:type="dcterms:W3CDTF">2017-04-08T21:44:26Z</dcterms:created>
  <dcterms:modified xsi:type="dcterms:W3CDTF">2017-04-18T05:34:22Z</dcterms:modified>
</cp:coreProperties>
</file>