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4" r:id="rId1"/>
    <p:sldMasterId id="2147483675" r:id="rId2"/>
    <p:sldMasterId id="2147483692" r:id="rId3"/>
    <p:sldMasterId id="2147483698" r:id="rId4"/>
    <p:sldMasterId id="2147483704" r:id="rId5"/>
    <p:sldMasterId id="2147483734" r:id="rId6"/>
    <p:sldMasterId id="2147483824" r:id="rId7"/>
    <p:sldMasterId id="2147483908" r:id="rId8"/>
    <p:sldMasterId id="2147483936" r:id="rId9"/>
  </p:sldMasterIdLst>
  <p:notesMasterIdLst>
    <p:notesMasterId r:id="rId30"/>
  </p:notesMasterIdLst>
  <p:handoutMasterIdLst>
    <p:handoutMasterId r:id="rId31"/>
  </p:handoutMasterIdLst>
  <p:sldIdLst>
    <p:sldId id="750" r:id="rId10"/>
    <p:sldId id="821" r:id="rId11"/>
    <p:sldId id="809" r:id="rId12"/>
    <p:sldId id="817" r:id="rId13"/>
    <p:sldId id="819" r:id="rId14"/>
    <p:sldId id="812" r:id="rId15"/>
    <p:sldId id="805" r:id="rId16"/>
    <p:sldId id="820" r:id="rId17"/>
    <p:sldId id="799" r:id="rId18"/>
    <p:sldId id="800" r:id="rId19"/>
    <p:sldId id="813" r:id="rId20"/>
    <p:sldId id="814" r:id="rId21"/>
    <p:sldId id="825" r:id="rId22"/>
    <p:sldId id="826" r:id="rId23"/>
    <p:sldId id="822" r:id="rId24"/>
    <p:sldId id="823" r:id="rId25"/>
    <p:sldId id="827" r:id="rId26"/>
    <p:sldId id="828" r:id="rId27"/>
    <p:sldId id="815" r:id="rId28"/>
    <p:sldId id="816" r:id="rId29"/>
  </p:sldIdLst>
  <p:sldSz cx="10693400" cy="7561263"/>
  <p:notesSz cx="6794500" cy="9906000"/>
  <p:defaultTextStyle>
    <a:defPPr>
      <a:defRPr lang="en-GB"/>
    </a:defPPr>
    <a:lvl1pPr algn="ctr" rtl="0" fontAlgn="base">
      <a:lnSpc>
        <a:spcPts val="1400"/>
      </a:lnSpc>
      <a:spcBef>
        <a:spcPct val="0"/>
      </a:spcBef>
      <a:spcAft>
        <a:spcPct val="0"/>
      </a:spcAft>
      <a:defRPr sz="1100" kern="1200">
        <a:solidFill>
          <a:srgbClr val="010024"/>
        </a:solidFill>
        <a:latin typeface="EYInterstate Regular" pitchFamily="1" charset="0"/>
        <a:ea typeface="+mn-ea"/>
        <a:cs typeface="+mn-cs"/>
      </a:defRPr>
    </a:lvl1pPr>
    <a:lvl2pPr marL="450121" algn="ctr" rtl="0" fontAlgn="base">
      <a:lnSpc>
        <a:spcPts val="1400"/>
      </a:lnSpc>
      <a:spcBef>
        <a:spcPct val="0"/>
      </a:spcBef>
      <a:spcAft>
        <a:spcPct val="0"/>
      </a:spcAft>
      <a:defRPr sz="1100" kern="1200">
        <a:solidFill>
          <a:srgbClr val="010024"/>
        </a:solidFill>
        <a:latin typeface="EYInterstate Regular" pitchFamily="1" charset="0"/>
        <a:ea typeface="+mn-ea"/>
        <a:cs typeface="+mn-cs"/>
      </a:defRPr>
    </a:lvl2pPr>
    <a:lvl3pPr marL="900297" algn="ctr" rtl="0" fontAlgn="base">
      <a:lnSpc>
        <a:spcPts val="1400"/>
      </a:lnSpc>
      <a:spcBef>
        <a:spcPct val="0"/>
      </a:spcBef>
      <a:spcAft>
        <a:spcPct val="0"/>
      </a:spcAft>
      <a:defRPr sz="1100" kern="1200">
        <a:solidFill>
          <a:srgbClr val="010024"/>
        </a:solidFill>
        <a:latin typeface="EYInterstate Regular" pitchFamily="1" charset="0"/>
        <a:ea typeface="+mn-ea"/>
        <a:cs typeface="+mn-cs"/>
      </a:defRPr>
    </a:lvl3pPr>
    <a:lvl4pPr marL="1350463" algn="ctr" rtl="0" fontAlgn="base">
      <a:lnSpc>
        <a:spcPts val="1400"/>
      </a:lnSpc>
      <a:spcBef>
        <a:spcPct val="0"/>
      </a:spcBef>
      <a:spcAft>
        <a:spcPct val="0"/>
      </a:spcAft>
      <a:defRPr sz="1100" kern="1200">
        <a:solidFill>
          <a:srgbClr val="010024"/>
        </a:solidFill>
        <a:latin typeface="EYInterstate Regular" pitchFamily="1" charset="0"/>
        <a:ea typeface="+mn-ea"/>
        <a:cs typeface="+mn-cs"/>
      </a:defRPr>
    </a:lvl4pPr>
    <a:lvl5pPr marL="1800621" algn="ctr" rtl="0" fontAlgn="base">
      <a:lnSpc>
        <a:spcPts val="1400"/>
      </a:lnSpc>
      <a:spcBef>
        <a:spcPct val="0"/>
      </a:spcBef>
      <a:spcAft>
        <a:spcPct val="0"/>
      </a:spcAft>
      <a:defRPr sz="1100" kern="1200">
        <a:solidFill>
          <a:srgbClr val="010024"/>
        </a:solidFill>
        <a:latin typeface="EYInterstate Regular" pitchFamily="1" charset="0"/>
        <a:ea typeface="+mn-ea"/>
        <a:cs typeface="+mn-cs"/>
      </a:defRPr>
    </a:lvl5pPr>
    <a:lvl6pPr marL="2250786" algn="l" defTabSz="900297" rtl="0" eaLnBrk="1" latinLnBrk="0" hangingPunct="1">
      <a:defRPr sz="1100" kern="1200">
        <a:solidFill>
          <a:srgbClr val="010024"/>
        </a:solidFill>
        <a:latin typeface="EYInterstate Regular" pitchFamily="1" charset="0"/>
        <a:ea typeface="+mn-ea"/>
        <a:cs typeface="+mn-cs"/>
      </a:defRPr>
    </a:lvl6pPr>
    <a:lvl7pPr marL="2700935" algn="l" defTabSz="900297" rtl="0" eaLnBrk="1" latinLnBrk="0" hangingPunct="1">
      <a:defRPr sz="1100" kern="1200">
        <a:solidFill>
          <a:srgbClr val="010024"/>
        </a:solidFill>
        <a:latin typeface="EYInterstate Regular" pitchFamily="1" charset="0"/>
        <a:ea typeface="+mn-ea"/>
        <a:cs typeface="+mn-cs"/>
      </a:defRPr>
    </a:lvl7pPr>
    <a:lvl8pPr marL="3151087" algn="l" defTabSz="900297" rtl="0" eaLnBrk="1" latinLnBrk="0" hangingPunct="1">
      <a:defRPr sz="1100" kern="1200">
        <a:solidFill>
          <a:srgbClr val="010024"/>
        </a:solidFill>
        <a:latin typeface="EYInterstate Regular" pitchFamily="1" charset="0"/>
        <a:ea typeface="+mn-ea"/>
        <a:cs typeface="+mn-cs"/>
      </a:defRPr>
    </a:lvl8pPr>
    <a:lvl9pPr marL="3601244" algn="l" defTabSz="900297" rtl="0" eaLnBrk="1" latinLnBrk="0" hangingPunct="1">
      <a:defRPr sz="1100" kern="1200">
        <a:solidFill>
          <a:srgbClr val="010024"/>
        </a:solidFill>
        <a:latin typeface="EYInterstate Regular" pitchFamily="1" charset="0"/>
        <a:ea typeface="+mn-ea"/>
        <a:cs typeface="+mn-cs"/>
      </a:defRPr>
    </a:lvl9pPr>
  </p:defaultTextStyle>
  <p:extLst>
    <p:ext uri="{EFAFB233-063F-42B5-8137-9DF3F51BA10A}">
      <p15:sldGuideLst xmlns:p15="http://schemas.microsoft.com/office/powerpoint/2012/main" xmlns="">
        <p15:guide id="1" orient="horz" pos="1194">
          <p15:clr>
            <a:srgbClr val="A4A3A4"/>
          </p15:clr>
        </p15:guide>
        <p15:guide id="2" orient="horz" pos="1245">
          <p15:clr>
            <a:srgbClr val="A4A3A4"/>
          </p15:clr>
        </p15:guide>
        <p15:guide id="3" orient="horz" pos="235">
          <p15:clr>
            <a:srgbClr val="A4A3A4"/>
          </p15:clr>
        </p15:guide>
        <p15:guide id="4" orient="horz" pos="972">
          <p15:clr>
            <a:srgbClr val="A4A3A4"/>
          </p15:clr>
        </p15:guide>
        <p15:guide id="5" orient="horz" pos="773">
          <p15:clr>
            <a:srgbClr val="A4A3A4"/>
          </p15:clr>
        </p15:guide>
        <p15:guide id="6" pos="6368">
          <p15:clr>
            <a:srgbClr val="A4A3A4"/>
          </p15:clr>
        </p15:guide>
        <p15:guide id="7" pos="665">
          <p15:clr>
            <a:srgbClr val="A4A3A4"/>
          </p15:clr>
        </p15:guide>
        <p15:guide id="8" pos="379">
          <p15:clr>
            <a:srgbClr val="A4A3A4"/>
          </p15:clr>
        </p15:guide>
        <p15:guide id="9" pos="3351">
          <p15:clr>
            <a:srgbClr val="A4A3A4"/>
          </p15:clr>
        </p15:guide>
        <p15:guide id="10" pos="2214">
          <p15:clr>
            <a:srgbClr val="A4A3A4"/>
          </p15:clr>
        </p15:guide>
        <p15:guide id="11" pos="2094">
          <p15:clr>
            <a:srgbClr val="A4A3A4"/>
          </p15:clr>
        </p15:guide>
        <p15:guide id="12" pos="4024">
          <p15:clr>
            <a:srgbClr val="A4A3A4"/>
          </p15:clr>
        </p15:guide>
        <p15:guide id="13" pos="6227">
          <p15:clr>
            <a:srgbClr val="A4A3A4"/>
          </p15:clr>
        </p15:guide>
      </p15:sldGuideLst>
    </p:ext>
    <p:ext uri="{2D200454-40CA-4A62-9FC3-DE9A4176ACB9}">
      <p15:notesGuideLst xmlns:p15="http://schemas.microsoft.com/office/powerpoint/2012/main" xmlns="">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01"/>
    <a:srgbClr val="FFD200"/>
    <a:srgbClr val="404040"/>
    <a:srgbClr val="FAE600"/>
    <a:srgbClr val="1237D4"/>
    <a:srgbClr val="FFF599"/>
    <a:srgbClr val="FFE600"/>
    <a:srgbClr val="7F7F7F"/>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0" autoAdjust="0"/>
    <p:restoredTop sz="90054" autoAdjust="0"/>
  </p:normalViewPr>
  <p:slideViewPr>
    <p:cSldViewPr snapToGrid="0" showGuides="1">
      <p:cViewPr>
        <p:scale>
          <a:sx n="75" d="100"/>
          <a:sy n="75" d="100"/>
        </p:scale>
        <p:origin x="-834" y="-312"/>
      </p:cViewPr>
      <p:guideLst>
        <p:guide orient="horz" pos="1194"/>
        <p:guide orient="horz" pos="1245"/>
        <p:guide orient="horz" pos="235"/>
        <p:guide orient="horz" pos="972"/>
        <p:guide orient="horz" pos="773"/>
        <p:guide pos="6368"/>
        <p:guide pos="665"/>
        <p:guide pos="379"/>
        <p:guide pos="3351"/>
        <p:guide pos="2214"/>
        <p:guide pos="2094"/>
        <p:guide pos="4024"/>
        <p:guide pos="622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50"/>
    </p:cViewPr>
  </p:sorterViewPr>
  <p:notesViewPr>
    <p:cSldViewPr snapToGrid="0" showGuides="1">
      <p:cViewPr varScale="1">
        <p:scale>
          <a:sx n="79" d="100"/>
          <a:sy n="79" d="100"/>
        </p:scale>
        <p:origin x="3960" y="10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D6629-E021-409D-9DCE-3C05D6AE1110}" type="doc">
      <dgm:prSet loTypeId="urn:microsoft.com/office/officeart/2005/8/layout/cycle8" loCatId="cycle" qsTypeId="urn:microsoft.com/office/officeart/2005/8/quickstyle/simple1" qsCatId="simple" csTypeId="urn:microsoft.com/office/officeart/2005/8/colors/accent1_2" csCatId="accent1" phldr="1"/>
      <dgm:spPr/>
    </dgm:pt>
    <dgm:pt modelId="{47474EFC-AAEF-432A-8A7C-FC0CEBAB9947}">
      <dgm:prSet phldrT="[Text]"/>
      <dgm:spPr/>
      <dgm:t>
        <a:bodyPr/>
        <a:lstStyle/>
        <a:p>
          <a:r>
            <a:rPr lang="zh-CN" altLang="en-US" dirty="0" smtClean="0">
              <a:latin typeface="黑体" panose="02010609060101010101" pitchFamily="49" charset="-122"/>
              <a:ea typeface="黑体" panose="02010609060101010101" pitchFamily="49" charset="-122"/>
            </a:rPr>
            <a:t>计划</a:t>
          </a:r>
          <a:endParaRPr lang="en-US" dirty="0">
            <a:latin typeface="黑体" panose="02010609060101010101" pitchFamily="49" charset="-122"/>
            <a:ea typeface="黑体" panose="02010609060101010101" pitchFamily="49" charset="-122"/>
          </a:endParaRPr>
        </a:p>
      </dgm:t>
    </dgm:pt>
    <dgm:pt modelId="{C2DD7A0B-67E0-4BC2-AA33-F8F4D2EF08CA}" type="parTrans" cxnId="{EA7C6E2F-7998-4327-87B4-2824923E02A3}">
      <dgm:prSet/>
      <dgm:spPr/>
      <dgm:t>
        <a:bodyPr/>
        <a:lstStyle/>
        <a:p>
          <a:endParaRPr lang="en-US"/>
        </a:p>
      </dgm:t>
    </dgm:pt>
    <dgm:pt modelId="{8EC71655-D15D-4C03-A592-8B93BE7F13CA}" type="sibTrans" cxnId="{EA7C6E2F-7998-4327-87B4-2824923E02A3}">
      <dgm:prSet/>
      <dgm:spPr/>
      <dgm:t>
        <a:bodyPr/>
        <a:lstStyle/>
        <a:p>
          <a:endParaRPr lang="en-US"/>
        </a:p>
      </dgm:t>
    </dgm:pt>
    <dgm:pt modelId="{214E6A0F-673E-414E-9406-A2FF0042FBB5}">
      <dgm:prSet phldrT="[Text]"/>
      <dgm:spPr/>
      <dgm:t>
        <a:bodyPr/>
        <a:lstStyle/>
        <a:p>
          <a:r>
            <a:rPr lang="zh-CN" altLang="en-US" dirty="0" smtClean="0">
              <a:latin typeface="黑体" panose="02010609060101010101" pitchFamily="49" charset="-122"/>
              <a:ea typeface="黑体" panose="02010609060101010101" pitchFamily="49" charset="-122"/>
            </a:rPr>
            <a:t>执行</a:t>
          </a:r>
          <a:endParaRPr lang="en-US" dirty="0">
            <a:latin typeface="黑体" panose="02010609060101010101" pitchFamily="49" charset="-122"/>
            <a:ea typeface="黑体" panose="02010609060101010101" pitchFamily="49" charset="-122"/>
          </a:endParaRPr>
        </a:p>
      </dgm:t>
    </dgm:pt>
    <dgm:pt modelId="{6A39BAB9-AC62-4E19-8561-782D10163AA6}" type="parTrans" cxnId="{829BB398-39EE-4850-9D41-14607567FFFB}">
      <dgm:prSet/>
      <dgm:spPr/>
      <dgm:t>
        <a:bodyPr/>
        <a:lstStyle/>
        <a:p>
          <a:endParaRPr lang="en-US"/>
        </a:p>
      </dgm:t>
    </dgm:pt>
    <dgm:pt modelId="{90FE2781-5BEB-4F8E-93ED-810827160332}" type="sibTrans" cxnId="{829BB398-39EE-4850-9D41-14607567FFFB}">
      <dgm:prSet/>
      <dgm:spPr/>
      <dgm:t>
        <a:bodyPr/>
        <a:lstStyle/>
        <a:p>
          <a:endParaRPr lang="en-US"/>
        </a:p>
      </dgm:t>
    </dgm:pt>
    <dgm:pt modelId="{1804A630-D60D-48E6-A44D-7B9A3F36B087}">
      <dgm:prSet phldrT="[Text]"/>
      <dgm:spPr/>
      <dgm:t>
        <a:bodyPr/>
        <a:lstStyle/>
        <a:p>
          <a:r>
            <a:rPr lang="zh-CN" altLang="en-US" dirty="0" smtClean="0">
              <a:latin typeface="黑体" panose="02010609060101010101" pitchFamily="49" charset="-122"/>
              <a:ea typeface="黑体" panose="02010609060101010101" pitchFamily="49" charset="-122"/>
            </a:rPr>
            <a:t>资讯</a:t>
          </a:r>
          <a:endParaRPr lang="en-US" dirty="0">
            <a:latin typeface="黑体" panose="02010609060101010101" pitchFamily="49" charset="-122"/>
            <a:ea typeface="黑体" panose="02010609060101010101" pitchFamily="49" charset="-122"/>
          </a:endParaRPr>
        </a:p>
      </dgm:t>
    </dgm:pt>
    <dgm:pt modelId="{002D4AF3-B15E-479B-8591-476D9619A58E}" type="parTrans" cxnId="{B1702728-4935-45BC-B19A-959883C4BA40}">
      <dgm:prSet/>
      <dgm:spPr/>
      <dgm:t>
        <a:bodyPr/>
        <a:lstStyle/>
        <a:p>
          <a:endParaRPr lang="en-US"/>
        </a:p>
      </dgm:t>
    </dgm:pt>
    <dgm:pt modelId="{8823CD1A-7AFE-4848-85ED-5B68AAAB2D26}" type="sibTrans" cxnId="{B1702728-4935-45BC-B19A-959883C4BA40}">
      <dgm:prSet/>
      <dgm:spPr/>
      <dgm:t>
        <a:bodyPr/>
        <a:lstStyle/>
        <a:p>
          <a:endParaRPr lang="en-US"/>
        </a:p>
      </dgm:t>
    </dgm:pt>
    <dgm:pt modelId="{3D6026AB-904D-46A0-83C7-4E42C06C8123}" type="pres">
      <dgm:prSet presAssocID="{BB1D6629-E021-409D-9DCE-3C05D6AE1110}" presName="compositeShape" presStyleCnt="0">
        <dgm:presLayoutVars>
          <dgm:chMax val="7"/>
          <dgm:dir/>
          <dgm:resizeHandles val="exact"/>
        </dgm:presLayoutVars>
      </dgm:prSet>
      <dgm:spPr/>
    </dgm:pt>
    <dgm:pt modelId="{B72D11AA-7493-4AF0-9949-DA09292941C6}" type="pres">
      <dgm:prSet presAssocID="{BB1D6629-E021-409D-9DCE-3C05D6AE1110}" presName="wedge1" presStyleLbl="node1" presStyleIdx="0" presStyleCnt="3"/>
      <dgm:spPr/>
      <dgm:t>
        <a:bodyPr/>
        <a:lstStyle/>
        <a:p>
          <a:endParaRPr lang="en-US"/>
        </a:p>
      </dgm:t>
    </dgm:pt>
    <dgm:pt modelId="{1A63F3B8-A884-4272-90F9-CFBEBA2807BF}" type="pres">
      <dgm:prSet presAssocID="{BB1D6629-E021-409D-9DCE-3C05D6AE1110}" presName="dummy1a" presStyleCnt="0"/>
      <dgm:spPr/>
    </dgm:pt>
    <dgm:pt modelId="{A3B7FDB6-D8F3-476A-8FCD-7254931B212B}" type="pres">
      <dgm:prSet presAssocID="{BB1D6629-E021-409D-9DCE-3C05D6AE1110}" presName="dummy1b" presStyleCnt="0"/>
      <dgm:spPr/>
    </dgm:pt>
    <dgm:pt modelId="{C2FD8405-D22E-46A8-B2E0-516139F7FFD7}" type="pres">
      <dgm:prSet presAssocID="{BB1D6629-E021-409D-9DCE-3C05D6AE1110}" presName="wedge1Tx" presStyleLbl="node1" presStyleIdx="0" presStyleCnt="3">
        <dgm:presLayoutVars>
          <dgm:chMax val="0"/>
          <dgm:chPref val="0"/>
          <dgm:bulletEnabled val="1"/>
        </dgm:presLayoutVars>
      </dgm:prSet>
      <dgm:spPr/>
      <dgm:t>
        <a:bodyPr/>
        <a:lstStyle/>
        <a:p>
          <a:endParaRPr lang="en-US"/>
        </a:p>
      </dgm:t>
    </dgm:pt>
    <dgm:pt modelId="{0269A270-8E92-40CC-A591-75A7CCAAFA43}" type="pres">
      <dgm:prSet presAssocID="{BB1D6629-E021-409D-9DCE-3C05D6AE1110}" presName="wedge2" presStyleLbl="node1" presStyleIdx="1" presStyleCnt="3"/>
      <dgm:spPr/>
      <dgm:t>
        <a:bodyPr/>
        <a:lstStyle/>
        <a:p>
          <a:endParaRPr lang="en-US"/>
        </a:p>
      </dgm:t>
    </dgm:pt>
    <dgm:pt modelId="{F115D578-7F85-410F-AA42-2D529C98E74C}" type="pres">
      <dgm:prSet presAssocID="{BB1D6629-E021-409D-9DCE-3C05D6AE1110}" presName="dummy2a" presStyleCnt="0"/>
      <dgm:spPr/>
    </dgm:pt>
    <dgm:pt modelId="{A5B88B5E-0C3E-4930-A917-798E18417072}" type="pres">
      <dgm:prSet presAssocID="{BB1D6629-E021-409D-9DCE-3C05D6AE1110}" presName="dummy2b" presStyleCnt="0"/>
      <dgm:spPr/>
    </dgm:pt>
    <dgm:pt modelId="{F2AA21D2-1D00-4E48-9AF0-B776AD55D5B5}" type="pres">
      <dgm:prSet presAssocID="{BB1D6629-E021-409D-9DCE-3C05D6AE1110}" presName="wedge2Tx" presStyleLbl="node1" presStyleIdx="1" presStyleCnt="3">
        <dgm:presLayoutVars>
          <dgm:chMax val="0"/>
          <dgm:chPref val="0"/>
          <dgm:bulletEnabled val="1"/>
        </dgm:presLayoutVars>
      </dgm:prSet>
      <dgm:spPr/>
      <dgm:t>
        <a:bodyPr/>
        <a:lstStyle/>
        <a:p>
          <a:endParaRPr lang="en-US"/>
        </a:p>
      </dgm:t>
    </dgm:pt>
    <dgm:pt modelId="{517F4496-03C1-4F42-AFD7-C133786093C3}" type="pres">
      <dgm:prSet presAssocID="{BB1D6629-E021-409D-9DCE-3C05D6AE1110}" presName="wedge3" presStyleLbl="node1" presStyleIdx="2" presStyleCnt="3"/>
      <dgm:spPr/>
      <dgm:t>
        <a:bodyPr/>
        <a:lstStyle/>
        <a:p>
          <a:endParaRPr lang="en-US"/>
        </a:p>
      </dgm:t>
    </dgm:pt>
    <dgm:pt modelId="{0684E3DA-F6C5-4F6C-B672-672F57967E95}" type="pres">
      <dgm:prSet presAssocID="{BB1D6629-E021-409D-9DCE-3C05D6AE1110}" presName="dummy3a" presStyleCnt="0"/>
      <dgm:spPr/>
    </dgm:pt>
    <dgm:pt modelId="{8888D563-033C-4806-BC3D-1638B249D9B1}" type="pres">
      <dgm:prSet presAssocID="{BB1D6629-E021-409D-9DCE-3C05D6AE1110}" presName="dummy3b" presStyleCnt="0"/>
      <dgm:spPr/>
    </dgm:pt>
    <dgm:pt modelId="{3A86F8C9-8F1B-45BE-B744-29155D2C8305}" type="pres">
      <dgm:prSet presAssocID="{BB1D6629-E021-409D-9DCE-3C05D6AE1110}" presName="wedge3Tx" presStyleLbl="node1" presStyleIdx="2" presStyleCnt="3">
        <dgm:presLayoutVars>
          <dgm:chMax val="0"/>
          <dgm:chPref val="0"/>
          <dgm:bulletEnabled val="1"/>
        </dgm:presLayoutVars>
      </dgm:prSet>
      <dgm:spPr/>
      <dgm:t>
        <a:bodyPr/>
        <a:lstStyle/>
        <a:p>
          <a:endParaRPr lang="en-US"/>
        </a:p>
      </dgm:t>
    </dgm:pt>
    <dgm:pt modelId="{1EC04EF5-2336-417B-9AA0-1F883AC00919}" type="pres">
      <dgm:prSet presAssocID="{8EC71655-D15D-4C03-A592-8B93BE7F13CA}" presName="arrowWedge1" presStyleLbl="fgSibTrans2D1" presStyleIdx="0" presStyleCnt="3"/>
      <dgm:spPr/>
    </dgm:pt>
    <dgm:pt modelId="{689EA768-D246-4701-B479-54A50A94388B}" type="pres">
      <dgm:prSet presAssocID="{90FE2781-5BEB-4F8E-93ED-810827160332}" presName="arrowWedge2" presStyleLbl="fgSibTrans2D1" presStyleIdx="1" presStyleCnt="3"/>
      <dgm:spPr/>
    </dgm:pt>
    <dgm:pt modelId="{C7CA948F-DF94-4799-86E5-ECA488CAC3A5}" type="pres">
      <dgm:prSet presAssocID="{8823CD1A-7AFE-4848-85ED-5B68AAAB2D26}" presName="arrowWedge3" presStyleLbl="fgSibTrans2D1" presStyleIdx="2" presStyleCnt="3"/>
      <dgm:spPr/>
    </dgm:pt>
  </dgm:ptLst>
  <dgm:cxnLst>
    <dgm:cxn modelId="{EA7C6E2F-7998-4327-87B4-2824923E02A3}" srcId="{BB1D6629-E021-409D-9DCE-3C05D6AE1110}" destId="{47474EFC-AAEF-432A-8A7C-FC0CEBAB9947}" srcOrd="0" destOrd="0" parTransId="{C2DD7A0B-67E0-4BC2-AA33-F8F4D2EF08CA}" sibTransId="{8EC71655-D15D-4C03-A592-8B93BE7F13CA}"/>
    <dgm:cxn modelId="{06732EC8-25E0-48B2-8AB7-942DFE6A2075}" type="presOf" srcId="{BB1D6629-E021-409D-9DCE-3C05D6AE1110}" destId="{3D6026AB-904D-46A0-83C7-4E42C06C8123}" srcOrd="0" destOrd="0" presId="urn:microsoft.com/office/officeart/2005/8/layout/cycle8"/>
    <dgm:cxn modelId="{829BB398-39EE-4850-9D41-14607567FFFB}" srcId="{BB1D6629-E021-409D-9DCE-3C05D6AE1110}" destId="{214E6A0F-673E-414E-9406-A2FF0042FBB5}" srcOrd="1" destOrd="0" parTransId="{6A39BAB9-AC62-4E19-8561-782D10163AA6}" sibTransId="{90FE2781-5BEB-4F8E-93ED-810827160332}"/>
    <dgm:cxn modelId="{28D742A4-ED49-4E35-AFCC-0EF99C5EB71D}" type="presOf" srcId="{47474EFC-AAEF-432A-8A7C-FC0CEBAB9947}" destId="{B72D11AA-7493-4AF0-9949-DA09292941C6}" srcOrd="0" destOrd="0" presId="urn:microsoft.com/office/officeart/2005/8/layout/cycle8"/>
    <dgm:cxn modelId="{E5BE9DB6-684A-47C0-A6BA-BF1C4EC662A5}" type="presOf" srcId="{1804A630-D60D-48E6-A44D-7B9A3F36B087}" destId="{3A86F8C9-8F1B-45BE-B744-29155D2C8305}" srcOrd="1" destOrd="0" presId="urn:microsoft.com/office/officeart/2005/8/layout/cycle8"/>
    <dgm:cxn modelId="{72C89996-D941-41EA-BB5C-7F6BAA603152}" type="presOf" srcId="{1804A630-D60D-48E6-A44D-7B9A3F36B087}" destId="{517F4496-03C1-4F42-AFD7-C133786093C3}" srcOrd="0" destOrd="0" presId="urn:microsoft.com/office/officeart/2005/8/layout/cycle8"/>
    <dgm:cxn modelId="{B1702728-4935-45BC-B19A-959883C4BA40}" srcId="{BB1D6629-E021-409D-9DCE-3C05D6AE1110}" destId="{1804A630-D60D-48E6-A44D-7B9A3F36B087}" srcOrd="2" destOrd="0" parTransId="{002D4AF3-B15E-479B-8591-476D9619A58E}" sibTransId="{8823CD1A-7AFE-4848-85ED-5B68AAAB2D26}"/>
    <dgm:cxn modelId="{4BB18CBF-A2AA-479F-A0C7-737DCB45CFB9}" type="presOf" srcId="{47474EFC-AAEF-432A-8A7C-FC0CEBAB9947}" destId="{C2FD8405-D22E-46A8-B2E0-516139F7FFD7}" srcOrd="1" destOrd="0" presId="urn:microsoft.com/office/officeart/2005/8/layout/cycle8"/>
    <dgm:cxn modelId="{9193EC5B-4AC3-448D-B5F4-36E6B3215EE7}" type="presOf" srcId="{214E6A0F-673E-414E-9406-A2FF0042FBB5}" destId="{F2AA21D2-1D00-4E48-9AF0-B776AD55D5B5}" srcOrd="1" destOrd="0" presId="urn:microsoft.com/office/officeart/2005/8/layout/cycle8"/>
    <dgm:cxn modelId="{4E31D6AF-124E-4C6E-BC1B-F9AB64151B62}" type="presOf" srcId="{214E6A0F-673E-414E-9406-A2FF0042FBB5}" destId="{0269A270-8E92-40CC-A591-75A7CCAAFA43}" srcOrd="0" destOrd="0" presId="urn:microsoft.com/office/officeart/2005/8/layout/cycle8"/>
    <dgm:cxn modelId="{A800D53B-6F18-4FD5-B9A8-6C5AFE02A4CB}" type="presParOf" srcId="{3D6026AB-904D-46A0-83C7-4E42C06C8123}" destId="{B72D11AA-7493-4AF0-9949-DA09292941C6}" srcOrd="0" destOrd="0" presId="urn:microsoft.com/office/officeart/2005/8/layout/cycle8"/>
    <dgm:cxn modelId="{B935A3F6-A3C8-4608-9BF8-A09D9C8E8D89}" type="presParOf" srcId="{3D6026AB-904D-46A0-83C7-4E42C06C8123}" destId="{1A63F3B8-A884-4272-90F9-CFBEBA2807BF}" srcOrd="1" destOrd="0" presId="urn:microsoft.com/office/officeart/2005/8/layout/cycle8"/>
    <dgm:cxn modelId="{52A0B161-0D19-423E-A696-5481E5CFC8B0}" type="presParOf" srcId="{3D6026AB-904D-46A0-83C7-4E42C06C8123}" destId="{A3B7FDB6-D8F3-476A-8FCD-7254931B212B}" srcOrd="2" destOrd="0" presId="urn:microsoft.com/office/officeart/2005/8/layout/cycle8"/>
    <dgm:cxn modelId="{4F9AD703-F715-4059-A2C4-D78F237F14AA}" type="presParOf" srcId="{3D6026AB-904D-46A0-83C7-4E42C06C8123}" destId="{C2FD8405-D22E-46A8-B2E0-516139F7FFD7}" srcOrd="3" destOrd="0" presId="urn:microsoft.com/office/officeart/2005/8/layout/cycle8"/>
    <dgm:cxn modelId="{B7C84A0A-32E9-4C1C-96D6-54BC512BB934}" type="presParOf" srcId="{3D6026AB-904D-46A0-83C7-4E42C06C8123}" destId="{0269A270-8E92-40CC-A591-75A7CCAAFA43}" srcOrd="4" destOrd="0" presId="urn:microsoft.com/office/officeart/2005/8/layout/cycle8"/>
    <dgm:cxn modelId="{081B7DE7-65C6-4494-9CDA-FE042C1A4543}" type="presParOf" srcId="{3D6026AB-904D-46A0-83C7-4E42C06C8123}" destId="{F115D578-7F85-410F-AA42-2D529C98E74C}" srcOrd="5" destOrd="0" presId="urn:microsoft.com/office/officeart/2005/8/layout/cycle8"/>
    <dgm:cxn modelId="{319DE52B-B06C-4442-9F65-81D0FC62F5F4}" type="presParOf" srcId="{3D6026AB-904D-46A0-83C7-4E42C06C8123}" destId="{A5B88B5E-0C3E-4930-A917-798E18417072}" srcOrd="6" destOrd="0" presId="urn:microsoft.com/office/officeart/2005/8/layout/cycle8"/>
    <dgm:cxn modelId="{CF9700A3-76EE-46A5-B141-B2BE8C4338F4}" type="presParOf" srcId="{3D6026AB-904D-46A0-83C7-4E42C06C8123}" destId="{F2AA21D2-1D00-4E48-9AF0-B776AD55D5B5}" srcOrd="7" destOrd="0" presId="urn:microsoft.com/office/officeart/2005/8/layout/cycle8"/>
    <dgm:cxn modelId="{BF6AAED7-E07C-452A-90A4-29066EBF6FEB}" type="presParOf" srcId="{3D6026AB-904D-46A0-83C7-4E42C06C8123}" destId="{517F4496-03C1-4F42-AFD7-C133786093C3}" srcOrd="8" destOrd="0" presId="urn:microsoft.com/office/officeart/2005/8/layout/cycle8"/>
    <dgm:cxn modelId="{9E2A72E6-B525-4F92-B8E7-827865B0122B}" type="presParOf" srcId="{3D6026AB-904D-46A0-83C7-4E42C06C8123}" destId="{0684E3DA-F6C5-4F6C-B672-672F57967E95}" srcOrd="9" destOrd="0" presId="urn:microsoft.com/office/officeart/2005/8/layout/cycle8"/>
    <dgm:cxn modelId="{5E08651C-543A-41C6-A3A8-504805F9BB37}" type="presParOf" srcId="{3D6026AB-904D-46A0-83C7-4E42C06C8123}" destId="{8888D563-033C-4806-BC3D-1638B249D9B1}" srcOrd="10" destOrd="0" presId="urn:microsoft.com/office/officeart/2005/8/layout/cycle8"/>
    <dgm:cxn modelId="{2DDFAFAF-A71C-4255-8C41-9953157BD603}" type="presParOf" srcId="{3D6026AB-904D-46A0-83C7-4E42C06C8123}" destId="{3A86F8C9-8F1B-45BE-B744-29155D2C8305}" srcOrd="11" destOrd="0" presId="urn:microsoft.com/office/officeart/2005/8/layout/cycle8"/>
    <dgm:cxn modelId="{2C43D9D5-45C2-4CB2-A554-66F8E281A2F2}" type="presParOf" srcId="{3D6026AB-904D-46A0-83C7-4E42C06C8123}" destId="{1EC04EF5-2336-417B-9AA0-1F883AC00919}" srcOrd="12" destOrd="0" presId="urn:microsoft.com/office/officeart/2005/8/layout/cycle8"/>
    <dgm:cxn modelId="{9C4706FF-5819-4CCA-83FD-D4A9ED69D1E1}" type="presParOf" srcId="{3D6026AB-904D-46A0-83C7-4E42C06C8123}" destId="{689EA768-D246-4701-B479-54A50A94388B}" srcOrd="13" destOrd="0" presId="urn:microsoft.com/office/officeart/2005/8/layout/cycle8"/>
    <dgm:cxn modelId="{19D666C1-B371-4F0B-98F5-820E6A1FEE60}" type="presParOf" srcId="{3D6026AB-904D-46A0-83C7-4E42C06C8123}" destId="{C7CA948F-DF94-4799-86E5-ECA488CAC3A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D11AA-7493-4AF0-9949-DA09292941C6}">
      <dsp:nvSpPr>
        <dsp:cNvPr id="0" name=""/>
        <dsp:cNvSpPr/>
      </dsp:nvSpPr>
      <dsp:spPr>
        <a:xfrm>
          <a:off x="1650585" y="308920"/>
          <a:ext cx="3992202" cy="399220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zh-CN" altLang="en-US" sz="5100" kern="1200" dirty="0" smtClean="0">
              <a:latin typeface="黑体" panose="02010609060101010101" pitchFamily="49" charset="-122"/>
              <a:ea typeface="黑体" panose="02010609060101010101" pitchFamily="49" charset="-122"/>
            </a:rPr>
            <a:t>计划</a:t>
          </a:r>
          <a:endParaRPr lang="en-US" sz="5100" kern="1200" dirty="0">
            <a:latin typeface="黑体" panose="02010609060101010101" pitchFamily="49" charset="-122"/>
            <a:ea typeface="黑体" panose="02010609060101010101" pitchFamily="49" charset="-122"/>
          </a:endParaRPr>
        </a:p>
      </dsp:txBody>
      <dsp:txXfrm>
        <a:off x="3754571" y="1154887"/>
        <a:ext cx="1425786" cy="1188155"/>
      </dsp:txXfrm>
    </dsp:sp>
    <dsp:sp modelId="{0269A270-8E92-40CC-A591-75A7CCAAFA43}">
      <dsp:nvSpPr>
        <dsp:cNvPr id="0" name=""/>
        <dsp:cNvSpPr/>
      </dsp:nvSpPr>
      <dsp:spPr>
        <a:xfrm>
          <a:off x="1568365" y="451499"/>
          <a:ext cx="3992202" cy="399220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zh-CN" altLang="en-US" sz="5100" kern="1200" dirty="0" smtClean="0">
              <a:latin typeface="黑体" panose="02010609060101010101" pitchFamily="49" charset="-122"/>
              <a:ea typeface="黑体" panose="02010609060101010101" pitchFamily="49" charset="-122"/>
            </a:rPr>
            <a:t>执行</a:t>
          </a:r>
          <a:endParaRPr lang="en-US" sz="5100" kern="1200" dirty="0">
            <a:latin typeface="黑体" panose="02010609060101010101" pitchFamily="49" charset="-122"/>
            <a:ea typeface="黑体" panose="02010609060101010101" pitchFamily="49" charset="-122"/>
          </a:endParaRPr>
        </a:p>
      </dsp:txBody>
      <dsp:txXfrm>
        <a:off x="2518889" y="3041678"/>
        <a:ext cx="2138679" cy="1045576"/>
      </dsp:txXfrm>
    </dsp:sp>
    <dsp:sp modelId="{517F4496-03C1-4F42-AFD7-C133786093C3}">
      <dsp:nvSpPr>
        <dsp:cNvPr id="0" name=""/>
        <dsp:cNvSpPr/>
      </dsp:nvSpPr>
      <dsp:spPr>
        <a:xfrm>
          <a:off x="1486144" y="308920"/>
          <a:ext cx="3992202" cy="399220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zh-CN" altLang="en-US" sz="5100" kern="1200" dirty="0" smtClean="0">
              <a:latin typeface="黑体" panose="02010609060101010101" pitchFamily="49" charset="-122"/>
              <a:ea typeface="黑体" panose="02010609060101010101" pitchFamily="49" charset="-122"/>
            </a:rPr>
            <a:t>资讯</a:t>
          </a:r>
          <a:endParaRPr lang="en-US" sz="5100" kern="1200" dirty="0">
            <a:latin typeface="黑体" panose="02010609060101010101" pitchFamily="49" charset="-122"/>
            <a:ea typeface="黑体" panose="02010609060101010101" pitchFamily="49" charset="-122"/>
          </a:endParaRPr>
        </a:p>
      </dsp:txBody>
      <dsp:txXfrm>
        <a:off x="1948575" y="1154887"/>
        <a:ext cx="1425786" cy="1188155"/>
      </dsp:txXfrm>
    </dsp:sp>
    <dsp:sp modelId="{1EC04EF5-2336-417B-9AA0-1F883AC00919}">
      <dsp:nvSpPr>
        <dsp:cNvPr id="0" name=""/>
        <dsp:cNvSpPr/>
      </dsp:nvSpPr>
      <dsp:spPr>
        <a:xfrm>
          <a:off x="1403778" y="61784"/>
          <a:ext cx="4486475" cy="448647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9EA768-D246-4701-B479-54A50A94388B}">
      <dsp:nvSpPr>
        <dsp:cNvPr id="0" name=""/>
        <dsp:cNvSpPr/>
      </dsp:nvSpPr>
      <dsp:spPr>
        <a:xfrm>
          <a:off x="1321228" y="204110"/>
          <a:ext cx="4486475" cy="448647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CA948F-DF94-4799-86E5-ECA488CAC3A5}">
      <dsp:nvSpPr>
        <dsp:cNvPr id="0" name=""/>
        <dsp:cNvSpPr/>
      </dsp:nvSpPr>
      <dsp:spPr>
        <a:xfrm>
          <a:off x="1238679" y="61784"/>
          <a:ext cx="4486475" cy="448647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573"/>
            <a:ext cx="2945955" cy="49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67" tIns="0" rIns="19067" bIns="0" numCol="1" anchor="t" anchorCtr="0" compatLnSpc="1">
            <a:prstTxWarp prst="textNoShape">
              <a:avLst/>
            </a:prstTxWarp>
          </a:bodyPr>
          <a:lstStyle>
            <a:lvl1pPr algn="l" defTabSz="912561" eaLnBrk="0" hangingPunct="0">
              <a:lnSpc>
                <a:spcPct val="100000"/>
              </a:lnSpc>
              <a:defRPr sz="1000" i="1">
                <a:solidFill>
                  <a:schemeClr val="tx1"/>
                </a:solidFill>
                <a:latin typeface="Arial" charset="0"/>
              </a:defRPr>
            </a:lvl1pPr>
          </a:lstStyle>
          <a:p>
            <a:endParaRPr lang="en-GB" dirty="0"/>
          </a:p>
        </p:txBody>
      </p:sp>
      <p:sp>
        <p:nvSpPr>
          <p:cNvPr id="4099" name="Rectangle 3"/>
          <p:cNvSpPr>
            <a:spLocks noGrp="1" noChangeArrowheads="1"/>
          </p:cNvSpPr>
          <p:nvPr>
            <p:ph type="dt" sz="quarter" idx="1"/>
          </p:nvPr>
        </p:nvSpPr>
        <p:spPr bwMode="auto">
          <a:xfrm>
            <a:off x="3848545" y="-1573"/>
            <a:ext cx="2945955" cy="49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67" tIns="0" rIns="19067" bIns="0" numCol="1" anchor="t" anchorCtr="0" compatLnSpc="1">
            <a:prstTxWarp prst="textNoShape">
              <a:avLst/>
            </a:prstTxWarp>
          </a:bodyPr>
          <a:lstStyle>
            <a:lvl1pPr algn="r" defTabSz="912561" eaLnBrk="0" hangingPunct="0">
              <a:lnSpc>
                <a:spcPct val="100000"/>
              </a:lnSpc>
              <a:defRPr sz="1000" i="1">
                <a:solidFill>
                  <a:schemeClr val="tx1"/>
                </a:solidFill>
                <a:latin typeface="Arial" charset="0"/>
              </a:defRPr>
            </a:lvl1pPr>
          </a:lstStyle>
          <a:p>
            <a:fld id="{4EC0F419-E389-4067-AEA4-D756579358F9}" type="datetime4">
              <a:rPr lang="en-GB"/>
              <a:pPr/>
              <a:t>21 April 2016</a:t>
            </a:fld>
            <a:endParaRPr lang="en-GB" dirty="0"/>
          </a:p>
        </p:txBody>
      </p:sp>
      <p:sp>
        <p:nvSpPr>
          <p:cNvPr id="4100" name="Rectangle 4"/>
          <p:cNvSpPr>
            <a:spLocks noGrp="1" noChangeArrowheads="1"/>
          </p:cNvSpPr>
          <p:nvPr>
            <p:ph type="sldNum" sz="quarter" idx="3"/>
          </p:nvPr>
        </p:nvSpPr>
        <p:spPr bwMode="auto">
          <a:xfrm>
            <a:off x="3848545" y="9410386"/>
            <a:ext cx="2945955" cy="49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67" tIns="0" rIns="19067" bIns="0" numCol="1" anchor="b" anchorCtr="0" compatLnSpc="1">
            <a:prstTxWarp prst="textNoShape">
              <a:avLst/>
            </a:prstTxWarp>
          </a:bodyPr>
          <a:lstStyle>
            <a:lvl5pPr marL="1829834" lvl="4" algn="r" defTabSz="912561" eaLnBrk="0" hangingPunct="0">
              <a:lnSpc>
                <a:spcPct val="100000"/>
              </a:lnSpc>
              <a:defRPr sz="1000" i="1">
                <a:solidFill>
                  <a:schemeClr val="tx1"/>
                </a:solidFill>
                <a:latin typeface="Arial" charset="0"/>
              </a:defRPr>
            </a:lvl5pPr>
          </a:lstStyle>
          <a:p>
            <a:pPr lvl="4"/>
            <a:fld id="{5086A9EE-7BA2-43C5-A9E5-5199CEEC61D1}" type="slidenum">
              <a:rPr lang="en-GB"/>
              <a:pPr lvl="4"/>
              <a:t>‹#›</a:t>
            </a:fld>
            <a:endParaRPr lang="en-GB" dirty="0"/>
          </a:p>
        </p:txBody>
      </p:sp>
      <p:sp>
        <p:nvSpPr>
          <p:cNvPr id="4101" name="Rectangle 5"/>
          <p:cNvSpPr>
            <a:spLocks noGrp="1" noChangeArrowheads="1"/>
          </p:cNvSpPr>
          <p:nvPr>
            <p:ph type="ftr" sz="quarter" idx="2"/>
          </p:nvPr>
        </p:nvSpPr>
        <p:spPr bwMode="auto">
          <a:xfrm>
            <a:off x="14103" y="9427692"/>
            <a:ext cx="2939687" cy="46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01" tIns="0" rIns="14301" bIns="0" numCol="1" anchor="b" anchorCtr="0" compatLnSpc="1">
            <a:prstTxWarp prst="textNoShape">
              <a:avLst/>
            </a:prstTxWarp>
          </a:bodyPr>
          <a:lstStyle>
            <a:lvl1pPr algn="l" defTabSz="494762" eaLnBrk="0" hangingPunct="0">
              <a:lnSpc>
                <a:spcPct val="100000"/>
              </a:lnSpc>
              <a:defRPr sz="700" i="1">
                <a:solidFill>
                  <a:schemeClr val="accent1"/>
                </a:solidFill>
                <a:latin typeface="Arial" charset="0"/>
              </a:defRPr>
            </a:lvl1pPr>
          </a:lstStyle>
          <a:p>
            <a:endParaRPr lang="en-GB" dirty="0"/>
          </a:p>
        </p:txBody>
      </p:sp>
    </p:spTree>
    <p:extLst>
      <p:ext uri="{BB962C8B-B14F-4D97-AF65-F5344CB8AC3E}">
        <p14:creationId xmlns:p14="http://schemas.microsoft.com/office/powerpoint/2010/main" val="1881114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73"/>
            <a:ext cx="2945955" cy="49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67" tIns="0" rIns="19067" bIns="0" numCol="1" anchor="t" anchorCtr="0" compatLnSpc="1">
            <a:prstTxWarp prst="textNoShape">
              <a:avLst/>
            </a:prstTxWarp>
          </a:bodyPr>
          <a:lstStyle>
            <a:lvl1pPr algn="l" defTabSz="912561" eaLnBrk="0" hangingPunct="0">
              <a:lnSpc>
                <a:spcPct val="100000"/>
              </a:lnSpc>
              <a:defRPr sz="1000" i="1">
                <a:solidFill>
                  <a:schemeClr val="tx1"/>
                </a:solidFill>
                <a:latin typeface="Arial" charset="0"/>
              </a:defRPr>
            </a:lvl1pPr>
          </a:lstStyle>
          <a:p>
            <a:endParaRPr lang="en-GB" dirty="0"/>
          </a:p>
        </p:txBody>
      </p:sp>
      <p:sp>
        <p:nvSpPr>
          <p:cNvPr id="2051" name="Rectangle 3"/>
          <p:cNvSpPr>
            <a:spLocks noGrp="1" noChangeArrowheads="1"/>
          </p:cNvSpPr>
          <p:nvPr>
            <p:ph type="dt" idx="1"/>
          </p:nvPr>
        </p:nvSpPr>
        <p:spPr bwMode="auto">
          <a:xfrm>
            <a:off x="3848545" y="-1573"/>
            <a:ext cx="2945955" cy="49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67" tIns="0" rIns="19067" bIns="0" numCol="1" anchor="t" anchorCtr="0" compatLnSpc="1">
            <a:prstTxWarp prst="textNoShape">
              <a:avLst/>
            </a:prstTxWarp>
          </a:bodyPr>
          <a:lstStyle>
            <a:lvl1pPr algn="r" defTabSz="912561" eaLnBrk="0" hangingPunct="0">
              <a:lnSpc>
                <a:spcPct val="100000"/>
              </a:lnSpc>
              <a:defRPr sz="1000" i="1">
                <a:solidFill>
                  <a:schemeClr val="tx1"/>
                </a:solidFill>
                <a:latin typeface="Arial" charset="0"/>
              </a:defRPr>
            </a:lvl1pPr>
          </a:lstStyle>
          <a:p>
            <a:fld id="{4631C91D-E5AC-4CD1-A61E-932E45903DA2}" type="datetime4">
              <a:rPr lang="en-GB"/>
              <a:pPr/>
              <a:t>21 April 2016</a:t>
            </a:fld>
            <a:endParaRPr lang="en-GB" dirty="0"/>
          </a:p>
        </p:txBody>
      </p:sp>
      <p:sp>
        <p:nvSpPr>
          <p:cNvPr id="2052" name="Rectangle 4"/>
          <p:cNvSpPr>
            <a:spLocks noGrp="1" noRot="1" noChangeAspect="1" noChangeArrowheads="1" noTextEdit="1"/>
          </p:cNvSpPr>
          <p:nvPr>
            <p:ph type="sldImg" idx="2"/>
          </p:nvPr>
        </p:nvSpPr>
        <p:spPr bwMode="auto">
          <a:xfrm>
            <a:off x="782638" y="750888"/>
            <a:ext cx="5230812" cy="36988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25" y="4705980"/>
            <a:ext cx="4983051" cy="445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68" tIns="46078" rIns="90568" bIns="4607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4" name="Rectangle 6"/>
          <p:cNvSpPr>
            <a:spLocks noGrp="1" noChangeArrowheads="1"/>
          </p:cNvSpPr>
          <p:nvPr>
            <p:ph type="ftr" sz="quarter" idx="4"/>
          </p:nvPr>
        </p:nvSpPr>
        <p:spPr bwMode="auto">
          <a:xfrm>
            <a:off x="0" y="9410386"/>
            <a:ext cx="2945955" cy="49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67" tIns="0" rIns="19067" bIns="0" numCol="1" anchor="b" anchorCtr="0" compatLnSpc="1">
            <a:prstTxWarp prst="textNoShape">
              <a:avLst/>
            </a:prstTxWarp>
          </a:bodyPr>
          <a:lstStyle>
            <a:lvl1pPr algn="l" defTabSz="912561" eaLnBrk="0" hangingPunct="0">
              <a:lnSpc>
                <a:spcPct val="100000"/>
              </a:lnSpc>
              <a:defRPr sz="1000" i="1">
                <a:solidFill>
                  <a:schemeClr val="tx1"/>
                </a:solidFill>
                <a:latin typeface="Arial" charset="0"/>
              </a:defRPr>
            </a:lvl1pPr>
          </a:lstStyle>
          <a:p>
            <a:endParaRPr lang="en-GB" dirty="0"/>
          </a:p>
        </p:txBody>
      </p:sp>
      <p:sp>
        <p:nvSpPr>
          <p:cNvPr id="2055" name="Rectangle 7"/>
          <p:cNvSpPr>
            <a:spLocks noGrp="1" noChangeArrowheads="1"/>
          </p:cNvSpPr>
          <p:nvPr>
            <p:ph type="sldNum" sz="quarter" idx="5"/>
          </p:nvPr>
        </p:nvSpPr>
        <p:spPr bwMode="auto">
          <a:xfrm>
            <a:off x="3848545" y="9410386"/>
            <a:ext cx="2945955" cy="49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67" tIns="0" rIns="19067" bIns="0" numCol="1" anchor="b" anchorCtr="0" compatLnSpc="1">
            <a:prstTxWarp prst="textNoShape">
              <a:avLst/>
            </a:prstTxWarp>
          </a:bodyPr>
          <a:lstStyle>
            <a:lvl1pPr algn="r" defTabSz="912561" eaLnBrk="0" hangingPunct="0">
              <a:lnSpc>
                <a:spcPct val="100000"/>
              </a:lnSpc>
              <a:defRPr sz="1000" i="1">
                <a:solidFill>
                  <a:schemeClr val="tx1"/>
                </a:solidFill>
                <a:latin typeface="Arial" charset="0"/>
              </a:defRPr>
            </a:lvl1pPr>
          </a:lstStyle>
          <a:p>
            <a:fld id="{E11A5D61-3D7B-484C-BF97-CA0AE726FE1E}" type="slidenum">
              <a:rPr lang="en-GB"/>
              <a:pPr/>
              <a:t>‹#›</a:t>
            </a:fld>
            <a:endParaRPr lang="en-GB" dirty="0"/>
          </a:p>
        </p:txBody>
      </p:sp>
    </p:spTree>
    <p:extLst>
      <p:ext uri="{BB962C8B-B14F-4D97-AF65-F5344CB8AC3E}">
        <p14:creationId xmlns:p14="http://schemas.microsoft.com/office/powerpoint/2010/main" val="345984153"/>
      </p:ext>
    </p:extLst>
  </p:cSld>
  <p:clrMap bg1="lt1" tx1="dk1" bg2="lt2" tx2="dk2" accent1="accent1" accent2="accent2" accent3="accent3" accent4="accent4" accent5="accent5" accent6="accent6" hlink="hlink" folHlink="folHlink"/>
  <p:hf hdr="0" ftr="0"/>
  <p:notesStyle>
    <a:lvl1pPr algn="l" defTabSz="897180" rtl="0" fontAlgn="base">
      <a:spcBef>
        <a:spcPct val="30000"/>
      </a:spcBef>
      <a:spcAft>
        <a:spcPct val="0"/>
      </a:spcAft>
      <a:defRPr sz="1300" kern="1200">
        <a:solidFill>
          <a:schemeClr val="tx1"/>
        </a:solidFill>
        <a:latin typeface="Arial" charset="0"/>
        <a:ea typeface="+mn-ea"/>
        <a:cs typeface="+mn-cs"/>
      </a:defRPr>
    </a:lvl1pPr>
    <a:lvl2pPr marL="450121" algn="l" defTabSz="897180" rtl="0" fontAlgn="base">
      <a:spcBef>
        <a:spcPct val="30000"/>
      </a:spcBef>
      <a:spcAft>
        <a:spcPct val="0"/>
      </a:spcAft>
      <a:defRPr sz="1300" kern="1200">
        <a:solidFill>
          <a:schemeClr val="tx1"/>
        </a:solidFill>
        <a:latin typeface="Arial" charset="0"/>
        <a:ea typeface="+mn-ea"/>
        <a:cs typeface="+mn-cs"/>
      </a:defRPr>
    </a:lvl2pPr>
    <a:lvl3pPr marL="900297" algn="l" defTabSz="897180" rtl="0" fontAlgn="base">
      <a:spcBef>
        <a:spcPct val="30000"/>
      </a:spcBef>
      <a:spcAft>
        <a:spcPct val="0"/>
      </a:spcAft>
      <a:defRPr sz="1300" kern="1200">
        <a:solidFill>
          <a:schemeClr val="tx1"/>
        </a:solidFill>
        <a:latin typeface="Arial" charset="0"/>
        <a:ea typeface="+mn-ea"/>
        <a:cs typeface="+mn-cs"/>
      </a:defRPr>
    </a:lvl3pPr>
    <a:lvl4pPr marL="1347339" algn="l" defTabSz="897180" rtl="0" fontAlgn="base">
      <a:spcBef>
        <a:spcPct val="30000"/>
      </a:spcBef>
      <a:spcAft>
        <a:spcPct val="0"/>
      </a:spcAft>
      <a:defRPr sz="1300" kern="1200">
        <a:solidFill>
          <a:schemeClr val="tx1"/>
        </a:solidFill>
        <a:latin typeface="Arial" charset="0"/>
        <a:ea typeface="+mn-ea"/>
        <a:cs typeface="+mn-cs"/>
      </a:defRPr>
    </a:lvl4pPr>
    <a:lvl5pPr marL="1800621" algn="l" defTabSz="897180" rtl="0" fontAlgn="base">
      <a:spcBef>
        <a:spcPct val="30000"/>
      </a:spcBef>
      <a:spcAft>
        <a:spcPct val="0"/>
      </a:spcAft>
      <a:defRPr sz="1300" kern="1200">
        <a:solidFill>
          <a:schemeClr val="tx1"/>
        </a:solidFill>
        <a:latin typeface="Arial" charset="0"/>
        <a:ea typeface="+mn-ea"/>
        <a:cs typeface="+mn-cs"/>
      </a:defRPr>
    </a:lvl5pPr>
    <a:lvl6pPr marL="2250786" algn="l" defTabSz="900297" rtl="0" eaLnBrk="1" latinLnBrk="0" hangingPunct="1">
      <a:defRPr sz="1300" kern="1200">
        <a:solidFill>
          <a:schemeClr val="tx1"/>
        </a:solidFill>
        <a:latin typeface="+mn-lt"/>
        <a:ea typeface="+mn-ea"/>
        <a:cs typeface="+mn-cs"/>
      </a:defRPr>
    </a:lvl6pPr>
    <a:lvl7pPr marL="2700935" algn="l" defTabSz="900297" rtl="0" eaLnBrk="1" latinLnBrk="0" hangingPunct="1">
      <a:defRPr sz="1300" kern="1200">
        <a:solidFill>
          <a:schemeClr val="tx1"/>
        </a:solidFill>
        <a:latin typeface="+mn-lt"/>
        <a:ea typeface="+mn-ea"/>
        <a:cs typeface="+mn-cs"/>
      </a:defRPr>
    </a:lvl7pPr>
    <a:lvl8pPr marL="3151087" algn="l" defTabSz="900297" rtl="0" eaLnBrk="1" latinLnBrk="0" hangingPunct="1">
      <a:defRPr sz="1300" kern="1200">
        <a:solidFill>
          <a:schemeClr val="tx1"/>
        </a:solidFill>
        <a:latin typeface="+mn-lt"/>
        <a:ea typeface="+mn-ea"/>
        <a:cs typeface="+mn-cs"/>
      </a:defRPr>
    </a:lvl8pPr>
    <a:lvl9pPr marL="3601244" algn="l" defTabSz="9002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773113" y="744538"/>
            <a:ext cx="5248275" cy="3713162"/>
          </a:xfrm>
          <a:ln/>
        </p:spPr>
      </p:sp>
      <p:sp>
        <p:nvSpPr>
          <p:cNvPr id="27651"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480941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9.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8.xml"/><Relationship Id="rId4" Type="http://schemas.openxmlformats.org/officeDocument/2006/relationships/image" Target="../media/image15.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3" descr="C:\Documents and Settings\eun-ae.lee\My Documents\03. 네이트온 받은 파일\★psd\2. TAB\130125 롯데표지 copy.jpg"/>
          <p:cNvPicPr>
            <a:picLocks noChangeAspect="1" noChangeArrowheads="1"/>
          </p:cNvPicPr>
          <p:nvPr userDrawn="1"/>
        </p:nvPicPr>
        <p:blipFill>
          <a:blip r:embed="rId2" cstate="print"/>
          <a:srcRect/>
          <a:stretch>
            <a:fillRect/>
          </a:stretch>
        </p:blipFill>
        <p:spPr bwMode="auto">
          <a:xfrm>
            <a:off x="3" y="-1"/>
            <a:ext cx="10729462" cy="7561264"/>
          </a:xfrm>
          <a:prstGeom prst="rect">
            <a:avLst/>
          </a:prstGeom>
          <a:noFill/>
        </p:spPr>
      </p:pic>
      <p:sp>
        <p:nvSpPr>
          <p:cNvPr id="215044" name="Rectangle 4"/>
          <p:cNvSpPr>
            <a:spLocks noGrp="1" noChangeArrowheads="1"/>
          </p:cNvSpPr>
          <p:nvPr>
            <p:ph type="ctrTitle" hasCustomPrompt="1"/>
          </p:nvPr>
        </p:nvSpPr>
        <p:spPr>
          <a:xfrm>
            <a:off x="620530" y="590309"/>
            <a:ext cx="2880000" cy="346249"/>
          </a:xfrm>
        </p:spPr>
        <p:txBody>
          <a:bodyPr/>
          <a:lstStyle>
            <a:lvl1pPr>
              <a:lnSpc>
                <a:spcPts val="2700"/>
              </a:lnSpc>
              <a:defRPr>
                <a:solidFill>
                  <a:srgbClr val="000000"/>
                </a:solidFill>
                <a:latin typeface="EYInterstate Regular" pitchFamily="2" charset="0"/>
              </a:defRPr>
            </a:lvl1pPr>
          </a:lstStyle>
          <a:p>
            <a:pPr lvl="0"/>
            <a:r>
              <a:rPr lang="en-US" noProof="0" dirty="0" smtClean="0"/>
              <a:t>Proposal title</a:t>
            </a:r>
            <a:endParaRPr lang="en-GB" noProof="0" dirty="0" smtClean="0"/>
          </a:p>
        </p:txBody>
      </p:sp>
      <p:pic>
        <p:nvPicPr>
          <p:cNvPr id="6" name="圖片 8"/>
          <p:cNvPicPr/>
          <p:nvPr userDrawn="1"/>
        </p:nvPicPr>
        <p:blipFill>
          <a:blip r:embed="rId3" cstate="print"/>
          <a:srcRect/>
          <a:stretch>
            <a:fillRect/>
          </a:stretch>
        </p:blipFill>
        <p:spPr bwMode="auto">
          <a:xfrm>
            <a:off x="7068338" y="4992435"/>
            <a:ext cx="1383457" cy="825056"/>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3205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3" descr="C:\Documents and Settings\eun-ae.lee\My Documents\03. 네이트온 받은 파일\★psd\2. TAB\130125 롯데표지 copy.jpg"/>
          <p:cNvPicPr>
            <a:picLocks noChangeAspect="1" noChangeArrowheads="1"/>
          </p:cNvPicPr>
          <p:nvPr userDrawn="1"/>
        </p:nvPicPr>
        <p:blipFill>
          <a:blip r:embed="rId2" cstate="print"/>
          <a:srcRect/>
          <a:stretch>
            <a:fillRect/>
          </a:stretch>
        </p:blipFill>
        <p:spPr bwMode="auto">
          <a:xfrm>
            <a:off x="3" y="-1"/>
            <a:ext cx="10729462" cy="7561264"/>
          </a:xfrm>
          <a:prstGeom prst="rect">
            <a:avLst/>
          </a:prstGeom>
          <a:noFill/>
        </p:spPr>
      </p:pic>
      <p:sp>
        <p:nvSpPr>
          <p:cNvPr id="215044" name="Rectangle 4"/>
          <p:cNvSpPr>
            <a:spLocks noGrp="1" noChangeArrowheads="1"/>
          </p:cNvSpPr>
          <p:nvPr>
            <p:ph type="ctrTitle" hasCustomPrompt="1"/>
          </p:nvPr>
        </p:nvSpPr>
        <p:spPr>
          <a:xfrm>
            <a:off x="620530" y="590309"/>
            <a:ext cx="2880000" cy="346249"/>
          </a:xfrm>
        </p:spPr>
        <p:txBody>
          <a:bodyPr/>
          <a:lstStyle>
            <a:lvl1pPr>
              <a:lnSpc>
                <a:spcPts val="2700"/>
              </a:lnSpc>
              <a:defRPr>
                <a:solidFill>
                  <a:srgbClr val="000000"/>
                </a:solidFill>
                <a:latin typeface="EYInterstate Regular" pitchFamily="2" charset="0"/>
              </a:defRPr>
            </a:lvl1pPr>
          </a:lstStyle>
          <a:p>
            <a:pPr lvl="0"/>
            <a:r>
              <a:rPr lang="en-US" noProof="0" dirty="0" smtClean="0"/>
              <a:t>Proposal title</a:t>
            </a:r>
            <a:endParaRPr lang="en-GB" noProof="0" dirty="0" smtClean="0"/>
          </a:p>
        </p:txBody>
      </p:sp>
      <p:pic>
        <p:nvPicPr>
          <p:cNvPr id="6" name="圖片 8"/>
          <p:cNvPicPr/>
          <p:nvPr userDrawn="1"/>
        </p:nvPicPr>
        <p:blipFill>
          <a:blip r:embed="rId3" cstate="print"/>
          <a:srcRect/>
          <a:stretch>
            <a:fillRect/>
          </a:stretch>
        </p:blipFill>
        <p:spPr bwMode="auto">
          <a:xfrm>
            <a:off x="7068338" y="4992435"/>
            <a:ext cx="1383457" cy="825056"/>
          </a:xfrm>
          <a:prstGeom prst="rect">
            <a:avLst/>
          </a:prstGeom>
          <a:noFill/>
          <a:ln w="9525">
            <a:noFill/>
            <a:miter lim="800000"/>
            <a:headEnd/>
            <a:tailEnd/>
          </a:ln>
        </p:spPr>
      </p:pic>
    </p:spTree>
    <p:extLst>
      <p:ext uri="{BB962C8B-B14F-4D97-AF65-F5344CB8AC3E}">
        <p14:creationId xmlns:p14="http://schemas.microsoft.com/office/powerpoint/2010/main" val="6603076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YInterstate Regular" pitchFamily="2" charset="0"/>
              </a:defRPr>
            </a:lvl1pPr>
          </a:lstStyle>
          <a:p>
            <a:r>
              <a:rPr lang="en-US" altLang="zh-CN" smtClean="0"/>
              <a:t>Click to edit Master title style</a:t>
            </a:r>
            <a:endParaRPr lang="en-GB" dirty="0"/>
          </a:p>
        </p:txBody>
      </p:sp>
      <p:cxnSp>
        <p:nvCxnSpPr>
          <p:cNvPr id="5" name="Straight Connector 4"/>
          <p:cNvCxnSpPr/>
          <p:nvPr userDrawn="1"/>
        </p:nvCxnSpPr>
        <p:spPr>
          <a:xfrm flipH="1">
            <a:off x="632515" y="6810649"/>
            <a:ext cx="9374395"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9955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3" name="Straight Connector 2"/>
          <p:cNvCxnSpPr/>
          <p:nvPr userDrawn="1"/>
        </p:nvCxnSpPr>
        <p:spPr>
          <a:xfrm flipH="1">
            <a:off x="632515" y="6810649"/>
            <a:ext cx="9374395"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867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69"/>
            <a:ext cx="9089390" cy="1501751"/>
          </a:xfrm>
        </p:spPr>
        <p:txBody>
          <a:bodyPr/>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a:prstGeom prst="rect">
            <a:avLst/>
          </a:prstGeom>
        </p:spPr>
        <p:txBody>
          <a:bodyPr anchor="b"/>
          <a:lstStyle>
            <a:lvl1pPr marL="0" indent="0">
              <a:buNone/>
              <a:defRPr sz="2300"/>
            </a:lvl1pPr>
            <a:lvl2pPr marL="516767" indent="0">
              <a:buNone/>
              <a:defRPr sz="2100"/>
            </a:lvl2pPr>
            <a:lvl3pPr marL="1033526" indent="0">
              <a:buNone/>
              <a:defRPr sz="1800"/>
            </a:lvl3pPr>
            <a:lvl4pPr marL="1550291" indent="0">
              <a:buNone/>
              <a:defRPr sz="1600"/>
            </a:lvl4pPr>
            <a:lvl5pPr marL="2067065" indent="0">
              <a:buNone/>
              <a:defRPr sz="1600"/>
            </a:lvl5pPr>
            <a:lvl6pPr marL="2583820" indent="0">
              <a:buNone/>
              <a:defRPr sz="1600"/>
            </a:lvl6pPr>
            <a:lvl7pPr marL="3100582" indent="0">
              <a:buNone/>
              <a:defRPr sz="1600"/>
            </a:lvl7pPr>
            <a:lvl8pPr marL="3617354" indent="0">
              <a:buNone/>
              <a:defRPr sz="1600"/>
            </a:lvl8pPr>
            <a:lvl9pPr marL="4134116" indent="0">
              <a:buNone/>
              <a:defRPr sz="1600"/>
            </a:lvl9pPr>
          </a:lstStyle>
          <a:p>
            <a:pPr lvl="0"/>
            <a:r>
              <a:rPr lang="en-US" smtClean="0"/>
              <a:t>Click to edit Master text styles</a:t>
            </a:r>
          </a:p>
        </p:txBody>
      </p:sp>
      <p:pic>
        <p:nvPicPr>
          <p:cNvPr id="4" name="Picture 3" descr="Picture1.emf"/>
          <p:cNvPicPr>
            <a:picLocks noChangeAspect="1"/>
          </p:cNvPicPr>
          <p:nvPr userDrawn="1"/>
        </p:nvPicPr>
        <p:blipFill>
          <a:blip r:embed="rId2" cstate="print"/>
          <a:stretch>
            <a:fillRect/>
          </a:stretch>
        </p:blipFill>
        <p:spPr>
          <a:xfrm>
            <a:off x="9432966" y="6910026"/>
            <a:ext cx="723910" cy="553348"/>
          </a:xfrm>
          <a:prstGeom prst="rect">
            <a:avLst/>
          </a:prstGeom>
        </p:spPr>
      </p:pic>
    </p:spTree>
    <p:extLst>
      <p:ext uri="{BB962C8B-B14F-4D97-AF65-F5344CB8AC3E}">
        <p14:creationId xmlns:p14="http://schemas.microsoft.com/office/powerpoint/2010/main" val="1997965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82092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0" y="220537"/>
            <a:ext cx="9625774" cy="37189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2957" y="1557761"/>
            <a:ext cx="4686930" cy="4983083"/>
          </a:xfrm>
          <a:prstGeom prst="rect">
            <a:avLst/>
          </a:prstGeom>
        </p:spPr>
        <p:txBody>
          <a:bodyPr lIns="99569" tIns="49785" rIns="99569" bIns="4978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84401" y="1557761"/>
            <a:ext cx="4688645" cy="4983083"/>
          </a:xfrm>
          <a:prstGeom prst="rect">
            <a:avLst/>
          </a:prstGeom>
        </p:spPr>
        <p:txBody>
          <a:bodyPr lIns="99569" tIns="49785" rIns="99569" bIns="4978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6317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728080" y="857340"/>
            <a:ext cx="6420250" cy="371897"/>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728080" y="1932984"/>
            <a:ext cx="6420250" cy="1067706"/>
          </a:xfrm>
          <a:prstGeom prst="rect">
            <a:avLst/>
          </a:prstGeom>
        </p:spPr>
        <p:txBody>
          <a:bodyPr lIns="104306" tIns="52153" rIns="104306" bIns="52153"/>
          <a:lstStyle>
            <a:lvl1pPr marL="0" indent="0" algn="l">
              <a:buNone/>
              <a:defRPr sz="2300">
                <a:solidFill>
                  <a:schemeClr val="bg2"/>
                </a:solidFill>
              </a:defRPr>
            </a:lvl1pPr>
            <a:lvl2pPr marL="0" indent="0" algn="l">
              <a:buNone/>
              <a:defRPr sz="1800">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0708486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3" descr="C:\Documents and Settings\eun-ae.lee\My Documents\03. 네이트온 받은 파일\★psd\2. TAB\130125 롯데표지 copy.jpg"/>
          <p:cNvPicPr>
            <a:picLocks noChangeAspect="1" noChangeArrowheads="1"/>
          </p:cNvPicPr>
          <p:nvPr userDrawn="1"/>
        </p:nvPicPr>
        <p:blipFill>
          <a:blip r:embed="rId2" cstate="print"/>
          <a:srcRect/>
          <a:stretch>
            <a:fillRect/>
          </a:stretch>
        </p:blipFill>
        <p:spPr bwMode="auto">
          <a:xfrm>
            <a:off x="3" y="-1"/>
            <a:ext cx="10729462" cy="7561264"/>
          </a:xfrm>
          <a:prstGeom prst="rect">
            <a:avLst/>
          </a:prstGeom>
          <a:noFill/>
        </p:spPr>
      </p:pic>
      <p:sp>
        <p:nvSpPr>
          <p:cNvPr id="215044" name="Rectangle 4"/>
          <p:cNvSpPr>
            <a:spLocks noGrp="1" noChangeArrowheads="1"/>
          </p:cNvSpPr>
          <p:nvPr>
            <p:ph type="ctrTitle" hasCustomPrompt="1"/>
          </p:nvPr>
        </p:nvSpPr>
        <p:spPr>
          <a:xfrm>
            <a:off x="620530" y="590307"/>
            <a:ext cx="2880000" cy="346249"/>
          </a:xfrm>
        </p:spPr>
        <p:txBody>
          <a:bodyPr/>
          <a:lstStyle>
            <a:lvl1pPr>
              <a:lnSpc>
                <a:spcPts val="2700"/>
              </a:lnSpc>
              <a:defRPr>
                <a:solidFill>
                  <a:srgbClr val="000000"/>
                </a:solidFill>
                <a:latin typeface="EYInterstate Regular" pitchFamily="2" charset="0"/>
              </a:defRPr>
            </a:lvl1pPr>
          </a:lstStyle>
          <a:p>
            <a:pPr lvl="0"/>
            <a:r>
              <a:rPr lang="en-US" noProof="0" dirty="0" smtClean="0"/>
              <a:t>Proposal title</a:t>
            </a:r>
            <a:endParaRPr lang="en-GB" noProof="0" dirty="0" smtClean="0"/>
          </a:p>
        </p:txBody>
      </p:sp>
      <p:pic>
        <p:nvPicPr>
          <p:cNvPr id="6" name="圖片 8"/>
          <p:cNvPicPr/>
          <p:nvPr userDrawn="1"/>
        </p:nvPicPr>
        <p:blipFill>
          <a:blip r:embed="rId3" cstate="print"/>
          <a:srcRect/>
          <a:stretch>
            <a:fillRect/>
          </a:stretch>
        </p:blipFill>
        <p:spPr bwMode="auto">
          <a:xfrm>
            <a:off x="7068338" y="4992435"/>
            <a:ext cx="1383457" cy="825056"/>
          </a:xfrm>
          <a:prstGeom prst="rect">
            <a:avLst/>
          </a:prstGeom>
          <a:noFill/>
          <a:ln w="9525">
            <a:noFill/>
            <a:miter lim="800000"/>
            <a:headEnd/>
            <a:tailEnd/>
          </a:ln>
        </p:spPr>
      </p:pic>
    </p:spTree>
    <p:extLst>
      <p:ext uri="{BB962C8B-B14F-4D97-AF65-F5344CB8AC3E}">
        <p14:creationId xmlns:p14="http://schemas.microsoft.com/office/powerpoint/2010/main" val="32220391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YInterstate Regular" pitchFamily="2" charset="0"/>
              </a:defRPr>
            </a:lvl1pPr>
          </a:lstStyle>
          <a:p>
            <a:r>
              <a:rPr lang="en-US" altLang="zh-CN" smtClean="0"/>
              <a:t>Click to edit Master title style</a:t>
            </a:r>
            <a:endParaRPr lang="en-GB" dirty="0"/>
          </a:p>
        </p:txBody>
      </p:sp>
    </p:spTree>
    <p:extLst>
      <p:ext uri="{BB962C8B-B14F-4D97-AF65-F5344CB8AC3E}">
        <p14:creationId xmlns:p14="http://schemas.microsoft.com/office/powerpoint/2010/main" val="3544493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YInterstate Regular" pitchFamily="2" charset="0"/>
              </a:defRPr>
            </a:lvl1pPr>
          </a:lstStyle>
          <a:p>
            <a:r>
              <a:rPr lang="en-US" altLang="zh-CN" smtClean="0"/>
              <a:t>Click to edit Master title style</a:t>
            </a:r>
            <a:endParaRPr lang="en-GB" dirty="0"/>
          </a:p>
        </p:txBody>
      </p:sp>
    </p:spTree>
    <p:extLst>
      <p:ext uri="{BB962C8B-B14F-4D97-AF65-F5344CB8AC3E}">
        <p14:creationId xmlns:p14="http://schemas.microsoft.com/office/powerpoint/2010/main" val="7504615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869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2814" y="1557856"/>
            <a:ext cx="9629629" cy="4983083"/>
          </a:xfrm>
          <a:prstGeom prst="rect">
            <a:avLst/>
          </a:prstGeom>
        </p:spPr>
        <p:txBody>
          <a:bodyPr lIns="102737" tIns="51368" rIns="102737" bIns="5136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55882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37189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2600"/>
          </a:xfrm>
          <a:prstGeom prst="rect">
            <a:avLst/>
          </a:prstGeom>
        </p:spPr>
        <p:txBody>
          <a:bodyPr lIns="90065" tIns="45034" rIns="90065" bIns="45034"/>
          <a:lstStyle>
            <a:lvl1pPr marL="0" indent="0" algn="ctr">
              <a:buNone/>
              <a:defRPr>
                <a:solidFill>
                  <a:schemeClr val="tx1">
                    <a:tint val="75000"/>
                  </a:schemeClr>
                </a:solidFill>
              </a:defRPr>
            </a:lvl1pPr>
            <a:lvl2pPr marL="450281" indent="0" algn="ctr">
              <a:buNone/>
              <a:defRPr>
                <a:solidFill>
                  <a:schemeClr val="tx1">
                    <a:tint val="75000"/>
                  </a:schemeClr>
                </a:solidFill>
              </a:defRPr>
            </a:lvl2pPr>
            <a:lvl3pPr marL="900615" indent="0" algn="ctr">
              <a:buNone/>
              <a:defRPr>
                <a:solidFill>
                  <a:schemeClr val="tx1">
                    <a:tint val="75000"/>
                  </a:schemeClr>
                </a:solidFill>
              </a:defRPr>
            </a:lvl3pPr>
            <a:lvl4pPr marL="1350940" indent="0" algn="ctr">
              <a:buNone/>
              <a:defRPr>
                <a:solidFill>
                  <a:schemeClr val="tx1">
                    <a:tint val="75000"/>
                  </a:schemeClr>
                </a:solidFill>
              </a:defRPr>
            </a:lvl4pPr>
            <a:lvl5pPr marL="1801257" indent="0" algn="ctr">
              <a:buNone/>
              <a:defRPr>
                <a:solidFill>
                  <a:schemeClr val="tx1">
                    <a:tint val="75000"/>
                  </a:schemeClr>
                </a:solidFill>
              </a:defRPr>
            </a:lvl5pPr>
            <a:lvl6pPr marL="2251580" indent="0" algn="ctr">
              <a:buNone/>
              <a:defRPr>
                <a:solidFill>
                  <a:schemeClr val="tx1">
                    <a:tint val="75000"/>
                  </a:schemeClr>
                </a:solidFill>
              </a:defRPr>
            </a:lvl6pPr>
            <a:lvl7pPr marL="2701888" indent="0" algn="ctr">
              <a:buNone/>
              <a:defRPr>
                <a:solidFill>
                  <a:schemeClr val="tx1">
                    <a:tint val="75000"/>
                  </a:schemeClr>
                </a:solidFill>
              </a:defRPr>
            </a:lvl7pPr>
            <a:lvl8pPr marL="3152200" indent="0" algn="ctr">
              <a:buNone/>
              <a:defRPr>
                <a:solidFill>
                  <a:schemeClr val="tx1">
                    <a:tint val="75000"/>
                  </a:schemeClr>
                </a:solidFill>
              </a:defRPr>
            </a:lvl8pPr>
            <a:lvl9pPr marL="36025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445"/>
            <a:ext cx="2133600" cy="365125"/>
          </a:xfrm>
          <a:prstGeom prst="rect">
            <a:avLst/>
          </a:prstGeom>
        </p:spPr>
        <p:txBody>
          <a:bodyPr lIns="90065" tIns="45034" rIns="90065" bIns="45034"/>
          <a:lstStyle/>
          <a:p>
            <a:pPr defTabSz="1027527"/>
            <a:fld id="{1D8BD707-D9CF-40AE-B4C6-C98DA3205C09}" type="datetimeFigureOut">
              <a:rPr lang="en-US" smtClean="0"/>
              <a:pPr defTabSz="1027527"/>
              <a:t>4/21/2016</a:t>
            </a:fld>
            <a:endParaRPr lang="en-US" dirty="0"/>
          </a:p>
        </p:txBody>
      </p:sp>
      <p:sp>
        <p:nvSpPr>
          <p:cNvPr id="5" name="Footer Placeholder 4"/>
          <p:cNvSpPr>
            <a:spLocks noGrp="1"/>
          </p:cNvSpPr>
          <p:nvPr>
            <p:ph type="ftr" sz="quarter" idx="11"/>
          </p:nvPr>
        </p:nvSpPr>
        <p:spPr>
          <a:xfrm>
            <a:off x="3124201" y="6356445"/>
            <a:ext cx="2895601" cy="365125"/>
          </a:xfrm>
          <a:prstGeom prst="rect">
            <a:avLst/>
          </a:prstGeom>
        </p:spPr>
        <p:txBody>
          <a:bodyPr lIns="90065" tIns="45034" rIns="90065" bIns="45034"/>
          <a:lstStyle/>
          <a:p>
            <a:pPr defTabSz="1027527"/>
            <a:endParaRPr lang="en-US" dirty="0"/>
          </a:p>
        </p:txBody>
      </p:sp>
      <p:sp>
        <p:nvSpPr>
          <p:cNvPr id="6" name="Slide Number Placeholder 5"/>
          <p:cNvSpPr>
            <a:spLocks noGrp="1"/>
          </p:cNvSpPr>
          <p:nvPr>
            <p:ph type="sldNum" sz="quarter" idx="12"/>
          </p:nvPr>
        </p:nvSpPr>
        <p:spPr>
          <a:xfrm>
            <a:off x="6553199" y="6356445"/>
            <a:ext cx="2133600" cy="365125"/>
          </a:xfrm>
          <a:prstGeom prst="rect">
            <a:avLst/>
          </a:prstGeom>
        </p:spPr>
        <p:txBody>
          <a:bodyPr lIns="90065" tIns="45034" rIns="90065" bIns="45034"/>
          <a:lstStyle/>
          <a:p>
            <a:pPr defTabSz="1027527"/>
            <a:fld id="{B6F15528-21DE-4FAA-801E-634DDDAF4B2B}" type="slidenum">
              <a:rPr lang="en-US" smtClean="0"/>
              <a:pPr defTabSz="1027527"/>
              <a:t>‹#›</a:t>
            </a:fld>
            <a:endParaRPr lang="en-US" dirty="0"/>
          </a:p>
        </p:txBody>
      </p:sp>
    </p:spTree>
    <p:extLst>
      <p:ext uri="{BB962C8B-B14F-4D97-AF65-F5344CB8AC3E}">
        <p14:creationId xmlns:p14="http://schemas.microsoft.com/office/powerpoint/2010/main" val="28962262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3" descr="C:\Documents and Settings\eun-ae.lee\My Documents\03. 네이트온 받은 파일\★psd\2. TAB\130125 롯데표지 copy.jpg"/>
          <p:cNvPicPr>
            <a:picLocks noChangeAspect="1" noChangeArrowheads="1"/>
          </p:cNvPicPr>
          <p:nvPr userDrawn="1"/>
        </p:nvPicPr>
        <p:blipFill>
          <a:blip r:embed="rId2" cstate="print"/>
          <a:srcRect/>
          <a:stretch>
            <a:fillRect/>
          </a:stretch>
        </p:blipFill>
        <p:spPr bwMode="auto">
          <a:xfrm>
            <a:off x="3" y="-1"/>
            <a:ext cx="10729462" cy="7561264"/>
          </a:xfrm>
          <a:prstGeom prst="rect">
            <a:avLst/>
          </a:prstGeom>
          <a:noFill/>
        </p:spPr>
      </p:pic>
      <p:sp>
        <p:nvSpPr>
          <p:cNvPr id="215044" name="Rectangle 4"/>
          <p:cNvSpPr>
            <a:spLocks noGrp="1" noChangeArrowheads="1"/>
          </p:cNvSpPr>
          <p:nvPr>
            <p:ph type="ctrTitle" hasCustomPrompt="1"/>
          </p:nvPr>
        </p:nvSpPr>
        <p:spPr>
          <a:xfrm>
            <a:off x="620530" y="590303"/>
            <a:ext cx="2880000" cy="346249"/>
          </a:xfrm>
        </p:spPr>
        <p:txBody>
          <a:bodyPr/>
          <a:lstStyle>
            <a:lvl1pPr>
              <a:lnSpc>
                <a:spcPts val="2700"/>
              </a:lnSpc>
              <a:defRPr>
                <a:solidFill>
                  <a:srgbClr val="000000"/>
                </a:solidFill>
                <a:latin typeface="EYInterstate Regular" pitchFamily="2" charset="0"/>
              </a:defRPr>
            </a:lvl1pPr>
          </a:lstStyle>
          <a:p>
            <a:pPr lvl="0"/>
            <a:r>
              <a:rPr lang="en-US" noProof="0" dirty="0" smtClean="0"/>
              <a:t>Proposal title</a:t>
            </a:r>
            <a:endParaRPr lang="en-GB" noProof="0" dirty="0" smtClean="0"/>
          </a:p>
        </p:txBody>
      </p:sp>
      <p:pic>
        <p:nvPicPr>
          <p:cNvPr id="6" name="圖片 8"/>
          <p:cNvPicPr/>
          <p:nvPr userDrawn="1"/>
        </p:nvPicPr>
        <p:blipFill>
          <a:blip r:embed="rId3" cstate="print"/>
          <a:srcRect/>
          <a:stretch>
            <a:fillRect/>
          </a:stretch>
        </p:blipFill>
        <p:spPr bwMode="auto">
          <a:xfrm>
            <a:off x="7068338" y="4992435"/>
            <a:ext cx="1383457" cy="825056"/>
          </a:xfrm>
          <a:prstGeom prst="rect">
            <a:avLst/>
          </a:prstGeom>
          <a:noFill/>
          <a:ln w="9525">
            <a:noFill/>
            <a:miter lim="800000"/>
            <a:headEnd/>
            <a:tailEnd/>
          </a:ln>
        </p:spPr>
      </p:pic>
    </p:spTree>
    <p:extLst>
      <p:ext uri="{BB962C8B-B14F-4D97-AF65-F5344CB8AC3E}">
        <p14:creationId xmlns:p14="http://schemas.microsoft.com/office/powerpoint/2010/main" val="286522817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YInterstate Regular" pitchFamily="2" charset="0"/>
              </a:defRPr>
            </a:lvl1pPr>
          </a:lstStyle>
          <a:p>
            <a:r>
              <a:rPr lang="en-US" altLang="zh-CN" smtClean="0"/>
              <a:t>Click to edit Master title style</a:t>
            </a:r>
            <a:endParaRPr lang="en-GB" dirty="0"/>
          </a:p>
        </p:txBody>
      </p:sp>
    </p:spTree>
    <p:extLst>
      <p:ext uri="{BB962C8B-B14F-4D97-AF65-F5344CB8AC3E}">
        <p14:creationId xmlns:p14="http://schemas.microsoft.com/office/powerpoint/2010/main" val="94226173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606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2814" y="1557851"/>
            <a:ext cx="9629629" cy="4983083"/>
          </a:xfrm>
          <a:prstGeom prst="rect">
            <a:avLst/>
          </a:prstGeom>
        </p:spPr>
        <p:txBody>
          <a:bodyPr lIns="102810" tIns="51405" rIns="102810" bIns="5140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9093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5"/>
            <a:ext cx="7772400" cy="37189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2600"/>
          </a:xfrm>
          <a:prstGeom prst="rect">
            <a:avLst/>
          </a:prstGeom>
        </p:spPr>
        <p:txBody>
          <a:bodyPr lIns="90129" tIns="45066" rIns="90129" bIns="45066"/>
          <a:lstStyle>
            <a:lvl1pPr marL="0" indent="0" algn="ctr">
              <a:buNone/>
              <a:defRPr>
                <a:solidFill>
                  <a:schemeClr val="tx1">
                    <a:tint val="75000"/>
                  </a:schemeClr>
                </a:solidFill>
              </a:defRPr>
            </a:lvl1pPr>
            <a:lvl2pPr marL="450599" indent="0" algn="ctr">
              <a:buNone/>
              <a:defRPr>
                <a:solidFill>
                  <a:schemeClr val="tx1">
                    <a:tint val="75000"/>
                  </a:schemeClr>
                </a:solidFill>
              </a:defRPr>
            </a:lvl2pPr>
            <a:lvl3pPr marL="901250" indent="0" algn="ctr">
              <a:buNone/>
              <a:defRPr>
                <a:solidFill>
                  <a:schemeClr val="tx1">
                    <a:tint val="75000"/>
                  </a:schemeClr>
                </a:solidFill>
              </a:defRPr>
            </a:lvl3pPr>
            <a:lvl4pPr marL="1351895" indent="0" algn="ctr">
              <a:buNone/>
              <a:defRPr>
                <a:solidFill>
                  <a:schemeClr val="tx1">
                    <a:tint val="75000"/>
                  </a:schemeClr>
                </a:solidFill>
              </a:defRPr>
            </a:lvl4pPr>
            <a:lvl5pPr marL="1802528" indent="0" algn="ctr">
              <a:buNone/>
              <a:defRPr>
                <a:solidFill>
                  <a:schemeClr val="tx1">
                    <a:tint val="75000"/>
                  </a:schemeClr>
                </a:solidFill>
              </a:defRPr>
            </a:lvl5pPr>
            <a:lvl6pPr marL="2253168" indent="0" algn="ctr">
              <a:buNone/>
              <a:defRPr>
                <a:solidFill>
                  <a:schemeClr val="tx1">
                    <a:tint val="75000"/>
                  </a:schemeClr>
                </a:solidFill>
              </a:defRPr>
            </a:lvl6pPr>
            <a:lvl7pPr marL="2703796" indent="0" algn="ctr">
              <a:buNone/>
              <a:defRPr>
                <a:solidFill>
                  <a:schemeClr val="tx1">
                    <a:tint val="75000"/>
                  </a:schemeClr>
                </a:solidFill>
              </a:defRPr>
            </a:lvl7pPr>
            <a:lvl8pPr marL="3154426" indent="0" algn="ctr">
              <a:buNone/>
              <a:defRPr>
                <a:solidFill>
                  <a:schemeClr val="tx1">
                    <a:tint val="75000"/>
                  </a:schemeClr>
                </a:solidFill>
              </a:defRPr>
            </a:lvl8pPr>
            <a:lvl9pPr marL="36050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440"/>
            <a:ext cx="2133600" cy="365125"/>
          </a:xfrm>
          <a:prstGeom prst="rect">
            <a:avLst/>
          </a:prstGeom>
        </p:spPr>
        <p:txBody>
          <a:bodyPr lIns="90129" tIns="45066" rIns="90129" bIns="45066"/>
          <a:lstStyle/>
          <a:p>
            <a:pPr defTabSz="1028252"/>
            <a:fld id="{1D8BD707-D9CF-40AE-B4C6-C98DA3205C09}" type="datetimeFigureOut">
              <a:rPr lang="en-US" smtClean="0"/>
              <a:pPr defTabSz="1028252"/>
              <a:t>4/21/2016</a:t>
            </a:fld>
            <a:endParaRPr lang="en-US" dirty="0"/>
          </a:p>
        </p:txBody>
      </p:sp>
      <p:sp>
        <p:nvSpPr>
          <p:cNvPr id="5" name="Footer Placeholder 4"/>
          <p:cNvSpPr>
            <a:spLocks noGrp="1"/>
          </p:cNvSpPr>
          <p:nvPr>
            <p:ph type="ftr" sz="quarter" idx="11"/>
          </p:nvPr>
        </p:nvSpPr>
        <p:spPr>
          <a:xfrm>
            <a:off x="3124201" y="6356440"/>
            <a:ext cx="2895601" cy="365125"/>
          </a:xfrm>
          <a:prstGeom prst="rect">
            <a:avLst/>
          </a:prstGeom>
        </p:spPr>
        <p:txBody>
          <a:bodyPr lIns="90129" tIns="45066" rIns="90129" bIns="45066"/>
          <a:lstStyle/>
          <a:p>
            <a:pPr defTabSz="1028252"/>
            <a:endParaRPr lang="en-US" dirty="0"/>
          </a:p>
        </p:txBody>
      </p:sp>
      <p:sp>
        <p:nvSpPr>
          <p:cNvPr id="6" name="Slide Number Placeholder 5"/>
          <p:cNvSpPr>
            <a:spLocks noGrp="1"/>
          </p:cNvSpPr>
          <p:nvPr>
            <p:ph type="sldNum" sz="quarter" idx="12"/>
          </p:nvPr>
        </p:nvSpPr>
        <p:spPr>
          <a:xfrm>
            <a:off x="6553199" y="6356440"/>
            <a:ext cx="2133600" cy="365125"/>
          </a:xfrm>
          <a:prstGeom prst="rect">
            <a:avLst/>
          </a:prstGeom>
        </p:spPr>
        <p:txBody>
          <a:bodyPr lIns="90129" tIns="45066" rIns="90129" bIns="45066"/>
          <a:lstStyle/>
          <a:p>
            <a:pPr defTabSz="1028252"/>
            <a:fld id="{B6F15528-21DE-4FAA-801E-634DDDAF4B2B}" type="slidenum">
              <a:rPr lang="en-US" smtClean="0"/>
              <a:pPr defTabSz="1028252"/>
              <a:t>‹#›</a:t>
            </a:fld>
            <a:endParaRPr lang="en-US" dirty="0"/>
          </a:p>
        </p:txBody>
      </p:sp>
    </p:spTree>
    <p:extLst>
      <p:ext uri="{BB962C8B-B14F-4D97-AF65-F5344CB8AC3E}">
        <p14:creationId xmlns:p14="http://schemas.microsoft.com/office/powerpoint/2010/main" val="205655969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3" descr="C:\Documents and Settings\eun-ae.lee\My Documents\03. 네이트온 받은 파일\★psd\2. TAB\130125 롯데표지 copy.jpg"/>
          <p:cNvPicPr>
            <a:picLocks noChangeAspect="1" noChangeArrowheads="1"/>
          </p:cNvPicPr>
          <p:nvPr userDrawn="1"/>
        </p:nvPicPr>
        <p:blipFill>
          <a:blip r:embed="rId2" cstate="print"/>
          <a:srcRect/>
          <a:stretch>
            <a:fillRect/>
          </a:stretch>
        </p:blipFill>
        <p:spPr bwMode="auto">
          <a:xfrm>
            <a:off x="3" y="-1"/>
            <a:ext cx="10729462" cy="7561264"/>
          </a:xfrm>
          <a:prstGeom prst="rect">
            <a:avLst/>
          </a:prstGeom>
          <a:noFill/>
        </p:spPr>
      </p:pic>
      <p:sp>
        <p:nvSpPr>
          <p:cNvPr id="215044" name="Rectangle 4"/>
          <p:cNvSpPr>
            <a:spLocks noGrp="1" noChangeArrowheads="1"/>
          </p:cNvSpPr>
          <p:nvPr>
            <p:ph type="ctrTitle" hasCustomPrompt="1"/>
          </p:nvPr>
        </p:nvSpPr>
        <p:spPr>
          <a:xfrm>
            <a:off x="620530" y="590309"/>
            <a:ext cx="2880000" cy="346249"/>
          </a:xfrm>
        </p:spPr>
        <p:txBody>
          <a:bodyPr/>
          <a:lstStyle>
            <a:lvl1pPr>
              <a:lnSpc>
                <a:spcPts val="2700"/>
              </a:lnSpc>
              <a:defRPr>
                <a:solidFill>
                  <a:srgbClr val="000000"/>
                </a:solidFill>
                <a:latin typeface="EYInterstate Regular" pitchFamily="2" charset="0"/>
              </a:defRPr>
            </a:lvl1pPr>
          </a:lstStyle>
          <a:p>
            <a:pPr lvl="0"/>
            <a:r>
              <a:rPr lang="en-US" noProof="0" dirty="0" smtClean="0"/>
              <a:t>Proposal title</a:t>
            </a:r>
            <a:endParaRPr lang="en-GB" noProof="0" dirty="0" smtClean="0"/>
          </a:p>
        </p:txBody>
      </p:sp>
      <p:pic>
        <p:nvPicPr>
          <p:cNvPr id="6" name="圖片 8"/>
          <p:cNvPicPr/>
          <p:nvPr userDrawn="1"/>
        </p:nvPicPr>
        <p:blipFill>
          <a:blip r:embed="rId3" cstate="print"/>
          <a:srcRect/>
          <a:stretch>
            <a:fillRect/>
          </a:stretch>
        </p:blipFill>
        <p:spPr bwMode="auto">
          <a:xfrm>
            <a:off x="7068338" y="4992435"/>
            <a:ext cx="1383457" cy="825056"/>
          </a:xfrm>
          <a:prstGeom prst="rect">
            <a:avLst/>
          </a:prstGeom>
          <a:noFill/>
          <a:ln w="9525">
            <a:noFill/>
            <a:miter lim="800000"/>
            <a:headEnd/>
            <a:tailEnd/>
          </a:ln>
        </p:spPr>
      </p:pic>
    </p:spTree>
    <p:extLst>
      <p:ext uri="{BB962C8B-B14F-4D97-AF65-F5344CB8AC3E}">
        <p14:creationId xmlns:p14="http://schemas.microsoft.com/office/powerpoint/2010/main" val="120190490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YInterstate Regular" pitchFamily="2" charset="0"/>
              </a:defRPr>
            </a:lvl1pPr>
          </a:lstStyle>
          <a:p>
            <a:r>
              <a:rPr lang="en-US" altLang="zh-CN" smtClean="0"/>
              <a:t>Click to edit Master title style</a:t>
            </a:r>
            <a:endParaRPr lang="en-GB" dirty="0"/>
          </a:p>
        </p:txBody>
      </p:sp>
    </p:spTree>
    <p:extLst>
      <p:ext uri="{BB962C8B-B14F-4D97-AF65-F5344CB8AC3E}">
        <p14:creationId xmlns:p14="http://schemas.microsoft.com/office/powerpoint/2010/main" val="31319165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9532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2057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2814" y="1557858"/>
            <a:ext cx="9629629" cy="4983083"/>
          </a:xfrm>
          <a:prstGeom prst="rect">
            <a:avLst/>
          </a:prstGeom>
        </p:spPr>
        <p:txBody>
          <a:bodyPr lIns="102701" tIns="51350" rIns="102701" bIns="5135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681455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37189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2600"/>
          </a:xfrm>
          <a:prstGeom prst="rect">
            <a:avLst/>
          </a:prstGeom>
        </p:spPr>
        <p:txBody>
          <a:bodyPr lIns="90033" tIns="45018" rIns="90033" bIns="45018"/>
          <a:lstStyle>
            <a:lvl1pPr marL="0" indent="0" algn="ctr">
              <a:buNone/>
              <a:defRPr>
                <a:solidFill>
                  <a:schemeClr val="tx1">
                    <a:tint val="75000"/>
                  </a:schemeClr>
                </a:solidFill>
              </a:defRPr>
            </a:lvl1pPr>
            <a:lvl2pPr marL="450121" indent="0" algn="ctr">
              <a:buNone/>
              <a:defRPr>
                <a:solidFill>
                  <a:schemeClr val="tx1">
                    <a:tint val="75000"/>
                  </a:schemeClr>
                </a:solidFill>
              </a:defRPr>
            </a:lvl2pPr>
            <a:lvl3pPr marL="900297" indent="0" algn="ctr">
              <a:buNone/>
              <a:defRPr>
                <a:solidFill>
                  <a:schemeClr val="tx1">
                    <a:tint val="75000"/>
                  </a:schemeClr>
                </a:solidFill>
              </a:defRPr>
            </a:lvl3pPr>
            <a:lvl4pPr marL="1350463" indent="0" algn="ctr">
              <a:buNone/>
              <a:defRPr>
                <a:solidFill>
                  <a:schemeClr val="tx1">
                    <a:tint val="75000"/>
                  </a:schemeClr>
                </a:solidFill>
              </a:defRPr>
            </a:lvl4pPr>
            <a:lvl5pPr marL="1800621" indent="0" algn="ctr">
              <a:buNone/>
              <a:defRPr>
                <a:solidFill>
                  <a:schemeClr val="tx1">
                    <a:tint val="75000"/>
                  </a:schemeClr>
                </a:solidFill>
              </a:defRPr>
            </a:lvl5pPr>
            <a:lvl6pPr marL="2250786" indent="0" algn="ctr">
              <a:buNone/>
              <a:defRPr>
                <a:solidFill>
                  <a:schemeClr val="tx1">
                    <a:tint val="75000"/>
                  </a:schemeClr>
                </a:solidFill>
              </a:defRPr>
            </a:lvl6pPr>
            <a:lvl7pPr marL="2700935" indent="0" algn="ctr">
              <a:buNone/>
              <a:defRPr>
                <a:solidFill>
                  <a:schemeClr val="tx1">
                    <a:tint val="75000"/>
                  </a:schemeClr>
                </a:solidFill>
              </a:defRPr>
            </a:lvl7pPr>
            <a:lvl8pPr marL="3151087" indent="0" algn="ctr">
              <a:buNone/>
              <a:defRPr>
                <a:solidFill>
                  <a:schemeClr val="tx1">
                    <a:tint val="75000"/>
                  </a:schemeClr>
                </a:solidFill>
              </a:defRPr>
            </a:lvl8pPr>
            <a:lvl9pPr marL="360124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447"/>
            <a:ext cx="2133600" cy="365125"/>
          </a:xfrm>
          <a:prstGeom prst="rect">
            <a:avLst/>
          </a:prstGeom>
        </p:spPr>
        <p:txBody>
          <a:bodyPr lIns="90033" tIns="45018" rIns="90033" bIns="45018"/>
          <a:lstStyle/>
          <a:p>
            <a:fld id="{1D8BD707-D9CF-40AE-B4C6-C98DA3205C09}" type="datetimeFigureOut">
              <a:rPr lang="en-US" smtClean="0"/>
              <a:pPr/>
              <a:t>4/21/2016</a:t>
            </a:fld>
            <a:endParaRPr lang="en-US" dirty="0"/>
          </a:p>
        </p:txBody>
      </p:sp>
      <p:sp>
        <p:nvSpPr>
          <p:cNvPr id="5" name="Footer Placeholder 4"/>
          <p:cNvSpPr>
            <a:spLocks noGrp="1"/>
          </p:cNvSpPr>
          <p:nvPr>
            <p:ph type="ftr" sz="quarter" idx="11"/>
          </p:nvPr>
        </p:nvSpPr>
        <p:spPr>
          <a:xfrm>
            <a:off x="3124201" y="6356447"/>
            <a:ext cx="2895601" cy="365125"/>
          </a:xfrm>
          <a:prstGeom prst="rect">
            <a:avLst/>
          </a:prstGeom>
        </p:spPr>
        <p:txBody>
          <a:bodyPr lIns="90033" tIns="45018" rIns="90033" bIns="45018"/>
          <a:lstStyle/>
          <a:p>
            <a:endParaRPr lang="en-US" dirty="0"/>
          </a:p>
        </p:txBody>
      </p:sp>
      <p:sp>
        <p:nvSpPr>
          <p:cNvPr id="6" name="Slide Number Placeholder 5"/>
          <p:cNvSpPr>
            <a:spLocks noGrp="1"/>
          </p:cNvSpPr>
          <p:nvPr>
            <p:ph type="sldNum" sz="quarter" idx="12"/>
          </p:nvPr>
        </p:nvSpPr>
        <p:spPr>
          <a:xfrm>
            <a:off x="6553199" y="6356447"/>
            <a:ext cx="2133600" cy="365125"/>
          </a:xfrm>
          <a:prstGeom prst="rect">
            <a:avLst/>
          </a:prstGeom>
        </p:spPr>
        <p:txBody>
          <a:bodyPr lIns="90033" tIns="45018" rIns="90033" bIns="45018"/>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6816451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651963" y="857340"/>
            <a:ext cx="6460395" cy="948631"/>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651963" y="1932984"/>
            <a:ext cx="6460395" cy="1067706"/>
          </a:xfrm>
        </p:spPr>
        <p:txBody>
          <a:bodyPr/>
          <a:lstStyle>
            <a:lvl1pPr marL="0" indent="0" algn="l">
              <a:buNone/>
              <a:defRPr sz="2100">
                <a:solidFill>
                  <a:schemeClr val="bg1"/>
                </a:solidFill>
                <a:latin typeface="+mn-lt"/>
                <a:cs typeface="Arial" pitchFamily="34" charset="0"/>
              </a:defRPr>
            </a:lvl1pPr>
            <a:lvl2pPr marL="0" indent="0" algn="l">
              <a:buNone/>
              <a:defRPr sz="1800">
                <a:solidFill>
                  <a:schemeClr val="tx1">
                    <a:tint val="75000"/>
                  </a:schemeClr>
                </a:solidFill>
              </a:defRPr>
            </a:lvl2pPr>
            <a:lvl3pPr marL="1033708" indent="0" algn="ctr">
              <a:buNone/>
              <a:defRPr>
                <a:solidFill>
                  <a:schemeClr val="tx1">
                    <a:tint val="75000"/>
                  </a:schemeClr>
                </a:solidFill>
              </a:defRPr>
            </a:lvl3pPr>
            <a:lvl4pPr marL="1550565" indent="0" algn="ctr">
              <a:buNone/>
              <a:defRPr>
                <a:solidFill>
                  <a:schemeClr val="tx1">
                    <a:tint val="75000"/>
                  </a:schemeClr>
                </a:solidFill>
              </a:defRPr>
            </a:lvl4pPr>
            <a:lvl5pPr marL="2067429" indent="0" algn="ctr">
              <a:buNone/>
              <a:defRPr>
                <a:solidFill>
                  <a:schemeClr val="tx1">
                    <a:tint val="75000"/>
                  </a:schemeClr>
                </a:solidFill>
              </a:defRPr>
            </a:lvl5pPr>
            <a:lvl6pPr marL="2584276" indent="0" algn="ctr">
              <a:buNone/>
              <a:defRPr>
                <a:solidFill>
                  <a:schemeClr val="tx1">
                    <a:tint val="75000"/>
                  </a:schemeClr>
                </a:solidFill>
              </a:defRPr>
            </a:lvl6pPr>
            <a:lvl7pPr marL="3101130" indent="0" algn="ctr">
              <a:buNone/>
              <a:defRPr>
                <a:solidFill>
                  <a:schemeClr val="tx1">
                    <a:tint val="75000"/>
                  </a:schemeClr>
                </a:solidFill>
              </a:defRPr>
            </a:lvl7pPr>
            <a:lvl8pPr marL="3617992" indent="0" algn="ctr">
              <a:buNone/>
              <a:defRPr>
                <a:solidFill>
                  <a:schemeClr val="tx1">
                    <a:tint val="75000"/>
                  </a:schemeClr>
                </a:solidFill>
              </a:defRPr>
            </a:lvl8pPr>
            <a:lvl9pPr marL="4134845" indent="0" algn="ctr">
              <a:buNone/>
              <a:defRPr>
                <a:solidFill>
                  <a:schemeClr val="tx1">
                    <a:tint val="75000"/>
                  </a:schemeClr>
                </a:solidFill>
              </a:defRPr>
            </a:lvl9pPr>
          </a:lstStyle>
          <a:p>
            <a:r>
              <a:rPr lang="en-US" dirty="0" smtClean="0"/>
              <a:t>Click to edit Master subtitle style</a:t>
            </a:r>
            <a:endParaRPr lang="en-GB" dirty="0"/>
          </a:p>
        </p:txBody>
      </p:sp>
      <p:grpSp>
        <p:nvGrpSpPr>
          <p:cNvPr id="19" name="Gruppieren 18"/>
          <p:cNvGrpSpPr/>
          <p:nvPr userDrawn="1"/>
        </p:nvGrpSpPr>
        <p:grpSpPr>
          <a:xfrm>
            <a:off x="-6533" y="2478236"/>
            <a:ext cx="10699933" cy="4694096"/>
            <a:chOff x="-6532" y="2478236"/>
            <a:chExt cx="10699932" cy="4694096"/>
          </a:xfrm>
        </p:grpSpPr>
        <p:grpSp>
          <p:nvGrpSpPr>
            <p:cNvPr id="15" name="Group 11"/>
            <p:cNvGrpSpPr>
              <a:grpSpLocks noChangeAspect="1"/>
            </p:cNvGrpSpPr>
            <p:nvPr userDrawn="1"/>
          </p:nvGrpSpPr>
          <p:grpSpPr>
            <a:xfrm>
              <a:off x="-6532" y="2478236"/>
              <a:ext cx="10699932" cy="3918530"/>
              <a:chOff x="-6532" y="2405084"/>
              <a:chExt cx="9150533" cy="3349170"/>
            </a:xfrm>
          </p:grpSpPr>
          <p:sp>
            <p:nvSpPr>
              <p:cNvPr id="16" name="Freeform 8"/>
              <p:cNvSpPr>
                <a:spLocks/>
              </p:cNvSpPr>
              <p:nvPr userDrawn="1"/>
            </p:nvSpPr>
            <p:spPr bwMode="gray">
              <a:xfrm>
                <a:off x="2273222" y="2405084"/>
                <a:ext cx="6870779" cy="24952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algn="l" defTabSz="1033708" fontAlgn="auto">
                  <a:lnSpc>
                    <a:spcPct val="100000"/>
                  </a:lnSpc>
                  <a:spcBef>
                    <a:spcPts val="0"/>
                  </a:spcBef>
                  <a:spcAft>
                    <a:spcPts val="0"/>
                  </a:spcAft>
                </a:pPr>
                <a:endParaRPr lang="en-GB" sz="2100" dirty="0">
                  <a:solidFill>
                    <a:srgbClr val="646464"/>
                  </a:solidFill>
                  <a:latin typeface="Arial"/>
                  <a:cs typeface="Arial" pitchFamily="34" charset="0"/>
                </a:endParaRPr>
              </a:p>
            </p:txBody>
          </p:sp>
          <p:pic>
            <p:nvPicPr>
              <p:cNvPr id="17" name="Picture 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532" y="4411503"/>
                <a:ext cx="2289891" cy="1342751"/>
              </a:xfrm>
              <a:prstGeom prst="rect">
                <a:avLst/>
              </a:prstGeom>
              <a:noFill/>
              <a:ln w="9525">
                <a:noFill/>
                <a:miter lim="800000"/>
                <a:headEnd/>
                <a:tailEnd/>
              </a:ln>
              <a:effectLst/>
            </p:spPr>
          </p:pic>
        </p:grpSp>
        <p:pic>
          <p:nvPicPr>
            <p:cNvPr id="18" name="Picture 9" descr="EY_Logo2.em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70251" y="6344332"/>
              <a:ext cx="1092305" cy="828000"/>
            </a:xfrm>
            <a:prstGeom prst="rect">
              <a:avLst/>
            </a:prstGeom>
          </p:spPr>
        </p:pic>
      </p:grpSp>
    </p:spTree>
    <p:extLst>
      <p:ext uri="{BB962C8B-B14F-4D97-AF65-F5344CB8AC3E}">
        <p14:creationId xmlns:p14="http://schemas.microsoft.com/office/powerpoint/2010/main" val="300855952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2" name="Title 1"/>
          <p:cNvSpPr>
            <a:spLocks noGrp="1"/>
          </p:cNvSpPr>
          <p:nvPr>
            <p:ph type="ctrTitle"/>
          </p:nvPr>
        </p:nvSpPr>
        <p:spPr>
          <a:xfrm>
            <a:off x="2651963" y="857340"/>
            <a:ext cx="6489923" cy="948631"/>
          </a:xfr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651963" y="1932984"/>
            <a:ext cx="6489923" cy="1067706"/>
          </a:xfrm>
        </p:spPr>
        <p:txBody>
          <a:bodyPr/>
          <a:lstStyle>
            <a:lvl1pPr marL="0" indent="0" algn="l">
              <a:buNone/>
              <a:defRPr sz="2100">
                <a:solidFill>
                  <a:schemeClr val="bg1"/>
                </a:solidFill>
                <a:latin typeface="+mn-lt"/>
                <a:cs typeface="Arial" pitchFamily="34" charset="0"/>
              </a:defRPr>
            </a:lvl1pPr>
            <a:lvl2pPr marL="0" indent="0" algn="l">
              <a:buNone/>
              <a:defRPr sz="1800">
                <a:solidFill>
                  <a:schemeClr val="tx1">
                    <a:tint val="75000"/>
                  </a:schemeClr>
                </a:solidFill>
              </a:defRPr>
            </a:lvl2pPr>
            <a:lvl3pPr marL="1033708" indent="0" algn="ctr">
              <a:buNone/>
              <a:defRPr>
                <a:solidFill>
                  <a:schemeClr val="tx1">
                    <a:tint val="75000"/>
                  </a:schemeClr>
                </a:solidFill>
              </a:defRPr>
            </a:lvl3pPr>
            <a:lvl4pPr marL="1550565" indent="0" algn="ctr">
              <a:buNone/>
              <a:defRPr>
                <a:solidFill>
                  <a:schemeClr val="tx1">
                    <a:tint val="75000"/>
                  </a:schemeClr>
                </a:solidFill>
              </a:defRPr>
            </a:lvl4pPr>
            <a:lvl5pPr marL="2067429" indent="0" algn="ctr">
              <a:buNone/>
              <a:defRPr>
                <a:solidFill>
                  <a:schemeClr val="tx1">
                    <a:tint val="75000"/>
                  </a:schemeClr>
                </a:solidFill>
              </a:defRPr>
            </a:lvl5pPr>
            <a:lvl6pPr marL="2584276" indent="0" algn="ctr">
              <a:buNone/>
              <a:defRPr>
                <a:solidFill>
                  <a:schemeClr val="tx1">
                    <a:tint val="75000"/>
                  </a:schemeClr>
                </a:solidFill>
              </a:defRPr>
            </a:lvl6pPr>
            <a:lvl7pPr marL="3101130" indent="0" algn="ctr">
              <a:buNone/>
              <a:defRPr>
                <a:solidFill>
                  <a:schemeClr val="tx1">
                    <a:tint val="75000"/>
                  </a:schemeClr>
                </a:solidFill>
              </a:defRPr>
            </a:lvl7pPr>
            <a:lvl8pPr marL="3617992" indent="0" algn="ctr">
              <a:buNone/>
              <a:defRPr>
                <a:solidFill>
                  <a:schemeClr val="tx1">
                    <a:tint val="75000"/>
                  </a:schemeClr>
                </a:solidFill>
              </a:defRPr>
            </a:lvl8pPr>
            <a:lvl9pPr marL="4134845" indent="0" algn="ctr">
              <a:buNone/>
              <a:defRPr>
                <a:solidFill>
                  <a:schemeClr val="tx1">
                    <a:tint val="75000"/>
                  </a:schemeClr>
                </a:solidFill>
              </a:defRPr>
            </a:lvl9pPr>
          </a:lstStyle>
          <a:p>
            <a:r>
              <a:rPr lang="en-US" dirty="0" smtClean="0"/>
              <a:t>Click to edit Master subtitle style</a:t>
            </a:r>
            <a:endParaRPr lang="en-GB" dirty="0"/>
          </a:p>
        </p:txBody>
      </p:sp>
      <p:pic>
        <p:nvPicPr>
          <p:cNvPr id="8" name="Picture 9" descr="EY_Logo2.e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70251" y="6344338"/>
            <a:ext cx="1092306" cy="828000"/>
          </a:xfrm>
          <a:prstGeom prst="rect">
            <a:avLst/>
          </a:prstGeom>
        </p:spPr>
      </p:pic>
      <p:sp>
        <p:nvSpPr>
          <p:cNvPr id="12" name="Freeform 9"/>
          <p:cNvSpPr/>
          <p:nvPr userDrawn="1"/>
        </p:nvSpPr>
        <p:spPr>
          <a:xfrm>
            <a:off x="-9085" y="3181786"/>
            <a:ext cx="2672963" cy="3186878"/>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 name="connsiteX0" fmla="*/ 0 w 2286000"/>
              <a:gd name="connsiteY0" fmla="*/ 2732879 h 2732879"/>
              <a:gd name="connsiteX1" fmla="*/ 86 w 2286000"/>
              <a:gd name="connsiteY1" fmla="*/ 0 h 2732879"/>
              <a:gd name="connsiteX2" fmla="*/ 2286000 w 2286000"/>
              <a:gd name="connsiteY2" fmla="*/ 1900709 h 2732879"/>
              <a:gd name="connsiteX3" fmla="*/ 0 w 2286000"/>
              <a:gd name="connsiteY3" fmla="*/ 2732879 h 2732879"/>
              <a:gd name="connsiteX0" fmla="*/ 0 w 2286000"/>
              <a:gd name="connsiteY0" fmla="*/ 2723827 h 2723827"/>
              <a:gd name="connsiteX1" fmla="*/ 3105 w 2286000"/>
              <a:gd name="connsiteY1" fmla="*/ 0 h 2723827"/>
              <a:gd name="connsiteX2" fmla="*/ 2286000 w 2286000"/>
              <a:gd name="connsiteY2" fmla="*/ 1891657 h 2723827"/>
              <a:gd name="connsiteX3" fmla="*/ 0 w 2286000"/>
              <a:gd name="connsiteY3" fmla="*/ 2723827 h 2723827"/>
            </a:gdLst>
            <a:ahLst/>
            <a:cxnLst>
              <a:cxn ang="0">
                <a:pos x="connsiteX0" y="connsiteY0"/>
              </a:cxn>
              <a:cxn ang="0">
                <a:pos x="connsiteX1" y="connsiteY1"/>
              </a:cxn>
              <a:cxn ang="0">
                <a:pos x="connsiteX2" y="connsiteY2"/>
              </a:cxn>
              <a:cxn ang="0">
                <a:pos x="connsiteX3" y="connsiteY3"/>
              </a:cxn>
            </a:cxnLst>
            <a:rect l="l" t="t" r="r" b="b"/>
            <a:pathLst>
              <a:path w="2286000" h="2723827">
                <a:moveTo>
                  <a:pt x="0" y="2723827"/>
                </a:moveTo>
                <a:cubicBezTo>
                  <a:pt x="29" y="1812867"/>
                  <a:pt x="3076" y="910960"/>
                  <a:pt x="3105" y="0"/>
                </a:cubicBezTo>
                <a:lnTo>
                  <a:pt x="2286000" y="1891657"/>
                </a:lnTo>
                <a:lnTo>
                  <a:pt x="0" y="2723827"/>
                </a:lnTo>
                <a:close/>
              </a:path>
            </a:pathLst>
          </a:custGeom>
          <a:blipFill>
            <a:blip r:embed="rId3" cstate="print">
              <a:extLst>
                <a:ext uri="{28A0092B-C50C-407E-A947-70E740481C1C}">
                  <a14:useLocalDpi xmlns:a14="http://schemas.microsoft.com/office/drawing/2010/main"/>
                </a:ext>
              </a:extLst>
            </a:blip>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90624" tIns="45313" rIns="90624" bIns="45313" rtlCol="0" anchor="t" anchorCtr="0"/>
          <a:lstStyle/>
          <a:p>
            <a:pPr defTabSz="1033708" fontAlgn="auto">
              <a:lnSpc>
                <a:spcPct val="100000"/>
              </a:lnSpc>
              <a:spcBef>
                <a:spcPts val="0"/>
              </a:spcBef>
              <a:spcAft>
                <a:spcPts val="0"/>
              </a:spcAft>
            </a:pPr>
            <a:endParaRPr lang="en-US" sz="1300" dirty="0">
              <a:solidFill>
                <a:srgbClr val="646464"/>
              </a:solidFill>
              <a:cs typeface="Arial" pitchFamily="34" charset="0"/>
            </a:endParaRPr>
          </a:p>
        </p:txBody>
      </p:sp>
      <p:sp>
        <p:nvSpPr>
          <p:cNvPr id="13" name="Freeform 8"/>
          <p:cNvSpPr>
            <a:spLocks/>
          </p:cNvSpPr>
          <p:nvPr userDrawn="1"/>
        </p:nvSpPr>
        <p:spPr bwMode="gray">
          <a:xfrm>
            <a:off x="2659573" y="2478236"/>
            <a:ext cx="8033830" cy="2919413"/>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0624" tIns="45313" rIns="90624" bIns="45313" numCol="1" anchor="t" anchorCtr="0" compatLnSpc="1">
            <a:prstTxWarp prst="textNoShape">
              <a:avLst/>
            </a:prstTxWarp>
          </a:bodyPr>
          <a:lstStyle/>
          <a:p>
            <a:pPr algn="l" defTabSz="1033708" fontAlgn="auto">
              <a:lnSpc>
                <a:spcPct val="100000"/>
              </a:lnSpc>
              <a:spcBef>
                <a:spcPts val="0"/>
              </a:spcBef>
              <a:spcAft>
                <a:spcPts val="0"/>
              </a:spcAft>
            </a:pPr>
            <a:endParaRPr lang="en-GB" sz="2100" dirty="0">
              <a:solidFill>
                <a:srgbClr val="646464"/>
              </a:solidFill>
              <a:latin typeface="Arial"/>
              <a:cs typeface="Arial" pitchFamily="34" charset="0"/>
            </a:endParaRPr>
          </a:p>
        </p:txBody>
      </p:sp>
      <p:sp>
        <p:nvSpPr>
          <p:cNvPr id="14" name="TextBox 6"/>
          <p:cNvSpPr txBox="1"/>
          <p:nvPr userDrawn="1"/>
        </p:nvSpPr>
        <p:spPr>
          <a:xfrm>
            <a:off x="77923" y="4400351"/>
            <a:ext cx="1696013" cy="1083036"/>
          </a:xfrm>
          <a:prstGeom prst="rect">
            <a:avLst/>
          </a:prstGeom>
          <a:noFill/>
        </p:spPr>
        <p:txBody>
          <a:bodyPr wrap="square" lIns="0" tIns="36242" rIns="0" bIns="0" rtlCol="0">
            <a:spAutoFit/>
          </a:bodyPr>
          <a:lstStyle/>
          <a:p>
            <a:pPr algn="l" defTabSz="1033708" fontAlgn="auto">
              <a:lnSpc>
                <a:spcPct val="85000"/>
              </a:lnSpc>
              <a:spcBef>
                <a:spcPts val="0"/>
              </a:spcBef>
              <a:spcAft>
                <a:spcPts val="600"/>
              </a:spcAft>
              <a:buClr>
                <a:srgbClr val="FFE600"/>
              </a:buClr>
              <a:buSzPct val="70000"/>
            </a:pPr>
            <a:r>
              <a:rPr lang="en-US" sz="1600" b="1" dirty="0">
                <a:solidFill>
                  <a:srgbClr val="FFE600"/>
                </a:solidFill>
                <a:latin typeface="Arial"/>
                <a:cs typeface="Arial" pitchFamily="34" charset="0"/>
              </a:rPr>
              <a:t>Placeholder image — to replace this image, select View&gt;Notes Page</a:t>
            </a:r>
          </a:p>
        </p:txBody>
      </p:sp>
    </p:spTree>
    <p:extLst>
      <p:ext uri="{BB962C8B-B14F-4D97-AF65-F5344CB8AC3E}">
        <p14:creationId xmlns:p14="http://schemas.microsoft.com/office/powerpoint/2010/main" val="419481284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1_Cover_photo_or_illustration_input">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8" y="56"/>
            <a:ext cx="10693202" cy="7561403"/>
          </a:xfrm>
          <a:prstGeom prst="rect">
            <a:avLst/>
          </a:prstGeom>
        </p:spPr>
      </p:pic>
      <p:sp>
        <p:nvSpPr>
          <p:cNvPr id="2" name="Title 1"/>
          <p:cNvSpPr>
            <a:spLocks noGrp="1"/>
          </p:cNvSpPr>
          <p:nvPr>
            <p:ph type="ctrTitle"/>
          </p:nvPr>
        </p:nvSpPr>
        <p:spPr>
          <a:xfrm>
            <a:off x="2651963" y="857340"/>
            <a:ext cx="6489923" cy="948631"/>
          </a:xfrm>
        </p:spPr>
        <p:txBody>
          <a:bodyPr/>
          <a:lstStyle>
            <a:lvl1pPr>
              <a:defRPr>
                <a:solidFill>
                  <a:schemeClr val="tx2"/>
                </a:solidFill>
                <a:latin typeface="+mn-lt"/>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651963" y="1932984"/>
            <a:ext cx="6489923" cy="1067706"/>
          </a:xfrm>
        </p:spPr>
        <p:txBody>
          <a:bodyPr/>
          <a:lstStyle>
            <a:lvl1pPr marL="0" indent="0" algn="l">
              <a:buNone/>
              <a:defRPr sz="2100">
                <a:solidFill>
                  <a:schemeClr val="tx2"/>
                </a:solidFill>
                <a:latin typeface="+mn-lt"/>
                <a:cs typeface="Arial" pitchFamily="34" charset="0"/>
              </a:defRPr>
            </a:lvl1pPr>
            <a:lvl2pPr marL="0" indent="0" algn="l">
              <a:buNone/>
              <a:defRPr sz="1800">
                <a:solidFill>
                  <a:schemeClr val="tx1">
                    <a:tint val="75000"/>
                  </a:schemeClr>
                </a:solidFill>
              </a:defRPr>
            </a:lvl2pPr>
            <a:lvl3pPr marL="1033708" indent="0" algn="ctr">
              <a:buNone/>
              <a:defRPr>
                <a:solidFill>
                  <a:schemeClr val="tx1">
                    <a:tint val="75000"/>
                  </a:schemeClr>
                </a:solidFill>
              </a:defRPr>
            </a:lvl3pPr>
            <a:lvl4pPr marL="1550565" indent="0" algn="ctr">
              <a:buNone/>
              <a:defRPr>
                <a:solidFill>
                  <a:schemeClr val="tx1">
                    <a:tint val="75000"/>
                  </a:schemeClr>
                </a:solidFill>
              </a:defRPr>
            </a:lvl4pPr>
            <a:lvl5pPr marL="2067429" indent="0" algn="ctr">
              <a:buNone/>
              <a:defRPr>
                <a:solidFill>
                  <a:schemeClr val="tx1">
                    <a:tint val="75000"/>
                  </a:schemeClr>
                </a:solidFill>
              </a:defRPr>
            </a:lvl5pPr>
            <a:lvl6pPr marL="2584276" indent="0" algn="ctr">
              <a:buNone/>
              <a:defRPr>
                <a:solidFill>
                  <a:schemeClr val="tx1">
                    <a:tint val="75000"/>
                  </a:schemeClr>
                </a:solidFill>
              </a:defRPr>
            </a:lvl6pPr>
            <a:lvl7pPr marL="3101130" indent="0" algn="ctr">
              <a:buNone/>
              <a:defRPr>
                <a:solidFill>
                  <a:schemeClr val="tx1">
                    <a:tint val="75000"/>
                  </a:schemeClr>
                </a:solidFill>
              </a:defRPr>
            </a:lvl7pPr>
            <a:lvl8pPr marL="3617992" indent="0" algn="ctr">
              <a:buNone/>
              <a:defRPr>
                <a:solidFill>
                  <a:schemeClr val="tx1">
                    <a:tint val="75000"/>
                  </a:schemeClr>
                </a:solidFill>
              </a:defRPr>
            </a:lvl8pPr>
            <a:lvl9pPr marL="4134845" indent="0" algn="ctr">
              <a:buNone/>
              <a:defRPr>
                <a:solidFill>
                  <a:schemeClr val="tx1">
                    <a:tint val="75000"/>
                  </a:schemeClr>
                </a:solidFill>
              </a:defRPr>
            </a:lvl9pPr>
          </a:lstStyle>
          <a:p>
            <a:r>
              <a:rPr lang="en-US" dirty="0" smtClean="0"/>
              <a:t>Click to edit Master subtitle style</a:t>
            </a:r>
            <a:endParaRPr lang="en-GB" dirty="0"/>
          </a:p>
        </p:txBody>
      </p:sp>
      <p:sp>
        <p:nvSpPr>
          <p:cNvPr id="12" name="Freeform 9"/>
          <p:cNvSpPr/>
          <p:nvPr userDrawn="1"/>
        </p:nvSpPr>
        <p:spPr>
          <a:xfrm>
            <a:off x="0" y="4238514"/>
            <a:ext cx="2663819" cy="2130156"/>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 name="connsiteX0" fmla="*/ 0 w 2286000"/>
              <a:gd name="connsiteY0" fmla="*/ 2087606 h 2087606"/>
              <a:gd name="connsiteX1" fmla="*/ 1402 w 2286000"/>
              <a:gd name="connsiteY1" fmla="*/ 0 h 2087606"/>
              <a:gd name="connsiteX2" fmla="*/ 2286000 w 2286000"/>
              <a:gd name="connsiteY2" fmla="*/ 1255436 h 2087606"/>
              <a:gd name="connsiteX3" fmla="*/ 0 w 2286000"/>
              <a:gd name="connsiteY3" fmla="*/ 2087606 h 2087606"/>
              <a:gd name="connsiteX0" fmla="*/ 0 w 2286000"/>
              <a:gd name="connsiteY0" fmla="*/ 1820645 h 1820645"/>
              <a:gd name="connsiteX1" fmla="*/ 1402 w 2286000"/>
              <a:gd name="connsiteY1" fmla="*/ 0 h 1820645"/>
              <a:gd name="connsiteX2" fmla="*/ 2286000 w 2286000"/>
              <a:gd name="connsiteY2" fmla="*/ 988475 h 1820645"/>
              <a:gd name="connsiteX3" fmla="*/ 0 w 2286000"/>
              <a:gd name="connsiteY3" fmla="*/ 1820645 h 1820645"/>
            </a:gdLst>
            <a:ahLst/>
            <a:cxnLst>
              <a:cxn ang="0">
                <a:pos x="connsiteX0" y="connsiteY0"/>
              </a:cxn>
              <a:cxn ang="0">
                <a:pos x="connsiteX1" y="connsiteY1"/>
              </a:cxn>
              <a:cxn ang="0">
                <a:pos x="connsiteX2" y="connsiteY2"/>
              </a:cxn>
              <a:cxn ang="0">
                <a:pos x="connsiteX3" y="connsiteY3"/>
              </a:cxn>
            </a:cxnLst>
            <a:rect l="l" t="t" r="r" b="b"/>
            <a:pathLst>
              <a:path w="2286000" h="1820645">
                <a:moveTo>
                  <a:pt x="0" y="1820645"/>
                </a:moveTo>
                <a:cubicBezTo>
                  <a:pt x="467" y="1124776"/>
                  <a:pt x="935" y="695869"/>
                  <a:pt x="1402" y="0"/>
                </a:cubicBezTo>
                <a:lnTo>
                  <a:pt x="2286000" y="988475"/>
                </a:lnTo>
                <a:lnTo>
                  <a:pt x="0" y="1820645"/>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90624" tIns="45313" rIns="90624" bIns="45313" rtlCol="0" anchor="t" anchorCtr="0"/>
          <a:lstStyle/>
          <a:p>
            <a:pPr defTabSz="1033708" fontAlgn="auto">
              <a:lnSpc>
                <a:spcPct val="100000"/>
              </a:lnSpc>
              <a:spcBef>
                <a:spcPts val="0"/>
              </a:spcBef>
              <a:spcAft>
                <a:spcPts val="0"/>
              </a:spcAft>
            </a:pPr>
            <a:endParaRPr lang="en-US" sz="1300" dirty="0">
              <a:solidFill>
                <a:srgbClr val="646464"/>
              </a:solidFill>
              <a:cs typeface="Arial" pitchFamily="34" charset="0"/>
            </a:endParaRPr>
          </a:p>
        </p:txBody>
      </p:sp>
      <p:sp>
        <p:nvSpPr>
          <p:cNvPr id="13" name="Freeform 8"/>
          <p:cNvSpPr>
            <a:spLocks/>
          </p:cNvSpPr>
          <p:nvPr userDrawn="1"/>
        </p:nvSpPr>
        <p:spPr bwMode="gray">
          <a:xfrm>
            <a:off x="2659573" y="2478236"/>
            <a:ext cx="8033830" cy="2919413"/>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0624" tIns="45313" rIns="90624" bIns="45313" numCol="1" anchor="t" anchorCtr="0" compatLnSpc="1">
            <a:prstTxWarp prst="textNoShape">
              <a:avLst/>
            </a:prstTxWarp>
          </a:bodyPr>
          <a:lstStyle/>
          <a:p>
            <a:pPr algn="l" defTabSz="1033708" fontAlgn="auto">
              <a:lnSpc>
                <a:spcPct val="100000"/>
              </a:lnSpc>
              <a:spcBef>
                <a:spcPts val="0"/>
              </a:spcBef>
              <a:spcAft>
                <a:spcPts val="0"/>
              </a:spcAft>
            </a:pPr>
            <a:endParaRPr lang="en-GB" sz="2100" dirty="0">
              <a:solidFill>
                <a:srgbClr val="646464"/>
              </a:solidFill>
              <a:latin typeface="Arial"/>
              <a:cs typeface="Arial" pitchFamily="34" charset="0"/>
            </a:endParaRPr>
          </a:p>
        </p:txBody>
      </p:sp>
      <p:pic>
        <p:nvPicPr>
          <p:cNvPr id="10" name="Picture 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70556" y="6340063"/>
            <a:ext cx="1092306" cy="828000"/>
          </a:xfrm>
          <a:prstGeom prst="rect">
            <a:avLst/>
          </a:prstGeom>
        </p:spPr>
      </p:pic>
    </p:spTree>
    <p:extLst>
      <p:ext uri="{BB962C8B-B14F-4D97-AF65-F5344CB8AC3E}">
        <p14:creationId xmlns:p14="http://schemas.microsoft.com/office/powerpoint/2010/main" val="149490976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534670" y="1571788"/>
            <a:ext cx="9624060" cy="5180840"/>
          </a:xfr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lIns="103375" tIns="51687" rIns="103375" bIns="5168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646464"/>
              </a:solidFill>
              <a:cs typeface="Arial" pitchFamily="34" charset="0"/>
            </a:endParaRPr>
          </a:p>
        </p:txBody>
      </p:sp>
      <p:sp>
        <p:nvSpPr>
          <p:cNvPr id="8"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3375" tIns="51687" rIns="103375" bIns="5168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646464"/>
              </a:solidFill>
              <a:cs typeface="Arial" pitchFamily="34" charset="0"/>
            </a:endParaRPr>
          </a:p>
        </p:txBody>
      </p:sp>
      <p:sp>
        <p:nvSpPr>
          <p:cNvPr id="9" name="Footer Placeholder 4"/>
          <p:cNvSpPr>
            <a:spLocks noGrp="1"/>
          </p:cNvSpPr>
          <p:nvPr>
            <p:ph type="ftr" sz="quarter" idx="3"/>
          </p:nvPr>
        </p:nvSpPr>
        <p:spPr>
          <a:xfrm>
            <a:off x="3026990" y="7067266"/>
            <a:ext cx="4016340" cy="221797"/>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solidFill>
                  <a:srgbClr val="646464"/>
                </a:solidFill>
              </a:rPr>
              <a:t>Presentation title</a:t>
            </a:r>
            <a:endParaRPr lang="en-GB" dirty="0">
              <a:solidFill>
                <a:srgbClr val="646464"/>
              </a:solidFill>
            </a:endParaRPr>
          </a:p>
        </p:txBody>
      </p:sp>
      <p:sp>
        <p:nvSpPr>
          <p:cNvPr id="10" name="Date Placeholder 3"/>
          <p:cNvSpPr>
            <a:spLocks noGrp="1"/>
          </p:cNvSpPr>
          <p:nvPr>
            <p:ph type="dt" sz="half" idx="2"/>
          </p:nvPr>
        </p:nvSpPr>
        <p:spPr>
          <a:xfrm>
            <a:off x="1424140" y="7067266"/>
            <a:ext cx="1390142" cy="221797"/>
          </a:xfrm>
          <a:prstGeom prst="rect">
            <a:avLst/>
          </a:prstGeom>
        </p:spPr>
        <p:txBody>
          <a:bodyPr vert="horz" wrap="none" lIns="0" tIns="51687" rIns="103375" bIns="51687" rtlCol="0" anchor="ctr" anchorCtr="0">
            <a:noAutofit/>
          </a:bodyPr>
          <a:lstStyle>
            <a:lvl1pPr algn="l">
              <a:defRPr sz="1100">
                <a:solidFill>
                  <a:schemeClr val="bg1"/>
                </a:solidFill>
                <a:latin typeface="+mn-lt"/>
                <a:cs typeface="Arial" pitchFamily="34" charset="0"/>
              </a:defRPr>
            </a:lvl1pPr>
          </a:lstStyle>
          <a:p>
            <a:fld id="{8505590C-87A7-4246-ACC9-A91911051EDF}" type="datetime3">
              <a:rPr lang="en-US" smtClean="0">
                <a:solidFill>
                  <a:srgbClr val="646464"/>
                </a:solidFill>
              </a:rPr>
              <a:pPr/>
              <a:t>21 April 2016</a:t>
            </a:fld>
            <a:endParaRPr lang="en-US" dirty="0">
              <a:solidFill>
                <a:srgbClr val="646464"/>
              </a:solidFill>
            </a:endParaRPr>
          </a:p>
        </p:txBody>
      </p:sp>
    </p:spTree>
    <p:extLst>
      <p:ext uri="{BB962C8B-B14F-4D97-AF65-F5344CB8AC3E}">
        <p14:creationId xmlns:p14="http://schemas.microsoft.com/office/powerpoint/2010/main" val="255621059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lIns="103375" tIns="51687" rIns="103375" bIns="5168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646464"/>
              </a:solidFill>
              <a:cs typeface="Arial" pitchFamily="34" charset="0"/>
            </a:endParaRPr>
          </a:p>
        </p:txBody>
      </p:sp>
      <p:sp>
        <p:nvSpPr>
          <p:cNvPr id="8"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3375" tIns="51687" rIns="103375" bIns="5168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646464"/>
              </a:solidFill>
              <a:cs typeface="Arial" pitchFamily="34" charset="0"/>
            </a:endParaRPr>
          </a:p>
        </p:txBody>
      </p:sp>
      <p:sp>
        <p:nvSpPr>
          <p:cNvPr id="6" name="Title 5"/>
          <p:cNvSpPr>
            <a:spLocks noGrp="1"/>
          </p:cNvSpPr>
          <p:nvPr>
            <p:ph type="title"/>
          </p:nvPr>
        </p:nvSpPr>
        <p:spPr>
          <a:xfrm>
            <a:off x="531017" y="331769"/>
            <a:ext cx="9627773" cy="820066"/>
          </a:xfrm>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026990" y="7067266"/>
            <a:ext cx="4016340" cy="221797"/>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solidFill>
                  <a:srgbClr val="646464"/>
                </a:solidFill>
              </a:rPr>
              <a:t>Presentation title</a:t>
            </a:r>
            <a:endParaRPr lang="en-GB" dirty="0">
              <a:solidFill>
                <a:srgbClr val="646464"/>
              </a:solidFill>
            </a:endParaRPr>
          </a:p>
        </p:txBody>
      </p:sp>
      <p:sp>
        <p:nvSpPr>
          <p:cNvPr id="10" name="Date Placeholder 3"/>
          <p:cNvSpPr>
            <a:spLocks noGrp="1"/>
          </p:cNvSpPr>
          <p:nvPr>
            <p:ph type="dt" sz="half" idx="2"/>
          </p:nvPr>
        </p:nvSpPr>
        <p:spPr>
          <a:xfrm>
            <a:off x="1424140" y="7067266"/>
            <a:ext cx="1390142" cy="221797"/>
          </a:xfrm>
          <a:prstGeom prst="rect">
            <a:avLst/>
          </a:prstGeom>
        </p:spPr>
        <p:txBody>
          <a:bodyPr vert="horz" wrap="none" lIns="0" tIns="51687" rIns="103375" bIns="51687" rtlCol="0" anchor="ctr" anchorCtr="0">
            <a:noAutofit/>
          </a:bodyPr>
          <a:lstStyle>
            <a:lvl1pPr algn="l">
              <a:defRPr sz="1100">
                <a:solidFill>
                  <a:schemeClr val="bg1"/>
                </a:solidFill>
                <a:latin typeface="+mn-lt"/>
                <a:cs typeface="Arial" pitchFamily="34" charset="0"/>
              </a:defRPr>
            </a:lvl1pPr>
          </a:lstStyle>
          <a:p>
            <a:fld id="{DEBEA818-AB8B-477D-B995-15808036D3A6}" type="datetime3">
              <a:rPr lang="en-US" smtClean="0">
                <a:solidFill>
                  <a:srgbClr val="646464"/>
                </a:solidFill>
              </a:rPr>
              <a:pPr/>
              <a:t>21 April 2016</a:t>
            </a:fld>
            <a:endParaRPr lang="en-US" dirty="0">
              <a:solidFill>
                <a:srgbClr val="646464"/>
              </a:solidFill>
            </a:endParaRPr>
          </a:p>
        </p:txBody>
      </p:sp>
    </p:spTree>
    <p:extLst>
      <p:ext uri="{BB962C8B-B14F-4D97-AF65-F5344CB8AC3E}">
        <p14:creationId xmlns:p14="http://schemas.microsoft.com/office/powerpoint/2010/main" val="304534782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531017" y="330200"/>
            <a:ext cx="9627773" cy="820066"/>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534670" y="1572800"/>
            <a:ext cx="4722918" cy="5179885"/>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1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435812" y="1572800"/>
            <a:ext cx="4722918" cy="5179885"/>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1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lIns="103375" tIns="51687" rIns="103375" bIns="5168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646464"/>
              </a:solidFill>
              <a:cs typeface="Arial" pitchFamily="34" charset="0"/>
            </a:endParaRPr>
          </a:p>
        </p:txBody>
      </p:sp>
      <p:sp>
        <p:nvSpPr>
          <p:cNvPr id="12"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3375" tIns="51687" rIns="103375" bIns="5168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646464"/>
              </a:solidFill>
              <a:cs typeface="Arial" pitchFamily="34" charset="0"/>
            </a:endParaRPr>
          </a:p>
        </p:txBody>
      </p:sp>
      <p:sp>
        <p:nvSpPr>
          <p:cNvPr id="5" name="Date Placeholder 4"/>
          <p:cNvSpPr>
            <a:spLocks noGrp="1"/>
          </p:cNvSpPr>
          <p:nvPr>
            <p:ph type="dt" sz="half" idx="10"/>
          </p:nvPr>
        </p:nvSpPr>
        <p:spPr>
          <a:xfrm>
            <a:off x="1424140" y="7067266"/>
            <a:ext cx="1390142" cy="221797"/>
          </a:xfrm>
          <a:prstGeom prst="rect">
            <a:avLst/>
          </a:prstGeom>
        </p:spPr>
        <p:txBody>
          <a:bodyPr/>
          <a:lstStyle/>
          <a:p>
            <a:fld id="{CB3EFAD5-0058-41E7-8377-FB33F8A3DA1B}" type="datetime3">
              <a:rPr lang="en-US" smtClean="0">
                <a:solidFill>
                  <a:srgbClr val="646464"/>
                </a:solidFill>
              </a:rPr>
              <a:pPr/>
              <a:t>21 April 2016</a:t>
            </a:fld>
            <a:endParaRPr lang="en-US" dirty="0">
              <a:solidFill>
                <a:srgbClr val="646464"/>
              </a:solidFill>
            </a:endParaRPr>
          </a:p>
        </p:txBody>
      </p:sp>
      <p:sp>
        <p:nvSpPr>
          <p:cNvPr id="6" name="Footer Placeholder 5"/>
          <p:cNvSpPr>
            <a:spLocks noGrp="1"/>
          </p:cNvSpPr>
          <p:nvPr>
            <p:ph type="ftr" sz="quarter" idx="11"/>
          </p:nvPr>
        </p:nvSpPr>
        <p:spPr>
          <a:xfrm>
            <a:off x="3026990" y="7067266"/>
            <a:ext cx="4016340" cy="221797"/>
          </a:xfrm>
          <a:prstGeom prst="rect">
            <a:avLst/>
          </a:prstGeom>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09145118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534670" y="2350432"/>
            <a:ext cx="4727830" cy="4404632"/>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1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439320" y="2350432"/>
            <a:ext cx="4727830" cy="4404632"/>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1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lIns="103375" tIns="51687" rIns="103375" bIns="5168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646464"/>
              </a:solidFill>
              <a:cs typeface="Arial" pitchFamily="34" charset="0"/>
            </a:endParaRPr>
          </a:p>
        </p:txBody>
      </p:sp>
      <p:sp>
        <p:nvSpPr>
          <p:cNvPr id="10" name="Text Placeholder 9"/>
          <p:cNvSpPr>
            <a:spLocks noGrp="1"/>
          </p:cNvSpPr>
          <p:nvPr>
            <p:ph type="body" sz="quarter" idx="12"/>
          </p:nvPr>
        </p:nvSpPr>
        <p:spPr>
          <a:xfrm>
            <a:off x="534670" y="1572743"/>
            <a:ext cx="4727830" cy="706512"/>
          </a:xfrm>
        </p:spPr>
        <p:txBody>
          <a:bodyPr anchor="t" anchorCtr="0"/>
          <a:lstStyle>
            <a:lvl1pPr marL="0" indent="0">
              <a:buNone/>
              <a:defRPr b="1">
                <a:solidFill>
                  <a:schemeClr val="bg1"/>
                </a:solidFill>
                <a:latin typeface="+mn-lt"/>
                <a:cs typeface="Arial" pitchFamily="34" charset="0"/>
              </a:defRPr>
            </a:lvl1pPr>
          </a:lstStyle>
          <a:p>
            <a:pPr lvl="0"/>
            <a:r>
              <a:rPr lang="en-US" dirty="0" smtClean="0"/>
              <a:t>Click to edit Master text styles</a:t>
            </a:r>
          </a:p>
        </p:txBody>
      </p:sp>
      <p:sp>
        <p:nvSpPr>
          <p:cNvPr id="11" name="Text Placeholder 9"/>
          <p:cNvSpPr>
            <a:spLocks noGrp="1"/>
          </p:cNvSpPr>
          <p:nvPr>
            <p:ph type="body" sz="quarter" idx="13"/>
          </p:nvPr>
        </p:nvSpPr>
        <p:spPr>
          <a:xfrm>
            <a:off x="5439320" y="1572743"/>
            <a:ext cx="4727830" cy="706512"/>
          </a:xfrm>
        </p:spPr>
        <p:txBody>
          <a:bodyPr anchor="t" anchorCtr="0"/>
          <a:lstStyle>
            <a:lvl1pPr marL="0" indent="0">
              <a:buNone/>
              <a:defRPr b="1">
                <a:solidFill>
                  <a:schemeClr val="bg1"/>
                </a:solidFill>
                <a:latin typeface="+mn-lt"/>
                <a:cs typeface="Arial" pitchFamily="34" charset="0"/>
              </a:defRPr>
            </a:lvl1pPr>
          </a:lstStyle>
          <a:p>
            <a:pPr lvl="0"/>
            <a:r>
              <a:rPr lang="en-US" smtClean="0"/>
              <a:t>Click to edit Master text styles</a:t>
            </a:r>
          </a:p>
        </p:txBody>
      </p:sp>
      <p:sp>
        <p:nvSpPr>
          <p:cNvPr id="9"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3375" tIns="51687" rIns="103375" bIns="5168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646464"/>
              </a:solidFill>
              <a:cs typeface="Arial" pitchFamily="34" charset="0"/>
            </a:endParaRPr>
          </a:p>
        </p:txBody>
      </p:sp>
      <p:sp>
        <p:nvSpPr>
          <p:cNvPr id="5" name="Date Placeholder 4"/>
          <p:cNvSpPr>
            <a:spLocks noGrp="1"/>
          </p:cNvSpPr>
          <p:nvPr>
            <p:ph type="dt" sz="half" idx="14"/>
          </p:nvPr>
        </p:nvSpPr>
        <p:spPr>
          <a:xfrm>
            <a:off x="1424140" y="7067266"/>
            <a:ext cx="1390142" cy="221797"/>
          </a:xfrm>
          <a:prstGeom prst="rect">
            <a:avLst/>
          </a:prstGeom>
        </p:spPr>
        <p:txBody>
          <a:bodyPr/>
          <a:lstStyle/>
          <a:p>
            <a:fld id="{267FA267-AD2E-4D2B-8530-FDFE9B03854C}" type="datetime3">
              <a:rPr lang="en-US" smtClean="0">
                <a:solidFill>
                  <a:srgbClr val="646464"/>
                </a:solidFill>
              </a:rPr>
              <a:pPr/>
              <a:t>21 April 2016</a:t>
            </a:fld>
            <a:endParaRPr lang="en-US" dirty="0">
              <a:solidFill>
                <a:srgbClr val="646464"/>
              </a:solidFill>
            </a:endParaRPr>
          </a:p>
        </p:txBody>
      </p:sp>
      <p:sp>
        <p:nvSpPr>
          <p:cNvPr id="6" name="Footer Placeholder 5"/>
          <p:cNvSpPr>
            <a:spLocks noGrp="1"/>
          </p:cNvSpPr>
          <p:nvPr>
            <p:ph type="ftr" sz="quarter" idx="15"/>
          </p:nvPr>
        </p:nvSpPr>
        <p:spPr>
          <a:xfrm>
            <a:off x="3026990" y="7067266"/>
            <a:ext cx="4016340" cy="221797"/>
          </a:xfrm>
          <a:prstGeom prst="rect">
            <a:avLst/>
          </a:prstGeom>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2857590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37189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2600"/>
          </a:xfrm>
          <a:prstGeom prst="rect">
            <a:avLst/>
          </a:prstGeom>
        </p:spPr>
        <p:txBody>
          <a:bodyPr lIns="90033" tIns="45018" rIns="90033" bIns="45018"/>
          <a:lstStyle>
            <a:lvl1pPr marL="0" indent="0" algn="ctr">
              <a:buNone/>
              <a:defRPr>
                <a:solidFill>
                  <a:schemeClr val="tx1">
                    <a:tint val="75000"/>
                  </a:schemeClr>
                </a:solidFill>
              </a:defRPr>
            </a:lvl1pPr>
            <a:lvl2pPr marL="450121" indent="0" algn="ctr">
              <a:buNone/>
              <a:defRPr>
                <a:solidFill>
                  <a:schemeClr val="tx1">
                    <a:tint val="75000"/>
                  </a:schemeClr>
                </a:solidFill>
              </a:defRPr>
            </a:lvl2pPr>
            <a:lvl3pPr marL="900297" indent="0" algn="ctr">
              <a:buNone/>
              <a:defRPr>
                <a:solidFill>
                  <a:schemeClr val="tx1">
                    <a:tint val="75000"/>
                  </a:schemeClr>
                </a:solidFill>
              </a:defRPr>
            </a:lvl3pPr>
            <a:lvl4pPr marL="1350463" indent="0" algn="ctr">
              <a:buNone/>
              <a:defRPr>
                <a:solidFill>
                  <a:schemeClr val="tx1">
                    <a:tint val="75000"/>
                  </a:schemeClr>
                </a:solidFill>
              </a:defRPr>
            </a:lvl4pPr>
            <a:lvl5pPr marL="1800621" indent="0" algn="ctr">
              <a:buNone/>
              <a:defRPr>
                <a:solidFill>
                  <a:schemeClr val="tx1">
                    <a:tint val="75000"/>
                  </a:schemeClr>
                </a:solidFill>
              </a:defRPr>
            </a:lvl5pPr>
            <a:lvl6pPr marL="2250786" indent="0" algn="ctr">
              <a:buNone/>
              <a:defRPr>
                <a:solidFill>
                  <a:schemeClr val="tx1">
                    <a:tint val="75000"/>
                  </a:schemeClr>
                </a:solidFill>
              </a:defRPr>
            </a:lvl6pPr>
            <a:lvl7pPr marL="2700935" indent="0" algn="ctr">
              <a:buNone/>
              <a:defRPr>
                <a:solidFill>
                  <a:schemeClr val="tx1">
                    <a:tint val="75000"/>
                  </a:schemeClr>
                </a:solidFill>
              </a:defRPr>
            </a:lvl7pPr>
            <a:lvl8pPr marL="3151087" indent="0" algn="ctr">
              <a:buNone/>
              <a:defRPr>
                <a:solidFill>
                  <a:schemeClr val="tx1">
                    <a:tint val="75000"/>
                  </a:schemeClr>
                </a:solidFill>
              </a:defRPr>
            </a:lvl8pPr>
            <a:lvl9pPr marL="360124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447"/>
            <a:ext cx="2133600" cy="365125"/>
          </a:xfrm>
          <a:prstGeom prst="rect">
            <a:avLst/>
          </a:prstGeom>
        </p:spPr>
        <p:txBody>
          <a:bodyPr lIns="90033" tIns="45018" rIns="90033" bIns="45018"/>
          <a:lstStyle/>
          <a:p>
            <a:fld id="{1D8BD707-D9CF-40AE-B4C6-C98DA3205C09}" type="datetimeFigureOut">
              <a:rPr lang="en-US" smtClean="0"/>
              <a:pPr/>
              <a:t>4/21/2016</a:t>
            </a:fld>
            <a:endParaRPr lang="en-US" dirty="0"/>
          </a:p>
        </p:txBody>
      </p:sp>
      <p:sp>
        <p:nvSpPr>
          <p:cNvPr id="5" name="Footer Placeholder 4"/>
          <p:cNvSpPr>
            <a:spLocks noGrp="1"/>
          </p:cNvSpPr>
          <p:nvPr>
            <p:ph type="ftr" sz="quarter" idx="11"/>
          </p:nvPr>
        </p:nvSpPr>
        <p:spPr>
          <a:xfrm>
            <a:off x="3124201" y="6356447"/>
            <a:ext cx="2895601" cy="365125"/>
          </a:xfrm>
          <a:prstGeom prst="rect">
            <a:avLst/>
          </a:prstGeom>
        </p:spPr>
        <p:txBody>
          <a:bodyPr lIns="90033" tIns="45018" rIns="90033" bIns="45018"/>
          <a:lstStyle/>
          <a:p>
            <a:endParaRPr lang="en-US" dirty="0"/>
          </a:p>
        </p:txBody>
      </p:sp>
      <p:sp>
        <p:nvSpPr>
          <p:cNvPr id="6" name="Slide Number Placeholder 5"/>
          <p:cNvSpPr>
            <a:spLocks noGrp="1"/>
          </p:cNvSpPr>
          <p:nvPr>
            <p:ph type="sldNum" sz="quarter" idx="12"/>
          </p:nvPr>
        </p:nvSpPr>
        <p:spPr>
          <a:xfrm>
            <a:off x="6553199" y="6356447"/>
            <a:ext cx="2133600" cy="365125"/>
          </a:xfrm>
          <a:prstGeom prst="rect">
            <a:avLst/>
          </a:prstGeom>
        </p:spPr>
        <p:txBody>
          <a:bodyPr lIns="90033" tIns="45018" rIns="90033" bIns="45018"/>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285140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2815" y="1129205"/>
            <a:ext cx="9624060" cy="1811553"/>
          </a:xfr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3375" tIns="51687" rIns="103375" bIns="5168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646464"/>
              </a:solidFill>
              <a:cs typeface="Arial" pitchFamily="34" charset="0"/>
            </a:endParaRPr>
          </a:p>
        </p:txBody>
      </p:sp>
      <p:sp>
        <p:nvSpPr>
          <p:cNvPr id="2" name="Date Placeholder 1"/>
          <p:cNvSpPr>
            <a:spLocks noGrp="1"/>
          </p:cNvSpPr>
          <p:nvPr>
            <p:ph type="dt" sz="half" idx="12"/>
          </p:nvPr>
        </p:nvSpPr>
        <p:spPr>
          <a:xfrm>
            <a:off x="1424140" y="7067266"/>
            <a:ext cx="1390142" cy="221797"/>
          </a:xfrm>
          <a:prstGeom prst="rect">
            <a:avLst/>
          </a:prstGeom>
        </p:spPr>
        <p:txBody>
          <a:bodyPr/>
          <a:lstStyle/>
          <a:p>
            <a:fld id="{6CE89AE0-261E-4F89-8D53-B66E820720C3}" type="datetime3">
              <a:rPr lang="en-US" smtClean="0">
                <a:solidFill>
                  <a:srgbClr val="646464"/>
                </a:solidFill>
              </a:rPr>
              <a:pPr/>
              <a:t>21 April 2016</a:t>
            </a:fld>
            <a:endParaRPr lang="en-US" dirty="0">
              <a:solidFill>
                <a:srgbClr val="646464"/>
              </a:solidFill>
            </a:endParaRPr>
          </a:p>
        </p:txBody>
      </p:sp>
      <p:sp>
        <p:nvSpPr>
          <p:cNvPr id="4" name="Footer Placeholder 3"/>
          <p:cNvSpPr>
            <a:spLocks noGrp="1"/>
          </p:cNvSpPr>
          <p:nvPr>
            <p:ph type="ftr" sz="quarter" idx="13"/>
          </p:nvPr>
        </p:nvSpPr>
        <p:spPr>
          <a:xfrm>
            <a:off x="3026990" y="7067266"/>
            <a:ext cx="4016340" cy="221797"/>
          </a:xfrm>
          <a:prstGeom prst="rect">
            <a:avLst/>
          </a:prstGeom>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5768072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330256"/>
            <a:ext cx="9624060" cy="75814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sp>
        <p:nvSpPr>
          <p:cNvPr id="3077" name="Freeform 5"/>
          <p:cNvSpPr>
            <a:spLocks/>
          </p:cNvSpPr>
          <p:nvPr userDrawn="1"/>
        </p:nvSpPr>
        <p:spPr bwMode="gray">
          <a:xfrm>
            <a:off x="534670" y="1146499"/>
            <a:ext cx="9624060" cy="5716455"/>
          </a:xfrm>
          <a:custGeom>
            <a:avLst/>
            <a:gdLst>
              <a:gd name="connsiteX0" fmla="*/ 0 w 10000"/>
              <a:gd name="connsiteY0" fmla="*/ 0 h 10000"/>
              <a:gd name="connsiteX1" fmla="*/ 0 w 10000"/>
              <a:gd name="connsiteY1" fmla="*/ 10000 h 10000"/>
              <a:gd name="connsiteX2" fmla="*/ 10000 w 10000"/>
              <a:gd name="connsiteY2" fmla="*/ 7141 h 10000"/>
              <a:gd name="connsiteX3" fmla="*/ 10000 w 10000"/>
              <a:gd name="connsiteY3" fmla="*/ 0 h 10000"/>
              <a:gd name="connsiteX4" fmla="*/ 0 w 10000"/>
              <a:gd name="connsiteY4" fmla="*/ 0 h 10000"/>
              <a:gd name="connsiteX0" fmla="*/ 0 w 10000"/>
              <a:gd name="connsiteY0" fmla="*/ 0 h 10000"/>
              <a:gd name="connsiteX1" fmla="*/ 0 w 10000"/>
              <a:gd name="connsiteY1" fmla="*/ 10000 h 10000"/>
              <a:gd name="connsiteX2" fmla="*/ 10000 w 10000"/>
              <a:gd name="connsiteY2" fmla="*/ 7067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067"/>
                </a:lnTo>
                <a:lnTo>
                  <a:pt x="10000" y="0"/>
                </a:lnTo>
                <a:lnTo>
                  <a:pt x="0" y="0"/>
                </a:lnTo>
                <a:close/>
              </a:path>
            </a:pathLst>
          </a:custGeom>
          <a:solidFill>
            <a:schemeClr val="accent2"/>
          </a:solidFill>
          <a:ln w="9525">
            <a:noFill/>
            <a:round/>
            <a:headEnd/>
            <a:tailEnd/>
          </a:ln>
        </p:spPr>
        <p:txBody>
          <a:bodyPr vert="horz" wrap="square" lIns="103375" tIns="51687" rIns="103375" bIns="51687" numCol="1" anchor="t" anchorCtr="0" compatLnSpc="1">
            <a:prstTxWarp prst="textNoShape">
              <a:avLst/>
            </a:prstTxWarp>
          </a:bodyPr>
          <a:lstStyle/>
          <a:p>
            <a:pPr algn="l" defTabSz="1033708" fontAlgn="auto">
              <a:lnSpc>
                <a:spcPct val="100000"/>
              </a:lnSpc>
              <a:spcBef>
                <a:spcPts val="0"/>
              </a:spcBef>
              <a:spcAft>
                <a:spcPts val="0"/>
              </a:spcAft>
            </a:pPr>
            <a:endParaRPr lang="en-GB" sz="2100" dirty="0">
              <a:solidFill>
                <a:srgbClr val="646464"/>
              </a:solidFill>
              <a:latin typeface="Arial"/>
              <a:cs typeface="Arial" pitchFamily="34" charset="0"/>
            </a:endParaRPr>
          </a:p>
        </p:txBody>
      </p:sp>
      <p:sp>
        <p:nvSpPr>
          <p:cNvPr id="2" name="Date Placeholder 1"/>
          <p:cNvSpPr>
            <a:spLocks noGrp="1"/>
          </p:cNvSpPr>
          <p:nvPr>
            <p:ph type="dt" sz="half" idx="10"/>
          </p:nvPr>
        </p:nvSpPr>
        <p:spPr>
          <a:xfrm>
            <a:off x="1424140" y="7067266"/>
            <a:ext cx="1390142" cy="221797"/>
          </a:xfrm>
          <a:prstGeom prst="rect">
            <a:avLst/>
          </a:prstGeom>
        </p:spPr>
        <p:txBody>
          <a:bodyPr/>
          <a:lstStyle/>
          <a:p>
            <a:fld id="{FDAEB7EC-00BF-4C75-BADF-EA99859F394E}" type="datetime3">
              <a:rPr lang="en-US" smtClean="0">
                <a:solidFill>
                  <a:srgbClr val="646464"/>
                </a:solidFill>
              </a:rPr>
              <a:pPr/>
              <a:t>21 April 2016</a:t>
            </a:fld>
            <a:endParaRPr lang="en-US" dirty="0">
              <a:solidFill>
                <a:srgbClr val="646464"/>
              </a:solidFill>
            </a:endParaRPr>
          </a:p>
        </p:txBody>
      </p:sp>
      <p:sp>
        <p:nvSpPr>
          <p:cNvPr id="3" name="Footer Placeholder 2"/>
          <p:cNvSpPr>
            <a:spLocks noGrp="1"/>
          </p:cNvSpPr>
          <p:nvPr>
            <p:ph type="ftr" sz="quarter" idx="11"/>
          </p:nvPr>
        </p:nvSpPr>
        <p:spPr>
          <a:xfrm>
            <a:off x="3026990" y="7067266"/>
            <a:ext cx="4016340" cy="221797"/>
          </a:xfrm>
          <a:prstGeom prst="rect">
            <a:avLst/>
          </a:prstGeom>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48008969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2800" y="330256"/>
            <a:ext cx="9624060" cy="75814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sp>
        <p:nvSpPr>
          <p:cNvPr id="4101" name="Freeform 5"/>
          <p:cNvSpPr>
            <a:spLocks/>
          </p:cNvSpPr>
          <p:nvPr userDrawn="1"/>
        </p:nvSpPr>
        <p:spPr bwMode="gray">
          <a:xfrm>
            <a:off x="534673" y="1147146"/>
            <a:ext cx="9625022" cy="5716455"/>
          </a:xfrm>
          <a:custGeom>
            <a:avLst/>
            <a:gdLst>
              <a:gd name="connsiteX0" fmla="*/ 0 w 10001"/>
              <a:gd name="connsiteY0" fmla="*/ 0 h 10000"/>
              <a:gd name="connsiteX1" fmla="*/ 0 w 10001"/>
              <a:gd name="connsiteY1" fmla="*/ 10000 h 10000"/>
              <a:gd name="connsiteX2" fmla="*/ 10001 w 10001"/>
              <a:gd name="connsiteY2" fmla="*/ 7034 h 10000"/>
              <a:gd name="connsiteX3" fmla="*/ 10000 w 10001"/>
              <a:gd name="connsiteY3" fmla="*/ 0 h 10000"/>
              <a:gd name="connsiteX4" fmla="*/ 0 w 10001"/>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0" y="0"/>
                </a:moveTo>
                <a:lnTo>
                  <a:pt x="0" y="10000"/>
                </a:lnTo>
                <a:lnTo>
                  <a:pt x="10001" y="7034"/>
                </a:lnTo>
                <a:cubicBezTo>
                  <a:pt x="10001" y="4689"/>
                  <a:pt x="10000" y="2345"/>
                  <a:pt x="10000" y="0"/>
                </a:cubicBezTo>
                <a:lnTo>
                  <a:pt x="0" y="0"/>
                </a:lnTo>
                <a:close/>
              </a:path>
            </a:pathLst>
          </a:custGeom>
          <a:solidFill>
            <a:schemeClr val="accent1"/>
          </a:solidFill>
          <a:ln w="9525">
            <a:noFill/>
            <a:round/>
            <a:headEnd/>
            <a:tailEnd/>
          </a:ln>
        </p:spPr>
        <p:txBody>
          <a:bodyPr vert="horz" wrap="square" lIns="103375" tIns="51687" rIns="103375" bIns="51687" numCol="1" anchor="t" anchorCtr="0" compatLnSpc="1">
            <a:prstTxWarp prst="textNoShape">
              <a:avLst/>
            </a:prstTxWarp>
          </a:bodyPr>
          <a:lstStyle/>
          <a:p>
            <a:pPr algn="l" defTabSz="1033708" fontAlgn="auto">
              <a:lnSpc>
                <a:spcPct val="100000"/>
              </a:lnSpc>
              <a:spcBef>
                <a:spcPts val="0"/>
              </a:spcBef>
              <a:spcAft>
                <a:spcPts val="0"/>
              </a:spcAft>
            </a:pPr>
            <a:endParaRPr lang="en-GB" sz="2100" dirty="0">
              <a:solidFill>
                <a:srgbClr val="646464"/>
              </a:solidFill>
              <a:latin typeface="Arial"/>
              <a:cs typeface="Arial" pitchFamily="34" charset="0"/>
            </a:endParaRPr>
          </a:p>
        </p:txBody>
      </p:sp>
      <p:sp>
        <p:nvSpPr>
          <p:cNvPr id="2" name="Date Placeholder 1"/>
          <p:cNvSpPr>
            <a:spLocks noGrp="1"/>
          </p:cNvSpPr>
          <p:nvPr>
            <p:ph type="dt" sz="half" idx="10"/>
          </p:nvPr>
        </p:nvSpPr>
        <p:spPr>
          <a:xfrm>
            <a:off x="1424140" y="7067266"/>
            <a:ext cx="1390142" cy="221797"/>
          </a:xfrm>
          <a:prstGeom prst="rect">
            <a:avLst/>
          </a:prstGeom>
        </p:spPr>
        <p:txBody>
          <a:bodyPr/>
          <a:lstStyle/>
          <a:p>
            <a:fld id="{7EC32112-5A97-420F-A98E-505043F68A56}" type="datetime3">
              <a:rPr lang="en-US" smtClean="0">
                <a:solidFill>
                  <a:srgbClr val="646464"/>
                </a:solidFill>
              </a:rPr>
              <a:pPr/>
              <a:t>21 April 2016</a:t>
            </a:fld>
            <a:endParaRPr lang="en-US" dirty="0">
              <a:solidFill>
                <a:srgbClr val="646464"/>
              </a:solidFill>
            </a:endParaRPr>
          </a:p>
        </p:txBody>
      </p:sp>
      <p:sp>
        <p:nvSpPr>
          <p:cNvPr id="3" name="Footer Placeholder 2"/>
          <p:cNvSpPr>
            <a:spLocks noGrp="1"/>
          </p:cNvSpPr>
          <p:nvPr>
            <p:ph type="ftr" sz="quarter" idx="11"/>
          </p:nvPr>
        </p:nvSpPr>
        <p:spPr>
          <a:xfrm>
            <a:off x="3026990" y="7067266"/>
            <a:ext cx="4016340" cy="221797"/>
          </a:xfrm>
          <a:prstGeom prst="rect">
            <a:avLst/>
          </a:prstGeom>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9133131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2800" y="330256"/>
            <a:ext cx="9624060" cy="75814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30285" y="1151059"/>
            <a:ext cx="9619323" cy="5715600"/>
          </a:xfrm>
          <a:prstGeom prst="rect">
            <a:avLst/>
          </a:prstGeom>
          <a:noFill/>
          <a:ln w="9525">
            <a:noFill/>
            <a:miter lim="800000"/>
            <a:headEnd/>
            <a:tailEnd/>
          </a:ln>
          <a:effectLst/>
        </p:spPr>
      </p:pic>
      <p:sp>
        <p:nvSpPr>
          <p:cNvPr id="2" name="Date Placeholder 1"/>
          <p:cNvSpPr>
            <a:spLocks noGrp="1"/>
          </p:cNvSpPr>
          <p:nvPr>
            <p:ph type="dt" sz="half" idx="10"/>
          </p:nvPr>
        </p:nvSpPr>
        <p:spPr>
          <a:xfrm>
            <a:off x="1424140" y="7067266"/>
            <a:ext cx="1390142" cy="221797"/>
          </a:xfrm>
          <a:prstGeom prst="rect">
            <a:avLst/>
          </a:prstGeom>
        </p:spPr>
        <p:txBody>
          <a:bodyPr/>
          <a:lstStyle/>
          <a:p>
            <a:fld id="{DDE6DA3E-C087-4C74-A50F-E7996F428CB1}" type="datetime3">
              <a:rPr lang="en-US" smtClean="0">
                <a:solidFill>
                  <a:srgbClr val="646464"/>
                </a:solidFill>
              </a:rPr>
              <a:pPr/>
              <a:t>21 April 2016</a:t>
            </a:fld>
            <a:endParaRPr lang="en-US" dirty="0">
              <a:solidFill>
                <a:srgbClr val="646464"/>
              </a:solidFill>
            </a:endParaRPr>
          </a:p>
        </p:txBody>
      </p:sp>
      <p:sp>
        <p:nvSpPr>
          <p:cNvPr id="3" name="Footer Placeholder 2"/>
          <p:cNvSpPr>
            <a:spLocks noGrp="1"/>
          </p:cNvSpPr>
          <p:nvPr>
            <p:ph type="ftr" sz="quarter" idx="11"/>
          </p:nvPr>
        </p:nvSpPr>
        <p:spPr>
          <a:xfrm>
            <a:off x="3026990" y="7067266"/>
            <a:ext cx="4016340" cy="221797"/>
          </a:xfrm>
          <a:prstGeom prst="rect">
            <a:avLst/>
          </a:prstGeom>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271919318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2800" y="331256"/>
            <a:ext cx="9624060" cy="75814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sp>
        <p:nvSpPr>
          <p:cNvPr id="4101" name="Freeform 5"/>
          <p:cNvSpPr>
            <a:spLocks/>
          </p:cNvSpPr>
          <p:nvPr userDrawn="1"/>
        </p:nvSpPr>
        <p:spPr bwMode="gray">
          <a:xfrm>
            <a:off x="534670" y="1147146"/>
            <a:ext cx="9624060" cy="5716455"/>
          </a:xfrm>
          <a:custGeom>
            <a:avLst/>
            <a:gdLst>
              <a:gd name="connsiteX0" fmla="*/ 0 w 10000"/>
              <a:gd name="connsiteY0" fmla="*/ 0 h 10000"/>
              <a:gd name="connsiteX1" fmla="*/ 0 w 10000"/>
              <a:gd name="connsiteY1" fmla="*/ 10000 h 10000"/>
              <a:gd name="connsiteX2" fmla="*/ 10000 w 10000"/>
              <a:gd name="connsiteY2" fmla="*/ 7029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029"/>
                </a:lnTo>
                <a:lnTo>
                  <a:pt x="10000" y="0"/>
                </a:lnTo>
                <a:lnTo>
                  <a:pt x="0" y="0"/>
                </a:lnTo>
                <a:close/>
              </a:path>
            </a:pathLst>
          </a:custGeom>
          <a:blipFill dpi="0" rotWithShape="1">
            <a:blip r:embed="rId2" cstate="print"/>
            <a:srcRect/>
            <a:stretch>
              <a:fillRect/>
            </a:stretch>
          </a:blipFill>
          <a:ln w="9525">
            <a:noFill/>
            <a:round/>
            <a:headEnd/>
            <a:tailEnd/>
          </a:ln>
        </p:spPr>
        <p:txBody>
          <a:bodyPr vert="horz" wrap="square" lIns="103375" tIns="51687" rIns="103375" bIns="51687" numCol="1" anchor="t" anchorCtr="0" compatLnSpc="1">
            <a:prstTxWarp prst="textNoShape">
              <a:avLst/>
            </a:prstTxWarp>
          </a:bodyPr>
          <a:lstStyle/>
          <a:p>
            <a:pPr algn="l" defTabSz="1033708" fontAlgn="auto">
              <a:lnSpc>
                <a:spcPct val="100000"/>
              </a:lnSpc>
              <a:spcBef>
                <a:spcPts val="0"/>
              </a:spcBef>
              <a:spcAft>
                <a:spcPts val="0"/>
              </a:spcAft>
            </a:pPr>
            <a:endParaRPr lang="en-GB" sz="2100" dirty="0">
              <a:solidFill>
                <a:srgbClr val="646464"/>
              </a:solidFill>
              <a:latin typeface="Arial"/>
              <a:cs typeface="Arial" pitchFamily="34" charset="0"/>
            </a:endParaRPr>
          </a:p>
        </p:txBody>
      </p:sp>
      <p:sp>
        <p:nvSpPr>
          <p:cNvPr id="2" name="Date Placeholder 1"/>
          <p:cNvSpPr>
            <a:spLocks noGrp="1"/>
          </p:cNvSpPr>
          <p:nvPr>
            <p:ph type="dt" sz="half" idx="10"/>
          </p:nvPr>
        </p:nvSpPr>
        <p:spPr>
          <a:xfrm>
            <a:off x="1424140" y="7067266"/>
            <a:ext cx="1390142" cy="221797"/>
          </a:xfrm>
          <a:prstGeom prst="rect">
            <a:avLst/>
          </a:prstGeom>
        </p:spPr>
        <p:txBody>
          <a:bodyPr/>
          <a:lstStyle/>
          <a:p>
            <a:fld id="{B29D5F42-24B3-4DC1-8577-F2AA4CA2A8CB}" type="datetime3">
              <a:rPr lang="en-US" smtClean="0">
                <a:solidFill>
                  <a:srgbClr val="646464"/>
                </a:solidFill>
              </a:rPr>
              <a:pPr/>
              <a:t>21 April 2016</a:t>
            </a:fld>
            <a:endParaRPr lang="en-US" dirty="0">
              <a:solidFill>
                <a:srgbClr val="646464"/>
              </a:solidFill>
            </a:endParaRPr>
          </a:p>
        </p:txBody>
      </p:sp>
      <p:sp>
        <p:nvSpPr>
          <p:cNvPr id="3" name="Footer Placeholder 2"/>
          <p:cNvSpPr>
            <a:spLocks noGrp="1"/>
          </p:cNvSpPr>
          <p:nvPr>
            <p:ph type="ftr" sz="quarter" idx="11"/>
          </p:nvPr>
        </p:nvSpPr>
        <p:spPr>
          <a:xfrm>
            <a:off x="3026990" y="7067266"/>
            <a:ext cx="4016340" cy="221797"/>
          </a:xfrm>
          <a:prstGeom prst="rect">
            <a:avLst/>
          </a:prstGeom>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50755065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to_Divider">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0693400" cy="7561263"/>
          </a:xfrm>
          <a:prstGeom prst="rect">
            <a:avLst/>
          </a:prstGeom>
        </p:spPr>
      </p:pic>
      <p:sp>
        <p:nvSpPr>
          <p:cNvPr id="4" name="Title Placeholder 1"/>
          <p:cNvSpPr>
            <a:spLocks noGrp="1"/>
          </p:cNvSpPr>
          <p:nvPr>
            <p:ph type="title"/>
          </p:nvPr>
        </p:nvSpPr>
        <p:spPr>
          <a:xfrm>
            <a:off x="534670" y="523438"/>
            <a:ext cx="9624060" cy="1057769"/>
          </a:xfrm>
          <a:prstGeom prst="rect">
            <a:avLst/>
          </a:prstGeom>
          <a:noFill/>
          <a:ln w="9525">
            <a:noFill/>
            <a:miter lim="800000"/>
            <a:headEnd/>
            <a:tailEnd/>
          </a:ln>
          <a:effectLst/>
        </p:spPr>
        <p:txBody>
          <a:bodyPr vert="horz" wrap="square" lIns="214064" tIns="214064" rIns="0" bIns="0" numCol="1" rtlCol="0" anchor="t" anchorCtr="0" compatLnSpc="1">
            <a:prstTxWarp prst="textNoShape">
              <a:avLst/>
            </a:prstTxWarp>
            <a:noAutofit/>
          </a:bodyPr>
          <a:lstStyle>
            <a:lvl1pPr>
              <a:defRPr lang="en-US" dirty="0">
                <a:solidFill>
                  <a:schemeClr val="tx2"/>
                </a:solidFill>
              </a:defRPr>
            </a:lvl1pPr>
          </a:lstStyle>
          <a:p>
            <a:pPr lvl="0"/>
            <a:r>
              <a:rPr lang="en-US" dirty="0" smtClean="0"/>
              <a:t>Click to edit Master title style</a:t>
            </a:r>
            <a:endParaRPr lang="en-US" dirty="0"/>
          </a:p>
        </p:txBody>
      </p:sp>
      <p:sp>
        <p:nvSpPr>
          <p:cNvPr id="5" name="Freihandform 4"/>
          <p:cNvSpPr/>
          <p:nvPr userDrawn="1"/>
        </p:nvSpPr>
        <p:spPr>
          <a:xfrm>
            <a:off x="527903" y="523438"/>
            <a:ext cx="9625814" cy="6226211"/>
          </a:xfrm>
          <a:custGeom>
            <a:avLst/>
            <a:gdLst>
              <a:gd name="connsiteX0" fmla="*/ 0 w 3930977"/>
              <a:gd name="connsiteY0" fmla="*/ 0 h 5175316"/>
              <a:gd name="connsiteX1" fmla="*/ 0 w 3930977"/>
              <a:gd name="connsiteY1" fmla="*/ 5175316 h 5175316"/>
              <a:gd name="connsiteX2" fmla="*/ 3921551 w 3930977"/>
              <a:gd name="connsiteY2" fmla="*/ 4251489 h 5175316"/>
              <a:gd name="connsiteX3" fmla="*/ 3930977 w 3930977"/>
              <a:gd name="connsiteY3" fmla="*/ 0 h 5175316"/>
              <a:gd name="connsiteX4" fmla="*/ 0 w 3930977"/>
              <a:gd name="connsiteY4" fmla="*/ 0 h 5175316"/>
              <a:gd name="connsiteX0" fmla="*/ 63347 w 3930977"/>
              <a:gd name="connsiteY0" fmla="*/ 101906 h 5175316"/>
              <a:gd name="connsiteX1" fmla="*/ 0 w 3930977"/>
              <a:gd name="connsiteY1" fmla="*/ 5175316 h 5175316"/>
              <a:gd name="connsiteX2" fmla="*/ 3921551 w 3930977"/>
              <a:gd name="connsiteY2" fmla="*/ 4251489 h 5175316"/>
              <a:gd name="connsiteX3" fmla="*/ 3930977 w 3930977"/>
              <a:gd name="connsiteY3" fmla="*/ 0 h 5175316"/>
              <a:gd name="connsiteX4" fmla="*/ 63347 w 3930977"/>
              <a:gd name="connsiteY4" fmla="*/ 101906 h 5175316"/>
              <a:gd name="connsiteX0" fmla="*/ 0 w 3930977"/>
              <a:gd name="connsiteY0" fmla="*/ 2754 h 5175316"/>
              <a:gd name="connsiteX1" fmla="*/ 0 w 3930977"/>
              <a:gd name="connsiteY1" fmla="*/ 5175316 h 5175316"/>
              <a:gd name="connsiteX2" fmla="*/ 3921551 w 3930977"/>
              <a:gd name="connsiteY2" fmla="*/ 4251489 h 5175316"/>
              <a:gd name="connsiteX3" fmla="*/ 3930977 w 3930977"/>
              <a:gd name="connsiteY3" fmla="*/ 0 h 5175316"/>
              <a:gd name="connsiteX4" fmla="*/ 0 w 3930977"/>
              <a:gd name="connsiteY4" fmla="*/ 2754 h 5175316"/>
              <a:gd name="connsiteX0" fmla="*/ 0 w 3930977"/>
              <a:gd name="connsiteY0" fmla="*/ 2754 h 5175316"/>
              <a:gd name="connsiteX1" fmla="*/ 0 w 3930977"/>
              <a:gd name="connsiteY1" fmla="*/ 5175316 h 5175316"/>
              <a:gd name="connsiteX2" fmla="*/ 3924305 w 3930977"/>
              <a:gd name="connsiteY2" fmla="*/ 4480089 h 5175316"/>
              <a:gd name="connsiteX3" fmla="*/ 3930977 w 3930977"/>
              <a:gd name="connsiteY3" fmla="*/ 0 h 5175316"/>
              <a:gd name="connsiteX4" fmla="*/ 0 w 3930977"/>
              <a:gd name="connsiteY4" fmla="*/ 2754 h 5175316"/>
              <a:gd name="connsiteX0" fmla="*/ 0 w 3930977"/>
              <a:gd name="connsiteY0" fmla="*/ 2754 h 5175316"/>
              <a:gd name="connsiteX1" fmla="*/ 0 w 3930977"/>
              <a:gd name="connsiteY1" fmla="*/ 5175316 h 5175316"/>
              <a:gd name="connsiteX2" fmla="*/ 3922382 w 3930977"/>
              <a:gd name="connsiteY2" fmla="*/ 3773777 h 5175316"/>
              <a:gd name="connsiteX3" fmla="*/ 3930977 w 3930977"/>
              <a:gd name="connsiteY3" fmla="*/ 0 h 5175316"/>
              <a:gd name="connsiteX4" fmla="*/ 0 w 3930977"/>
              <a:gd name="connsiteY4" fmla="*/ 2754 h 5175316"/>
              <a:gd name="connsiteX0" fmla="*/ 0 w 3930977"/>
              <a:gd name="connsiteY0" fmla="*/ 2754 h 5175316"/>
              <a:gd name="connsiteX1" fmla="*/ 0 w 3930977"/>
              <a:gd name="connsiteY1" fmla="*/ 5175316 h 5175316"/>
              <a:gd name="connsiteX2" fmla="*/ 3928153 w 3930977"/>
              <a:gd name="connsiteY2" fmla="*/ 3770040 h 5175316"/>
              <a:gd name="connsiteX3" fmla="*/ 3930977 w 3930977"/>
              <a:gd name="connsiteY3" fmla="*/ 0 h 5175316"/>
              <a:gd name="connsiteX4" fmla="*/ 0 w 3930977"/>
              <a:gd name="connsiteY4" fmla="*/ 2754 h 5175316"/>
              <a:gd name="connsiteX0" fmla="*/ 0 w 3930977"/>
              <a:gd name="connsiteY0" fmla="*/ 250106 h 5175316"/>
              <a:gd name="connsiteX1" fmla="*/ 0 w 3930977"/>
              <a:gd name="connsiteY1" fmla="*/ 5175316 h 5175316"/>
              <a:gd name="connsiteX2" fmla="*/ 3928153 w 3930977"/>
              <a:gd name="connsiteY2" fmla="*/ 3770040 h 5175316"/>
              <a:gd name="connsiteX3" fmla="*/ 3930977 w 3930977"/>
              <a:gd name="connsiteY3" fmla="*/ 0 h 5175316"/>
              <a:gd name="connsiteX4" fmla="*/ 0 w 3930977"/>
              <a:gd name="connsiteY4" fmla="*/ 250106 h 5175316"/>
              <a:gd name="connsiteX0" fmla="*/ 0 w 3928317"/>
              <a:gd name="connsiteY0" fmla="*/ 19812 h 4945022"/>
              <a:gd name="connsiteX1" fmla="*/ 0 w 3928317"/>
              <a:gd name="connsiteY1" fmla="*/ 4945022 h 4945022"/>
              <a:gd name="connsiteX2" fmla="*/ 3928153 w 3928317"/>
              <a:gd name="connsiteY2" fmla="*/ 3539746 h 4945022"/>
              <a:gd name="connsiteX3" fmla="*/ 3926587 w 3928317"/>
              <a:gd name="connsiteY3" fmla="*/ 0 h 4945022"/>
              <a:gd name="connsiteX4" fmla="*/ 0 w 3928317"/>
              <a:gd name="connsiteY4" fmla="*/ 19812 h 4945022"/>
              <a:gd name="connsiteX0" fmla="*/ 0 w 3928317"/>
              <a:gd name="connsiteY0" fmla="*/ 11349 h 4936559"/>
              <a:gd name="connsiteX1" fmla="*/ 0 w 3928317"/>
              <a:gd name="connsiteY1" fmla="*/ 4936559 h 4936559"/>
              <a:gd name="connsiteX2" fmla="*/ 3928153 w 3928317"/>
              <a:gd name="connsiteY2" fmla="*/ 3531283 h 4936559"/>
              <a:gd name="connsiteX3" fmla="*/ 3926587 w 3928317"/>
              <a:gd name="connsiteY3" fmla="*/ 0 h 4936559"/>
              <a:gd name="connsiteX4" fmla="*/ 0 w 3928317"/>
              <a:gd name="connsiteY4" fmla="*/ 11349 h 4936559"/>
              <a:gd name="connsiteX0" fmla="*/ 0 w 3930943"/>
              <a:gd name="connsiteY0" fmla="*/ 11349 h 4936559"/>
              <a:gd name="connsiteX1" fmla="*/ 0 w 3930943"/>
              <a:gd name="connsiteY1" fmla="*/ 4936559 h 4936559"/>
              <a:gd name="connsiteX2" fmla="*/ 3928153 w 3930943"/>
              <a:gd name="connsiteY2" fmla="*/ 3531283 h 4936559"/>
              <a:gd name="connsiteX3" fmla="*/ 3930943 w 3930943"/>
              <a:gd name="connsiteY3" fmla="*/ 0 h 4936559"/>
              <a:gd name="connsiteX4" fmla="*/ 0 w 3930943"/>
              <a:gd name="connsiteY4" fmla="*/ 11349 h 4936559"/>
              <a:gd name="connsiteX0" fmla="*/ 0 w 3928412"/>
              <a:gd name="connsiteY0" fmla="*/ 11349 h 4936559"/>
              <a:gd name="connsiteX1" fmla="*/ 0 w 3928412"/>
              <a:gd name="connsiteY1" fmla="*/ 4936559 h 4936559"/>
              <a:gd name="connsiteX2" fmla="*/ 3928153 w 3928412"/>
              <a:gd name="connsiteY2" fmla="*/ 3531283 h 4936559"/>
              <a:gd name="connsiteX3" fmla="*/ 3928039 w 3928412"/>
              <a:gd name="connsiteY3" fmla="*/ 0 h 4936559"/>
              <a:gd name="connsiteX4" fmla="*/ 0 w 3928412"/>
              <a:gd name="connsiteY4" fmla="*/ 11349 h 4936559"/>
              <a:gd name="connsiteX0" fmla="*/ 0 w 3928412"/>
              <a:gd name="connsiteY0" fmla="*/ 66 h 4936559"/>
              <a:gd name="connsiteX1" fmla="*/ 0 w 3928412"/>
              <a:gd name="connsiteY1" fmla="*/ 4936559 h 4936559"/>
              <a:gd name="connsiteX2" fmla="*/ 3928153 w 3928412"/>
              <a:gd name="connsiteY2" fmla="*/ 3531283 h 4936559"/>
              <a:gd name="connsiteX3" fmla="*/ 3928039 w 3928412"/>
              <a:gd name="connsiteY3" fmla="*/ 0 h 4936559"/>
              <a:gd name="connsiteX4" fmla="*/ 0 w 3928412"/>
              <a:gd name="connsiteY4" fmla="*/ 66 h 493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412" h="4936559">
                <a:moveTo>
                  <a:pt x="0" y="66"/>
                </a:moveTo>
                <a:lnTo>
                  <a:pt x="0" y="4936559"/>
                </a:lnTo>
                <a:lnTo>
                  <a:pt x="3928153" y="3531283"/>
                </a:lnTo>
                <a:cubicBezTo>
                  <a:pt x="3929094" y="2274603"/>
                  <a:pt x="3927098" y="1256680"/>
                  <a:pt x="3928039" y="0"/>
                </a:cubicBezTo>
                <a:lnTo>
                  <a:pt x="0" y="66"/>
                </a:lnTo>
                <a:close/>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14064" tIns="214064" rIns="90624" bIns="45313" rtlCol="0" anchor="t" anchorCtr="0"/>
          <a:lstStyle/>
          <a:p>
            <a:pPr algn="l" defTabSz="1033708" fontAlgn="auto">
              <a:lnSpc>
                <a:spcPct val="100000"/>
              </a:lnSpc>
              <a:spcBef>
                <a:spcPts val="0"/>
              </a:spcBef>
              <a:spcAft>
                <a:spcPts val="0"/>
              </a:spcAft>
            </a:pPr>
            <a:endParaRPr lang="en-US" sz="2100" dirty="0">
              <a:solidFill>
                <a:srgbClr val="FFFFFF"/>
              </a:solidFill>
            </a:endParaRPr>
          </a:p>
        </p:txBody>
      </p:sp>
    </p:spTree>
    <p:extLst>
      <p:ext uri="{BB962C8B-B14F-4D97-AF65-F5344CB8AC3E}">
        <p14:creationId xmlns:p14="http://schemas.microsoft.com/office/powerpoint/2010/main" val="384700358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532814" y="6883900"/>
            <a:ext cx="9624060" cy="0"/>
          </a:xfrm>
          <a:prstGeom prst="line">
            <a:avLst/>
          </a:prstGeom>
          <a:noFill/>
          <a:ln w="3175">
            <a:solidFill>
              <a:schemeClr val="bg1"/>
            </a:solidFill>
            <a:round/>
            <a:headEnd/>
            <a:tailEnd/>
          </a:ln>
          <a:effectLst/>
        </p:spPr>
        <p:txBody>
          <a:bodyPr wrap="none" lIns="103375" tIns="51687" rIns="103375" bIns="51687" anchor="ctr"/>
          <a:lstStyle/>
          <a:p>
            <a:pPr algn="l" defTabSz="1033708" fontAlgn="auto">
              <a:lnSpc>
                <a:spcPct val="100000"/>
              </a:lnSpc>
              <a:spcBef>
                <a:spcPts val="0"/>
              </a:spcBef>
              <a:spcAft>
                <a:spcPts val="0"/>
              </a:spcAft>
            </a:pPr>
            <a:endParaRPr lang="en-US" sz="2100" dirty="0">
              <a:solidFill>
                <a:srgbClr val="646464"/>
              </a:solidFill>
              <a:latin typeface="Arial"/>
              <a:cs typeface="Arial" pitchFamily="34" charset="0"/>
            </a:endParaRPr>
          </a:p>
        </p:txBody>
      </p:sp>
      <p:sp>
        <p:nvSpPr>
          <p:cNvPr id="2" name="Date Placeholder 1"/>
          <p:cNvSpPr>
            <a:spLocks noGrp="1"/>
          </p:cNvSpPr>
          <p:nvPr>
            <p:ph type="dt" sz="half" idx="10"/>
          </p:nvPr>
        </p:nvSpPr>
        <p:spPr>
          <a:xfrm>
            <a:off x="1424140" y="7067266"/>
            <a:ext cx="1390142" cy="221797"/>
          </a:xfrm>
          <a:prstGeom prst="rect">
            <a:avLst/>
          </a:prstGeom>
        </p:spPr>
        <p:txBody>
          <a:bodyPr/>
          <a:lstStyle/>
          <a:p>
            <a:fld id="{0AEB5351-B06B-4BE4-8ED1-B54BE7138AFE}" type="datetime3">
              <a:rPr lang="en-US" smtClean="0">
                <a:solidFill>
                  <a:srgbClr val="646464"/>
                </a:solidFill>
              </a:rPr>
              <a:pPr/>
              <a:t>21 April 2016</a:t>
            </a:fld>
            <a:endParaRPr lang="en-US" dirty="0">
              <a:solidFill>
                <a:srgbClr val="646464"/>
              </a:solidFill>
            </a:endParaRPr>
          </a:p>
        </p:txBody>
      </p:sp>
      <p:sp>
        <p:nvSpPr>
          <p:cNvPr id="3" name="Footer Placeholder 2"/>
          <p:cNvSpPr>
            <a:spLocks noGrp="1"/>
          </p:cNvSpPr>
          <p:nvPr>
            <p:ph type="ftr" sz="quarter" idx="11"/>
          </p:nvPr>
        </p:nvSpPr>
        <p:spPr>
          <a:xfrm>
            <a:off x="3026990" y="7067266"/>
            <a:ext cx="4016340" cy="221797"/>
          </a:xfrm>
          <a:prstGeom prst="rect">
            <a:avLst/>
          </a:prstGeom>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203880341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532813" y="792884"/>
            <a:ext cx="4100540" cy="5744335"/>
          </a:xfrm>
        </p:spPr>
        <p:txBody>
          <a:bodyPr/>
          <a:lstStyle>
            <a:lvl1pPr marL="0" indent="0" algn="l" defTabSz="1125238" rtl="0" fontAlgn="base">
              <a:lnSpc>
                <a:spcPct val="100000"/>
              </a:lnSpc>
              <a:spcBef>
                <a:spcPct val="70000"/>
              </a:spcBef>
              <a:spcAft>
                <a:spcPct val="0"/>
              </a:spcAft>
              <a:buSzPct val="100000"/>
              <a:buNone/>
              <a:defRPr lang="en-US" sz="1400" kern="1200" noProof="0" dirty="0" smtClean="0">
                <a:solidFill>
                  <a:schemeClr val="bg1"/>
                </a:solidFill>
                <a:latin typeface="+mn-lt"/>
                <a:ea typeface="+mn-ea"/>
                <a:cs typeface="Arial" pitchFamily="34" charset="0"/>
              </a:defRPr>
            </a:lvl1pPr>
            <a:lvl2pPr marL="0" indent="0" algn="l" defTabSz="1125238" rtl="0" fontAlgn="base">
              <a:lnSpc>
                <a:spcPct val="100000"/>
              </a:lnSpc>
              <a:spcBef>
                <a:spcPct val="0"/>
              </a:spcBef>
              <a:spcAft>
                <a:spcPct val="0"/>
              </a:spcAft>
              <a:buSzPct val="100000"/>
              <a:buNone/>
              <a:defRPr lang="en-US" sz="1000" b="1" kern="1200" noProof="0" dirty="0" smtClean="0">
                <a:solidFill>
                  <a:schemeClr val="bg1"/>
                </a:solidFill>
                <a:latin typeface="+mn-lt"/>
                <a:ea typeface="+mn-ea"/>
                <a:cs typeface="Arial" pitchFamily="34" charset="0"/>
              </a:defRPr>
            </a:lvl2pPr>
            <a:lvl3pPr marL="199205" indent="-199205" algn="l" defTabSz="1125238" rtl="0" fontAlgn="base">
              <a:lnSpc>
                <a:spcPct val="100000"/>
              </a:lnSpc>
              <a:spcBef>
                <a:spcPct val="0"/>
              </a:spcBef>
              <a:spcAft>
                <a:spcPct val="0"/>
              </a:spcAft>
              <a:buClr>
                <a:schemeClr val="accent2"/>
              </a:buClr>
              <a:buSzPct val="70000"/>
              <a:buFont typeface="Arial" pitchFamily="34" charset="0"/>
              <a:buChar char="►"/>
              <a:defRPr lang="en-US" sz="1000" b="1" kern="1200" noProof="0" dirty="0" smtClean="0">
                <a:solidFill>
                  <a:schemeClr val="bg1"/>
                </a:solidFill>
                <a:latin typeface="+mn-lt"/>
                <a:ea typeface="+mn-ea"/>
                <a:cs typeface="Arial" pitchFamily="34" charset="0"/>
              </a:defRPr>
            </a:lvl3pPr>
            <a:lvl4pPr marL="0" indent="0" algn="l" defTabSz="1125238" rtl="0" fontAlgn="base">
              <a:lnSpc>
                <a:spcPct val="100000"/>
              </a:lnSpc>
              <a:spcBef>
                <a:spcPct val="0"/>
              </a:spcBef>
              <a:spcAft>
                <a:spcPct val="0"/>
              </a:spcAft>
              <a:buSzPct val="100000"/>
              <a:buNone/>
              <a:defRPr lang="en-US" sz="900" kern="1200" noProof="0" dirty="0" smtClean="0">
                <a:solidFill>
                  <a:schemeClr val="bg1"/>
                </a:solidFill>
                <a:latin typeface="+mn-lt"/>
                <a:ea typeface="+mn-ea"/>
                <a:cs typeface="Arial" pitchFamily="34" charset="0"/>
              </a:defRPr>
            </a:lvl4pPr>
            <a:lvl5pPr marL="213562" indent="-213562" algn="l" defTabSz="1125238" rtl="0" fontAlgn="base">
              <a:lnSpc>
                <a:spcPct val="100000"/>
              </a:lnSpc>
              <a:spcBef>
                <a:spcPct val="0"/>
              </a:spcBef>
              <a:spcAft>
                <a:spcPct val="0"/>
              </a:spcAft>
              <a:buClr>
                <a:schemeClr val="accent2"/>
              </a:buClr>
              <a:buSzPct val="70000"/>
              <a:buFont typeface="Arial" pitchFamily="34" charset="0"/>
              <a:buChar char="►"/>
              <a:defRPr lang="en-US" sz="9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35201498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94554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5" name="Picture 3" descr="C:\Documents and Settings\eun-ae.lee\My Documents\03. 네이트온 받은 파일\★psd\2. TAB\130125 롯데표지 copy.jpg"/>
          <p:cNvPicPr>
            <a:picLocks noChangeAspect="1" noChangeArrowheads="1"/>
          </p:cNvPicPr>
          <p:nvPr userDrawn="1"/>
        </p:nvPicPr>
        <p:blipFill>
          <a:blip r:embed="rId2" cstate="print"/>
          <a:srcRect/>
          <a:stretch>
            <a:fillRect/>
          </a:stretch>
        </p:blipFill>
        <p:spPr bwMode="auto">
          <a:xfrm>
            <a:off x="3" y="-1"/>
            <a:ext cx="10729462" cy="7561264"/>
          </a:xfrm>
          <a:prstGeom prst="rect">
            <a:avLst/>
          </a:prstGeom>
          <a:noFill/>
        </p:spPr>
      </p:pic>
      <p:sp>
        <p:nvSpPr>
          <p:cNvPr id="215044" name="Rectangle 4"/>
          <p:cNvSpPr>
            <a:spLocks noGrp="1" noChangeArrowheads="1"/>
          </p:cNvSpPr>
          <p:nvPr>
            <p:ph type="ctrTitle" hasCustomPrompt="1"/>
          </p:nvPr>
        </p:nvSpPr>
        <p:spPr>
          <a:xfrm>
            <a:off x="620530" y="590309"/>
            <a:ext cx="2880000" cy="346249"/>
          </a:xfrm>
        </p:spPr>
        <p:txBody>
          <a:bodyPr/>
          <a:lstStyle>
            <a:lvl1pPr>
              <a:lnSpc>
                <a:spcPts val="2700"/>
              </a:lnSpc>
              <a:defRPr>
                <a:solidFill>
                  <a:srgbClr val="000000"/>
                </a:solidFill>
                <a:latin typeface="EYInterstate Regular" pitchFamily="2" charset="0"/>
              </a:defRPr>
            </a:lvl1pPr>
          </a:lstStyle>
          <a:p>
            <a:pPr lvl="0"/>
            <a:r>
              <a:rPr lang="en-US" noProof="0" dirty="0" smtClean="0"/>
              <a:t>Proposal title</a:t>
            </a:r>
            <a:endParaRPr lang="en-GB" noProof="0" dirty="0" smtClean="0"/>
          </a:p>
        </p:txBody>
      </p:sp>
      <p:pic>
        <p:nvPicPr>
          <p:cNvPr id="6" name="圖片 8"/>
          <p:cNvPicPr/>
          <p:nvPr userDrawn="1"/>
        </p:nvPicPr>
        <p:blipFill>
          <a:blip r:embed="rId3" cstate="print"/>
          <a:srcRect/>
          <a:stretch>
            <a:fillRect/>
          </a:stretch>
        </p:blipFill>
        <p:spPr bwMode="auto">
          <a:xfrm>
            <a:off x="7068338" y="4992435"/>
            <a:ext cx="1383457" cy="825056"/>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Tree>
    <p:extLst>
      <p:ext uri="{BB962C8B-B14F-4D97-AF65-F5344CB8AC3E}">
        <p14:creationId xmlns:p14="http://schemas.microsoft.com/office/powerpoint/2010/main" val="297579038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AutoShape 6"/>
          <p:cNvSpPr>
            <a:spLocks noChangeArrowheads="1"/>
          </p:cNvSpPr>
          <p:nvPr/>
        </p:nvSpPr>
        <p:spPr bwMode="auto">
          <a:xfrm rot="5400000">
            <a:off x="-30272" y="1302737"/>
            <a:ext cx="3652860" cy="3592315"/>
          </a:xfrm>
          <a:prstGeom prst="triangle">
            <a:avLst>
              <a:gd name="adj" fmla="val 60227"/>
            </a:avLst>
          </a:prstGeom>
          <a:blipFill dpi="0" rotWithShape="0">
            <a:blip r:embed="rId2" cstate="print"/>
            <a:srcRect/>
            <a:stretch>
              <a:fillRect r="-11536"/>
            </a:stretch>
          </a:blipFill>
          <a:ln w="9525">
            <a:noFill/>
            <a:miter lim="800000"/>
            <a:headEnd/>
            <a:tailEnd/>
          </a:ln>
          <a:effectLst/>
        </p:spPr>
        <p:txBody>
          <a:bodyPr wrap="none" lIns="104287" tIns="52144" rIns="104287" bIns="52144" anchor="ctr"/>
          <a:lstStyle/>
          <a:p>
            <a:pPr>
              <a:lnSpc>
                <a:spcPct val="100000"/>
              </a:lnSpc>
              <a:defRPr/>
            </a:pPr>
            <a:endParaRPr lang="en-US" sz="2300" dirty="0">
              <a:solidFill>
                <a:srgbClr val="646464"/>
              </a:solidFill>
              <a:latin typeface="Arial" pitchFamily="34" charset="0"/>
              <a:ea typeface="黑体" pitchFamily="2" charset="-122"/>
            </a:endParaRPr>
          </a:p>
        </p:txBody>
      </p:sp>
      <p:sp>
        <p:nvSpPr>
          <p:cNvPr id="5" name="AutoShape 8"/>
          <p:cNvSpPr>
            <a:spLocks noChangeArrowheads="1"/>
          </p:cNvSpPr>
          <p:nvPr userDrawn="1"/>
        </p:nvSpPr>
        <p:spPr bwMode="auto">
          <a:xfrm rot="5400000">
            <a:off x="-30272" y="1302737"/>
            <a:ext cx="3652860" cy="3592315"/>
          </a:xfrm>
          <a:prstGeom prst="triangle">
            <a:avLst>
              <a:gd name="adj" fmla="val 60227"/>
            </a:avLst>
          </a:prstGeom>
          <a:blipFill dpi="0" rotWithShape="0">
            <a:blip r:embed="rId3" cstate="print"/>
            <a:srcRect/>
            <a:stretch>
              <a:fillRect r="-61860"/>
            </a:stretch>
          </a:blipFill>
          <a:ln w="9525">
            <a:noFill/>
            <a:miter lim="800000"/>
            <a:headEnd/>
            <a:tailEnd/>
          </a:ln>
          <a:effectLst/>
        </p:spPr>
        <p:txBody>
          <a:bodyPr wrap="none" lIns="104287" tIns="52144" rIns="104287" bIns="52144" anchor="ctr"/>
          <a:lstStyle/>
          <a:p>
            <a:pPr>
              <a:lnSpc>
                <a:spcPct val="100000"/>
              </a:lnSpc>
              <a:defRPr/>
            </a:pPr>
            <a:endParaRPr lang="en-US" sz="2300" dirty="0">
              <a:solidFill>
                <a:srgbClr val="646464"/>
              </a:solidFill>
              <a:latin typeface="Arial" pitchFamily="34" charset="0"/>
              <a:ea typeface="黑体" pitchFamily="2" charset="-122"/>
            </a:endParaRPr>
          </a:p>
        </p:txBody>
      </p:sp>
      <p:sp>
        <p:nvSpPr>
          <p:cNvPr id="6" name="Freeform 10"/>
          <p:cNvSpPr>
            <a:spLocks/>
          </p:cNvSpPr>
          <p:nvPr userDrawn="1"/>
        </p:nvSpPr>
        <p:spPr bwMode="auto">
          <a:xfrm>
            <a:off x="3596028" y="623104"/>
            <a:ext cx="7095516" cy="2851227"/>
          </a:xfrm>
          <a:custGeom>
            <a:avLst/>
            <a:gdLst>
              <a:gd name="T0" fmla="*/ 0 w 3822"/>
              <a:gd name="T1" fmla="*/ 1629 h 1629"/>
              <a:gd name="T2" fmla="*/ 3822 w 3822"/>
              <a:gd name="T3" fmla="*/ 0 h 1629"/>
              <a:gd name="T4" fmla="*/ 3822 w 3822"/>
              <a:gd name="T5" fmla="*/ 492 h 1629"/>
              <a:gd name="T6" fmla="*/ 0 w 3822"/>
              <a:gd name="T7" fmla="*/ 1629 h 16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22" h="1629">
                <a:moveTo>
                  <a:pt x="0" y="1629"/>
                </a:moveTo>
                <a:lnTo>
                  <a:pt x="3822" y="0"/>
                </a:lnTo>
                <a:lnTo>
                  <a:pt x="3822" y="492"/>
                </a:lnTo>
                <a:lnTo>
                  <a:pt x="0" y="16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04287" tIns="52144" rIns="104287" bIns="52144"/>
          <a:lstStyle/>
          <a:p>
            <a:pPr>
              <a:lnSpc>
                <a:spcPct val="100000"/>
              </a:lnSpc>
            </a:pPr>
            <a:endParaRPr lang="en-US" sz="2300" dirty="0" smtClean="0">
              <a:solidFill>
                <a:srgbClr val="646464"/>
              </a:solidFill>
              <a:latin typeface="Arial" charset="0"/>
              <a:ea typeface="黑体" pitchFamily="2" charset="-122"/>
            </a:endParaRPr>
          </a:p>
        </p:txBody>
      </p:sp>
      <p:pic>
        <p:nvPicPr>
          <p:cNvPr id="7" name="Picture 45" descr="Chinese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5355" y="6376316"/>
            <a:ext cx="2851573" cy="79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p:cNvSpPr>
            <a:spLocks noGrp="1" noChangeArrowheads="1"/>
          </p:cNvSpPr>
          <p:nvPr>
            <p:ph type="ctrTitle"/>
          </p:nvPr>
        </p:nvSpPr>
        <p:spPr>
          <a:xfrm>
            <a:off x="3577464" y="3812138"/>
            <a:ext cx="6481017" cy="1001167"/>
          </a:xfrm>
        </p:spPr>
        <p:txBody>
          <a:bodyPr tIns="0"/>
          <a:lstStyle>
            <a:lvl1pPr>
              <a:defRPr/>
            </a:lvl1pPr>
          </a:lstStyle>
          <a:p>
            <a:r>
              <a:rPr lang="en-US" altLang="zh-CN"/>
              <a:t>Click to edit Master title style</a:t>
            </a:r>
          </a:p>
        </p:txBody>
      </p:sp>
      <p:sp>
        <p:nvSpPr>
          <p:cNvPr id="96260" name="Rectangle 4"/>
          <p:cNvSpPr>
            <a:spLocks noGrp="1" noChangeArrowheads="1"/>
          </p:cNvSpPr>
          <p:nvPr>
            <p:ph type="subTitle" idx="1"/>
          </p:nvPr>
        </p:nvSpPr>
        <p:spPr>
          <a:xfrm>
            <a:off x="3581177" y="4801054"/>
            <a:ext cx="6481017" cy="1123688"/>
          </a:xfrm>
        </p:spPr>
        <p:txBody>
          <a:bodyPr/>
          <a:lstStyle>
            <a:lvl1pPr marL="0" indent="0">
              <a:lnSpc>
                <a:spcPct val="85000"/>
              </a:lnSpc>
              <a:buFont typeface="Arial" pitchFamily="34" charset="0"/>
              <a:buNone/>
              <a:defRPr sz="2300"/>
            </a:lvl1pPr>
          </a:lstStyle>
          <a:p>
            <a:r>
              <a:rPr lang="en-US" altLang="zh-CN"/>
              <a:t>Click to edit Master subtitle style</a:t>
            </a:r>
          </a:p>
        </p:txBody>
      </p:sp>
    </p:spTree>
    <p:extLst>
      <p:ext uri="{BB962C8B-B14F-4D97-AF65-F5344CB8AC3E}">
        <p14:creationId xmlns:p14="http://schemas.microsoft.com/office/powerpoint/2010/main" val="32318529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0354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3"/>
            <a:ext cx="9089390" cy="1501751"/>
          </a:xfrm>
        </p:spPr>
        <p:txBody>
          <a:bodyPr/>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lvl1pPr>
            <a:lvl2pPr marL="521436" indent="0">
              <a:buNone/>
              <a:defRPr sz="2100"/>
            </a:lvl2pPr>
            <a:lvl3pPr marL="1042872" indent="0">
              <a:buNone/>
              <a:defRPr sz="1800"/>
            </a:lvl3pPr>
            <a:lvl4pPr marL="1564308" indent="0">
              <a:buNone/>
              <a:defRPr sz="1600"/>
            </a:lvl4pPr>
            <a:lvl5pPr marL="2085744" indent="0">
              <a:buNone/>
              <a:defRPr sz="1600"/>
            </a:lvl5pPr>
            <a:lvl6pPr marL="2607179" indent="0">
              <a:buNone/>
              <a:defRPr sz="1600"/>
            </a:lvl6pPr>
            <a:lvl7pPr marL="3128616" indent="0">
              <a:buNone/>
              <a:defRPr sz="1600"/>
            </a:lvl7pPr>
            <a:lvl8pPr marL="3650052" indent="0">
              <a:buNone/>
              <a:defRPr sz="1600"/>
            </a:lvl8pPr>
            <a:lvl9pPr marL="4171487" indent="0">
              <a:buNone/>
              <a:defRPr sz="1600"/>
            </a:lvl9pPr>
          </a:lstStyle>
          <a:p>
            <a:pPr lvl="0"/>
            <a:r>
              <a:rPr lang="en-US" smtClean="0"/>
              <a:t>Click to edit Master text styles</a:t>
            </a:r>
          </a:p>
        </p:txBody>
      </p:sp>
    </p:spTree>
    <p:extLst>
      <p:ext uri="{BB962C8B-B14F-4D97-AF65-F5344CB8AC3E}">
        <p14:creationId xmlns:p14="http://schemas.microsoft.com/office/powerpoint/2010/main" val="34228772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2814" y="1557762"/>
            <a:ext cx="4722918" cy="498308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3956" y="1557762"/>
            <a:ext cx="4724774" cy="498308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6016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21436" indent="0">
              <a:buNone/>
              <a:defRPr sz="2300" b="1"/>
            </a:lvl2pPr>
            <a:lvl3pPr marL="1042872" indent="0">
              <a:buNone/>
              <a:defRPr sz="2100" b="1"/>
            </a:lvl3pPr>
            <a:lvl4pPr marL="1564308" indent="0">
              <a:buNone/>
              <a:defRPr sz="1800" b="1"/>
            </a:lvl4pPr>
            <a:lvl5pPr marL="2085744" indent="0">
              <a:buNone/>
              <a:defRPr sz="1800" b="1"/>
            </a:lvl5pPr>
            <a:lvl6pPr marL="2607179" indent="0">
              <a:buNone/>
              <a:defRPr sz="1800" b="1"/>
            </a:lvl6pPr>
            <a:lvl7pPr marL="3128616" indent="0">
              <a:buNone/>
              <a:defRPr sz="1800" b="1"/>
            </a:lvl7pPr>
            <a:lvl8pPr marL="3650052" indent="0">
              <a:buNone/>
              <a:defRPr sz="1800" b="1"/>
            </a:lvl8pPr>
            <a:lvl9pPr marL="417148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101" y="1692533"/>
            <a:ext cx="4726631" cy="705367"/>
          </a:xfrm>
        </p:spPr>
        <p:txBody>
          <a:bodyPr anchor="b"/>
          <a:lstStyle>
            <a:lvl1pPr marL="0" indent="0">
              <a:buNone/>
              <a:defRPr sz="2700" b="1"/>
            </a:lvl1pPr>
            <a:lvl2pPr marL="521436" indent="0">
              <a:buNone/>
              <a:defRPr sz="2300" b="1"/>
            </a:lvl2pPr>
            <a:lvl3pPr marL="1042872" indent="0">
              <a:buNone/>
              <a:defRPr sz="2100" b="1"/>
            </a:lvl3pPr>
            <a:lvl4pPr marL="1564308" indent="0">
              <a:buNone/>
              <a:defRPr sz="1800" b="1"/>
            </a:lvl4pPr>
            <a:lvl5pPr marL="2085744" indent="0">
              <a:buNone/>
              <a:defRPr sz="1800" b="1"/>
            </a:lvl5pPr>
            <a:lvl6pPr marL="2607179" indent="0">
              <a:buNone/>
              <a:defRPr sz="1800" b="1"/>
            </a:lvl6pPr>
            <a:lvl7pPr marL="3128616" indent="0">
              <a:buNone/>
              <a:defRPr sz="1800" b="1"/>
            </a:lvl7pPr>
            <a:lvl8pPr marL="3650052" indent="0">
              <a:buNone/>
              <a:defRPr sz="1800" b="1"/>
            </a:lvl8pPr>
            <a:lvl9pPr marL="417148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101"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32508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23303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56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2" y="301050"/>
            <a:ext cx="3518055" cy="1281214"/>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672" y="1582265"/>
            <a:ext cx="3518055" cy="5172114"/>
          </a:xfrm>
        </p:spPr>
        <p:txBody>
          <a:bodyPr/>
          <a:lstStyle>
            <a:lvl1pPr marL="0" indent="0">
              <a:buNone/>
              <a:defRPr sz="1600"/>
            </a:lvl1pPr>
            <a:lvl2pPr marL="521436" indent="0">
              <a:buNone/>
              <a:defRPr sz="1400"/>
            </a:lvl2pPr>
            <a:lvl3pPr marL="1042872" indent="0">
              <a:buNone/>
              <a:defRPr sz="1100"/>
            </a:lvl3pPr>
            <a:lvl4pPr marL="1564308" indent="0">
              <a:buNone/>
              <a:defRPr sz="1000"/>
            </a:lvl4pPr>
            <a:lvl5pPr marL="2085744" indent="0">
              <a:buNone/>
              <a:defRPr sz="1000"/>
            </a:lvl5pPr>
            <a:lvl6pPr marL="2607179" indent="0">
              <a:buNone/>
              <a:defRPr sz="1000"/>
            </a:lvl6pPr>
            <a:lvl7pPr marL="3128616" indent="0">
              <a:buNone/>
              <a:defRPr sz="1000"/>
            </a:lvl7pPr>
            <a:lvl8pPr marL="3650052" indent="0">
              <a:buNone/>
              <a:defRPr sz="1000"/>
            </a:lvl8pPr>
            <a:lvl9pPr marL="4171487" indent="0">
              <a:buNone/>
              <a:defRPr sz="1000"/>
            </a:lvl9pPr>
          </a:lstStyle>
          <a:p>
            <a:pPr lvl="0"/>
            <a:r>
              <a:rPr lang="en-US" smtClean="0"/>
              <a:t>Click to edit Master text styles</a:t>
            </a:r>
          </a:p>
        </p:txBody>
      </p:sp>
    </p:spTree>
    <p:extLst>
      <p:ext uri="{BB962C8B-B14F-4D97-AF65-F5344CB8AC3E}">
        <p14:creationId xmlns:p14="http://schemas.microsoft.com/office/powerpoint/2010/main" val="10628815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21436" indent="0">
              <a:buNone/>
              <a:defRPr sz="3200"/>
            </a:lvl2pPr>
            <a:lvl3pPr marL="1042872" indent="0">
              <a:buNone/>
              <a:defRPr sz="2700"/>
            </a:lvl3pPr>
            <a:lvl4pPr marL="1564308" indent="0">
              <a:buNone/>
              <a:defRPr sz="2300"/>
            </a:lvl4pPr>
            <a:lvl5pPr marL="2085744" indent="0">
              <a:buNone/>
              <a:defRPr sz="2300"/>
            </a:lvl5pPr>
            <a:lvl6pPr marL="2607179" indent="0">
              <a:buNone/>
              <a:defRPr sz="2300"/>
            </a:lvl6pPr>
            <a:lvl7pPr marL="3128616" indent="0">
              <a:buNone/>
              <a:defRPr sz="2300"/>
            </a:lvl7pPr>
            <a:lvl8pPr marL="3650052" indent="0">
              <a:buNone/>
              <a:defRPr sz="2300"/>
            </a:lvl8pPr>
            <a:lvl9pPr marL="4171487" indent="0">
              <a:buNone/>
              <a:defRPr sz="2300"/>
            </a:lvl9pPr>
          </a:lstStyle>
          <a:p>
            <a:pPr lvl="0"/>
            <a:endParaRPr lang="en-US" noProof="0" dirty="0" smtClean="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436" indent="0">
              <a:buNone/>
              <a:defRPr sz="1400"/>
            </a:lvl2pPr>
            <a:lvl3pPr marL="1042872" indent="0">
              <a:buNone/>
              <a:defRPr sz="1100"/>
            </a:lvl3pPr>
            <a:lvl4pPr marL="1564308" indent="0">
              <a:buNone/>
              <a:defRPr sz="1000"/>
            </a:lvl4pPr>
            <a:lvl5pPr marL="2085744" indent="0">
              <a:buNone/>
              <a:defRPr sz="1000"/>
            </a:lvl5pPr>
            <a:lvl6pPr marL="2607179" indent="0">
              <a:buNone/>
              <a:defRPr sz="1000"/>
            </a:lvl6pPr>
            <a:lvl7pPr marL="3128616" indent="0">
              <a:buNone/>
              <a:defRPr sz="1000"/>
            </a:lvl7pPr>
            <a:lvl8pPr marL="3650052" indent="0">
              <a:buNone/>
              <a:defRPr sz="1000"/>
            </a:lvl8pPr>
            <a:lvl9pPr marL="4171487" indent="0">
              <a:buNone/>
              <a:defRPr sz="1000"/>
            </a:lvl9pPr>
          </a:lstStyle>
          <a:p>
            <a:pPr lvl="0"/>
            <a:r>
              <a:rPr lang="en-US" smtClean="0"/>
              <a:t>Click to edit Master text styles</a:t>
            </a:r>
          </a:p>
        </p:txBody>
      </p:sp>
    </p:spTree>
    <p:extLst>
      <p:ext uri="{BB962C8B-B14F-4D97-AF65-F5344CB8AC3E}">
        <p14:creationId xmlns:p14="http://schemas.microsoft.com/office/powerpoint/2010/main" val="2364979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044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69"/>
            <a:ext cx="9089390" cy="1501751"/>
          </a:xfrm>
        </p:spPr>
        <p:txBody>
          <a:bodyPr/>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a:prstGeom prst="rect">
            <a:avLst/>
          </a:prstGeom>
        </p:spPr>
        <p:txBody>
          <a:bodyPr anchor="b"/>
          <a:lstStyle>
            <a:lvl1pPr marL="0" indent="0">
              <a:buNone/>
              <a:defRPr sz="2300"/>
            </a:lvl1pPr>
            <a:lvl2pPr marL="516767" indent="0">
              <a:buNone/>
              <a:defRPr sz="2100"/>
            </a:lvl2pPr>
            <a:lvl3pPr marL="1033526" indent="0">
              <a:buNone/>
              <a:defRPr sz="1800"/>
            </a:lvl3pPr>
            <a:lvl4pPr marL="1550291" indent="0">
              <a:buNone/>
              <a:defRPr sz="1600"/>
            </a:lvl4pPr>
            <a:lvl5pPr marL="2067065" indent="0">
              <a:buNone/>
              <a:defRPr sz="1600"/>
            </a:lvl5pPr>
            <a:lvl6pPr marL="2583820" indent="0">
              <a:buNone/>
              <a:defRPr sz="1600"/>
            </a:lvl6pPr>
            <a:lvl7pPr marL="3100582" indent="0">
              <a:buNone/>
              <a:defRPr sz="1600"/>
            </a:lvl7pPr>
            <a:lvl8pPr marL="3617354" indent="0">
              <a:buNone/>
              <a:defRPr sz="1600"/>
            </a:lvl8pPr>
            <a:lvl9pPr marL="4134116" indent="0">
              <a:buNone/>
              <a:defRPr sz="1600"/>
            </a:lvl9pPr>
          </a:lstStyle>
          <a:p>
            <a:pPr lvl="0"/>
            <a:r>
              <a:rPr lang="en-US" smtClean="0"/>
              <a:t>Click to edit Master text styles</a:t>
            </a:r>
          </a:p>
        </p:txBody>
      </p:sp>
      <p:pic>
        <p:nvPicPr>
          <p:cNvPr id="4" name="Picture 3" descr="Picture1.emf"/>
          <p:cNvPicPr>
            <a:picLocks noChangeAspect="1"/>
          </p:cNvPicPr>
          <p:nvPr userDrawn="1"/>
        </p:nvPicPr>
        <p:blipFill>
          <a:blip r:embed="rId2" cstate="print"/>
          <a:stretch>
            <a:fillRect/>
          </a:stretch>
        </p:blipFill>
        <p:spPr>
          <a:xfrm>
            <a:off x="9432966" y="6910026"/>
            <a:ext cx="723910" cy="553348"/>
          </a:xfrm>
          <a:prstGeom prst="rect">
            <a:avLst/>
          </a:prstGeom>
        </p:spPr>
      </p:pic>
    </p:spTree>
    <p:extLst>
      <p:ext uri="{BB962C8B-B14F-4D97-AF65-F5344CB8AC3E}">
        <p14:creationId xmlns:p14="http://schemas.microsoft.com/office/powerpoint/2010/main" val="353328435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4572" y="220539"/>
            <a:ext cx="2406015" cy="63203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2816" y="220539"/>
            <a:ext cx="7043535" cy="63203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89971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0" y="220538"/>
            <a:ext cx="9625917" cy="95215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2816" y="1557762"/>
            <a:ext cx="9625916" cy="2406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2816" y="4132441"/>
            <a:ext cx="9625916" cy="24084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759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2" y="220538"/>
            <a:ext cx="9627773" cy="95215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2817" y="1557764"/>
            <a:ext cx="4724774" cy="49830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5814" y="1557764"/>
            <a:ext cx="4726631" cy="49830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0728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669327" y="835183"/>
            <a:ext cx="6420250" cy="948631"/>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669327" y="1932984"/>
            <a:ext cx="6420250" cy="1067706"/>
          </a:xfrm>
        </p:spPr>
        <p:txBody>
          <a:bodyPr/>
          <a:lstStyle>
            <a:lvl1pPr marL="0" indent="0" algn="l">
              <a:buNone/>
              <a:defRPr sz="2300">
                <a:solidFill>
                  <a:schemeClr val="bg2"/>
                </a:solidFill>
              </a:defRPr>
            </a:lvl1pPr>
            <a:lvl2pPr marL="0" indent="0" algn="l">
              <a:buNone/>
              <a:defRPr sz="1800">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en-GB" dirty="0"/>
          </a:p>
        </p:txBody>
      </p:sp>
      <p:grpSp>
        <p:nvGrpSpPr>
          <p:cNvPr id="7" name="Group 6"/>
          <p:cNvGrpSpPr/>
          <p:nvPr userDrawn="1"/>
        </p:nvGrpSpPr>
        <p:grpSpPr>
          <a:xfrm>
            <a:off x="0" y="2649499"/>
            <a:ext cx="10693400" cy="3691262"/>
            <a:chOff x="0" y="2403072"/>
            <a:chExt cx="9144000" cy="3347943"/>
          </a:xfrm>
        </p:grpSpPr>
        <p:sp>
          <p:nvSpPr>
            <p:cNvPr id="13" name="Freeform 8"/>
            <p:cNvSpPr>
              <a:spLocks/>
            </p:cNvSpPr>
            <p:nvPr userDrawn="1"/>
          </p:nvSpPr>
          <p:spPr bwMode="gray">
            <a:xfrm>
              <a:off x="2279115" y="2403072"/>
              <a:ext cx="6864885" cy="249308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algn="l" defTabSz="1043056" fontAlgn="auto">
                <a:lnSpc>
                  <a:spcPct val="100000"/>
                </a:lnSpc>
                <a:spcBef>
                  <a:spcPts val="0"/>
                </a:spcBef>
                <a:spcAft>
                  <a:spcPts val="0"/>
                </a:spcAft>
              </a:pPr>
              <a:endParaRPr lang="en-GB" sz="2100" dirty="0">
                <a:solidFill>
                  <a:srgbClr val="000000"/>
                </a:solidFill>
                <a:latin typeface="Arial"/>
              </a:endParaRPr>
            </a:p>
          </p:txBody>
        </p:sp>
        <p:pic>
          <p:nvPicPr>
            <p:cNvPr id="14" name="Picture 3"/>
            <p:cNvPicPr>
              <a:picLocks noChangeAspect="1" noChangeArrowheads="1"/>
            </p:cNvPicPr>
            <p:nvPr userDrawn="1"/>
          </p:nvPicPr>
          <p:blipFill>
            <a:blip r:embed="rId2" cstate="print"/>
            <a:srcRect/>
            <a:stretch>
              <a:fillRect/>
            </a:stretch>
          </p:blipFill>
          <p:spPr bwMode="auto">
            <a:xfrm>
              <a:off x="0" y="4408610"/>
              <a:ext cx="2289301" cy="1342405"/>
            </a:xfrm>
            <a:prstGeom prst="rect">
              <a:avLst/>
            </a:prstGeom>
            <a:noFill/>
            <a:ln w="9525">
              <a:noFill/>
              <a:miter lim="800000"/>
              <a:headEnd/>
              <a:tailEnd/>
            </a:ln>
            <a:effectLst/>
          </p:spPr>
        </p:pic>
      </p:grpSp>
      <p:pic>
        <p:nvPicPr>
          <p:cNvPr id="9" name="圖片 8"/>
          <p:cNvPicPr/>
          <p:nvPr userDrawn="1"/>
        </p:nvPicPr>
        <p:blipFill>
          <a:blip r:embed="rId3" cstate="print"/>
          <a:srcRect/>
          <a:stretch>
            <a:fillRect/>
          </a:stretch>
        </p:blipFill>
        <p:spPr bwMode="auto">
          <a:xfrm>
            <a:off x="2664693" y="6325130"/>
            <a:ext cx="1383457" cy="825056"/>
          </a:xfrm>
          <a:prstGeom prst="rect">
            <a:avLst/>
          </a:prstGeom>
          <a:noFill/>
          <a:ln w="9525">
            <a:noFill/>
            <a:miter lim="800000"/>
            <a:headEnd/>
            <a:tailEnd/>
          </a:ln>
        </p:spPr>
      </p:pic>
    </p:spTree>
    <p:extLst>
      <p:ext uri="{BB962C8B-B14F-4D97-AF65-F5344CB8AC3E}">
        <p14:creationId xmlns:p14="http://schemas.microsoft.com/office/powerpoint/2010/main" val="29279767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808080"/>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808080"/>
              </a:solidFill>
            </a:endParaRPr>
          </a:p>
        </p:txBody>
      </p:sp>
      <p:sp>
        <p:nvSpPr>
          <p:cNvPr id="9" name="Footer Placeholder 4"/>
          <p:cNvSpPr txBox="1">
            <a:spLocks/>
          </p:cNvSpPr>
          <p:nvPr userDrawn="1"/>
        </p:nvSpPr>
        <p:spPr>
          <a:xfrm>
            <a:off x="3205213" y="7241084"/>
            <a:ext cx="4016340" cy="222273"/>
          </a:xfrm>
          <a:prstGeom prst="rect">
            <a:avLst/>
          </a:prstGeom>
        </p:spPr>
        <p:txBody>
          <a:bodyPr vert="horz" lIns="0" tIns="0" rIns="0" bIns="0" rtlCol="0" anchor="t" anchorCtr="0">
            <a:noAutofit/>
          </a:bodyPr>
          <a:lstStyle>
            <a:defPPr>
              <a:defRPr lang="en-US"/>
            </a:defPPr>
            <a:lvl1pPr marL="0" algn="ct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GB" dirty="0">
              <a:solidFill>
                <a:srgbClr val="808080"/>
              </a:solidFill>
            </a:endParaRPr>
          </a:p>
        </p:txBody>
      </p:sp>
    </p:spTree>
    <p:extLst>
      <p:ext uri="{BB962C8B-B14F-4D97-AF65-F5344CB8AC3E}">
        <p14:creationId xmlns:p14="http://schemas.microsoft.com/office/powerpoint/2010/main" val="11962721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808080"/>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808080"/>
              </a:solidFill>
            </a:endParaRPr>
          </a:p>
        </p:txBody>
      </p:sp>
    </p:spTree>
    <p:extLst>
      <p:ext uri="{BB962C8B-B14F-4D97-AF65-F5344CB8AC3E}">
        <p14:creationId xmlns:p14="http://schemas.microsoft.com/office/powerpoint/2010/main" val="40223448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34670" y="1764295"/>
            <a:ext cx="4722918" cy="4990084"/>
          </a:xfrm>
        </p:spPr>
        <p:txBody>
          <a:bodyPr/>
          <a:lstStyle>
            <a:lvl1pPr>
              <a:defRPr sz="27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435812" y="1764295"/>
            <a:ext cx="4722918" cy="4990084"/>
          </a:xfrm>
        </p:spPr>
        <p:txBody>
          <a:bodyPr/>
          <a:lstStyle>
            <a:lvl1pPr>
              <a:defRPr sz="27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808080"/>
              </a:solidFill>
            </a:endParaRPr>
          </a:p>
        </p:txBody>
      </p:sp>
      <p:sp>
        <p:nvSpPr>
          <p:cNvPr id="12"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808080"/>
              </a:solidFill>
            </a:endParaRPr>
          </a:p>
        </p:txBody>
      </p:sp>
    </p:spTree>
    <p:extLst>
      <p:ext uri="{BB962C8B-B14F-4D97-AF65-F5344CB8AC3E}">
        <p14:creationId xmlns:p14="http://schemas.microsoft.com/office/powerpoint/2010/main" val="29309129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34670" y="2421192"/>
            <a:ext cx="4727830" cy="4404632"/>
          </a:xfrm>
        </p:spPr>
        <p:txBody>
          <a:bodyPr/>
          <a:lstStyle>
            <a:lvl1pPr>
              <a:defRPr sz="27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439320" y="2401347"/>
            <a:ext cx="4727830" cy="4404632"/>
          </a:xfrm>
        </p:spPr>
        <p:txBody>
          <a:bodyPr/>
          <a:lstStyle>
            <a:lvl1pPr>
              <a:defRPr sz="27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808080"/>
              </a:solidFill>
            </a:endParaRPr>
          </a:p>
        </p:txBody>
      </p:sp>
      <p:sp>
        <p:nvSpPr>
          <p:cNvPr id="10" name="Text Placeholder 9"/>
          <p:cNvSpPr>
            <a:spLocks noGrp="1"/>
          </p:cNvSpPr>
          <p:nvPr>
            <p:ph type="body" sz="quarter" idx="12"/>
          </p:nvPr>
        </p:nvSpPr>
        <p:spPr>
          <a:xfrm>
            <a:off x="534670" y="1643235"/>
            <a:ext cx="4727830" cy="706512"/>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5439320" y="1643235"/>
            <a:ext cx="4727830" cy="706512"/>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808080"/>
              </a:solidFill>
            </a:endParaRPr>
          </a:p>
        </p:txBody>
      </p:sp>
    </p:spTree>
    <p:extLst>
      <p:ext uri="{BB962C8B-B14F-4D97-AF65-F5344CB8AC3E}">
        <p14:creationId xmlns:p14="http://schemas.microsoft.com/office/powerpoint/2010/main" val="1221402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2815" y="1130689"/>
            <a:ext cx="9624060" cy="1811553"/>
          </a:xfrm>
        </p:spPr>
        <p:txBody>
          <a:bodyPr/>
          <a:lstStyle>
            <a:lvl1pPr marL="0" indent="0" algn="l">
              <a:lnSpc>
                <a:spcPct val="85000"/>
              </a:lnSpc>
              <a:spcBef>
                <a:spcPts val="0"/>
              </a:spcBef>
              <a:buNone/>
              <a:defRPr sz="57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306" tIns="52153" rIns="104306" bIns="5215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pPr>
            <a:endParaRPr lang="en-US" dirty="0">
              <a:solidFill>
                <a:srgbClr val="808080"/>
              </a:solidFill>
            </a:endParaRPr>
          </a:p>
        </p:txBody>
      </p:sp>
    </p:spTree>
    <p:extLst>
      <p:ext uri="{BB962C8B-B14F-4D97-AF65-F5344CB8AC3E}">
        <p14:creationId xmlns:p14="http://schemas.microsoft.com/office/powerpoint/2010/main" val="3763852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221797"/>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534670" y="1146443"/>
            <a:ext cx="9624060" cy="571645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104306" tIns="52153" rIns="104306" bIns="52153" numCol="1" anchor="t" anchorCtr="0" compatLnSpc="1">
            <a:prstTxWarp prst="textNoShape">
              <a:avLst/>
            </a:prstTxWarp>
          </a:bodyPr>
          <a:lstStyle/>
          <a:p>
            <a:pPr algn="l" defTabSz="1043056" fontAlgn="auto">
              <a:lnSpc>
                <a:spcPct val="100000"/>
              </a:lnSpc>
              <a:spcBef>
                <a:spcPts val="0"/>
              </a:spcBef>
              <a:spcAft>
                <a:spcPts val="0"/>
              </a:spcAft>
            </a:pPr>
            <a:endParaRPr lang="en-GB" sz="2100" dirty="0">
              <a:solidFill>
                <a:srgbClr val="000000"/>
              </a:solidFill>
              <a:latin typeface="Arial"/>
            </a:endParaRPr>
          </a:p>
        </p:txBody>
      </p:sp>
    </p:spTree>
    <p:extLst>
      <p:ext uri="{BB962C8B-B14F-4D97-AF65-F5344CB8AC3E}">
        <p14:creationId xmlns:p14="http://schemas.microsoft.com/office/powerpoint/2010/main" val="208041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
      <p:bgPr>
        <a:solidFill>
          <a:schemeClr val="bg1"/>
        </a:solidFill>
        <a:effectLst/>
      </p:bgPr>
    </p:bg>
    <p:spTree>
      <p:nvGrpSpPr>
        <p:cNvPr id="1" name=""/>
        <p:cNvGrpSpPr/>
        <p:nvPr/>
      </p:nvGrpSpPr>
      <p:grpSpPr>
        <a:xfrm>
          <a:off x="0" y="0"/>
          <a:ext cx="0" cy="0"/>
          <a:chOff x="0" y="0"/>
          <a:chExt cx="0" cy="0"/>
        </a:xfrm>
      </p:grpSpPr>
      <p:pic>
        <p:nvPicPr>
          <p:cNvPr id="359427" name="Picture 3" descr="C:\Documents and Settings\eun-ae.lee\My Documents\03. 네이트온 받은 파일\★psd\2. TAB\130125 롯데표지 copy.jpg"/>
          <p:cNvPicPr>
            <a:picLocks noChangeAspect="1" noChangeArrowheads="1"/>
          </p:cNvPicPr>
          <p:nvPr userDrawn="1"/>
        </p:nvPicPr>
        <p:blipFill>
          <a:blip r:embed="rId2" cstate="print"/>
          <a:srcRect/>
          <a:stretch>
            <a:fillRect/>
          </a:stretch>
        </p:blipFill>
        <p:spPr bwMode="auto">
          <a:xfrm>
            <a:off x="0" y="0"/>
            <a:ext cx="10693400" cy="7561263"/>
          </a:xfrm>
          <a:prstGeom prst="rect">
            <a:avLst/>
          </a:prstGeom>
          <a:noFill/>
        </p:spPr>
      </p:pic>
      <p:sp>
        <p:nvSpPr>
          <p:cNvPr id="6452226" name="Rectangle 2"/>
          <p:cNvSpPr>
            <a:spLocks noGrp="1" noChangeArrowheads="1"/>
          </p:cNvSpPr>
          <p:nvPr>
            <p:ph type="subTitle" idx="1"/>
          </p:nvPr>
        </p:nvSpPr>
        <p:spPr>
          <a:xfrm>
            <a:off x="623784" y="1241103"/>
            <a:ext cx="6568559" cy="402567"/>
          </a:xfrm>
          <a:ln algn="ctr"/>
        </p:spPr>
        <p:txBody>
          <a:bodyPr wrap="none"/>
          <a:lstStyle>
            <a:lvl1pPr marL="0" indent="0">
              <a:lnSpc>
                <a:spcPct val="85000"/>
              </a:lnSpc>
              <a:buFont typeface="돋움" pitchFamily="50" charset="-127"/>
              <a:buNone/>
              <a:defRPr sz="3300" b="1">
                <a:solidFill>
                  <a:schemeClr val="tx1"/>
                </a:solidFill>
              </a:defRPr>
            </a:lvl1pPr>
          </a:lstStyle>
          <a:p>
            <a:r>
              <a:rPr lang="en-US" altLang="ko-KR" dirty="0" smtClean="0"/>
              <a:t>Click to edit Master subtitle style</a:t>
            </a:r>
            <a:endParaRPr lang="en-US" altLang="ko-KR" dirty="0"/>
          </a:p>
        </p:txBody>
      </p:sp>
      <p:sp>
        <p:nvSpPr>
          <p:cNvPr id="6452233" name="Rectangle 9"/>
          <p:cNvSpPr>
            <a:spLocks noGrp="1" noChangeArrowheads="1"/>
          </p:cNvSpPr>
          <p:nvPr>
            <p:ph type="ctrTitle"/>
          </p:nvPr>
        </p:nvSpPr>
        <p:spPr>
          <a:xfrm>
            <a:off x="644354" y="782386"/>
            <a:ext cx="6570272" cy="444574"/>
          </a:xfrm>
        </p:spPr>
        <p:txBody>
          <a:bodyPr wrap="none" lIns="0" tIns="0" rIns="0" bIns="0" anchor="t"/>
          <a:lstStyle>
            <a:lvl1pPr>
              <a:defRPr sz="2600">
                <a:solidFill>
                  <a:srgbClr val="808080"/>
                </a:solidFill>
              </a:defRPr>
            </a:lvl1pPr>
          </a:lstStyle>
          <a:p>
            <a:r>
              <a:rPr lang="en-US" altLang="ko-KR" dirty="0" smtClean="0"/>
              <a:t>Click to edit Master title style</a:t>
            </a:r>
            <a:endParaRPr lang="en-US" altLang="ko-KR" dirty="0"/>
          </a:p>
        </p:txBody>
      </p:sp>
      <p:pic>
        <p:nvPicPr>
          <p:cNvPr id="7" name="圖片 8"/>
          <p:cNvPicPr/>
          <p:nvPr userDrawn="1"/>
        </p:nvPicPr>
        <p:blipFill>
          <a:blip r:embed="rId3" cstate="print"/>
          <a:srcRect/>
          <a:stretch>
            <a:fillRect/>
          </a:stretch>
        </p:blipFill>
        <p:spPr bwMode="auto">
          <a:xfrm>
            <a:off x="7068338" y="4992435"/>
            <a:ext cx="1383457" cy="825056"/>
          </a:xfrm>
          <a:prstGeom prst="rect">
            <a:avLst/>
          </a:prstGeom>
          <a:noFill/>
          <a:ln w="9525">
            <a:noFill/>
            <a:miter lim="800000"/>
            <a:headEnd/>
            <a:tailEnd/>
          </a:ln>
        </p:spPr>
      </p:pic>
    </p:spTree>
    <p:extLst>
      <p:ext uri="{BB962C8B-B14F-4D97-AF65-F5344CB8AC3E}">
        <p14:creationId xmlns:p14="http://schemas.microsoft.com/office/powerpoint/2010/main" val="247666947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221797"/>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534670" y="1151059"/>
            <a:ext cx="9619323" cy="5715600"/>
          </a:xfrm>
          <a:prstGeom prst="rect">
            <a:avLst/>
          </a:prstGeom>
          <a:noFill/>
          <a:ln w="9525">
            <a:noFill/>
            <a:miter lim="800000"/>
            <a:headEnd/>
            <a:tailEnd/>
          </a:ln>
          <a:effectLst/>
        </p:spPr>
      </p:pic>
    </p:spTree>
    <p:extLst>
      <p:ext uri="{BB962C8B-B14F-4D97-AF65-F5344CB8AC3E}">
        <p14:creationId xmlns:p14="http://schemas.microsoft.com/office/powerpoint/2010/main" val="10672085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12681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Tree>
    <p:extLst>
      <p:ext uri="{BB962C8B-B14F-4D97-AF65-F5344CB8AC3E}">
        <p14:creationId xmlns:p14="http://schemas.microsoft.com/office/powerpoint/2010/main" val="17986858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bwMode="auto">
          <a:xfrm>
            <a:off x="9194420" y="923778"/>
            <a:ext cx="1498980" cy="252517"/>
          </a:xfrm>
          <a:prstGeom prst="rect">
            <a:avLst/>
          </a:prstGeom>
          <a:pattFill prst="ltHorz">
            <a:fgClr>
              <a:srgbClr val="EAEAEA"/>
            </a:fgClr>
            <a:bgClr>
              <a:srgbClr val="FFFFFF"/>
            </a:bgClr>
          </a:pattFill>
          <a:ln w="6350">
            <a:noFill/>
            <a:miter lim="800000"/>
            <a:headEnd/>
            <a:tailEnd/>
          </a:ln>
          <a:effectLst/>
        </p:spPr>
        <p:txBody>
          <a:bodyPr wrap="none" lIns="98039" tIns="49064" rIns="98039" bIns="49064" anchor="ctr"/>
          <a:lstStyle/>
          <a:p>
            <a:pPr marL="142970" indent="-142970" defTabSz="980288">
              <a:lnSpc>
                <a:spcPct val="100000"/>
              </a:lnSpc>
            </a:pPr>
            <a:endParaRPr lang="ko-KR" altLang="en-US" sz="900" smtClean="0">
              <a:solidFill>
                <a:srgbClr val="FFFFFF"/>
              </a:solidFill>
              <a:latin typeface="Arial"/>
            </a:endParaRPr>
          </a:p>
        </p:txBody>
      </p:sp>
      <p:sp>
        <p:nvSpPr>
          <p:cNvPr id="2" name="Title 1"/>
          <p:cNvSpPr>
            <a:spLocks noGrp="1"/>
          </p:cNvSpPr>
          <p:nvPr>
            <p:ph type="title"/>
          </p:nvPr>
        </p:nvSpPr>
        <p:spPr/>
        <p:txBody>
          <a:bodyPr/>
          <a:lstStyle/>
          <a:p>
            <a:r>
              <a:rPr lang="en-US" altLang="ko-KR" smtClean="0"/>
              <a:t>Click to edit Master title style</a:t>
            </a:r>
            <a:endParaRPr lang="ko-KR" altLang="en-US"/>
          </a:p>
        </p:txBody>
      </p:sp>
    </p:spTree>
    <p:extLst>
      <p:ext uri="{BB962C8B-B14F-4D97-AF65-F5344CB8AC3E}">
        <p14:creationId xmlns:p14="http://schemas.microsoft.com/office/powerpoint/2010/main" val="20457535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6.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7.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16.emf"/><Relationship Id="rId5" Type="http://schemas.openxmlformats.org/officeDocument/2006/relationships/slideLayout" Target="../slideLayouts/slideLayout67.xml"/><Relationship Id="rId10" Type="http://schemas.openxmlformats.org/officeDocument/2006/relationships/theme" Target="../theme/theme9.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12" name="Rectangle 12"/>
          <p:cNvSpPr>
            <a:spLocks noGrp="1" noChangeArrowheads="1"/>
          </p:cNvSpPr>
          <p:nvPr>
            <p:ph type="title"/>
          </p:nvPr>
        </p:nvSpPr>
        <p:spPr bwMode="auto">
          <a:xfrm>
            <a:off x="604838" y="362833"/>
            <a:ext cx="6256337"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dirty="0" smtClean="0"/>
              <a:t>Headline 1</a:t>
            </a:r>
          </a:p>
        </p:txBody>
      </p:sp>
      <p:sp>
        <p:nvSpPr>
          <p:cNvPr id="6" name="Line 5"/>
          <p:cNvSpPr>
            <a:spLocks noChangeShapeType="1"/>
          </p:cNvSpPr>
          <p:nvPr/>
        </p:nvSpPr>
        <p:spPr bwMode="auto">
          <a:xfrm>
            <a:off x="282323" y="917220"/>
            <a:ext cx="10013245" cy="0"/>
          </a:xfrm>
          <a:prstGeom prst="line">
            <a:avLst/>
          </a:prstGeom>
          <a:noFill/>
          <a:ln w="12700">
            <a:solidFill>
              <a:srgbClr val="FFD200"/>
            </a:solidFill>
            <a:round/>
            <a:headEnd/>
            <a:tailEnd/>
          </a:ln>
          <a:effectLst/>
        </p:spPr>
        <p:txBody>
          <a:bodyPr wrap="none" lIns="90033" tIns="45018" rIns="90033" bIns="45018" anchor="ctr"/>
          <a:lstStyle/>
          <a:p>
            <a:pPr>
              <a:defRPr/>
            </a:pPr>
            <a:endParaRPr lang="en-US" dirty="0">
              <a:solidFill>
                <a:srgbClr val="646464"/>
              </a:solidFill>
            </a:endParaRPr>
          </a:p>
        </p:txBody>
      </p:sp>
      <p:sp>
        <p:nvSpPr>
          <p:cNvPr id="7" name="Line 7"/>
          <p:cNvSpPr>
            <a:spLocks noChangeShapeType="1"/>
          </p:cNvSpPr>
          <p:nvPr/>
        </p:nvSpPr>
        <p:spPr bwMode="auto">
          <a:xfrm>
            <a:off x="282222" y="200025"/>
            <a:ext cx="10013244" cy="0"/>
          </a:xfrm>
          <a:prstGeom prst="line">
            <a:avLst/>
          </a:prstGeom>
          <a:noFill/>
          <a:ln w="6350">
            <a:solidFill>
              <a:srgbClr val="646464"/>
            </a:solidFill>
            <a:round/>
            <a:headEnd/>
            <a:tailEnd/>
          </a:ln>
          <a:effectLst/>
        </p:spPr>
        <p:txBody>
          <a:bodyPr wrap="none" lIns="90033" tIns="45018" rIns="90033" bIns="45018" anchor="ctr"/>
          <a:lstStyle/>
          <a:p>
            <a:pPr>
              <a:defRPr/>
            </a:pPr>
            <a:endParaRPr lang="en-US" dirty="0">
              <a:solidFill>
                <a:srgbClr val="646464"/>
              </a:solidFill>
            </a:endParaRPr>
          </a:p>
        </p:txBody>
      </p:sp>
      <p:cxnSp>
        <p:nvCxnSpPr>
          <p:cNvPr id="8" name="Straight Connector 7"/>
          <p:cNvCxnSpPr/>
          <p:nvPr/>
        </p:nvCxnSpPr>
        <p:spPr>
          <a:xfrm flipH="1">
            <a:off x="632515" y="6644399"/>
            <a:ext cx="9374395"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2515" y="6895846"/>
            <a:ext cx="720000" cy="198000"/>
          </a:xfrm>
          <a:prstGeom prst="rect">
            <a:avLst/>
          </a:prstGeom>
          <a:noFill/>
        </p:spPr>
        <p:txBody>
          <a:bodyPr wrap="square" lIns="0" tIns="0" rIns="0" bIns="0" rtlCol="0">
            <a:noAutofit/>
          </a:bodyPr>
          <a:lstStyle/>
          <a:p>
            <a:r>
              <a:rPr lang="en-GB" sz="1100" dirty="0" smtClean="0">
                <a:solidFill>
                  <a:schemeClr val="tx1"/>
                </a:solidFill>
              </a:rPr>
              <a:t>Page </a:t>
            </a:r>
            <a:fld id="{9AE4D82F-B047-469B-AC52-A46321747EAF}" type="slidenum">
              <a:rPr lang="en-GB" sz="1100" smtClean="0">
                <a:solidFill>
                  <a:schemeClr val="tx1"/>
                </a:solidFill>
              </a:rPr>
              <a:pPr/>
              <a:t>‹#›</a:t>
            </a:fld>
            <a:endParaRPr lang="en-GB" sz="11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62" r:id="rId3"/>
    <p:sldLayoutId id="2147483673" r:id="rId4"/>
    <p:sldLayoutId id="2147483674" r:id="rId5"/>
    <p:sldLayoutId id="2147483889" r:id="rId6"/>
  </p:sldLayoutIdLst>
  <p:timing>
    <p:tnLst>
      <p:par>
        <p:cTn id="1" dur="indefinite" restart="never" nodeType="tmRoot"/>
      </p:par>
    </p:tnLst>
  </p:timing>
  <p:txStyles>
    <p:titleStyle>
      <a:lvl1pPr algn="l" defTabSz="980023" rtl="0" eaLnBrk="1" fontAlgn="base" hangingPunct="1">
        <a:lnSpc>
          <a:spcPts val="2935"/>
        </a:lnSpc>
        <a:spcBef>
          <a:spcPct val="0"/>
        </a:spcBef>
        <a:spcAft>
          <a:spcPct val="0"/>
        </a:spcAft>
        <a:defRPr sz="2400">
          <a:solidFill>
            <a:srgbClr val="000000"/>
          </a:solidFill>
          <a:latin typeface="EYInterstate Regular" pitchFamily="2" charset="0"/>
          <a:ea typeface="+mj-ea"/>
          <a:cs typeface="+mj-cs"/>
        </a:defRPr>
      </a:lvl1pPr>
      <a:lvl2pPr algn="l" defTabSz="980023" rtl="0" eaLnBrk="1" fontAlgn="base" hangingPunct="1">
        <a:lnSpc>
          <a:spcPts val="2935"/>
        </a:lnSpc>
        <a:spcBef>
          <a:spcPct val="0"/>
        </a:spcBef>
        <a:spcAft>
          <a:spcPct val="0"/>
        </a:spcAft>
        <a:defRPr sz="2400">
          <a:solidFill>
            <a:schemeClr val="tx1"/>
          </a:solidFill>
          <a:latin typeface="EYInterstate" pitchFamily="2" charset="0"/>
        </a:defRPr>
      </a:lvl2pPr>
      <a:lvl3pPr algn="l" defTabSz="980023" rtl="0" eaLnBrk="1" fontAlgn="base" hangingPunct="1">
        <a:lnSpc>
          <a:spcPts val="2935"/>
        </a:lnSpc>
        <a:spcBef>
          <a:spcPct val="0"/>
        </a:spcBef>
        <a:spcAft>
          <a:spcPct val="0"/>
        </a:spcAft>
        <a:defRPr sz="2400">
          <a:solidFill>
            <a:schemeClr val="tx1"/>
          </a:solidFill>
          <a:latin typeface="EYInterstate" pitchFamily="2" charset="0"/>
        </a:defRPr>
      </a:lvl3pPr>
      <a:lvl4pPr algn="l" defTabSz="980023" rtl="0" eaLnBrk="1" fontAlgn="base" hangingPunct="1">
        <a:lnSpc>
          <a:spcPts val="2935"/>
        </a:lnSpc>
        <a:spcBef>
          <a:spcPct val="0"/>
        </a:spcBef>
        <a:spcAft>
          <a:spcPct val="0"/>
        </a:spcAft>
        <a:defRPr sz="2400">
          <a:solidFill>
            <a:schemeClr val="tx1"/>
          </a:solidFill>
          <a:latin typeface="EYInterstate" pitchFamily="2" charset="0"/>
        </a:defRPr>
      </a:lvl4pPr>
      <a:lvl5pPr algn="l" defTabSz="980023" rtl="0" eaLnBrk="1" fontAlgn="base" hangingPunct="1">
        <a:lnSpc>
          <a:spcPts val="2935"/>
        </a:lnSpc>
        <a:spcBef>
          <a:spcPct val="0"/>
        </a:spcBef>
        <a:spcAft>
          <a:spcPct val="0"/>
        </a:spcAft>
        <a:defRPr sz="2400">
          <a:solidFill>
            <a:schemeClr val="tx1"/>
          </a:solidFill>
          <a:latin typeface="EYInterstate" pitchFamily="2" charset="0"/>
        </a:defRPr>
      </a:lvl5pPr>
      <a:lvl6pPr marL="450121" algn="l" defTabSz="980023" rtl="0" eaLnBrk="1" fontAlgn="base" hangingPunct="1">
        <a:lnSpc>
          <a:spcPts val="2935"/>
        </a:lnSpc>
        <a:spcBef>
          <a:spcPct val="0"/>
        </a:spcBef>
        <a:spcAft>
          <a:spcPct val="0"/>
        </a:spcAft>
        <a:defRPr sz="2400">
          <a:solidFill>
            <a:schemeClr val="tx1"/>
          </a:solidFill>
          <a:latin typeface="EYInterstate" pitchFamily="2" charset="0"/>
        </a:defRPr>
      </a:lvl6pPr>
      <a:lvl7pPr marL="900297" algn="l" defTabSz="980023" rtl="0" eaLnBrk="1" fontAlgn="base" hangingPunct="1">
        <a:lnSpc>
          <a:spcPts val="2935"/>
        </a:lnSpc>
        <a:spcBef>
          <a:spcPct val="0"/>
        </a:spcBef>
        <a:spcAft>
          <a:spcPct val="0"/>
        </a:spcAft>
        <a:defRPr sz="2400">
          <a:solidFill>
            <a:schemeClr val="tx1"/>
          </a:solidFill>
          <a:latin typeface="EYInterstate" pitchFamily="2" charset="0"/>
        </a:defRPr>
      </a:lvl7pPr>
      <a:lvl8pPr marL="1350463" algn="l" defTabSz="980023" rtl="0" eaLnBrk="1" fontAlgn="base" hangingPunct="1">
        <a:lnSpc>
          <a:spcPts val="2935"/>
        </a:lnSpc>
        <a:spcBef>
          <a:spcPct val="0"/>
        </a:spcBef>
        <a:spcAft>
          <a:spcPct val="0"/>
        </a:spcAft>
        <a:defRPr sz="2400">
          <a:solidFill>
            <a:schemeClr val="tx1"/>
          </a:solidFill>
          <a:latin typeface="EYInterstate" pitchFamily="2" charset="0"/>
        </a:defRPr>
      </a:lvl8pPr>
      <a:lvl9pPr marL="1800621" algn="l" defTabSz="980023" rtl="0" eaLnBrk="1" fontAlgn="base" hangingPunct="1">
        <a:lnSpc>
          <a:spcPts val="2935"/>
        </a:lnSpc>
        <a:spcBef>
          <a:spcPct val="0"/>
        </a:spcBef>
        <a:spcAft>
          <a:spcPct val="0"/>
        </a:spcAft>
        <a:defRPr sz="2400">
          <a:solidFill>
            <a:schemeClr val="tx1"/>
          </a:solidFill>
          <a:latin typeface="EYInterstate" pitchFamily="2" charset="0"/>
        </a:defRPr>
      </a:lvl9pPr>
    </p:titleStyle>
    <p:bodyStyle>
      <a:lvl1pPr algn="l" defTabSz="980023" rtl="0" eaLnBrk="1" fontAlgn="base" hangingPunct="1">
        <a:lnSpc>
          <a:spcPts val="1700"/>
        </a:lnSpc>
        <a:spcBef>
          <a:spcPct val="0"/>
        </a:spcBef>
        <a:spcAft>
          <a:spcPct val="0"/>
        </a:spcAft>
        <a:defRPr sz="1800">
          <a:solidFill>
            <a:srgbClr val="000000"/>
          </a:solidFill>
          <a:latin typeface="EYInterstate Regular" pitchFamily="2" charset="0"/>
          <a:ea typeface="+mn-ea"/>
          <a:cs typeface="+mn-cs"/>
        </a:defRPr>
      </a:lvl1pPr>
      <a:lvl2pPr marL="1588" marR="0" indent="0" algn="l" defTabSz="980023" rtl="0" eaLnBrk="1" fontAlgn="base" latinLnBrk="0" hangingPunct="1">
        <a:lnSpc>
          <a:spcPts val="1400"/>
        </a:lnSpc>
        <a:spcBef>
          <a:spcPct val="0"/>
        </a:spcBef>
        <a:spcAft>
          <a:spcPct val="0"/>
        </a:spcAft>
        <a:buClrTx/>
        <a:buSzPct val="30000"/>
        <a:buFont typeface="Arial" charset="0"/>
        <a:buNone/>
        <a:tabLst/>
        <a:defRPr sz="1100">
          <a:solidFill>
            <a:srgbClr val="000000"/>
          </a:solidFill>
          <a:latin typeface="+mj-lt"/>
        </a:defRPr>
      </a:lvl2pPr>
      <a:lvl3pPr marL="3175" algn="l" defTabSz="980023" rtl="0" eaLnBrk="1" fontAlgn="base" hangingPunct="1">
        <a:lnSpc>
          <a:spcPts val="1800"/>
        </a:lnSpc>
        <a:spcBef>
          <a:spcPts val="600"/>
        </a:spcBef>
        <a:spcAft>
          <a:spcPct val="0"/>
        </a:spcAft>
        <a:buSzPct val="30000"/>
        <a:buFont typeface="Arial" charset="0"/>
        <a:defRPr sz="1400">
          <a:solidFill>
            <a:srgbClr val="808080"/>
          </a:solidFill>
          <a:latin typeface="EYInterstate Light" pitchFamily="2" charset="0"/>
        </a:defRPr>
      </a:lvl3pPr>
      <a:lvl4pPr marL="4757" algn="l" defTabSz="980023" rtl="0" eaLnBrk="1" fontAlgn="base" hangingPunct="1">
        <a:lnSpc>
          <a:spcPts val="1200"/>
        </a:lnSpc>
        <a:spcBef>
          <a:spcPts val="600"/>
        </a:spcBef>
        <a:spcAft>
          <a:spcPct val="0"/>
        </a:spcAft>
        <a:buSzPct val="30000"/>
        <a:buFont typeface="Arial" charset="0"/>
        <a:defRPr sz="900">
          <a:solidFill>
            <a:srgbClr val="000000"/>
          </a:solidFill>
          <a:latin typeface="EYInterstate" pitchFamily="2" charset="0"/>
        </a:defRPr>
      </a:lvl4pPr>
      <a:lvl5pPr marL="110974" indent="-103166" algn="l" defTabSz="980023" rtl="0" eaLnBrk="1" fontAlgn="base" hangingPunct="1">
        <a:lnSpc>
          <a:spcPct val="130000"/>
        </a:lnSpc>
        <a:spcBef>
          <a:spcPts val="600"/>
        </a:spcBef>
        <a:spcAft>
          <a:spcPct val="0"/>
        </a:spcAft>
        <a:buClr>
          <a:srgbClr val="58595B"/>
        </a:buClr>
        <a:buSzPct val="100000"/>
        <a:buFont typeface="EYInterstate Light" pitchFamily="2" charset="0"/>
        <a:buChar char="•"/>
        <a:tabLst>
          <a:tab pos="110974" algn="l"/>
        </a:tabLst>
        <a:defRPr sz="900">
          <a:solidFill>
            <a:srgbClr val="000000"/>
          </a:solidFill>
          <a:latin typeface="EYInterstate Light" pitchFamily="2" charset="0"/>
        </a:defRPr>
      </a:lvl5pPr>
      <a:lvl6pPr marL="537675" indent="-79708" algn="l" defTabSz="98002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6pPr>
      <a:lvl7pPr marL="987839" indent="-79708" algn="l" defTabSz="98002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7pPr>
      <a:lvl8pPr marL="1437996" indent="-79708" algn="l" defTabSz="98002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8pPr>
      <a:lvl9pPr marL="1888146" indent="-79708" algn="l" defTabSz="98002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9pPr>
    </p:bodyStyle>
    <p:otherStyle>
      <a:defPPr>
        <a:defRPr lang="en-US"/>
      </a:defPPr>
      <a:lvl1pPr marL="0" algn="l" defTabSz="900297" rtl="0" eaLnBrk="1" latinLnBrk="0" hangingPunct="1">
        <a:defRPr sz="1800" kern="1200">
          <a:solidFill>
            <a:schemeClr val="tx1"/>
          </a:solidFill>
          <a:latin typeface="+mn-lt"/>
          <a:ea typeface="+mn-ea"/>
          <a:cs typeface="+mn-cs"/>
        </a:defRPr>
      </a:lvl1pPr>
      <a:lvl2pPr marL="450121" algn="l" defTabSz="900297" rtl="0" eaLnBrk="1" latinLnBrk="0" hangingPunct="1">
        <a:defRPr sz="1800" kern="1200">
          <a:solidFill>
            <a:schemeClr val="tx1"/>
          </a:solidFill>
          <a:latin typeface="+mn-lt"/>
          <a:ea typeface="+mn-ea"/>
          <a:cs typeface="+mn-cs"/>
        </a:defRPr>
      </a:lvl2pPr>
      <a:lvl3pPr marL="900297" algn="l" defTabSz="900297" rtl="0" eaLnBrk="1" latinLnBrk="0" hangingPunct="1">
        <a:defRPr sz="1800" kern="1200">
          <a:solidFill>
            <a:schemeClr val="tx1"/>
          </a:solidFill>
          <a:latin typeface="+mn-lt"/>
          <a:ea typeface="+mn-ea"/>
          <a:cs typeface="+mn-cs"/>
        </a:defRPr>
      </a:lvl3pPr>
      <a:lvl4pPr marL="1350463" algn="l" defTabSz="900297" rtl="0" eaLnBrk="1" latinLnBrk="0" hangingPunct="1">
        <a:defRPr sz="1800" kern="1200">
          <a:solidFill>
            <a:schemeClr val="tx1"/>
          </a:solidFill>
          <a:latin typeface="+mn-lt"/>
          <a:ea typeface="+mn-ea"/>
          <a:cs typeface="+mn-cs"/>
        </a:defRPr>
      </a:lvl4pPr>
      <a:lvl5pPr marL="1800621" algn="l" defTabSz="900297" rtl="0" eaLnBrk="1" latinLnBrk="0" hangingPunct="1">
        <a:defRPr sz="1800" kern="1200">
          <a:solidFill>
            <a:schemeClr val="tx1"/>
          </a:solidFill>
          <a:latin typeface="+mn-lt"/>
          <a:ea typeface="+mn-ea"/>
          <a:cs typeface="+mn-cs"/>
        </a:defRPr>
      </a:lvl5pPr>
      <a:lvl6pPr marL="2250786" algn="l" defTabSz="900297" rtl="0" eaLnBrk="1" latinLnBrk="0" hangingPunct="1">
        <a:defRPr sz="1800" kern="1200">
          <a:solidFill>
            <a:schemeClr val="tx1"/>
          </a:solidFill>
          <a:latin typeface="+mn-lt"/>
          <a:ea typeface="+mn-ea"/>
          <a:cs typeface="+mn-cs"/>
        </a:defRPr>
      </a:lvl6pPr>
      <a:lvl7pPr marL="2700935" algn="l" defTabSz="900297" rtl="0" eaLnBrk="1" latinLnBrk="0" hangingPunct="1">
        <a:defRPr sz="1800" kern="1200">
          <a:solidFill>
            <a:schemeClr val="tx1"/>
          </a:solidFill>
          <a:latin typeface="+mn-lt"/>
          <a:ea typeface="+mn-ea"/>
          <a:cs typeface="+mn-cs"/>
        </a:defRPr>
      </a:lvl7pPr>
      <a:lvl8pPr marL="3151087" algn="l" defTabSz="900297" rtl="0" eaLnBrk="1" latinLnBrk="0" hangingPunct="1">
        <a:defRPr sz="1800" kern="1200">
          <a:solidFill>
            <a:schemeClr val="tx1"/>
          </a:solidFill>
          <a:latin typeface="+mn-lt"/>
          <a:ea typeface="+mn-ea"/>
          <a:cs typeface="+mn-cs"/>
        </a:defRPr>
      </a:lvl8pPr>
      <a:lvl9pPr marL="3601244" algn="l" defTabSz="9002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6295555" name="Rectangle 3"/>
          <p:cNvSpPr>
            <a:spLocks noGrp="1" noChangeArrowheads="1"/>
          </p:cNvSpPr>
          <p:nvPr>
            <p:ph type="body" idx="1"/>
          </p:nvPr>
        </p:nvSpPr>
        <p:spPr bwMode="auto">
          <a:xfrm>
            <a:off x="532989" y="1557862"/>
            <a:ext cx="9627486" cy="49830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295570" name="Rectangle 18"/>
          <p:cNvSpPr>
            <a:spLocks noGrp="1" noChangeArrowheads="1"/>
          </p:cNvSpPr>
          <p:nvPr>
            <p:ph type="title"/>
          </p:nvPr>
        </p:nvSpPr>
        <p:spPr bwMode="auto">
          <a:xfrm>
            <a:off x="320460" y="245041"/>
            <a:ext cx="10081614" cy="882147"/>
          </a:xfrm>
          <a:prstGeom prst="rect">
            <a:avLst/>
          </a:prstGeom>
          <a:noFill/>
          <a:ln w="9525" algn="ctr">
            <a:noFill/>
            <a:miter lim="800000"/>
            <a:headEnd/>
            <a:tailEnd/>
          </a:ln>
          <a:effectLst/>
        </p:spPr>
        <p:txBody>
          <a:bodyPr vert="horz" wrap="square" lIns="98033" tIns="49064" rIns="98033" bIns="49064" numCol="1" anchor="ctr" anchorCtr="0" compatLnSpc="1">
            <a:prstTxWarp prst="textNoShape">
              <a:avLst/>
            </a:prstTxWarp>
          </a:bodyPr>
          <a:lstStyle/>
          <a:p>
            <a:pPr lvl="0"/>
            <a:r>
              <a:rPr lang="en-US" altLang="ko-KR" smtClean="0"/>
              <a:t>Click to edit Master title style</a:t>
            </a:r>
          </a:p>
        </p:txBody>
      </p:sp>
      <p:grpSp>
        <p:nvGrpSpPr>
          <p:cNvPr id="6295578" name="Group 26"/>
          <p:cNvGrpSpPr>
            <a:grpSpLocks/>
          </p:cNvGrpSpPr>
          <p:nvPr/>
        </p:nvGrpSpPr>
        <p:grpSpPr bwMode="auto">
          <a:xfrm>
            <a:off x="192037" y="220537"/>
            <a:ext cx="10316389" cy="6960913"/>
            <a:chOff x="139" y="126"/>
            <a:chExt cx="5960" cy="3977"/>
          </a:xfrm>
        </p:grpSpPr>
        <p:sp>
          <p:nvSpPr>
            <p:cNvPr id="6295559" name="Line 7"/>
            <p:cNvSpPr>
              <a:spLocks noChangeShapeType="1"/>
            </p:cNvSpPr>
            <p:nvPr userDrawn="1"/>
          </p:nvSpPr>
          <p:spPr bwMode="auto">
            <a:xfrm>
              <a:off x="139" y="657"/>
              <a:ext cx="5960" cy="0"/>
            </a:xfrm>
            <a:prstGeom prst="line">
              <a:avLst/>
            </a:prstGeom>
            <a:noFill/>
            <a:ln w="12700">
              <a:solidFill>
                <a:srgbClr val="FFD200"/>
              </a:solidFill>
              <a:round/>
              <a:headEnd/>
              <a:tailEnd/>
            </a:ln>
            <a:effectLst/>
          </p:spPr>
          <p:txBody>
            <a:bodyPr wrap="none" anchor="ctr"/>
            <a:lstStyle/>
            <a:p>
              <a:pPr>
                <a:lnSpc>
                  <a:spcPct val="100000"/>
                </a:lnSpc>
              </a:pPr>
              <a:endParaRPr lang="ko-KR" altLang="en-US" sz="900" dirty="0">
                <a:solidFill>
                  <a:srgbClr val="FFFFFF"/>
                </a:solidFill>
                <a:latin typeface="맑은 고딕" pitchFamily="50" charset="-127"/>
              </a:endParaRPr>
            </a:p>
          </p:txBody>
        </p:sp>
        <p:sp>
          <p:nvSpPr>
            <p:cNvPr id="6295561" name="Line 9"/>
            <p:cNvSpPr>
              <a:spLocks noChangeShapeType="1"/>
            </p:cNvSpPr>
            <p:nvPr userDrawn="1"/>
          </p:nvSpPr>
          <p:spPr bwMode="auto">
            <a:xfrm>
              <a:off x="139" y="126"/>
              <a:ext cx="5960" cy="0"/>
            </a:xfrm>
            <a:prstGeom prst="line">
              <a:avLst/>
            </a:prstGeom>
            <a:noFill/>
            <a:ln w="6350">
              <a:solidFill>
                <a:srgbClr val="646464"/>
              </a:solidFill>
              <a:round/>
              <a:headEnd/>
              <a:tailEnd/>
            </a:ln>
            <a:effectLst/>
          </p:spPr>
          <p:txBody>
            <a:bodyPr wrap="none" anchor="ctr"/>
            <a:lstStyle/>
            <a:p>
              <a:pPr>
                <a:lnSpc>
                  <a:spcPct val="100000"/>
                </a:lnSpc>
              </a:pPr>
              <a:endParaRPr lang="ko-KR" altLang="en-US" sz="900" dirty="0">
                <a:solidFill>
                  <a:srgbClr val="FFFFFF"/>
                </a:solidFill>
                <a:latin typeface="맑은 고딕" pitchFamily="50" charset="-127"/>
              </a:endParaRPr>
            </a:p>
          </p:txBody>
        </p:sp>
        <p:sp>
          <p:nvSpPr>
            <p:cNvPr id="6295577" name="Line 25"/>
            <p:cNvSpPr>
              <a:spLocks noChangeShapeType="1"/>
            </p:cNvSpPr>
            <p:nvPr userDrawn="1"/>
          </p:nvSpPr>
          <p:spPr bwMode="auto">
            <a:xfrm>
              <a:off x="139" y="4103"/>
              <a:ext cx="5960" cy="0"/>
            </a:xfrm>
            <a:prstGeom prst="line">
              <a:avLst/>
            </a:prstGeom>
            <a:noFill/>
            <a:ln w="6350">
              <a:solidFill>
                <a:srgbClr val="646464"/>
              </a:solidFill>
              <a:round/>
              <a:headEnd/>
              <a:tailEnd/>
            </a:ln>
            <a:effectLst/>
          </p:spPr>
          <p:txBody>
            <a:bodyPr wrap="none" anchor="ctr"/>
            <a:lstStyle/>
            <a:p>
              <a:pPr>
                <a:lnSpc>
                  <a:spcPct val="100000"/>
                </a:lnSpc>
              </a:pPr>
              <a:endParaRPr lang="ko-KR" altLang="en-US" sz="900" dirty="0">
                <a:solidFill>
                  <a:srgbClr val="FFFFFF"/>
                </a:solidFill>
                <a:latin typeface="맑은 고딕" pitchFamily="50" charset="-127"/>
              </a:endParaRPr>
            </a:p>
          </p:txBody>
        </p:sp>
      </p:grpSp>
      <p:sp>
        <p:nvSpPr>
          <p:cNvPr id="9" name="TextBox 8"/>
          <p:cNvSpPr txBox="1"/>
          <p:nvPr/>
        </p:nvSpPr>
        <p:spPr>
          <a:xfrm>
            <a:off x="632515" y="6895846"/>
            <a:ext cx="720000" cy="198000"/>
          </a:xfrm>
          <a:prstGeom prst="rect">
            <a:avLst/>
          </a:prstGeom>
          <a:noFill/>
        </p:spPr>
        <p:txBody>
          <a:bodyPr wrap="square" lIns="0" tIns="0" rIns="0" bIns="0" rtlCol="0">
            <a:noAutofit/>
          </a:bodyPr>
          <a:lstStyle/>
          <a:p>
            <a:r>
              <a:rPr lang="en-GB" sz="1100" dirty="0" smtClean="0">
                <a:solidFill>
                  <a:schemeClr val="tx1"/>
                </a:solidFill>
              </a:rPr>
              <a:t>Page </a:t>
            </a:r>
            <a:fld id="{9AE4D82F-B047-469B-AC52-A46321747EAF}" type="slidenum">
              <a:rPr lang="en-GB" sz="1100" smtClean="0">
                <a:solidFill>
                  <a:schemeClr val="tx1"/>
                </a:solidFill>
              </a:rPr>
              <a:pPr/>
              <a:t>‹#›</a:t>
            </a:fld>
            <a:endParaRPr lang="en-GB" sz="1100" dirty="0">
              <a:solidFill>
                <a:schemeClr val="tx1"/>
              </a:solidFill>
            </a:endParaRPr>
          </a:p>
        </p:txBody>
      </p:sp>
    </p:spTree>
    <p:extLst>
      <p:ext uri="{BB962C8B-B14F-4D97-AF65-F5344CB8AC3E}">
        <p14:creationId xmlns:p14="http://schemas.microsoft.com/office/powerpoint/2010/main" val="11677714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chemeClr val="tx1"/>
          </a:solidFill>
          <a:latin typeface="+mj-lt"/>
          <a:ea typeface="+mj-ea"/>
          <a:cs typeface="+mj-cs"/>
        </a:defRPr>
      </a:lvl1pPr>
      <a:lvl2pPr algn="l" rtl="0" fontAlgn="base">
        <a:lnSpc>
          <a:spcPct val="85000"/>
        </a:lnSpc>
        <a:spcBef>
          <a:spcPct val="0"/>
        </a:spcBef>
        <a:spcAft>
          <a:spcPct val="0"/>
        </a:spcAft>
        <a:defRPr sz="3000" b="1">
          <a:solidFill>
            <a:schemeClr val="tx1"/>
          </a:solidFill>
          <a:latin typeface="Arial" charset="0"/>
          <a:ea typeface="돋움" pitchFamily="50" charset="-127"/>
        </a:defRPr>
      </a:lvl2pPr>
      <a:lvl3pPr algn="l" rtl="0" fontAlgn="base">
        <a:lnSpc>
          <a:spcPct val="85000"/>
        </a:lnSpc>
        <a:spcBef>
          <a:spcPct val="0"/>
        </a:spcBef>
        <a:spcAft>
          <a:spcPct val="0"/>
        </a:spcAft>
        <a:defRPr sz="3000" b="1">
          <a:solidFill>
            <a:schemeClr val="tx1"/>
          </a:solidFill>
          <a:latin typeface="Arial" charset="0"/>
          <a:ea typeface="돋움" pitchFamily="50" charset="-127"/>
        </a:defRPr>
      </a:lvl3pPr>
      <a:lvl4pPr algn="l" rtl="0" fontAlgn="base">
        <a:lnSpc>
          <a:spcPct val="85000"/>
        </a:lnSpc>
        <a:spcBef>
          <a:spcPct val="0"/>
        </a:spcBef>
        <a:spcAft>
          <a:spcPct val="0"/>
        </a:spcAft>
        <a:defRPr sz="3000" b="1">
          <a:solidFill>
            <a:schemeClr val="tx1"/>
          </a:solidFill>
          <a:latin typeface="Arial" charset="0"/>
          <a:ea typeface="돋움" pitchFamily="50" charset="-127"/>
        </a:defRPr>
      </a:lvl4pPr>
      <a:lvl5pPr algn="l" rtl="0" fontAlgn="base">
        <a:lnSpc>
          <a:spcPct val="85000"/>
        </a:lnSpc>
        <a:spcBef>
          <a:spcPct val="0"/>
        </a:spcBef>
        <a:spcAft>
          <a:spcPct val="0"/>
        </a:spcAft>
        <a:defRPr sz="3000" b="1">
          <a:solidFill>
            <a:schemeClr val="tx1"/>
          </a:solidFill>
          <a:latin typeface="Arial" charset="0"/>
          <a:ea typeface="돋움" pitchFamily="50" charset="-127"/>
        </a:defRPr>
      </a:lvl5pPr>
      <a:lvl6pPr marL="490139" algn="l" rtl="0" fontAlgn="base">
        <a:lnSpc>
          <a:spcPct val="85000"/>
        </a:lnSpc>
        <a:spcBef>
          <a:spcPct val="0"/>
        </a:spcBef>
        <a:spcAft>
          <a:spcPct val="0"/>
        </a:spcAft>
        <a:defRPr sz="3000" b="1">
          <a:solidFill>
            <a:schemeClr val="tx1"/>
          </a:solidFill>
          <a:latin typeface="Arial" charset="0"/>
          <a:ea typeface="돋움" pitchFamily="50" charset="-127"/>
        </a:defRPr>
      </a:lvl6pPr>
      <a:lvl7pPr marL="980288" algn="l" rtl="0" fontAlgn="base">
        <a:lnSpc>
          <a:spcPct val="85000"/>
        </a:lnSpc>
        <a:spcBef>
          <a:spcPct val="0"/>
        </a:spcBef>
        <a:spcAft>
          <a:spcPct val="0"/>
        </a:spcAft>
        <a:defRPr sz="3000" b="1">
          <a:solidFill>
            <a:schemeClr val="tx1"/>
          </a:solidFill>
          <a:latin typeface="Arial" charset="0"/>
          <a:ea typeface="돋움" pitchFamily="50" charset="-127"/>
        </a:defRPr>
      </a:lvl7pPr>
      <a:lvl8pPr marL="1470433" algn="l" rtl="0" fontAlgn="base">
        <a:lnSpc>
          <a:spcPct val="85000"/>
        </a:lnSpc>
        <a:spcBef>
          <a:spcPct val="0"/>
        </a:spcBef>
        <a:spcAft>
          <a:spcPct val="0"/>
        </a:spcAft>
        <a:defRPr sz="3000" b="1">
          <a:solidFill>
            <a:schemeClr val="tx1"/>
          </a:solidFill>
          <a:latin typeface="Arial" charset="0"/>
          <a:ea typeface="돋움" pitchFamily="50" charset="-127"/>
        </a:defRPr>
      </a:lvl8pPr>
      <a:lvl9pPr marL="1960566" algn="l" rtl="0" fontAlgn="base">
        <a:lnSpc>
          <a:spcPct val="85000"/>
        </a:lnSpc>
        <a:spcBef>
          <a:spcPct val="0"/>
        </a:spcBef>
        <a:spcAft>
          <a:spcPct val="0"/>
        </a:spcAft>
        <a:defRPr sz="3000" b="1">
          <a:solidFill>
            <a:schemeClr val="tx1"/>
          </a:solidFill>
          <a:latin typeface="Arial" charset="0"/>
          <a:ea typeface="돋움" pitchFamily="50" charset="-127"/>
        </a:defRPr>
      </a:lvl9pPr>
    </p:titleStyle>
    <p:bodyStyle>
      <a:lvl1pPr marL="386321" indent="-386321" algn="l" rtl="0" fontAlgn="base">
        <a:spcBef>
          <a:spcPct val="20000"/>
        </a:spcBef>
        <a:spcAft>
          <a:spcPct val="0"/>
        </a:spcAft>
        <a:buClr>
          <a:srgbClr val="FFD200"/>
        </a:buClr>
        <a:buFont typeface="굴림" pitchFamily="50" charset="-127"/>
        <a:buChar char="▶"/>
        <a:defRPr sz="2600">
          <a:solidFill>
            <a:srgbClr val="646464"/>
          </a:solidFill>
          <a:latin typeface="+mn-lt"/>
          <a:ea typeface="+mn-ea"/>
          <a:cs typeface="+mn-cs"/>
        </a:defRPr>
      </a:lvl1pPr>
      <a:lvl2pPr marL="769244" indent="-381221" algn="l" rtl="0" fontAlgn="base">
        <a:spcBef>
          <a:spcPct val="20000"/>
        </a:spcBef>
        <a:spcAft>
          <a:spcPct val="0"/>
        </a:spcAft>
        <a:buClr>
          <a:srgbClr val="FFD200"/>
        </a:buClr>
        <a:buFont typeface="굴림" pitchFamily="50" charset="-127"/>
        <a:buChar char="▶"/>
        <a:defRPr sz="2200">
          <a:solidFill>
            <a:srgbClr val="646464"/>
          </a:solidFill>
          <a:latin typeface="+mn-lt"/>
        </a:defRPr>
      </a:lvl2pPr>
      <a:lvl3pPr marL="1158987" indent="-388027" algn="l" rtl="0" fontAlgn="base">
        <a:spcBef>
          <a:spcPct val="20000"/>
        </a:spcBef>
        <a:spcAft>
          <a:spcPct val="0"/>
        </a:spcAft>
        <a:buClr>
          <a:srgbClr val="FFD200"/>
        </a:buClr>
        <a:buFont typeface="굴림" pitchFamily="50" charset="-127"/>
        <a:buChar char="▶"/>
        <a:defRPr>
          <a:solidFill>
            <a:srgbClr val="646464"/>
          </a:solidFill>
          <a:latin typeface="+mn-lt"/>
        </a:defRPr>
      </a:lvl3pPr>
      <a:lvl4pPr marL="1545307" indent="-384621" algn="l" rtl="0" fontAlgn="base">
        <a:spcBef>
          <a:spcPct val="20000"/>
        </a:spcBef>
        <a:spcAft>
          <a:spcPct val="0"/>
        </a:spcAft>
        <a:buClr>
          <a:srgbClr val="FFD200"/>
        </a:buClr>
        <a:buFont typeface="굴림" pitchFamily="50" charset="-127"/>
        <a:buChar char="▶"/>
        <a:defRPr sz="1700">
          <a:solidFill>
            <a:srgbClr val="646464"/>
          </a:solidFill>
          <a:latin typeface="+mn-lt"/>
        </a:defRPr>
      </a:lvl4pPr>
      <a:lvl5pPr marL="1929939" indent="-382924" algn="l" rtl="0" fontAlgn="base">
        <a:spcBef>
          <a:spcPct val="20000"/>
        </a:spcBef>
        <a:spcAft>
          <a:spcPct val="0"/>
        </a:spcAft>
        <a:buClr>
          <a:srgbClr val="FFD200"/>
        </a:buClr>
        <a:buFont typeface="굴림" pitchFamily="50" charset="-127"/>
        <a:buChar char="▶"/>
        <a:defRPr sz="1700">
          <a:solidFill>
            <a:srgbClr val="646464"/>
          </a:solidFill>
          <a:latin typeface="+mn-lt"/>
        </a:defRPr>
      </a:lvl5pPr>
      <a:lvl6pPr marL="2420078" indent="-382924" algn="l" rtl="0" fontAlgn="base">
        <a:spcBef>
          <a:spcPct val="20000"/>
        </a:spcBef>
        <a:spcAft>
          <a:spcPct val="0"/>
        </a:spcAft>
        <a:buClr>
          <a:srgbClr val="FFD200"/>
        </a:buClr>
        <a:buFont typeface="굴림" pitchFamily="50" charset="-127"/>
        <a:buChar char="▶"/>
        <a:defRPr sz="1700">
          <a:solidFill>
            <a:srgbClr val="646464"/>
          </a:solidFill>
          <a:latin typeface="+mn-lt"/>
        </a:defRPr>
      </a:lvl6pPr>
      <a:lvl7pPr marL="2910226" indent="-382924" algn="l" rtl="0" fontAlgn="base">
        <a:spcBef>
          <a:spcPct val="20000"/>
        </a:spcBef>
        <a:spcAft>
          <a:spcPct val="0"/>
        </a:spcAft>
        <a:buClr>
          <a:srgbClr val="FFD200"/>
        </a:buClr>
        <a:buFont typeface="굴림" pitchFamily="50" charset="-127"/>
        <a:buChar char="▶"/>
        <a:defRPr sz="1700">
          <a:solidFill>
            <a:srgbClr val="646464"/>
          </a:solidFill>
          <a:latin typeface="+mn-lt"/>
        </a:defRPr>
      </a:lvl7pPr>
      <a:lvl8pPr marL="3400377" indent="-382924" algn="l" rtl="0" fontAlgn="base">
        <a:spcBef>
          <a:spcPct val="20000"/>
        </a:spcBef>
        <a:spcAft>
          <a:spcPct val="0"/>
        </a:spcAft>
        <a:buClr>
          <a:srgbClr val="FFD200"/>
        </a:buClr>
        <a:buFont typeface="굴림" pitchFamily="50" charset="-127"/>
        <a:buChar char="▶"/>
        <a:defRPr sz="1700">
          <a:solidFill>
            <a:srgbClr val="646464"/>
          </a:solidFill>
          <a:latin typeface="+mn-lt"/>
        </a:defRPr>
      </a:lvl8pPr>
      <a:lvl9pPr marL="3890499" indent="-382924" algn="l" rtl="0" fontAlgn="base">
        <a:spcBef>
          <a:spcPct val="20000"/>
        </a:spcBef>
        <a:spcAft>
          <a:spcPct val="0"/>
        </a:spcAft>
        <a:buClr>
          <a:srgbClr val="FFD200"/>
        </a:buClr>
        <a:buFont typeface="굴림" pitchFamily="50" charset="-127"/>
        <a:buChar char="▶"/>
        <a:defRPr sz="1700">
          <a:solidFill>
            <a:srgbClr val="646464"/>
          </a:solidFill>
          <a:latin typeface="+mn-lt"/>
        </a:defRPr>
      </a:lvl9pPr>
    </p:bodyStyle>
    <p:otherStyle>
      <a:defPPr>
        <a:defRPr lang="ko-KR"/>
      </a:defPPr>
      <a:lvl1pPr marL="0" algn="l" defTabSz="980288" rtl="0" eaLnBrk="1" latinLnBrk="1" hangingPunct="1">
        <a:defRPr sz="2100" kern="1200">
          <a:solidFill>
            <a:schemeClr val="tx1"/>
          </a:solidFill>
          <a:latin typeface="+mn-lt"/>
          <a:ea typeface="+mn-ea"/>
          <a:cs typeface="+mn-cs"/>
        </a:defRPr>
      </a:lvl1pPr>
      <a:lvl2pPr marL="490139" algn="l" defTabSz="980288" rtl="0" eaLnBrk="1" latinLnBrk="1" hangingPunct="1">
        <a:defRPr sz="2100" kern="1200">
          <a:solidFill>
            <a:schemeClr val="tx1"/>
          </a:solidFill>
          <a:latin typeface="+mn-lt"/>
          <a:ea typeface="+mn-ea"/>
          <a:cs typeface="+mn-cs"/>
        </a:defRPr>
      </a:lvl2pPr>
      <a:lvl3pPr marL="980288" algn="l" defTabSz="980288" rtl="0" eaLnBrk="1" latinLnBrk="1" hangingPunct="1">
        <a:defRPr sz="2100" kern="1200">
          <a:solidFill>
            <a:schemeClr val="tx1"/>
          </a:solidFill>
          <a:latin typeface="+mn-lt"/>
          <a:ea typeface="+mn-ea"/>
          <a:cs typeface="+mn-cs"/>
        </a:defRPr>
      </a:lvl3pPr>
      <a:lvl4pPr marL="1470433" algn="l" defTabSz="980288" rtl="0" eaLnBrk="1" latinLnBrk="1" hangingPunct="1">
        <a:defRPr sz="2100" kern="1200">
          <a:solidFill>
            <a:schemeClr val="tx1"/>
          </a:solidFill>
          <a:latin typeface="+mn-lt"/>
          <a:ea typeface="+mn-ea"/>
          <a:cs typeface="+mn-cs"/>
        </a:defRPr>
      </a:lvl4pPr>
      <a:lvl5pPr marL="1960566" algn="l" defTabSz="980288" rtl="0" eaLnBrk="1" latinLnBrk="1" hangingPunct="1">
        <a:defRPr sz="2100" kern="1200">
          <a:solidFill>
            <a:schemeClr val="tx1"/>
          </a:solidFill>
          <a:latin typeface="+mn-lt"/>
          <a:ea typeface="+mn-ea"/>
          <a:cs typeface="+mn-cs"/>
        </a:defRPr>
      </a:lvl5pPr>
      <a:lvl6pPr marL="2450718" algn="l" defTabSz="980288" rtl="0" eaLnBrk="1" latinLnBrk="1" hangingPunct="1">
        <a:defRPr sz="2100" kern="1200">
          <a:solidFill>
            <a:schemeClr val="tx1"/>
          </a:solidFill>
          <a:latin typeface="+mn-lt"/>
          <a:ea typeface="+mn-ea"/>
          <a:cs typeface="+mn-cs"/>
        </a:defRPr>
      </a:lvl6pPr>
      <a:lvl7pPr marL="2940857" algn="l" defTabSz="980288" rtl="0" eaLnBrk="1" latinLnBrk="1" hangingPunct="1">
        <a:defRPr sz="2100" kern="1200">
          <a:solidFill>
            <a:schemeClr val="tx1"/>
          </a:solidFill>
          <a:latin typeface="+mn-lt"/>
          <a:ea typeface="+mn-ea"/>
          <a:cs typeface="+mn-cs"/>
        </a:defRPr>
      </a:lvl7pPr>
      <a:lvl8pPr marL="3430999" algn="l" defTabSz="980288" rtl="0" eaLnBrk="1" latinLnBrk="1" hangingPunct="1">
        <a:defRPr sz="2100" kern="1200">
          <a:solidFill>
            <a:schemeClr val="tx1"/>
          </a:solidFill>
          <a:latin typeface="+mn-lt"/>
          <a:ea typeface="+mn-ea"/>
          <a:cs typeface="+mn-cs"/>
        </a:defRPr>
      </a:lvl8pPr>
      <a:lvl9pPr marL="3921141" algn="l" defTabSz="980288" rtl="0" eaLnBrk="1" latinLnBrk="1"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12" name="Rectangle 12"/>
          <p:cNvSpPr>
            <a:spLocks noGrp="1" noChangeArrowheads="1"/>
          </p:cNvSpPr>
          <p:nvPr>
            <p:ph type="title"/>
          </p:nvPr>
        </p:nvSpPr>
        <p:spPr bwMode="auto">
          <a:xfrm>
            <a:off x="604838" y="362833"/>
            <a:ext cx="6256337"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dirty="0" smtClean="0"/>
              <a:t>Headline 1</a:t>
            </a:r>
          </a:p>
        </p:txBody>
      </p:sp>
      <p:sp>
        <p:nvSpPr>
          <p:cNvPr id="6" name="Line 5"/>
          <p:cNvSpPr>
            <a:spLocks noChangeShapeType="1"/>
          </p:cNvSpPr>
          <p:nvPr/>
        </p:nvSpPr>
        <p:spPr bwMode="auto">
          <a:xfrm>
            <a:off x="282323" y="917220"/>
            <a:ext cx="10013245" cy="0"/>
          </a:xfrm>
          <a:prstGeom prst="line">
            <a:avLst/>
          </a:prstGeom>
          <a:noFill/>
          <a:ln w="12700">
            <a:solidFill>
              <a:srgbClr val="FFD200"/>
            </a:solidFill>
            <a:round/>
            <a:headEnd/>
            <a:tailEnd/>
          </a:ln>
          <a:effectLst/>
        </p:spPr>
        <p:txBody>
          <a:bodyPr wrap="none" lIns="90033" tIns="45018" rIns="90033" bIns="45018" anchor="ctr"/>
          <a:lstStyle/>
          <a:p>
            <a:pPr>
              <a:defRPr/>
            </a:pPr>
            <a:endParaRPr lang="en-US" dirty="0">
              <a:solidFill>
                <a:srgbClr val="646464"/>
              </a:solidFill>
            </a:endParaRPr>
          </a:p>
        </p:txBody>
      </p:sp>
      <p:sp>
        <p:nvSpPr>
          <p:cNvPr id="7" name="Line 7"/>
          <p:cNvSpPr>
            <a:spLocks noChangeShapeType="1"/>
          </p:cNvSpPr>
          <p:nvPr/>
        </p:nvSpPr>
        <p:spPr bwMode="auto">
          <a:xfrm>
            <a:off x="282222" y="200025"/>
            <a:ext cx="10013244" cy="0"/>
          </a:xfrm>
          <a:prstGeom prst="line">
            <a:avLst/>
          </a:prstGeom>
          <a:noFill/>
          <a:ln w="6350">
            <a:solidFill>
              <a:srgbClr val="646464"/>
            </a:solidFill>
            <a:round/>
            <a:headEnd/>
            <a:tailEnd/>
          </a:ln>
          <a:effectLst/>
        </p:spPr>
        <p:txBody>
          <a:bodyPr wrap="none" lIns="90033" tIns="45018" rIns="90033" bIns="45018" anchor="ctr"/>
          <a:lstStyle/>
          <a:p>
            <a:pPr>
              <a:defRPr/>
            </a:pPr>
            <a:endParaRPr lang="en-US" dirty="0">
              <a:solidFill>
                <a:srgbClr val="646464"/>
              </a:solidFill>
            </a:endParaRPr>
          </a:p>
        </p:txBody>
      </p:sp>
      <p:sp>
        <p:nvSpPr>
          <p:cNvPr id="8" name="TextBox 7"/>
          <p:cNvSpPr txBox="1"/>
          <p:nvPr/>
        </p:nvSpPr>
        <p:spPr>
          <a:xfrm>
            <a:off x="632515" y="6895846"/>
            <a:ext cx="720000" cy="198000"/>
          </a:xfrm>
          <a:prstGeom prst="rect">
            <a:avLst/>
          </a:prstGeom>
          <a:noFill/>
        </p:spPr>
        <p:txBody>
          <a:bodyPr wrap="square" lIns="0" tIns="0" rIns="0" bIns="0" rtlCol="0">
            <a:noAutofit/>
          </a:bodyPr>
          <a:lstStyle/>
          <a:p>
            <a:r>
              <a:rPr lang="en-GB" sz="1100" dirty="0" smtClean="0">
                <a:solidFill>
                  <a:schemeClr val="tx1"/>
                </a:solidFill>
              </a:rPr>
              <a:t>Page </a:t>
            </a:r>
            <a:fld id="{9AE4D82F-B047-469B-AC52-A46321747EAF}" type="slidenum">
              <a:rPr lang="en-GB" sz="1100" smtClean="0">
                <a:solidFill>
                  <a:schemeClr val="tx1"/>
                </a:solidFill>
              </a:rPr>
              <a:pPr/>
              <a:t>‹#›</a:t>
            </a:fld>
            <a:endParaRPr lang="en-GB" sz="1100" dirty="0">
              <a:solidFill>
                <a:schemeClr val="tx1"/>
              </a:solidFill>
            </a:endParaRPr>
          </a:p>
        </p:txBody>
      </p:sp>
    </p:spTree>
    <p:extLst>
      <p:ext uri="{BB962C8B-B14F-4D97-AF65-F5344CB8AC3E}">
        <p14:creationId xmlns:p14="http://schemas.microsoft.com/office/powerpoint/2010/main" val="375124076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890" r:id="rId4"/>
    <p:sldLayoutId id="2147483892" r:id="rId5"/>
    <p:sldLayoutId id="2147483922" r:id="rId6"/>
    <p:sldLayoutId id="2147483935" r:id="rId7"/>
  </p:sldLayoutIdLst>
  <p:timing>
    <p:tnLst>
      <p:par>
        <p:cTn id="1" dur="indefinite" restart="never" nodeType="tmRoot"/>
      </p:par>
    </p:tnLst>
  </p:timing>
  <p:txStyles>
    <p:titleStyle>
      <a:lvl1pPr algn="l" defTabSz="980023" rtl="0" eaLnBrk="1" fontAlgn="base" hangingPunct="1">
        <a:lnSpc>
          <a:spcPts val="2935"/>
        </a:lnSpc>
        <a:spcBef>
          <a:spcPct val="0"/>
        </a:spcBef>
        <a:spcAft>
          <a:spcPct val="0"/>
        </a:spcAft>
        <a:defRPr sz="2400">
          <a:solidFill>
            <a:srgbClr val="000000"/>
          </a:solidFill>
          <a:latin typeface="EYInterstate Regular" pitchFamily="2" charset="0"/>
          <a:ea typeface="+mj-ea"/>
          <a:cs typeface="+mj-cs"/>
        </a:defRPr>
      </a:lvl1pPr>
      <a:lvl2pPr algn="l" defTabSz="980023" rtl="0" eaLnBrk="1" fontAlgn="base" hangingPunct="1">
        <a:lnSpc>
          <a:spcPts val="2935"/>
        </a:lnSpc>
        <a:spcBef>
          <a:spcPct val="0"/>
        </a:spcBef>
        <a:spcAft>
          <a:spcPct val="0"/>
        </a:spcAft>
        <a:defRPr sz="2400">
          <a:solidFill>
            <a:schemeClr val="tx1"/>
          </a:solidFill>
          <a:latin typeface="EYInterstate" pitchFamily="2" charset="0"/>
        </a:defRPr>
      </a:lvl2pPr>
      <a:lvl3pPr algn="l" defTabSz="980023" rtl="0" eaLnBrk="1" fontAlgn="base" hangingPunct="1">
        <a:lnSpc>
          <a:spcPts val="2935"/>
        </a:lnSpc>
        <a:spcBef>
          <a:spcPct val="0"/>
        </a:spcBef>
        <a:spcAft>
          <a:spcPct val="0"/>
        </a:spcAft>
        <a:defRPr sz="2400">
          <a:solidFill>
            <a:schemeClr val="tx1"/>
          </a:solidFill>
          <a:latin typeface="EYInterstate" pitchFamily="2" charset="0"/>
        </a:defRPr>
      </a:lvl3pPr>
      <a:lvl4pPr algn="l" defTabSz="980023" rtl="0" eaLnBrk="1" fontAlgn="base" hangingPunct="1">
        <a:lnSpc>
          <a:spcPts val="2935"/>
        </a:lnSpc>
        <a:spcBef>
          <a:spcPct val="0"/>
        </a:spcBef>
        <a:spcAft>
          <a:spcPct val="0"/>
        </a:spcAft>
        <a:defRPr sz="2400">
          <a:solidFill>
            <a:schemeClr val="tx1"/>
          </a:solidFill>
          <a:latin typeface="EYInterstate" pitchFamily="2" charset="0"/>
        </a:defRPr>
      </a:lvl4pPr>
      <a:lvl5pPr algn="l" defTabSz="980023" rtl="0" eaLnBrk="1" fontAlgn="base" hangingPunct="1">
        <a:lnSpc>
          <a:spcPts val="2935"/>
        </a:lnSpc>
        <a:spcBef>
          <a:spcPct val="0"/>
        </a:spcBef>
        <a:spcAft>
          <a:spcPct val="0"/>
        </a:spcAft>
        <a:defRPr sz="2400">
          <a:solidFill>
            <a:schemeClr val="tx1"/>
          </a:solidFill>
          <a:latin typeface="EYInterstate" pitchFamily="2" charset="0"/>
        </a:defRPr>
      </a:lvl5pPr>
      <a:lvl6pPr marL="450121" algn="l" defTabSz="980023" rtl="0" eaLnBrk="1" fontAlgn="base" hangingPunct="1">
        <a:lnSpc>
          <a:spcPts val="2935"/>
        </a:lnSpc>
        <a:spcBef>
          <a:spcPct val="0"/>
        </a:spcBef>
        <a:spcAft>
          <a:spcPct val="0"/>
        </a:spcAft>
        <a:defRPr sz="2400">
          <a:solidFill>
            <a:schemeClr val="tx1"/>
          </a:solidFill>
          <a:latin typeface="EYInterstate" pitchFamily="2" charset="0"/>
        </a:defRPr>
      </a:lvl6pPr>
      <a:lvl7pPr marL="900297" algn="l" defTabSz="980023" rtl="0" eaLnBrk="1" fontAlgn="base" hangingPunct="1">
        <a:lnSpc>
          <a:spcPts val="2935"/>
        </a:lnSpc>
        <a:spcBef>
          <a:spcPct val="0"/>
        </a:spcBef>
        <a:spcAft>
          <a:spcPct val="0"/>
        </a:spcAft>
        <a:defRPr sz="2400">
          <a:solidFill>
            <a:schemeClr val="tx1"/>
          </a:solidFill>
          <a:latin typeface="EYInterstate" pitchFamily="2" charset="0"/>
        </a:defRPr>
      </a:lvl7pPr>
      <a:lvl8pPr marL="1350463" algn="l" defTabSz="980023" rtl="0" eaLnBrk="1" fontAlgn="base" hangingPunct="1">
        <a:lnSpc>
          <a:spcPts val="2935"/>
        </a:lnSpc>
        <a:spcBef>
          <a:spcPct val="0"/>
        </a:spcBef>
        <a:spcAft>
          <a:spcPct val="0"/>
        </a:spcAft>
        <a:defRPr sz="2400">
          <a:solidFill>
            <a:schemeClr val="tx1"/>
          </a:solidFill>
          <a:latin typeface="EYInterstate" pitchFamily="2" charset="0"/>
        </a:defRPr>
      </a:lvl8pPr>
      <a:lvl9pPr marL="1800621" algn="l" defTabSz="980023" rtl="0" eaLnBrk="1" fontAlgn="base" hangingPunct="1">
        <a:lnSpc>
          <a:spcPts val="2935"/>
        </a:lnSpc>
        <a:spcBef>
          <a:spcPct val="0"/>
        </a:spcBef>
        <a:spcAft>
          <a:spcPct val="0"/>
        </a:spcAft>
        <a:defRPr sz="2400">
          <a:solidFill>
            <a:schemeClr val="tx1"/>
          </a:solidFill>
          <a:latin typeface="EYInterstate" pitchFamily="2" charset="0"/>
        </a:defRPr>
      </a:lvl9pPr>
    </p:titleStyle>
    <p:bodyStyle>
      <a:lvl1pPr algn="l" defTabSz="980023" rtl="0" eaLnBrk="1" fontAlgn="base" hangingPunct="1">
        <a:lnSpc>
          <a:spcPts val="1700"/>
        </a:lnSpc>
        <a:spcBef>
          <a:spcPct val="0"/>
        </a:spcBef>
        <a:spcAft>
          <a:spcPct val="0"/>
        </a:spcAft>
        <a:defRPr sz="1800">
          <a:solidFill>
            <a:srgbClr val="000000"/>
          </a:solidFill>
          <a:latin typeface="EYInterstate Regular" pitchFamily="2" charset="0"/>
          <a:ea typeface="+mn-ea"/>
          <a:cs typeface="+mn-cs"/>
        </a:defRPr>
      </a:lvl1pPr>
      <a:lvl2pPr marL="1588" marR="0" indent="0" algn="l" defTabSz="980023" rtl="0" eaLnBrk="1" fontAlgn="base" latinLnBrk="0" hangingPunct="1">
        <a:lnSpc>
          <a:spcPts val="1400"/>
        </a:lnSpc>
        <a:spcBef>
          <a:spcPct val="0"/>
        </a:spcBef>
        <a:spcAft>
          <a:spcPct val="0"/>
        </a:spcAft>
        <a:buClrTx/>
        <a:buSzPct val="30000"/>
        <a:buFont typeface="Arial" charset="0"/>
        <a:buNone/>
        <a:tabLst/>
        <a:defRPr sz="1100">
          <a:solidFill>
            <a:srgbClr val="000000"/>
          </a:solidFill>
          <a:latin typeface="+mj-lt"/>
        </a:defRPr>
      </a:lvl2pPr>
      <a:lvl3pPr marL="3175" algn="l" defTabSz="980023" rtl="0" eaLnBrk="1" fontAlgn="base" hangingPunct="1">
        <a:lnSpc>
          <a:spcPts val="1800"/>
        </a:lnSpc>
        <a:spcBef>
          <a:spcPts val="600"/>
        </a:spcBef>
        <a:spcAft>
          <a:spcPct val="0"/>
        </a:spcAft>
        <a:buSzPct val="30000"/>
        <a:buFont typeface="Arial" charset="0"/>
        <a:defRPr sz="1400">
          <a:solidFill>
            <a:srgbClr val="808080"/>
          </a:solidFill>
          <a:latin typeface="EYInterstate Light" pitchFamily="2" charset="0"/>
        </a:defRPr>
      </a:lvl3pPr>
      <a:lvl4pPr marL="4757" algn="l" defTabSz="980023" rtl="0" eaLnBrk="1" fontAlgn="base" hangingPunct="1">
        <a:lnSpc>
          <a:spcPts val="1200"/>
        </a:lnSpc>
        <a:spcBef>
          <a:spcPts val="600"/>
        </a:spcBef>
        <a:spcAft>
          <a:spcPct val="0"/>
        </a:spcAft>
        <a:buSzPct val="30000"/>
        <a:buFont typeface="Arial" charset="0"/>
        <a:defRPr sz="900">
          <a:solidFill>
            <a:srgbClr val="000000"/>
          </a:solidFill>
          <a:latin typeface="EYInterstate" pitchFamily="2" charset="0"/>
        </a:defRPr>
      </a:lvl4pPr>
      <a:lvl5pPr marL="110974" indent="-103166" algn="l" defTabSz="980023" rtl="0" eaLnBrk="1" fontAlgn="base" hangingPunct="1">
        <a:lnSpc>
          <a:spcPct val="130000"/>
        </a:lnSpc>
        <a:spcBef>
          <a:spcPts val="600"/>
        </a:spcBef>
        <a:spcAft>
          <a:spcPct val="0"/>
        </a:spcAft>
        <a:buClr>
          <a:srgbClr val="58595B"/>
        </a:buClr>
        <a:buSzPct val="100000"/>
        <a:buFont typeface="EYInterstate Light" pitchFamily="2" charset="0"/>
        <a:buChar char="•"/>
        <a:tabLst>
          <a:tab pos="110974" algn="l"/>
        </a:tabLst>
        <a:defRPr sz="900">
          <a:solidFill>
            <a:srgbClr val="000000"/>
          </a:solidFill>
          <a:latin typeface="EYInterstate Light" pitchFamily="2" charset="0"/>
        </a:defRPr>
      </a:lvl5pPr>
      <a:lvl6pPr marL="537675" indent="-79708" algn="l" defTabSz="98002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6pPr>
      <a:lvl7pPr marL="987839" indent="-79708" algn="l" defTabSz="98002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7pPr>
      <a:lvl8pPr marL="1437996" indent="-79708" algn="l" defTabSz="98002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8pPr>
      <a:lvl9pPr marL="1888146" indent="-79708" algn="l" defTabSz="98002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9pPr>
    </p:bodyStyle>
    <p:otherStyle>
      <a:defPPr>
        <a:defRPr lang="en-US"/>
      </a:defPPr>
      <a:lvl1pPr marL="0" algn="l" defTabSz="900297" rtl="0" eaLnBrk="1" latinLnBrk="0" hangingPunct="1">
        <a:defRPr sz="1800" kern="1200">
          <a:solidFill>
            <a:schemeClr val="tx1"/>
          </a:solidFill>
          <a:latin typeface="+mn-lt"/>
          <a:ea typeface="+mn-ea"/>
          <a:cs typeface="+mn-cs"/>
        </a:defRPr>
      </a:lvl1pPr>
      <a:lvl2pPr marL="450121" algn="l" defTabSz="900297" rtl="0" eaLnBrk="1" latinLnBrk="0" hangingPunct="1">
        <a:defRPr sz="1800" kern="1200">
          <a:solidFill>
            <a:schemeClr val="tx1"/>
          </a:solidFill>
          <a:latin typeface="+mn-lt"/>
          <a:ea typeface="+mn-ea"/>
          <a:cs typeface="+mn-cs"/>
        </a:defRPr>
      </a:lvl2pPr>
      <a:lvl3pPr marL="900297" algn="l" defTabSz="900297" rtl="0" eaLnBrk="1" latinLnBrk="0" hangingPunct="1">
        <a:defRPr sz="1800" kern="1200">
          <a:solidFill>
            <a:schemeClr val="tx1"/>
          </a:solidFill>
          <a:latin typeface="+mn-lt"/>
          <a:ea typeface="+mn-ea"/>
          <a:cs typeface="+mn-cs"/>
        </a:defRPr>
      </a:lvl3pPr>
      <a:lvl4pPr marL="1350463" algn="l" defTabSz="900297" rtl="0" eaLnBrk="1" latinLnBrk="0" hangingPunct="1">
        <a:defRPr sz="1800" kern="1200">
          <a:solidFill>
            <a:schemeClr val="tx1"/>
          </a:solidFill>
          <a:latin typeface="+mn-lt"/>
          <a:ea typeface="+mn-ea"/>
          <a:cs typeface="+mn-cs"/>
        </a:defRPr>
      </a:lvl4pPr>
      <a:lvl5pPr marL="1800621" algn="l" defTabSz="900297" rtl="0" eaLnBrk="1" latinLnBrk="0" hangingPunct="1">
        <a:defRPr sz="1800" kern="1200">
          <a:solidFill>
            <a:schemeClr val="tx1"/>
          </a:solidFill>
          <a:latin typeface="+mn-lt"/>
          <a:ea typeface="+mn-ea"/>
          <a:cs typeface="+mn-cs"/>
        </a:defRPr>
      </a:lvl5pPr>
      <a:lvl6pPr marL="2250786" algn="l" defTabSz="900297" rtl="0" eaLnBrk="1" latinLnBrk="0" hangingPunct="1">
        <a:defRPr sz="1800" kern="1200">
          <a:solidFill>
            <a:schemeClr val="tx1"/>
          </a:solidFill>
          <a:latin typeface="+mn-lt"/>
          <a:ea typeface="+mn-ea"/>
          <a:cs typeface="+mn-cs"/>
        </a:defRPr>
      </a:lvl6pPr>
      <a:lvl7pPr marL="2700935" algn="l" defTabSz="900297" rtl="0" eaLnBrk="1" latinLnBrk="0" hangingPunct="1">
        <a:defRPr sz="1800" kern="1200">
          <a:solidFill>
            <a:schemeClr val="tx1"/>
          </a:solidFill>
          <a:latin typeface="+mn-lt"/>
          <a:ea typeface="+mn-ea"/>
          <a:cs typeface="+mn-cs"/>
        </a:defRPr>
      </a:lvl7pPr>
      <a:lvl8pPr marL="3151087" algn="l" defTabSz="900297" rtl="0" eaLnBrk="1" latinLnBrk="0" hangingPunct="1">
        <a:defRPr sz="1800" kern="1200">
          <a:solidFill>
            <a:schemeClr val="tx1"/>
          </a:solidFill>
          <a:latin typeface="+mn-lt"/>
          <a:ea typeface="+mn-ea"/>
          <a:cs typeface="+mn-cs"/>
        </a:defRPr>
      </a:lvl8pPr>
      <a:lvl9pPr marL="3601244" algn="l" defTabSz="9002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12" name="Rectangle 12"/>
          <p:cNvSpPr>
            <a:spLocks noGrp="1" noChangeArrowheads="1"/>
          </p:cNvSpPr>
          <p:nvPr>
            <p:ph type="title"/>
          </p:nvPr>
        </p:nvSpPr>
        <p:spPr bwMode="auto">
          <a:xfrm>
            <a:off x="604838" y="362833"/>
            <a:ext cx="6256337"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dirty="0" smtClean="0"/>
              <a:t>Headline 1</a:t>
            </a:r>
          </a:p>
        </p:txBody>
      </p:sp>
      <p:sp>
        <p:nvSpPr>
          <p:cNvPr id="6" name="Line 5"/>
          <p:cNvSpPr>
            <a:spLocks noChangeShapeType="1"/>
          </p:cNvSpPr>
          <p:nvPr/>
        </p:nvSpPr>
        <p:spPr bwMode="auto">
          <a:xfrm>
            <a:off x="282321" y="917220"/>
            <a:ext cx="10013245" cy="0"/>
          </a:xfrm>
          <a:prstGeom prst="line">
            <a:avLst/>
          </a:prstGeom>
          <a:noFill/>
          <a:ln w="12700">
            <a:solidFill>
              <a:srgbClr val="FFD200"/>
            </a:solidFill>
            <a:round/>
            <a:headEnd/>
            <a:tailEnd/>
          </a:ln>
          <a:effectLst/>
        </p:spPr>
        <p:txBody>
          <a:bodyPr wrap="none" lIns="90065" tIns="45034" rIns="90065" bIns="45034" anchor="ctr"/>
          <a:lstStyle/>
          <a:p>
            <a:pPr defTabSz="1027527">
              <a:defRPr/>
            </a:pPr>
            <a:endParaRPr lang="en-US" dirty="0">
              <a:solidFill>
                <a:srgbClr val="646464"/>
              </a:solidFill>
            </a:endParaRPr>
          </a:p>
        </p:txBody>
      </p:sp>
      <p:sp>
        <p:nvSpPr>
          <p:cNvPr id="7" name="Line 7"/>
          <p:cNvSpPr>
            <a:spLocks noChangeShapeType="1"/>
          </p:cNvSpPr>
          <p:nvPr/>
        </p:nvSpPr>
        <p:spPr bwMode="auto">
          <a:xfrm>
            <a:off x="282222" y="200025"/>
            <a:ext cx="10013244" cy="0"/>
          </a:xfrm>
          <a:prstGeom prst="line">
            <a:avLst/>
          </a:prstGeom>
          <a:noFill/>
          <a:ln w="6350">
            <a:solidFill>
              <a:srgbClr val="646464"/>
            </a:solidFill>
            <a:round/>
            <a:headEnd/>
            <a:tailEnd/>
          </a:ln>
          <a:effectLst/>
        </p:spPr>
        <p:txBody>
          <a:bodyPr wrap="none" lIns="90065" tIns="45034" rIns="90065" bIns="45034" anchor="ctr"/>
          <a:lstStyle/>
          <a:p>
            <a:pPr defTabSz="1027527">
              <a:defRPr/>
            </a:pPr>
            <a:endParaRPr lang="en-US" dirty="0">
              <a:solidFill>
                <a:srgbClr val="646464"/>
              </a:solidFill>
            </a:endParaRPr>
          </a:p>
        </p:txBody>
      </p:sp>
      <p:cxnSp>
        <p:nvCxnSpPr>
          <p:cNvPr id="9" name="Straight Connector 8"/>
          <p:cNvCxnSpPr/>
          <p:nvPr/>
        </p:nvCxnSpPr>
        <p:spPr>
          <a:xfrm flipH="1">
            <a:off x="632515" y="6810649"/>
            <a:ext cx="9374395"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2515" y="6895846"/>
            <a:ext cx="720000" cy="198000"/>
          </a:xfrm>
          <a:prstGeom prst="rect">
            <a:avLst/>
          </a:prstGeom>
          <a:noFill/>
        </p:spPr>
        <p:txBody>
          <a:bodyPr wrap="square" lIns="0" tIns="0" rIns="0" bIns="0" rtlCol="0">
            <a:noAutofit/>
          </a:bodyPr>
          <a:lstStyle/>
          <a:p>
            <a:r>
              <a:rPr lang="en-GB" sz="1100" dirty="0" smtClean="0">
                <a:solidFill>
                  <a:schemeClr val="tx1"/>
                </a:solidFill>
              </a:rPr>
              <a:t>Page </a:t>
            </a:r>
            <a:fld id="{9AE4D82F-B047-469B-AC52-A46321747EAF}" type="slidenum">
              <a:rPr lang="en-GB" sz="1100" smtClean="0">
                <a:solidFill>
                  <a:schemeClr val="tx1"/>
                </a:solidFill>
              </a:rPr>
              <a:pPr/>
              <a:t>‹#›</a:t>
            </a:fld>
            <a:endParaRPr lang="en-GB" sz="1100" dirty="0">
              <a:solidFill>
                <a:schemeClr val="tx1"/>
              </a:solidFill>
            </a:endParaRPr>
          </a:p>
        </p:txBody>
      </p:sp>
    </p:spTree>
    <p:extLst>
      <p:ext uri="{BB962C8B-B14F-4D97-AF65-F5344CB8AC3E}">
        <p14:creationId xmlns:p14="http://schemas.microsoft.com/office/powerpoint/2010/main" val="396251425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iming>
    <p:tnLst>
      <p:par>
        <p:cTn id="1" dur="indefinite" restart="never" nodeType="tmRoot"/>
      </p:par>
    </p:tnLst>
  </p:timing>
  <p:txStyles>
    <p:titleStyle>
      <a:lvl1pPr algn="l" defTabSz="980369" rtl="0" eaLnBrk="1" fontAlgn="base" hangingPunct="1">
        <a:lnSpc>
          <a:spcPts val="2935"/>
        </a:lnSpc>
        <a:spcBef>
          <a:spcPct val="0"/>
        </a:spcBef>
        <a:spcAft>
          <a:spcPct val="0"/>
        </a:spcAft>
        <a:defRPr sz="2400">
          <a:solidFill>
            <a:srgbClr val="000000"/>
          </a:solidFill>
          <a:latin typeface="EYInterstate Regular" pitchFamily="2" charset="0"/>
          <a:ea typeface="+mj-ea"/>
          <a:cs typeface="+mj-cs"/>
        </a:defRPr>
      </a:lvl1pPr>
      <a:lvl2pPr algn="l" defTabSz="980369" rtl="0" eaLnBrk="1" fontAlgn="base" hangingPunct="1">
        <a:lnSpc>
          <a:spcPts val="2935"/>
        </a:lnSpc>
        <a:spcBef>
          <a:spcPct val="0"/>
        </a:spcBef>
        <a:spcAft>
          <a:spcPct val="0"/>
        </a:spcAft>
        <a:defRPr sz="2400">
          <a:solidFill>
            <a:schemeClr val="tx1"/>
          </a:solidFill>
          <a:latin typeface="EYInterstate" pitchFamily="2" charset="0"/>
        </a:defRPr>
      </a:lvl2pPr>
      <a:lvl3pPr algn="l" defTabSz="980369" rtl="0" eaLnBrk="1" fontAlgn="base" hangingPunct="1">
        <a:lnSpc>
          <a:spcPts val="2935"/>
        </a:lnSpc>
        <a:spcBef>
          <a:spcPct val="0"/>
        </a:spcBef>
        <a:spcAft>
          <a:spcPct val="0"/>
        </a:spcAft>
        <a:defRPr sz="2400">
          <a:solidFill>
            <a:schemeClr val="tx1"/>
          </a:solidFill>
          <a:latin typeface="EYInterstate" pitchFamily="2" charset="0"/>
        </a:defRPr>
      </a:lvl3pPr>
      <a:lvl4pPr algn="l" defTabSz="980369" rtl="0" eaLnBrk="1" fontAlgn="base" hangingPunct="1">
        <a:lnSpc>
          <a:spcPts val="2935"/>
        </a:lnSpc>
        <a:spcBef>
          <a:spcPct val="0"/>
        </a:spcBef>
        <a:spcAft>
          <a:spcPct val="0"/>
        </a:spcAft>
        <a:defRPr sz="2400">
          <a:solidFill>
            <a:schemeClr val="tx1"/>
          </a:solidFill>
          <a:latin typeface="EYInterstate" pitchFamily="2" charset="0"/>
        </a:defRPr>
      </a:lvl4pPr>
      <a:lvl5pPr algn="l" defTabSz="980369" rtl="0" eaLnBrk="1" fontAlgn="base" hangingPunct="1">
        <a:lnSpc>
          <a:spcPts val="2935"/>
        </a:lnSpc>
        <a:spcBef>
          <a:spcPct val="0"/>
        </a:spcBef>
        <a:spcAft>
          <a:spcPct val="0"/>
        </a:spcAft>
        <a:defRPr sz="2400">
          <a:solidFill>
            <a:schemeClr val="tx1"/>
          </a:solidFill>
          <a:latin typeface="EYInterstate" pitchFamily="2" charset="0"/>
        </a:defRPr>
      </a:lvl5pPr>
      <a:lvl6pPr marL="450281" algn="l" defTabSz="980369" rtl="0" eaLnBrk="1" fontAlgn="base" hangingPunct="1">
        <a:lnSpc>
          <a:spcPts val="2935"/>
        </a:lnSpc>
        <a:spcBef>
          <a:spcPct val="0"/>
        </a:spcBef>
        <a:spcAft>
          <a:spcPct val="0"/>
        </a:spcAft>
        <a:defRPr sz="2400">
          <a:solidFill>
            <a:schemeClr val="tx1"/>
          </a:solidFill>
          <a:latin typeface="EYInterstate" pitchFamily="2" charset="0"/>
        </a:defRPr>
      </a:lvl6pPr>
      <a:lvl7pPr marL="900615" algn="l" defTabSz="980369" rtl="0" eaLnBrk="1" fontAlgn="base" hangingPunct="1">
        <a:lnSpc>
          <a:spcPts val="2935"/>
        </a:lnSpc>
        <a:spcBef>
          <a:spcPct val="0"/>
        </a:spcBef>
        <a:spcAft>
          <a:spcPct val="0"/>
        </a:spcAft>
        <a:defRPr sz="2400">
          <a:solidFill>
            <a:schemeClr val="tx1"/>
          </a:solidFill>
          <a:latin typeface="EYInterstate" pitchFamily="2" charset="0"/>
        </a:defRPr>
      </a:lvl7pPr>
      <a:lvl8pPr marL="1350940" algn="l" defTabSz="980369" rtl="0" eaLnBrk="1" fontAlgn="base" hangingPunct="1">
        <a:lnSpc>
          <a:spcPts val="2935"/>
        </a:lnSpc>
        <a:spcBef>
          <a:spcPct val="0"/>
        </a:spcBef>
        <a:spcAft>
          <a:spcPct val="0"/>
        </a:spcAft>
        <a:defRPr sz="2400">
          <a:solidFill>
            <a:schemeClr val="tx1"/>
          </a:solidFill>
          <a:latin typeface="EYInterstate" pitchFamily="2" charset="0"/>
        </a:defRPr>
      </a:lvl8pPr>
      <a:lvl9pPr marL="1801257" algn="l" defTabSz="980369" rtl="0" eaLnBrk="1" fontAlgn="base" hangingPunct="1">
        <a:lnSpc>
          <a:spcPts val="2935"/>
        </a:lnSpc>
        <a:spcBef>
          <a:spcPct val="0"/>
        </a:spcBef>
        <a:spcAft>
          <a:spcPct val="0"/>
        </a:spcAft>
        <a:defRPr sz="2400">
          <a:solidFill>
            <a:schemeClr val="tx1"/>
          </a:solidFill>
          <a:latin typeface="EYInterstate" pitchFamily="2" charset="0"/>
        </a:defRPr>
      </a:lvl9pPr>
    </p:titleStyle>
    <p:bodyStyle>
      <a:lvl1pPr algn="l" defTabSz="980369" rtl="0" eaLnBrk="1" fontAlgn="base" hangingPunct="1">
        <a:lnSpc>
          <a:spcPts val="1700"/>
        </a:lnSpc>
        <a:spcBef>
          <a:spcPct val="0"/>
        </a:spcBef>
        <a:spcAft>
          <a:spcPct val="0"/>
        </a:spcAft>
        <a:defRPr sz="1800">
          <a:solidFill>
            <a:srgbClr val="000000"/>
          </a:solidFill>
          <a:latin typeface="EYInterstate Regular" pitchFamily="2" charset="0"/>
          <a:ea typeface="+mn-ea"/>
          <a:cs typeface="+mn-cs"/>
        </a:defRPr>
      </a:lvl1pPr>
      <a:lvl2pPr marL="1588" marR="0" indent="0" algn="l" defTabSz="980369" rtl="0" eaLnBrk="1" fontAlgn="base" latinLnBrk="0" hangingPunct="1">
        <a:lnSpc>
          <a:spcPts val="1400"/>
        </a:lnSpc>
        <a:spcBef>
          <a:spcPct val="0"/>
        </a:spcBef>
        <a:spcAft>
          <a:spcPct val="0"/>
        </a:spcAft>
        <a:buClrTx/>
        <a:buSzPct val="30000"/>
        <a:buFont typeface="Arial" charset="0"/>
        <a:buNone/>
        <a:tabLst/>
        <a:defRPr sz="1100">
          <a:solidFill>
            <a:srgbClr val="000000"/>
          </a:solidFill>
          <a:latin typeface="+mj-lt"/>
        </a:defRPr>
      </a:lvl2pPr>
      <a:lvl3pPr marL="3175" algn="l" defTabSz="980369" rtl="0" eaLnBrk="1" fontAlgn="base" hangingPunct="1">
        <a:lnSpc>
          <a:spcPts val="1800"/>
        </a:lnSpc>
        <a:spcBef>
          <a:spcPts val="600"/>
        </a:spcBef>
        <a:spcAft>
          <a:spcPct val="0"/>
        </a:spcAft>
        <a:buSzPct val="30000"/>
        <a:buFont typeface="Arial" charset="0"/>
        <a:defRPr sz="1400">
          <a:solidFill>
            <a:srgbClr val="808080"/>
          </a:solidFill>
          <a:latin typeface="EYInterstate Light" pitchFamily="2" charset="0"/>
        </a:defRPr>
      </a:lvl3pPr>
      <a:lvl4pPr marL="4757" algn="l" defTabSz="980369" rtl="0" eaLnBrk="1" fontAlgn="base" hangingPunct="1">
        <a:lnSpc>
          <a:spcPts val="1200"/>
        </a:lnSpc>
        <a:spcBef>
          <a:spcPts val="600"/>
        </a:spcBef>
        <a:spcAft>
          <a:spcPct val="0"/>
        </a:spcAft>
        <a:buSzPct val="30000"/>
        <a:buFont typeface="Arial" charset="0"/>
        <a:defRPr sz="900">
          <a:solidFill>
            <a:srgbClr val="000000"/>
          </a:solidFill>
          <a:latin typeface="EYInterstate" pitchFamily="2" charset="0"/>
        </a:defRPr>
      </a:lvl4pPr>
      <a:lvl5pPr marL="111013" indent="-103203" algn="l" defTabSz="980369" rtl="0" eaLnBrk="1" fontAlgn="base" hangingPunct="1">
        <a:lnSpc>
          <a:spcPct val="130000"/>
        </a:lnSpc>
        <a:spcBef>
          <a:spcPts val="600"/>
        </a:spcBef>
        <a:spcAft>
          <a:spcPct val="0"/>
        </a:spcAft>
        <a:buClr>
          <a:srgbClr val="58595B"/>
        </a:buClr>
        <a:buSzPct val="100000"/>
        <a:buFont typeface="EYInterstate Light" pitchFamily="2" charset="0"/>
        <a:buChar char="•"/>
        <a:tabLst>
          <a:tab pos="111013" algn="l"/>
        </a:tabLst>
        <a:defRPr sz="900">
          <a:solidFill>
            <a:srgbClr val="000000"/>
          </a:solidFill>
          <a:latin typeface="EYInterstate Light" pitchFamily="2" charset="0"/>
        </a:defRPr>
      </a:lvl5pPr>
      <a:lvl6pPr marL="537865" indent="-79737" algn="l" defTabSz="980369"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6pPr>
      <a:lvl7pPr marL="988188" indent="-79737" algn="l" defTabSz="980369"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7pPr>
      <a:lvl8pPr marL="1438504" indent="-79737" algn="l" defTabSz="980369"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8pPr>
      <a:lvl9pPr marL="1888812" indent="-79737" algn="l" defTabSz="980369"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9pPr>
    </p:bodyStyle>
    <p:otherStyle>
      <a:defPPr>
        <a:defRPr lang="en-US"/>
      </a:defPPr>
      <a:lvl1pPr marL="0" algn="l" defTabSz="900615" rtl="0" eaLnBrk="1" latinLnBrk="0" hangingPunct="1">
        <a:defRPr sz="1800" kern="1200">
          <a:solidFill>
            <a:schemeClr val="tx1"/>
          </a:solidFill>
          <a:latin typeface="+mn-lt"/>
          <a:ea typeface="+mn-ea"/>
          <a:cs typeface="+mn-cs"/>
        </a:defRPr>
      </a:lvl1pPr>
      <a:lvl2pPr marL="450281" algn="l" defTabSz="900615" rtl="0" eaLnBrk="1" latinLnBrk="0" hangingPunct="1">
        <a:defRPr sz="1800" kern="1200">
          <a:solidFill>
            <a:schemeClr val="tx1"/>
          </a:solidFill>
          <a:latin typeface="+mn-lt"/>
          <a:ea typeface="+mn-ea"/>
          <a:cs typeface="+mn-cs"/>
        </a:defRPr>
      </a:lvl2pPr>
      <a:lvl3pPr marL="900615" algn="l" defTabSz="900615" rtl="0" eaLnBrk="1" latinLnBrk="0" hangingPunct="1">
        <a:defRPr sz="1800" kern="1200">
          <a:solidFill>
            <a:schemeClr val="tx1"/>
          </a:solidFill>
          <a:latin typeface="+mn-lt"/>
          <a:ea typeface="+mn-ea"/>
          <a:cs typeface="+mn-cs"/>
        </a:defRPr>
      </a:lvl3pPr>
      <a:lvl4pPr marL="1350940" algn="l" defTabSz="900615" rtl="0" eaLnBrk="1" latinLnBrk="0" hangingPunct="1">
        <a:defRPr sz="1800" kern="1200">
          <a:solidFill>
            <a:schemeClr val="tx1"/>
          </a:solidFill>
          <a:latin typeface="+mn-lt"/>
          <a:ea typeface="+mn-ea"/>
          <a:cs typeface="+mn-cs"/>
        </a:defRPr>
      </a:lvl4pPr>
      <a:lvl5pPr marL="1801257" algn="l" defTabSz="900615" rtl="0" eaLnBrk="1" latinLnBrk="0" hangingPunct="1">
        <a:defRPr sz="1800" kern="1200">
          <a:solidFill>
            <a:schemeClr val="tx1"/>
          </a:solidFill>
          <a:latin typeface="+mn-lt"/>
          <a:ea typeface="+mn-ea"/>
          <a:cs typeface="+mn-cs"/>
        </a:defRPr>
      </a:lvl5pPr>
      <a:lvl6pPr marL="2251580" algn="l" defTabSz="900615" rtl="0" eaLnBrk="1" latinLnBrk="0" hangingPunct="1">
        <a:defRPr sz="1800" kern="1200">
          <a:solidFill>
            <a:schemeClr val="tx1"/>
          </a:solidFill>
          <a:latin typeface="+mn-lt"/>
          <a:ea typeface="+mn-ea"/>
          <a:cs typeface="+mn-cs"/>
        </a:defRPr>
      </a:lvl6pPr>
      <a:lvl7pPr marL="2701888" algn="l" defTabSz="900615" rtl="0" eaLnBrk="1" latinLnBrk="0" hangingPunct="1">
        <a:defRPr sz="1800" kern="1200">
          <a:solidFill>
            <a:schemeClr val="tx1"/>
          </a:solidFill>
          <a:latin typeface="+mn-lt"/>
          <a:ea typeface="+mn-ea"/>
          <a:cs typeface="+mn-cs"/>
        </a:defRPr>
      </a:lvl7pPr>
      <a:lvl8pPr marL="3152200" algn="l" defTabSz="900615" rtl="0" eaLnBrk="1" latinLnBrk="0" hangingPunct="1">
        <a:defRPr sz="1800" kern="1200">
          <a:solidFill>
            <a:schemeClr val="tx1"/>
          </a:solidFill>
          <a:latin typeface="+mn-lt"/>
          <a:ea typeface="+mn-ea"/>
          <a:cs typeface="+mn-cs"/>
        </a:defRPr>
      </a:lvl8pPr>
      <a:lvl9pPr marL="3602515" algn="l" defTabSz="90061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12" name="Rectangle 12"/>
          <p:cNvSpPr>
            <a:spLocks noGrp="1" noChangeArrowheads="1"/>
          </p:cNvSpPr>
          <p:nvPr>
            <p:ph type="title"/>
          </p:nvPr>
        </p:nvSpPr>
        <p:spPr bwMode="auto">
          <a:xfrm>
            <a:off x="604838" y="362833"/>
            <a:ext cx="6256337"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dirty="0" smtClean="0"/>
              <a:t>Headline 1</a:t>
            </a:r>
          </a:p>
        </p:txBody>
      </p:sp>
      <p:sp>
        <p:nvSpPr>
          <p:cNvPr id="6" name="Line 5"/>
          <p:cNvSpPr>
            <a:spLocks noChangeShapeType="1"/>
          </p:cNvSpPr>
          <p:nvPr/>
        </p:nvSpPr>
        <p:spPr bwMode="auto">
          <a:xfrm>
            <a:off x="282316" y="917220"/>
            <a:ext cx="10013245" cy="0"/>
          </a:xfrm>
          <a:prstGeom prst="line">
            <a:avLst/>
          </a:prstGeom>
          <a:noFill/>
          <a:ln w="12700">
            <a:solidFill>
              <a:srgbClr val="FFD200"/>
            </a:solidFill>
            <a:round/>
            <a:headEnd/>
            <a:tailEnd/>
          </a:ln>
          <a:effectLst/>
        </p:spPr>
        <p:txBody>
          <a:bodyPr wrap="none" lIns="90129" tIns="45066" rIns="90129" bIns="45066" anchor="ctr"/>
          <a:lstStyle/>
          <a:p>
            <a:pPr defTabSz="1028252">
              <a:defRPr/>
            </a:pPr>
            <a:endParaRPr lang="en-US" dirty="0">
              <a:solidFill>
                <a:srgbClr val="646464"/>
              </a:solidFill>
            </a:endParaRPr>
          </a:p>
        </p:txBody>
      </p:sp>
      <p:sp>
        <p:nvSpPr>
          <p:cNvPr id="7" name="Line 7"/>
          <p:cNvSpPr>
            <a:spLocks noChangeShapeType="1"/>
          </p:cNvSpPr>
          <p:nvPr/>
        </p:nvSpPr>
        <p:spPr bwMode="auto">
          <a:xfrm>
            <a:off x="282222" y="200025"/>
            <a:ext cx="10013244" cy="0"/>
          </a:xfrm>
          <a:prstGeom prst="line">
            <a:avLst/>
          </a:prstGeom>
          <a:noFill/>
          <a:ln w="6350">
            <a:solidFill>
              <a:srgbClr val="646464"/>
            </a:solidFill>
            <a:round/>
            <a:headEnd/>
            <a:tailEnd/>
          </a:ln>
          <a:effectLst/>
        </p:spPr>
        <p:txBody>
          <a:bodyPr wrap="none" lIns="90129" tIns="45066" rIns="90129" bIns="45066" anchor="ctr"/>
          <a:lstStyle/>
          <a:p>
            <a:pPr defTabSz="1028252">
              <a:defRPr/>
            </a:pPr>
            <a:endParaRPr lang="en-US" dirty="0">
              <a:solidFill>
                <a:srgbClr val="646464"/>
              </a:solidFill>
            </a:endParaRPr>
          </a:p>
        </p:txBody>
      </p:sp>
      <p:sp>
        <p:nvSpPr>
          <p:cNvPr id="8" name="TextBox 7"/>
          <p:cNvSpPr txBox="1"/>
          <p:nvPr/>
        </p:nvSpPr>
        <p:spPr>
          <a:xfrm>
            <a:off x="632515" y="6895846"/>
            <a:ext cx="720000" cy="198000"/>
          </a:xfrm>
          <a:prstGeom prst="rect">
            <a:avLst/>
          </a:prstGeom>
          <a:noFill/>
        </p:spPr>
        <p:txBody>
          <a:bodyPr wrap="square" lIns="0" tIns="0" rIns="0" bIns="0" rtlCol="0">
            <a:noAutofit/>
          </a:bodyPr>
          <a:lstStyle/>
          <a:p>
            <a:r>
              <a:rPr lang="en-GB" sz="1100" dirty="0" smtClean="0">
                <a:solidFill>
                  <a:schemeClr val="tx1"/>
                </a:solidFill>
              </a:rPr>
              <a:t>Page </a:t>
            </a:r>
            <a:fld id="{9AE4D82F-B047-469B-AC52-A46321747EAF}" type="slidenum">
              <a:rPr lang="en-GB" sz="1100" smtClean="0">
                <a:solidFill>
                  <a:schemeClr val="tx1"/>
                </a:solidFill>
              </a:rPr>
              <a:pPr/>
              <a:t>‹#›</a:t>
            </a:fld>
            <a:endParaRPr lang="en-GB" sz="1100" dirty="0">
              <a:solidFill>
                <a:schemeClr val="tx1"/>
              </a:solidFill>
            </a:endParaRPr>
          </a:p>
        </p:txBody>
      </p:sp>
    </p:spTree>
    <p:extLst>
      <p:ext uri="{BB962C8B-B14F-4D97-AF65-F5344CB8AC3E}">
        <p14:creationId xmlns:p14="http://schemas.microsoft.com/office/powerpoint/2010/main" val="7398762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iming>
    <p:tnLst>
      <p:par>
        <p:cTn id="1" dur="indefinite" restart="never" nodeType="tmRoot"/>
      </p:par>
    </p:tnLst>
  </p:timing>
  <p:txStyles>
    <p:titleStyle>
      <a:lvl1pPr algn="l" defTabSz="981061" rtl="0" eaLnBrk="1" fontAlgn="base" hangingPunct="1">
        <a:lnSpc>
          <a:spcPts val="2935"/>
        </a:lnSpc>
        <a:spcBef>
          <a:spcPct val="0"/>
        </a:spcBef>
        <a:spcAft>
          <a:spcPct val="0"/>
        </a:spcAft>
        <a:defRPr sz="2400">
          <a:solidFill>
            <a:srgbClr val="000000"/>
          </a:solidFill>
          <a:latin typeface="EYInterstate Regular" pitchFamily="2" charset="0"/>
          <a:ea typeface="+mj-ea"/>
          <a:cs typeface="+mj-cs"/>
        </a:defRPr>
      </a:lvl1pPr>
      <a:lvl2pPr algn="l" defTabSz="981061" rtl="0" eaLnBrk="1" fontAlgn="base" hangingPunct="1">
        <a:lnSpc>
          <a:spcPts val="2935"/>
        </a:lnSpc>
        <a:spcBef>
          <a:spcPct val="0"/>
        </a:spcBef>
        <a:spcAft>
          <a:spcPct val="0"/>
        </a:spcAft>
        <a:defRPr sz="2400">
          <a:solidFill>
            <a:schemeClr val="tx1"/>
          </a:solidFill>
          <a:latin typeface="EYInterstate" pitchFamily="2" charset="0"/>
        </a:defRPr>
      </a:lvl2pPr>
      <a:lvl3pPr algn="l" defTabSz="981061" rtl="0" eaLnBrk="1" fontAlgn="base" hangingPunct="1">
        <a:lnSpc>
          <a:spcPts val="2935"/>
        </a:lnSpc>
        <a:spcBef>
          <a:spcPct val="0"/>
        </a:spcBef>
        <a:spcAft>
          <a:spcPct val="0"/>
        </a:spcAft>
        <a:defRPr sz="2400">
          <a:solidFill>
            <a:schemeClr val="tx1"/>
          </a:solidFill>
          <a:latin typeface="EYInterstate" pitchFamily="2" charset="0"/>
        </a:defRPr>
      </a:lvl3pPr>
      <a:lvl4pPr algn="l" defTabSz="981061" rtl="0" eaLnBrk="1" fontAlgn="base" hangingPunct="1">
        <a:lnSpc>
          <a:spcPts val="2935"/>
        </a:lnSpc>
        <a:spcBef>
          <a:spcPct val="0"/>
        </a:spcBef>
        <a:spcAft>
          <a:spcPct val="0"/>
        </a:spcAft>
        <a:defRPr sz="2400">
          <a:solidFill>
            <a:schemeClr val="tx1"/>
          </a:solidFill>
          <a:latin typeface="EYInterstate" pitchFamily="2" charset="0"/>
        </a:defRPr>
      </a:lvl4pPr>
      <a:lvl5pPr algn="l" defTabSz="981061" rtl="0" eaLnBrk="1" fontAlgn="base" hangingPunct="1">
        <a:lnSpc>
          <a:spcPts val="2935"/>
        </a:lnSpc>
        <a:spcBef>
          <a:spcPct val="0"/>
        </a:spcBef>
        <a:spcAft>
          <a:spcPct val="0"/>
        </a:spcAft>
        <a:defRPr sz="2400">
          <a:solidFill>
            <a:schemeClr val="tx1"/>
          </a:solidFill>
          <a:latin typeface="EYInterstate" pitchFamily="2" charset="0"/>
        </a:defRPr>
      </a:lvl5pPr>
      <a:lvl6pPr marL="450599" algn="l" defTabSz="981061" rtl="0" eaLnBrk="1" fontAlgn="base" hangingPunct="1">
        <a:lnSpc>
          <a:spcPts val="2935"/>
        </a:lnSpc>
        <a:spcBef>
          <a:spcPct val="0"/>
        </a:spcBef>
        <a:spcAft>
          <a:spcPct val="0"/>
        </a:spcAft>
        <a:defRPr sz="2400">
          <a:solidFill>
            <a:schemeClr val="tx1"/>
          </a:solidFill>
          <a:latin typeface="EYInterstate" pitchFamily="2" charset="0"/>
        </a:defRPr>
      </a:lvl6pPr>
      <a:lvl7pPr marL="901250" algn="l" defTabSz="981061" rtl="0" eaLnBrk="1" fontAlgn="base" hangingPunct="1">
        <a:lnSpc>
          <a:spcPts val="2935"/>
        </a:lnSpc>
        <a:spcBef>
          <a:spcPct val="0"/>
        </a:spcBef>
        <a:spcAft>
          <a:spcPct val="0"/>
        </a:spcAft>
        <a:defRPr sz="2400">
          <a:solidFill>
            <a:schemeClr val="tx1"/>
          </a:solidFill>
          <a:latin typeface="EYInterstate" pitchFamily="2" charset="0"/>
        </a:defRPr>
      </a:lvl7pPr>
      <a:lvl8pPr marL="1351895" algn="l" defTabSz="981061" rtl="0" eaLnBrk="1" fontAlgn="base" hangingPunct="1">
        <a:lnSpc>
          <a:spcPts val="2935"/>
        </a:lnSpc>
        <a:spcBef>
          <a:spcPct val="0"/>
        </a:spcBef>
        <a:spcAft>
          <a:spcPct val="0"/>
        </a:spcAft>
        <a:defRPr sz="2400">
          <a:solidFill>
            <a:schemeClr val="tx1"/>
          </a:solidFill>
          <a:latin typeface="EYInterstate" pitchFamily="2" charset="0"/>
        </a:defRPr>
      </a:lvl8pPr>
      <a:lvl9pPr marL="1802528" algn="l" defTabSz="981061" rtl="0" eaLnBrk="1" fontAlgn="base" hangingPunct="1">
        <a:lnSpc>
          <a:spcPts val="2935"/>
        </a:lnSpc>
        <a:spcBef>
          <a:spcPct val="0"/>
        </a:spcBef>
        <a:spcAft>
          <a:spcPct val="0"/>
        </a:spcAft>
        <a:defRPr sz="2400">
          <a:solidFill>
            <a:schemeClr val="tx1"/>
          </a:solidFill>
          <a:latin typeface="EYInterstate" pitchFamily="2" charset="0"/>
        </a:defRPr>
      </a:lvl9pPr>
    </p:titleStyle>
    <p:bodyStyle>
      <a:lvl1pPr algn="l" defTabSz="981061" rtl="0" eaLnBrk="1" fontAlgn="base" hangingPunct="1">
        <a:lnSpc>
          <a:spcPts val="1700"/>
        </a:lnSpc>
        <a:spcBef>
          <a:spcPct val="0"/>
        </a:spcBef>
        <a:spcAft>
          <a:spcPct val="0"/>
        </a:spcAft>
        <a:defRPr sz="1800">
          <a:solidFill>
            <a:srgbClr val="000000"/>
          </a:solidFill>
          <a:latin typeface="EYInterstate Regular" pitchFamily="2" charset="0"/>
          <a:ea typeface="+mn-ea"/>
          <a:cs typeface="+mn-cs"/>
        </a:defRPr>
      </a:lvl1pPr>
      <a:lvl2pPr marL="1588" marR="0" indent="0" algn="l" defTabSz="981061" rtl="0" eaLnBrk="1" fontAlgn="base" latinLnBrk="0" hangingPunct="1">
        <a:lnSpc>
          <a:spcPts val="1400"/>
        </a:lnSpc>
        <a:spcBef>
          <a:spcPct val="0"/>
        </a:spcBef>
        <a:spcAft>
          <a:spcPct val="0"/>
        </a:spcAft>
        <a:buClrTx/>
        <a:buSzPct val="30000"/>
        <a:buFont typeface="Arial" charset="0"/>
        <a:buNone/>
        <a:tabLst/>
        <a:defRPr sz="1100">
          <a:solidFill>
            <a:srgbClr val="000000"/>
          </a:solidFill>
          <a:latin typeface="+mj-lt"/>
        </a:defRPr>
      </a:lvl2pPr>
      <a:lvl3pPr marL="3175" algn="l" defTabSz="981061" rtl="0" eaLnBrk="1" fontAlgn="base" hangingPunct="1">
        <a:lnSpc>
          <a:spcPts val="1800"/>
        </a:lnSpc>
        <a:spcBef>
          <a:spcPts val="600"/>
        </a:spcBef>
        <a:spcAft>
          <a:spcPct val="0"/>
        </a:spcAft>
        <a:buSzPct val="30000"/>
        <a:buFont typeface="Arial" charset="0"/>
        <a:defRPr sz="1400">
          <a:solidFill>
            <a:srgbClr val="808080"/>
          </a:solidFill>
          <a:latin typeface="EYInterstate Light" pitchFamily="2" charset="0"/>
        </a:defRPr>
      </a:lvl3pPr>
      <a:lvl4pPr marL="4757" algn="l" defTabSz="981061" rtl="0" eaLnBrk="1" fontAlgn="base" hangingPunct="1">
        <a:lnSpc>
          <a:spcPts val="1200"/>
        </a:lnSpc>
        <a:spcBef>
          <a:spcPts val="600"/>
        </a:spcBef>
        <a:spcAft>
          <a:spcPct val="0"/>
        </a:spcAft>
        <a:buSzPct val="30000"/>
        <a:buFont typeface="Arial" charset="0"/>
        <a:defRPr sz="900">
          <a:solidFill>
            <a:srgbClr val="000000"/>
          </a:solidFill>
          <a:latin typeface="EYInterstate" pitchFamily="2" charset="0"/>
        </a:defRPr>
      </a:lvl4pPr>
      <a:lvl5pPr marL="111093" indent="-103276" algn="l" defTabSz="981061" rtl="0" eaLnBrk="1" fontAlgn="base" hangingPunct="1">
        <a:lnSpc>
          <a:spcPct val="130000"/>
        </a:lnSpc>
        <a:spcBef>
          <a:spcPts val="600"/>
        </a:spcBef>
        <a:spcAft>
          <a:spcPct val="0"/>
        </a:spcAft>
        <a:buClr>
          <a:srgbClr val="58595B"/>
        </a:buClr>
        <a:buSzPct val="100000"/>
        <a:buFont typeface="EYInterstate Light" pitchFamily="2" charset="0"/>
        <a:buChar char="•"/>
        <a:tabLst>
          <a:tab pos="111093" algn="l"/>
        </a:tabLst>
        <a:defRPr sz="900">
          <a:solidFill>
            <a:srgbClr val="000000"/>
          </a:solidFill>
          <a:latin typeface="EYInterstate Light" pitchFamily="2" charset="0"/>
        </a:defRPr>
      </a:lvl5pPr>
      <a:lvl6pPr marL="538245" indent="-79794" algn="l" defTabSz="981061"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6pPr>
      <a:lvl7pPr marL="988887" indent="-79794" algn="l" defTabSz="981061"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7pPr>
      <a:lvl8pPr marL="1439519" indent="-79794" algn="l" defTabSz="981061"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8pPr>
      <a:lvl9pPr marL="1890146" indent="-79794" algn="l" defTabSz="981061"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9pPr>
    </p:bodyStyle>
    <p:otherStyle>
      <a:defPPr>
        <a:defRPr lang="en-US"/>
      </a:defPPr>
      <a:lvl1pPr marL="0" algn="l" defTabSz="901250" rtl="0" eaLnBrk="1" latinLnBrk="0" hangingPunct="1">
        <a:defRPr sz="1800" kern="1200">
          <a:solidFill>
            <a:schemeClr val="tx1"/>
          </a:solidFill>
          <a:latin typeface="+mn-lt"/>
          <a:ea typeface="+mn-ea"/>
          <a:cs typeface="+mn-cs"/>
        </a:defRPr>
      </a:lvl1pPr>
      <a:lvl2pPr marL="450599" algn="l" defTabSz="901250" rtl="0" eaLnBrk="1" latinLnBrk="0" hangingPunct="1">
        <a:defRPr sz="1800" kern="1200">
          <a:solidFill>
            <a:schemeClr val="tx1"/>
          </a:solidFill>
          <a:latin typeface="+mn-lt"/>
          <a:ea typeface="+mn-ea"/>
          <a:cs typeface="+mn-cs"/>
        </a:defRPr>
      </a:lvl2pPr>
      <a:lvl3pPr marL="901250" algn="l" defTabSz="901250" rtl="0" eaLnBrk="1" latinLnBrk="0" hangingPunct="1">
        <a:defRPr sz="1800" kern="1200">
          <a:solidFill>
            <a:schemeClr val="tx1"/>
          </a:solidFill>
          <a:latin typeface="+mn-lt"/>
          <a:ea typeface="+mn-ea"/>
          <a:cs typeface="+mn-cs"/>
        </a:defRPr>
      </a:lvl3pPr>
      <a:lvl4pPr marL="1351895" algn="l" defTabSz="901250" rtl="0" eaLnBrk="1" latinLnBrk="0" hangingPunct="1">
        <a:defRPr sz="1800" kern="1200">
          <a:solidFill>
            <a:schemeClr val="tx1"/>
          </a:solidFill>
          <a:latin typeface="+mn-lt"/>
          <a:ea typeface="+mn-ea"/>
          <a:cs typeface="+mn-cs"/>
        </a:defRPr>
      </a:lvl4pPr>
      <a:lvl5pPr marL="1802528" algn="l" defTabSz="901250" rtl="0" eaLnBrk="1" latinLnBrk="0" hangingPunct="1">
        <a:defRPr sz="1800" kern="1200">
          <a:solidFill>
            <a:schemeClr val="tx1"/>
          </a:solidFill>
          <a:latin typeface="+mn-lt"/>
          <a:ea typeface="+mn-ea"/>
          <a:cs typeface="+mn-cs"/>
        </a:defRPr>
      </a:lvl5pPr>
      <a:lvl6pPr marL="2253168" algn="l" defTabSz="901250" rtl="0" eaLnBrk="1" latinLnBrk="0" hangingPunct="1">
        <a:defRPr sz="1800" kern="1200">
          <a:solidFill>
            <a:schemeClr val="tx1"/>
          </a:solidFill>
          <a:latin typeface="+mn-lt"/>
          <a:ea typeface="+mn-ea"/>
          <a:cs typeface="+mn-cs"/>
        </a:defRPr>
      </a:lvl6pPr>
      <a:lvl7pPr marL="2703796" algn="l" defTabSz="901250" rtl="0" eaLnBrk="1" latinLnBrk="0" hangingPunct="1">
        <a:defRPr sz="1800" kern="1200">
          <a:solidFill>
            <a:schemeClr val="tx1"/>
          </a:solidFill>
          <a:latin typeface="+mn-lt"/>
          <a:ea typeface="+mn-ea"/>
          <a:cs typeface="+mn-cs"/>
        </a:defRPr>
      </a:lvl7pPr>
      <a:lvl8pPr marL="3154426" algn="l" defTabSz="901250" rtl="0" eaLnBrk="1" latinLnBrk="0" hangingPunct="1">
        <a:defRPr sz="1800" kern="1200">
          <a:solidFill>
            <a:schemeClr val="tx1"/>
          </a:solidFill>
          <a:latin typeface="+mn-lt"/>
          <a:ea typeface="+mn-ea"/>
          <a:cs typeface="+mn-cs"/>
        </a:defRPr>
      </a:lvl8pPr>
      <a:lvl9pPr marL="3605059" algn="l" defTabSz="9012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12" name="Rectangle 12"/>
          <p:cNvSpPr>
            <a:spLocks noGrp="1" noChangeArrowheads="1"/>
          </p:cNvSpPr>
          <p:nvPr>
            <p:ph type="title"/>
          </p:nvPr>
        </p:nvSpPr>
        <p:spPr bwMode="auto">
          <a:xfrm>
            <a:off x="604838" y="362833"/>
            <a:ext cx="6256337"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dirty="0" smtClean="0"/>
              <a:t>Headline 1</a:t>
            </a:r>
          </a:p>
        </p:txBody>
      </p:sp>
      <p:sp>
        <p:nvSpPr>
          <p:cNvPr id="6" name="Line 5"/>
          <p:cNvSpPr>
            <a:spLocks noChangeShapeType="1"/>
          </p:cNvSpPr>
          <p:nvPr/>
        </p:nvSpPr>
        <p:spPr bwMode="auto">
          <a:xfrm>
            <a:off x="282323" y="917220"/>
            <a:ext cx="10013245" cy="0"/>
          </a:xfrm>
          <a:prstGeom prst="line">
            <a:avLst/>
          </a:prstGeom>
          <a:noFill/>
          <a:ln w="12700">
            <a:solidFill>
              <a:srgbClr val="FFD200"/>
            </a:solidFill>
            <a:round/>
            <a:headEnd/>
            <a:tailEnd/>
          </a:ln>
          <a:effectLst/>
        </p:spPr>
        <p:txBody>
          <a:bodyPr wrap="none" lIns="90033" tIns="45018" rIns="90033" bIns="45018" anchor="ctr"/>
          <a:lstStyle/>
          <a:p>
            <a:pPr>
              <a:defRPr/>
            </a:pPr>
            <a:endParaRPr lang="en-US" dirty="0">
              <a:solidFill>
                <a:srgbClr val="646464"/>
              </a:solidFill>
            </a:endParaRPr>
          </a:p>
        </p:txBody>
      </p:sp>
      <p:sp>
        <p:nvSpPr>
          <p:cNvPr id="7" name="Line 7"/>
          <p:cNvSpPr>
            <a:spLocks noChangeShapeType="1"/>
          </p:cNvSpPr>
          <p:nvPr/>
        </p:nvSpPr>
        <p:spPr bwMode="auto">
          <a:xfrm>
            <a:off x="282222" y="200025"/>
            <a:ext cx="10013244" cy="0"/>
          </a:xfrm>
          <a:prstGeom prst="line">
            <a:avLst/>
          </a:prstGeom>
          <a:noFill/>
          <a:ln w="6350">
            <a:solidFill>
              <a:srgbClr val="646464"/>
            </a:solidFill>
            <a:round/>
            <a:headEnd/>
            <a:tailEnd/>
          </a:ln>
          <a:effectLst/>
        </p:spPr>
        <p:txBody>
          <a:bodyPr wrap="none" lIns="90033" tIns="45018" rIns="90033" bIns="45018" anchor="ctr"/>
          <a:lstStyle/>
          <a:p>
            <a:pPr>
              <a:defRPr/>
            </a:pPr>
            <a:endParaRPr lang="en-US" dirty="0">
              <a:solidFill>
                <a:srgbClr val="646464"/>
              </a:solidFill>
            </a:endParaRPr>
          </a:p>
        </p:txBody>
      </p:sp>
      <p:sp>
        <p:nvSpPr>
          <p:cNvPr id="8" name="TextBox 7"/>
          <p:cNvSpPr txBox="1"/>
          <p:nvPr/>
        </p:nvSpPr>
        <p:spPr>
          <a:xfrm>
            <a:off x="632515" y="6895846"/>
            <a:ext cx="720000" cy="198000"/>
          </a:xfrm>
          <a:prstGeom prst="rect">
            <a:avLst/>
          </a:prstGeom>
          <a:noFill/>
        </p:spPr>
        <p:txBody>
          <a:bodyPr wrap="square" lIns="0" tIns="0" rIns="0" bIns="0" rtlCol="0">
            <a:noAutofit/>
          </a:bodyPr>
          <a:lstStyle/>
          <a:p>
            <a:r>
              <a:rPr lang="en-GB" sz="1100" dirty="0" smtClean="0">
                <a:solidFill>
                  <a:schemeClr val="tx1"/>
                </a:solidFill>
              </a:rPr>
              <a:t>Page </a:t>
            </a:r>
            <a:fld id="{9AE4D82F-B047-469B-AC52-A46321747EAF}" type="slidenum">
              <a:rPr lang="en-GB" sz="1100" smtClean="0">
                <a:solidFill>
                  <a:schemeClr val="tx1"/>
                </a:solidFill>
              </a:rPr>
              <a:pPr/>
              <a:t>‹#›</a:t>
            </a:fld>
            <a:endParaRPr lang="en-GB" sz="1100" dirty="0">
              <a:solidFill>
                <a:schemeClr val="tx1"/>
              </a:solidFill>
            </a:endParaRPr>
          </a:p>
        </p:txBody>
      </p:sp>
    </p:spTree>
    <p:extLst>
      <p:ext uri="{BB962C8B-B14F-4D97-AF65-F5344CB8AC3E}">
        <p14:creationId xmlns:p14="http://schemas.microsoft.com/office/powerpoint/2010/main" val="409584032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timing>
    <p:tnLst>
      <p:par>
        <p:cTn id="1" dur="indefinite" restart="never" nodeType="tmRoot"/>
      </p:par>
    </p:tnLst>
  </p:timing>
  <p:txStyles>
    <p:titleStyle>
      <a:lvl1pPr algn="l" defTabSz="980023" rtl="0" eaLnBrk="1" fontAlgn="base" hangingPunct="1">
        <a:lnSpc>
          <a:spcPts val="2935"/>
        </a:lnSpc>
        <a:spcBef>
          <a:spcPct val="0"/>
        </a:spcBef>
        <a:spcAft>
          <a:spcPct val="0"/>
        </a:spcAft>
        <a:defRPr sz="2400">
          <a:solidFill>
            <a:srgbClr val="000000"/>
          </a:solidFill>
          <a:latin typeface="EYInterstate Regular" pitchFamily="2" charset="0"/>
          <a:ea typeface="+mj-ea"/>
          <a:cs typeface="+mj-cs"/>
        </a:defRPr>
      </a:lvl1pPr>
      <a:lvl2pPr algn="l" defTabSz="980023" rtl="0" eaLnBrk="1" fontAlgn="base" hangingPunct="1">
        <a:lnSpc>
          <a:spcPts val="2935"/>
        </a:lnSpc>
        <a:spcBef>
          <a:spcPct val="0"/>
        </a:spcBef>
        <a:spcAft>
          <a:spcPct val="0"/>
        </a:spcAft>
        <a:defRPr sz="2400">
          <a:solidFill>
            <a:schemeClr val="tx1"/>
          </a:solidFill>
          <a:latin typeface="EYInterstate" pitchFamily="2" charset="0"/>
        </a:defRPr>
      </a:lvl2pPr>
      <a:lvl3pPr algn="l" defTabSz="980023" rtl="0" eaLnBrk="1" fontAlgn="base" hangingPunct="1">
        <a:lnSpc>
          <a:spcPts val="2935"/>
        </a:lnSpc>
        <a:spcBef>
          <a:spcPct val="0"/>
        </a:spcBef>
        <a:spcAft>
          <a:spcPct val="0"/>
        </a:spcAft>
        <a:defRPr sz="2400">
          <a:solidFill>
            <a:schemeClr val="tx1"/>
          </a:solidFill>
          <a:latin typeface="EYInterstate" pitchFamily="2" charset="0"/>
        </a:defRPr>
      </a:lvl3pPr>
      <a:lvl4pPr algn="l" defTabSz="980023" rtl="0" eaLnBrk="1" fontAlgn="base" hangingPunct="1">
        <a:lnSpc>
          <a:spcPts val="2935"/>
        </a:lnSpc>
        <a:spcBef>
          <a:spcPct val="0"/>
        </a:spcBef>
        <a:spcAft>
          <a:spcPct val="0"/>
        </a:spcAft>
        <a:defRPr sz="2400">
          <a:solidFill>
            <a:schemeClr val="tx1"/>
          </a:solidFill>
          <a:latin typeface="EYInterstate" pitchFamily="2" charset="0"/>
        </a:defRPr>
      </a:lvl4pPr>
      <a:lvl5pPr algn="l" defTabSz="980023" rtl="0" eaLnBrk="1" fontAlgn="base" hangingPunct="1">
        <a:lnSpc>
          <a:spcPts val="2935"/>
        </a:lnSpc>
        <a:spcBef>
          <a:spcPct val="0"/>
        </a:spcBef>
        <a:spcAft>
          <a:spcPct val="0"/>
        </a:spcAft>
        <a:defRPr sz="2400">
          <a:solidFill>
            <a:schemeClr val="tx1"/>
          </a:solidFill>
          <a:latin typeface="EYInterstate" pitchFamily="2" charset="0"/>
        </a:defRPr>
      </a:lvl5pPr>
      <a:lvl6pPr marL="450121" algn="l" defTabSz="980023" rtl="0" eaLnBrk="1" fontAlgn="base" hangingPunct="1">
        <a:lnSpc>
          <a:spcPts val="2935"/>
        </a:lnSpc>
        <a:spcBef>
          <a:spcPct val="0"/>
        </a:spcBef>
        <a:spcAft>
          <a:spcPct val="0"/>
        </a:spcAft>
        <a:defRPr sz="2400">
          <a:solidFill>
            <a:schemeClr val="tx1"/>
          </a:solidFill>
          <a:latin typeface="EYInterstate" pitchFamily="2" charset="0"/>
        </a:defRPr>
      </a:lvl6pPr>
      <a:lvl7pPr marL="900297" algn="l" defTabSz="980023" rtl="0" eaLnBrk="1" fontAlgn="base" hangingPunct="1">
        <a:lnSpc>
          <a:spcPts val="2935"/>
        </a:lnSpc>
        <a:spcBef>
          <a:spcPct val="0"/>
        </a:spcBef>
        <a:spcAft>
          <a:spcPct val="0"/>
        </a:spcAft>
        <a:defRPr sz="2400">
          <a:solidFill>
            <a:schemeClr val="tx1"/>
          </a:solidFill>
          <a:latin typeface="EYInterstate" pitchFamily="2" charset="0"/>
        </a:defRPr>
      </a:lvl7pPr>
      <a:lvl8pPr marL="1350463" algn="l" defTabSz="980023" rtl="0" eaLnBrk="1" fontAlgn="base" hangingPunct="1">
        <a:lnSpc>
          <a:spcPts val="2935"/>
        </a:lnSpc>
        <a:spcBef>
          <a:spcPct val="0"/>
        </a:spcBef>
        <a:spcAft>
          <a:spcPct val="0"/>
        </a:spcAft>
        <a:defRPr sz="2400">
          <a:solidFill>
            <a:schemeClr val="tx1"/>
          </a:solidFill>
          <a:latin typeface="EYInterstate" pitchFamily="2" charset="0"/>
        </a:defRPr>
      </a:lvl8pPr>
      <a:lvl9pPr marL="1800621" algn="l" defTabSz="980023" rtl="0" eaLnBrk="1" fontAlgn="base" hangingPunct="1">
        <a:lnSpc>
          <a:spcPts val="2935"/>
        </a:lnSpc>
        <a:spcBef>
          <a:spcPct val="0"/>
        </a:spcBef>
        <a:spcAft>
          <a:spcPct val="0"/>
        </a:spcAft>
        <a:defRPr sz="2400">
          <a:solidFill>
            <a:schemeClr val="tx1"/>
          </a:solidFill>
          <a:latin typeface="EYInterstate" pitchFamily="2" charset="0"/>
        </a:defRPr>
      </a:lvl9pPr>
    </p:titleStyle>
    <p:bodyStyle>
      <a:lvl1pPr algn="l" defTabSz="980023" rtl="0" eaLnBrk="1" fontAlgn="base" hangingPunct="1">
        <a:lnSpc>
          <a:spcPts val="1700"/>
        </a:lnSpc>
        <a:spcBef>
          <a:spcPct val="0"/>
        </a:spcBef>
        <a:spcAft>
          <a:spcPct val="0"/>
        </a:spcAft>
        <a:defRPr sz="1800">
          <a:solidFill>
            <a:srgbClr val="000000"/>
          </a:solidFill>
          <a:latin typeface="EYInterstate Regular" pitchFamily="2" charset="0"/>
          <a:ea typeface="+mn-ea"/>
          <a:cs typeface="+mn-cs"/>
        </a:defRPr>
      </a:lvl1pPr>
      <a:lvl2pPr marL="1588" marR="0" indent="0" algn="l" defTabSz="980023" rtl="0" eaLnBrk="1" fontAlgn="base" latinLnBrk="0" hangingPunct="1">
        <a:lnSpc>
          <a:spcPts val="1400"/>
        </a:lnSpc>
        <a:spcBef>
          <a:spcPct val="0"/>
        </a:spcBef>
        <a:spcAft>
          <a:spcPct val="0"/>
        </a:spcAft>
        <a:buClrTx/>
        <a:buSzPct val="30000"/>
        <a:buFont typeface="Arial" charset="0"/>
        <a:buNone/>
        <a:tabLst/>
        <a:defRPr sz="1100">
          <a:solidFill>
            <a:srgbClr val="000000"/>
          </a:solidFill>
          <a:latin typeface="+mj-lt"/>
        </a:defRPr>
      </a:lvl2pPr>
      <a:lvl3pPr marL="3175" algn="l" defTabSz="980023" rtl="0" eaLnBrk="1" fontAlgn="base" hangingPunct="1">
        <a:lnSpc>
          <a:spcPts val="1800"/>
        </a:lnSpc>
        <a:spcBef>
          <a:spcPts val="600"/>
        </a:spcBef>
        <a:spcAft>
          <a:spcPct val="0"/>
        </a:spcAft>
        <a:buSzPct val="30000"/>
        <a:buFont typeface="Arial" charset="0"/>
        <a:defRPr sz="1400">
          <a:solidFill>
            <a:srgbClr val="808080"/>
          </a:solidFill>
          <a:latin typeface="EYInterstate Light" pitchFamily="2" charset="0"/>
        </a:defRPr>
      </a:lvl3pPr>
      <a:lvl4pPr marL="4757" algn="l" defTabSz="980023" rtl="0" eaLnBrk="1" fontAlgn="base" hangingPunct="1">
        <a:lnSpc>
          <a:spcPts val="1200"/>
        </a:lnSpc>
        <a:spcBef>
          <a:spcPts val="600"/>
        </a:spcBef>
        <a:spcAft>
          <a:spcPct val="0"/>
        </a:spcAft>
        <a:buSzPct val="30000"/>
        <a:buFont typeface="Arial" charset="0"/>
        <a:defRPr sz="900">
          <a:solidFill>
            <a:srgbClr val="000000"/>
          </a:solidFill>
          <a:latin typeface="EYInterstate" pitchFamily="2" charset="0"/>
        </a:defRPr>
      </a:lvl4pPr>
      <a:lvl5pPr marL="110974" indent="-103166" algn="l" defTabSz="980023" rtl="0" eaLnBrk="1" fontAlgn="base" hangingPunct="1">
        <a:lnSpc>
          <a:spcPct val="130000"/>
        </a:lnSpc>
        <a:spcBef>
          <a:spcPts val="600"/>
        </a:spcBef>
        <a:spcAft>
          <a:spcPct val="0"/>
        </a:spcAft>
        <a:buClr>
          <a:srgbClr val="58595B"/>
        </a:buClr>
        <a:buSzPct val="100000"/>
        <a:buFont typeface="EYInterstate Light" pitchFamily="2" charset="0"/>
        <a:buChar char="•"/>
        <a:tabLst>
          <a:tab pos="110974" algn="l"/>
        </a:tabLst>
        <a:defRPr sz="900">
          <a:solidFill>
            <a:srgbClr val="000000"/>
          </a:solidFill>
          <a:latin typeface="EYInterstate Light" pitchFamily="2" charset="0"/>
        </a:defRPr>
      </a:lvl5pPr>
      <a:lvl6pPr marL="537675" indent="-79708" algn="l" defTabSz="98002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6pPr>
      <a:lvl7pPr marL="987839" indent="-79708" algn="l" defTabSz="98002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7pPr>
      <a:lvl8pPr marL="1437996" indent="-79708" algn="l" defTabSz="98002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8pPr>
      <a:lvl9pPr marL="1888146" indent="-79708" algn="l" defTabSz="98002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9pPr>
    </p:bodyStyle>
    <p:otherStyle>
      <a:defPPr>
        <a:defRPr lang="en-US"/>
      </a:defPPr>
      <a:lvl1pPr marL="0" algn="l" defTabSz="900297" rtl="0" eaLnBrk="1" latinLnBrk="0" hangingPunct="1">
        <a:defRPr sz="1800" kern="1200">
          <a:solidFill>
            <a:schemeClr val="tx1"/>
          </a:solidFill>
          <a:latin typeface="+mn-lt"/>
          <a:ea typeface="+mn-ea"/>
          <a:cs typeface="+mn-cs"/>
        </a:defRPr>
      </a:lvl1pPr>
      <a:lvl2pPr marL="450121" algn="l" defTabSz="900297" rtl="0" eaLnBrk="1" latinLnBrk="0" hangingPunct="1">
        <a:defRPr sz="1800" kern="1200">
          <a:solidFill>
            <a:schemeClr val="tx1"/>
          </a:solidFill>
          <a:latin typeface="+mn-lt"/>
          <a:ea typeface="+mn-ea"/>
          <a:cs typeface="+mn-cs"/>
        </a:defRPr>
      </a:lvl2pPr>
      <a:lvl3pPr marL="900297" algn="l" defTabSz="900297" rtl="0" eaLnBrk="1" latinLnBrk="0" hangingPunct="1">
        <a:defRPr sz="1800" kern="1200">
          <a:solidFill>
            <a:schemeClr val="tx1"/>
          </a:solidFill>
          <a:latin typeface="+mn-lt"/>
          <a:ea typeface="+mn-ea"/>
          <a:cs typeface="+mn-cs"/>
        </a:defRPr>
      </a:lvl3pPr>
      <a:lvl4pPr marL="1350463" algn="l" defTabSz="900297" rtl="0" eaLnBrk="1" latinLnBrk="0" hangingPunct="1">
        <a:defRPr sz="1800" kern="1200">
          <a:solidFill>
            <a:schemeClr val="tx1"/>
          </a:solidFill>
          <a:latin typeface="+mn-lt"/>
          <a:ea typeface="+mn-ea"/>
          <a:cs typeface="+mn-cs"/>
        </a:defRPr>
      </a:lvl4pPr>
      <a:lvl5pPr marL="1800621" algn="l" defTabSz="900297" rtl="0" eaLnBrk="1" latinLnBrk="0" hangingPunct="1">
        <a:defRPr sz="1800" kern="1200">
          <a:solidFill>
            <a:schemeClr val="tx1"/>
          </a:solidFill>
          <a:latin typeface="+mn-lt"/>
          <a:ea typeface="+mn-ea"/>
          <a:cs typeface="+mn-cs"/>
        </a:defRPr>
      </a:lvl5pPr>
      <a:lvl6pPr marL="2250786" algn="l" defTabSz="900297" rtl="0" eaLnBrk="1" latinLnBrk="0" hangingPunct="1">
        <a:defRPr sz="1800" kern="1200">
          <a:solidFill>
            <a:schemeClr val="tx1"/>
          </a:solidFill>
          <a:latin typeface="+mn-lt"/>
          <a:ea typeface="+mn-ea"/>
          <a:cs typeface="+mn-cs"/>
        </a:defRPr>
      </a:lvl6pPr>
      <a:lvl7pPr marL="2700935" algn="l" defTabSz="900297" rtl="0" eaLnBrk="1" latinLnBrk="0" hangingPunct="1">
        <a:defRPr sz="1800" kern="1200">
          <a:solidFill>
            <a:schemeClr val="tx1"/>
          </a:solidFill>
          <a:latin typeface="+mn-lt"/>
          <a:ea typeface="+mn-ea"/>
          <a:cs typeface="+mn-cs"/>
        </a:defRPr>
      </a:lvl7pPr>
      <a:lvl8pPr marL="3151087" algn="l" defTabSz="900297" rtl="0" eaLnBrk="1" latinLnBrk="0" hangingPunct="1">
        <a:defRPr sz="1800" kern="1200">
          <a:solidFill>
            <a:schemeClr val="tx1"/>
          </a:solidFill>
          <a:latin typeface="+mn-lt"/>
          <a:ea typeface="+mn-ea"/>
          <a:cs typeface="+mn-cs"/>
        </a:defRPr>
      </a:lvl8pPr>
      <a:lvl9pPr marL="3601244" algn="l" defTabSz="90029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1017" y="330974"/>
            <a:ext cx="9627773" cy="820066"/>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534670" y="1571790"/>
            <a:ext cx="9624060" cy="5180839"/>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7"/>
          <p:cNvGrpSpPr/>
          <p:nvPr/>
        </p:nvGrpSpPr>
        <p:grpSpPr bwMode="gray">
          <a:xfrm>
            <a:off x="9820652" y="7132443"/>
            <a:ext cx="338137" cy="204787"/>
            <a:chOff x="8348663" y="6450013"/>
            <a:chExt cx="338137" cy="204787"/>
          </a:xfrm>
          <a:solidFill>
            <a:srgbClr val="808080"/>
          </a:solidFill>
        </p:grpSpPr>
        <p:sp>
          <p:nvSpPr>
            <p:cNvPr id="13"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defTabSz="1033708" fontAlgn="auto">
                <a:lnSpc>
                  <a:spcPct val="100000"/>
                </a:lnSpc>
                <a:spcBef>
                  <a:spcPts val="0"/>
                </a:spcBef>
                <a:spcAft>
                  <a:spcPts val="0"/>
                </a:spcAft>
              </a:pPr>
              <a:endParaRPr lang="en-GB" sz="2100" dirty="0">
                <a:solidFill>
                  <a:srgbClr val="646464"/>
                </a:solidFill>
                <a:latin typeface="EYInterstate Light" panose="02000506000000020004" pitchFamily="2" charset="0"/>
                <a:cs typeface="Arial" pitchFamily="34" charset="0"/>
              </a:endParaRPr>
            </a:p>
          </p:txBody>
        </p:sp>
        <p:sp>
          <p:nvSpPr>
            <p:cNvPr id="14"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defTabSz="1033708" fontAlgn="auto">
                <a:lnSpc>
                  <a:spcPct val="100000"/>
                </a:lnSpc>
                <a:spcBef>
                  <a:spcPts val="0"/>
                </a:spcBef>
                <a:spcAft>
                  <a:spcPts val="0"/>
                </a:spcAft>
              </a:pPr>
              <a:endParaRPr lang="en-GB" sz="2100" dirty="0">
                <a:solidFill>
                  <a:srgbClr val="646464"/>
                </a:solidFill>
                <a:latin typeface="EYInterstate Light" panose="02000506000000020004" pitchFamily="2" charset="0"/>
                <a:cs typeface="Arial" pitchFamily="34" charset="0"/>
              </a:endParaRPr>
            </a:p>
          </p:txBody>
        </p:sp>
      </p:grpSp>
      <p:sp>
        <p:nvSpPr>
          <p:cNvPr id="10" name="TextBox 9"/>
          <p:cNvSpPr txBox="1"/>
          <p:nvPr/>
        </p:nvSpPr>
        <p:spPr>
          <a:xfrm>
            <a:off x="632515" y="6895846"/>
            <a:ext cx="720000" cy="198000"/>
          </a:xfrm>
          <a:prstGeom prst="rect">
            <a:avLst/>
          </a:prstGeom>
          <a:noFill/>
        </p:spPr>
        <p:txBody>
          <a:bodyPr wrap="square" lIns="0" tIns="0" rIns="0" bIns="0" rtlCol="0">
            <a:noAutofit/>
          </a:bodyPr>
          <a:lstStyle/>
          <a:p>
            <a:r>
              <a:rPr lang="en-GB" sz="1100" dirty="0" smtClean="0">
                <a:solidFill>
                  <a:schemeClr val="bg1"/>
                </a:solidFill>
              </a:rPr>
              <a:t>Page </a:t>
            </a:r>
            <a:fld id="{9AE4D82F-B047-469B-AC52-A46321747EAF}" type="slidenum">
              <a:rPr lang="en-GB" sz="1100" smtClean="0">
                <a:solidFill>
                  <a:schemeClr val="bg1"/>
                </a:solidFill>
              </a:rPr>
              <a:pPr/>
              <a:t>‹#›</a:t>
            </a:fld>
            <a:endParaRPr lang="en-GB" sz="1100" dirty="0">
              <a:solidFill>
                <a:schemeClr val="bg1"/>
              </a:solidFill>
            </a:endParaRPr>
          </a:p>
        </p:txBody>
      </p:sp>
    </p:spTree>
    <p:extLst>
      <p:ext uri="{BB962C8B-B14F-4D97-AF65-F5344CB8AC3E}">
        <p14:creationId xmlns:p14="http://schemas.microsoft.com/office/powerpoint/2010/main" val="146957183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946" r:id="rId17"/>
  </p:sldLayoutIdLst>
  <p:timing>
    <p:tnLst>
      <p:par>
        <p:cTn id="1" dur="indefinite" restart="never" nodeType="tmRoot"/>
      </p:par>
    </p:tnLst>
  </p:timing>
  <p:hf hdr="0"/>
  <p:txStyles>
    <p:titleStyle>
      <a:lvl1pPr algn="l" defTabSz="1033708" rtl="0" eaLnBrk="1" latinLnBrk="0" hangingPunct="1">
        <a:lnSpc>
          <a:spcPct val="85000"/>
        </a:lnSpc>
        <a:spcBef>
          <a:spcPct val="0"/>
        </a:spcBef>
        <a:buNone/>
        <a:defRPr sz="3000" b="1" kern="1200">
          <a:solidFill>
            <a:schemeClr val="bg1"/>
          </a:solidFill>
          <a:latin typeface="EYInterstate Light" panose="02000506000000020004" pitchFamily="2" charset="0"/>
          <a:ea typeface="+mj-ea"/>
          <a:cs typeface="Arial" pitchFamily="34" charset="0"/>
        </a:defRPr>
      </a:lvl1pPr>
    </p:titleStyle>
    <p:bodyStyle>
      <a:lvl1pPr marL="353988" indent="-353988" algn="l" defTabSz="1033708"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anose="02000506000000020004" pitchFamily="2" charset="0"/>
          <a:ea typeface="+mn-ea"/>
          <a:cs typeface="Arial" pitchFamily="34" charset="0"/>
        </a:defRPr>
      </a:lvl1pPr>
      <a:lvl2pPr marL="706401" indent="-352409" algn="l" defTabSz="1033708" rtl="0" eaLnBrk="1" latinLnBrk="0" hangingPunct="1">
        <a:spcBef>
          <a:spcPct val="20000"/>
        </a:spcBef>
        <a:buClr>
          <a:schemeClr val="accent2"/>
        </a:buClr>
        <a:buSzPct val="70000"/>
        <a:buFont typeface="Arial" pitchFamily="34" charset="0"/>
        <a:buChar char="►"/>
        <a:defRPr sz="2100" kern="1200">
          <a:solidFill>
            <a:schemeClr val="bg1"/>
          </a:solidFill>
          <a:latin typeface="EYInterstate Light" panose="02000506000000020004" pitchFamily="2" charset="0"/>
          <a:ea typeface="+mn-ea"/>
          <a:cs typeface="Arial" pitchFamily="34" charset="0"/>
        </a:defRPr>
      </a:lvl2pPr>
      <a:lvl3pPr marL="1069826" indent="-363405" algn="l" defTabSz="1033708"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anose="02000506000000020004" pitchFamily="2" charset="0"/>
          <a:ea typeface="+mn-ea"/>
          <a:cs typeface="Arial" pitchFamily="34" charset="0"/>
        </a:defRPr>
      </a:lvl3pPr>
      <a:lvl4pPr marL="1422256" indent="-352409" algn="l" defTabSz="1033708"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Arial" pitchFamily="34" charset="0"/>
        </a:defRPr>
      </a:lvl4pPr>
      <a:lvl5pPr marL="1776227" indent="-353988" algn="l" defTabSz="1033708"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Arial" pitchFamily="34" charset="0"/>
        </a:defRPr>
      </a:lvl5pPr>
      <a:lvl6pPr marL="2842709" indent="-258428" algn="l" defTabSz="103370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9561" indent="-258428" algn="l" defTabSz="103370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76413" indent="-258428" algn="l" defTabSz="103370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93273" indent="-258428" algn="l" defTabSz="103370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33708" rtl="0" eaLnBrk="1" latinLnBrk="0" hangingPunct="1">
        <a:defRPr sz="2100" kern="1200">
          <a:solidFill>
            <a:schemeClr val="tx1"/>
          </a:solidFill>
          <a:latin typeface="+mn-lt"/>
          <a:ea typeface="+mn-ea"/>
          <a:cs typeface="+mn-cs"/>
        </a:defRPr>
      </a:lvl1pPr>
      <a:lvl2pPr marL="516858" algn="l" defTabSz="1033708" rtl="0" eaLnBrk="1" latinLnBrk="0" hangingPunct="1">
        <a:defRPr sz="2100" kern="1200">
          <a:solidFill>
            <a:schemeClr val="tx1"/>
          </a:solidFill>
          <a:latin typeface="+mn-lt"/>
          <a:ea typeface="+mn-ea"/>
          <a:cs typeface="+mn-cs"/>
        </a:defRPr>
      </a:lvl2pPr>
      <a:lvl3pPr marL="1033708" algn="l" defTabSz="1033708" rtl="0" eaLnBrk="1" latinLnBrk="0" hangingPunct="1">
        <a:defRPr sz="2100" kern="1200">
          <a:solidFill>
            <a:schemeClr val="tx1"/>
          </a:solidFill>
          <a:latin typeface="+mn-lt"/>
          <a:ea typeface="+mn-ea"/>
          <a:cs typeface="+mn-cs"/>
        </a:defRPr>
      </a:lvl3pPr>
      <a:lvl4pPr marL="1550565" algn="l" defTabSz="1033708" rtl="0" eaLnBrk="1" latinLnBrk="0" hangingPunct="1">
        <a:defRPr sz="2100" kern="1200">
          <a:solidFill>
            <a:schemeClr val="tx1"/>
          </a:solidFill>
          <a:latin typeface="+mn-lt"/>
          <a:ea typeface="+mn-ea"/>
          <a:cs typeface="+mn-cs"/>
        </a:defRPr>
      </a:lvl4pPr>
      <a:lvl5pPr marL="2067429" algn="l" defTabSz="1033708" rtl="0" eaLnBrk="1" latinLnBrk="0" hangingPunct="1">
        <a:defRPr sz="2100" kern="1200">
          <a:solidFill>
            <a:schemeClr val="tx1"/>
          </a:solidFill>
          <a:latin typeface="+mn-lt"/>
          <a:ea typeface="+mn-ea"/>
          <a:cs typeface="+mn-cs"/>
        </a:defRPr>
      </a:lvl5pPr>
      <a:lvl6pPr marL="2584276" algn="l" defTabSz="1033708" rtl="0" eaLnBrk="1" latinLnBrk="0" hangingPunct="1">
        <a:defRPr sz="2100" kern="1200">
          <a:solidFill>
            <a:schemeClr val="tx1"/>
          </a:solidFill>
          <a:latin typeface="+mn-lt"/>
          <a:ea typeface="+mn-ea"/>
          <a:cs typeface="+mn-cs"/>
        </a:defRPr>
      </a:lvl6pPr>
      <a:lvl7pPr marL="3101130" algn="l" defTabSz="1033708" rtl="0" eaLnBrk="1" latinLnBrk="0" hangingPunct="1">
        <a:defRPr sz="2100" kern="1200">
          <a:solidFill>
            <a:schemeClr val="tx1"/>
          </a:solidFill>
          <a:latin typeface="+mn-lt"/>
          <a:ea typeface="+mn-ea"/>
          <a:cs typeface="+mn-cs"/>
        </a:defRPr>
      </a:lvl7pPr>
      <a:lvl8pPr marL="3617992" algn="l" defTabSz="1033708" rtl="0" eaLnBrk="1" latinLnBrk="0" hangingPunct="1">
        <a:defRPr sz="2100" kern="1200">
          <a:solidFill>
            <a:schemeClr val="tx1"/>
          </a:solidFill>
          <a:latin typeface="+mn-lt"/>
          <a:ea typeface="+mn-ea"/>
          <a:cs typeface="+mn-cs"/>
        </a:defRPr>
      </a:lvl8pPr>
      <a:lvl9pPr marL="4134845" algn="l" defTabSz="1033708"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670" y="220538"/>
            <a:ext cx="9625917" cy="9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1057" rIns="0" bIns="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32816" y="1557762"/>
            <a:ext cx="9625916" cy="498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9" name="Line 7"/>
          <p:cNvSpPr>
            <a:spLocks noChangeShapeType="1"/>
          </p:cNvSpPr>
          <p:nvPr/>
        </p:nvSpPr>
        <p:spPr bwMode="auto">
          <a:xfrm>
            <a:off x="532814" y="1149943"/>
            <a:ext cx="9624060" cy="0"/>
          </a:xfrm>
          <a:prstGeom prst="line">
            <a:avLst/>
          </a:prstGeom>
          <a:noFill/>
          <a:ln w="12700">
            <a:solidFill>
              <a:srgbClr val="FFD200"/>
            </a:solidFill>
            <a:round/>
            <a:headEnd/>
            <a:tailEnd/>
          </a:ln>
          <a:extLst>
            <a:ext uri="{909E8E84-426E-40DD-AFC4-6F175D3DCCD1}">
              <a14:hiddenFill xmlns:a14="http://schemas.microsoft.com/office/drawing/2010/main">
                <a:noFill/>
              </a14:hiddenFill>
            </a:ext>
          </a:extLst>
        </p:spPr>
        <p:txBody>
          <a:bodyPr wrap="none" lIns="104287" tIns="52144" rIns="104287" bIns="52144" anchor="ctr"/>
          <a:lstStyle/>
          <a:p>
            <a:pPr>
              <a:lnSpc>
                <a:spcPct val="100000"/>
              </a:lnSpc>
            </a:pPr>
            <a:endParaRPr lang="en-US" sz="2300" dirty="0" smtClean="0">
              <a:solidFill>
                <a:srgbClr val="646464"/>
              </a:solidFill>
              <a:latin typeface="Arial" charset="0"/>
              <a:ea typeface="黑体" pitchFamily="2" charset="-122"/>
            </a:endParaRPr>
          </a:p>
        </p:txBody>
      </p:sp>
      <p:sp>
        <p:nvSpPr>
          <p:cNvPr id="1030" name="Line 8"/>
          <p:cNvSpPr>
            <a:spLocks noChangeShapeType="1"/>
          </p:cNvSpPr>
          <p:nvPr/>
        </p:nvSpPr>
        <p:spPr bwMode="auto">
          <a:xfrm>
            <a:off x="532814" y="6883900"/>
            <a:ext cx="962406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lIns="104287" tIns="52144" rIns="104287" bIns="52144" anchor="ctr"/>
          <a:lstStyle/>
          <a:p>
            <a:pPr>
              <a:lnSpc>
                <a:spcPct val="100000"/>
              </a:lnSpc>
            </a:pPr>
            <a:endParaRPr lang="en-US" sz="2300" dirty="0" smtClean="0">
              <a:solidFill>
                <a:srgbClr val="646464"/>
              </a:solidFill>
              <a:latin typeface="Arial" charset="0"/>
              <a:ea typeface="黑体" pitchFamily="2" charset="-122"/>
            </a:endParaRPr>
          </a:p>
        </p:txBody>
      </p:sp>
      <p:sp>
        <p:nvSpPr>
          <p:cNvPr id="1031" name="Line 9"/>
          <p:cNvSpPr>
            <a:spLocks noChangeShapeType="1"/>
          </p:cNvSpPr>
          <p:nvPr/>
        </p:nvSpPr>
        <p:spPr bwMode="auto">
          <a:xfrm>
            <a:off x="532814" y="220537"/>
            <a:ext cx="962406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lIns="104287" tIns="52144" rIns="104287" bIns="52144" anchor="ctr"/>
          <a:lstStyle/>
          <a:p>
            <a:pPr>
              <a:lnSpc>
                <a:spcPct val="100000"/>
              </a:lnSpc>
            </a:pPr>
            <a:endParaRPr lang="en-US" sz="2300" dirty="0" smtClean="0">
              <a:solidFill>
                <a:srgbClr val="646464"/>
              </a:solidFill>
              <a:latin typeface="Arial" charset="0"/>
              <a:ea typeface="黑体" pitchFamily="2" charset="-122"/>
            </a:endParaRPr>
          </a:p>
        </p:txBody>
      </p:sp>
      <p:sp>
        <p:nvSpPr>
          <p:cNvPr id="1032" name="Line 11"/>
          <p:cNvSpPr>
            <a:spLocks noChangeShapeType="1"/>
          </p:cNvSpPr>
          <p:nvPr/>
        </p:nvSpPr>
        <p:spPr bwMode="auto">
          <a:xfrm>
            <a:off x="532814" y="1149943"/>
            <a:ext cx="9624060" cy="0"/>
          </a:xfrm>
          <a:prstGeom prst="line">
            <a:avLst/>
          </a:prstGeom>
          <a:noFill/>
          <a:ln w="12700">
            <a:solidFill>
              <a:srgbClr val="FFD200"/>
            </a:solidFill>
            <a:round/>
            <a:headEnd/>
            <a:tailEnd/>
          </a:ln>
          <a:extLst>
            <a:ext uri="{909E8E84-426E-40DD-AFC4-6F175D3DCCD1}">
              <a14:hiddenFill xmlns:a14="http://schemas.microsoft.com/office/drawing/2010/main">
                <a:noFill/>
              </a14:hiddenFill>
            </a:ext>
          </a:extLst>
        </p:spPr>
        <p:txBody>
          <a:bodyPr wrap="none" lIns="104287" tIns="52144" rIns="104287" bIns="52144" anchor="ctr"/>
          <a:lstStyle/>
          <a:p>
            <a:pPr>
              <a:lnSpc>
                <a:spcPct val="100000"/>
              </a:lnSpc>
            </a:pPr>
            <a:endParaRPr lang="en-US" sz="2300" dirty="0" smtClean="0">
              <a:solidFill>
                <a:srgbClr val="646464"/>
              </a:solidFill>
              <a:latin typeface="Arial" charset="0"/>
              <a:ea typeface="黑体" pitchFamily="2" charset="-122"/>
            </a:endParaRPr>
          </a:p>
        </p:txBody>
      </p:sp>
      <p:sp>
        <p:nvSpPr>
          <p:cNvPr id="1033" name="Line 12"/>
          <p:cNvSpPr>
            <a:spLocks noChangeShapeType="1"/>
          </p:cNvSpPr>
          <p:nvPr/>
        </p:nvSpPr>
        <p:spPr bwMode="auto">
          <a:xfrm>
            <a:off x="532814" y="6883900"/>
            <a:ext cx="962406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lIns="104287" tIns="52144" rIns="104287" bIns="52144" anchor="ctr"/>
          <a:lstStyle/>
          <a:p>
            <a:pPr>
              <a:lnSpc>
                <a:spcPct val="100000"/>
              </a:lnSpc>
            </a:pPr>
            <a:endParaRPr lang="en-US" sz="2300" dirty="0" smtClean="0">
              <a:solidFill>
                <a:srgbClr val="646464"/>
              </a:solidFill>
              <a:latin typeface="Arial" charset="0"/>
              <a:ea typeface="黑体" pitchFamily="2" charset="-122"/>
            </a:endParaRPr>
          </a:p>
        </p:txBody>
      </p:sp>
      <p:sp>
        <p:nvSpPr>
          <p:cNvPr id="1034" name="Line 13"/>
          <p:cNvSpPr>
            <a:spLocks noChangeShapeType="1"/>
          </p:cNvSpPr>
          <p:nvPr/>
        </p:nvSpPr>
        <p:spPr bwMode="auto">
          <a:xfrm>
            <a:off x="532814" y="220537"/>
            <a:ext cx="962406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lIns="104287" tIns="52144" rIns="104287" bIns="52144" anchor="ctr"/>
          <a:lstStyle/>
          <a:p>
            <a:pPr>
              <a:lnSpc>
                <a:spcPct val="100000"/>
              </a:lnSpc>
            </a:pPr>
            <a:endParaRPr lang="en-US" sz="2300" dirty="0" smtClean="0">
              <a:solidFill>
                <a:srgbClr val="646464"/>
              </a:solidFill>
              <a:latin typeface="Arial" charset="0"/>
              <a:ea typeface="黑体" pitchFamily="2" charset="-122"/>
            </a:endParaRPr>
          </a:p>
        </p:txBody>
      </p:sp>
      <p:sp>
        <p:nvSpPr>
          <p:cNvPr id="11" name="TextBox 10"/>
          <p:cNvSpPr txBox="1"/>
          <p:nvPr/>
        </p:nvSpPr>
        <p:spPr>
          <a:xfrm>
            <a:off x="632515" y="6895846"/>
            <a:ext cx="720000" cy="198000"/>
          </a:xfrm>
          <a:prstGeom prst="rect">
            <a:avLst/>
          </a:prstGeom>
          <a:noFill/>
        </p:spPr>
        <p:txBody>
          <a:bodyPr wrap="square" lIns="0" tIns="0" rIns="0" bIns="0" rtlCol="0">
            <a:noAutofit/>
          </a:bodyPr>
          <a:lstStyle/>
          <a:p>
            <a:r>
              <a:rPr lang="en-GB" sz="1100" dirty="0" smtClean="0">
                <a:solidFill>
                  <a:schemeClr val="tx1"/>
                </a:solidFill>
              </a:rPr>
              <a:t>Page </a:t>
            </a:r>
            <a:fld id="{9AE4D82F-B047-469B-AC52-A46321747EAF}" type="slidenum">
              <a:rPr lang="en-GB" sz="1100" smtClean="0">
                <a:solidFill>
                  <a:schemeClr val="tx1"/>
                </a:solidFill>
              </a:rPr>
              <a:pPr/>
              <a:t>‹#›</a:t>
            </a:fld>
            <a:endParaRPr lang="en-GB" sz="1100" dirty="0">
              <a:solidFill>
                <a:schemeClr val="tx1"/>
              </a:solidFill>
            </a:endParaRPr>
          </a:p>
        </p:txBody>
      </p:sp>
    </p:spTree>
    <p:extLst>
      <p:ext uri="{BB962C8B-B14F-4D97-AF65-F5344CB8AC3E}">
        <p14:creationId xmlns:p14="http://schemas.microsoft.com/office/powerpoint/2010/main" val="173151727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400" b="1">
          <a:solidFill>
            <a:srgbClr val="646464"/>
          </a:solidFill>
          <a:latin typeface="+mj-lt"/>
          <a:ea typeface="+mj-ea"/>
          <a:cs typeface="+mj-cs"/>
        </a:defRPr>
      </a:lvl1pPr>
      <a:lvl2pPr algn="l" rtl="0" eaLnBrk="0" fontAlgn="base" hangingPunct="0">
        <a:lnSpc>
          <a:spcPct val="85000"/>
        </a:lnSpc>
        <a:spcBef>
          <a:spcPct val="0"/>
        </a:spcBef>
        <a:spcAft>
          <a:spcPct val="0"/>
        </a:spcAft>
        <a:defRPr sz="3400" b="1">
          <a:solidFill>
            <a:srgbClr val="646464"/>
          </a:solidFill>
          <a:latin typeface="Arial" pitchFamily="34" charset="0"/>
        </a:defRPr>
      </a:lvl2pPr>
      <a:lvl3pPr algn="l" rtl="0" eaLnBrk="0" fontAlgn="base" hangingPunct="0">
        <a:lnSpc>
          <a:spcPct val="85000"/>
        </a:lnSpc>
        <a:spcBef>
          <a:spcPct val="0"/>
        </a:spcBef>
        <a:spcAft>
          <a:spcPct val="0"/>
        </a:spcAft>
        <a:defRPr sz="3400" b="1">
          <a:solidFill>
            <a:srgbClr val="646464"/>
          </a:solidFill>
          <a:latin typeface="Arial" pitchFamily="34" charset="0"/>
        </a:defRPr>
      </a:lvl3pPr>
      <a:lvl4pPr algn="l" rtl="0" eaLnBrk="0" fontAlgn="base" hangingPunct="0">
        <a:lnSpc>
          <a:spcPct val="85000"/>
        </a:lnSpc>
        <a:spcBef>
          <a:spcPct val="0"/>
        </a:spcBef>
        <a:spcAft>
          <a:spcPct val="0"/>
        </a:spcAft>
        <a:defRPr sz="3400" b="1">
          <a:solidFill>
            <a:srgbClr val="646464"/>
          </a:solidFill>
          <a:latin typeface="Arial" pitchFamily="34" charset="0"/>
        </a:defRPr>
      </a:lvl4pPr>
      <a:lvl5pPr algn="l" rtl="0" eaLnBrk="0" fontAlgn="base" hangingPunct="0">
        <a:lnSpc>
          <a:spcPct val="85000"/>
        </a:lnSpc>
        <a:spcBef>
          <a:spcPct val="0"/>
        </a:spcBef>
        <a:spcAft>
          <a:spcPct val="0"/>
        </a:spcAft>
        <a:defRPr sz="3400" b="1">
          <a:solidFill>
            <a:srgbClr val="646464"/>
          </a:solidFill>
          <a:latin typeface="Arial" pitchFamily="34" charset="0"/>
        </a:defRPr>
      </a:lvl5pPr>
      <a:lvl6pPr marL="521436" algn="l" rtl="0" fontAlgn="base">
        <a:lnSpc>
          <a:spcPct val="85000"/>
        </a:lnSpc>
        <a:spcBef>
          <a:spcPct val="0"/>
        </a:spcBef>
        <a:spcAft>
          <a:spcPct val="0"/>
        </a:spcAft>
        <a:defRPr sz="3400" b="1">
          <a:solidFill>
            <a:srgbClr val="646464"/>
          </a:solidFill>
          <a:latin typeface="Arial" pitchFamily="34" charset="0"/>
        </a:defRPr>
      </a:lvl6pPr>
      <a:lvl7pPr marL="1042872" algn="l" rtl="0" fontAlgn="base">
        <a:lnSpc>
          <a:spcPct val="85000"/>
        </a:lnSpc>
        <a:spcBef>
          <a:spcPct val="0"/>
        </a:spcBef>
        <a:spcAft>
          <a:spcPct val="0"/>
        </a:spcAft>
        <a:defRPr sz="3400" b="1">
          <a:solidFill>
            <a:srgbClr val="646464"/>
          </a:solidFill>
          <a:latin typeface="Arial" pitchFamily="34" charset="0"/>
        </a:defRPr>
      </a:lvl7pPr>
      <a:lvl8pPr marL="1564308" algn="l" rtl="0" fontAlgn="base">
        <a:lnSpc>
          <a:spcPct val="85000"/>
        </a:lnSpc>
        <a:spcBef>
          <a:spcPct val="0"/>
        </a:spcBef>
        <a:spcAft>
          <a:spcPct val="0"/>
        </a:spcAft>
        <a:defRPr sz="3400" b="1">
          <a:solidFill>
            <a:srgbClr val="646464"/>
          </a:solidFill>
          <a:latin typeface="Arial" pitchFamily="34" charset="0"/>
        </a:defRPr>
      </a:lvl8pPr>
      <a:lvl9pPr marL="2085744" algn="l" rtl="0" fontAlgn="base">
        <a:lnSpc>
          <a:spcPct val="85000"/>
        </a:lnSpc>
        <a:spcBef>
          <a:spcPct val="0"/>
        </a:spcBef>
        <a:spcAft>
          <a:spcPct val="0"/>
        </a:spcAft>
        <a:defRPr sz="3400" b="1">
          <a:solidFill>
            <a:srgbClr val="646464"/>
          </a:solidFill>
          <a:latin typeface="Arial" pitchFamily="34" charset="0"/>
        </a:defRPr>
      </a:lvl9pPr>
    </p:titleStyle>
    <p:bodyStyle>
      <a:lvl1pPr marL="410993" indent="-410993" algn="l" rtl="0" eaLnBrk="0" fontAlgn="base" hangingPunct="0">
        <a:spcBef>
          <a:spcPct val="20000"/>
        </a:spcBef>
        <a:spcAft>
          <a:spcPct val="0"/>
        </a:spcAft>
        <a:buClr>
          <a:srgbClr val="FFD200"/>
        </a:buClr>
        <a:buSzPct val="75000"/>
        <a:buFont typeface="Arial" charset="0"/>
        <a:buChar char="►"/>
        <a:defRPr sz="2700">
          <a:solidFill>
            <a:srgbClr val="646464"/>
          </a:solidFill>
          <a:latin typeface="+mn-lt"/>
          <a:ea typeface="+mn-ea"/>
          <a:cs typeface="+mn-cs"/>
        </a:defRPr>
      </a:lvl1pPr>
      <a:lvl2pPr marL="818364" indent="-405561" algn="l" rtl="0" eaLnBrk="0" fontAlgn="base" hangingPunct="0">
        <a:spcBef>
          <a:spcPct val="20000"/>
        </a:spcBef>
        <a:spcAft>
          <a:spcPct val="0"/>
        </a:spcAft>
        <a:buClr>
          <a:srgbClr val="FFD200"/>
        </a:buClr>
        <a:buSzPct val="75000"/>
        <a:buFont typeface="Arial" charset="0"/>
        <a:buChar char="►"/>
        <a:defRPr sz="2300">
          <a:solidFill>
            <a:srgbClr val="646464"/>
          </a:solidFill>
          <a:latin typeface="+mn-lt"/>
        </a:defRPr>
      </a:lvl2pPr>
      <a:lvl3pPr marL="1232979" indent="-412803"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643972" indent="-409183" algn="l" rtl="0" eaLnBrk="0" fontAlgn="base" hangingPunct="0">
        <a:spcBef>
          <a:spcPct val="20000"/>
        </a:spcBef>
        <a:spcAft>
          <a:spcPct val="0"/>
        </a:spcAft>
        <a:buClr>
          <a:srgbClr val="FFD200"/>
        </a:buClr>
        <a:buSzPct val="75000"/>
        <a:buFont typeface="Arial" charset="0"/>
        <a:buChar char="►"/>
        <a:defRPr sz="1800">
          <a:solidFill>
            <a:srgbClr val="646464"/>
          </a:solidFill>
          <a:latin typeface="+mn-lt"/>
        </a:defRPr>
      </a:lvl4pPr>
      <a:lvl5pPr marL="2053155" indent="-407372" algn="l" rtl="0" eaLnBrk="0" fontAlgn="base" hangingPunct="0">
        <a:spcBef>
          <a:spcPct val="20000"/>
        </a:spcBef>
        <a:spcAft>
          <a:spcPct val="0"/>
        </a:spcAft>
        <a:buClr>
          <a:srgbClr val="FFD200"/>
        </a:buClr>
        <a:buSzPct val="75000"/>
        <a:buFont typeface="Arial" charset="0"/>
        <a:buChar char="►"/>
        <a:defRPr sz="1800">
          <a:solidFill>
            <a:srgbClr val="646464"/>
          </a:solidFill>
          <a:latin typeface="+mn-lt"/>
        </a:defRPr>
      </a:lvl5pPr>
      <a:lvl6pPr marL="2574591" indent="-407372" algn="l" rtl="0" fontAlgn="base">
        <a:spcBef>
          <a:spcPct val="20000"/>
        </a:spcBef>
        <a:spcAft>
          <a:spcPct val="0"/>
        </a:spcAft>
        <a:buClr>
          <a:srgbClr val="FFD200"/>
        </a:buClr>
        <a:buSzPct val="75000"/>
        <a:buFont typeface="Arial" pitchFamily="34" charset="0"/>
        <a:buChar char="►"/>
        <a:defRPr sz="1800">
          <a:solidFill>
            <a:srgbClr val="646464"/>
          </a:solidFill>
          <a:latin typeface="+mn-lt"/>
        </a:defRPr>
      </a:lvl6pPr>
      <a:lvl7pPr marL="3096026" indent="-407372" algn="l" rtl="0" fontAlgn="base">
        <a:spcBef>
          <a:spcPct val="20000"/>
        </a:spcBef>
        <a:spcAft>
          <a:spcPct val="0"/>
        </a:spcAft>
        <a:buClr>
          <a:srgbClr val="FFD200"/>
        </a:buClr>
        <a:buSzPct val="75000"/>
        <a:buFont typeface="Arial" pitchFamily="34" charset="0"/>
        <a:buChar char="►"/>
        <a:defRPr sz="1800">
          <a:solidFill>
            <a:srgbClr val="646464"/>
          </a:solidFill>
          <a:latin typeface="+mn-lt"/>
        </a:defRPr>
      </a:lvl7pPr>
      <a:lvl8pPr marL="3617463" indent="-407372" algn="l" rtl="0" fontAlgn="base">
        <a:spcBef>
          <a:spcPct val="20000"/>
        </a:spcBef>
        <a:spcAft>
          <a:spcPct val="0"/>
        </a:spcAft>
        <a:buClr>
          <a:srgbClr val="FFD200"/>
        </a:buClr>
        <a:buSzPct val="75000"/>
        <a:buFont typeface="Arial" pitchFamily="34" charset="0"/>
        <a:buChar char="►"/>
        <a:defRPr sz="1800">
          <a:solidFill>
            <a:srgbClr val="646464"/>
          </a:solidFill>
          <a:latin typeface="+mn-lt"/>
        </a:defRPr>
      </a:lvl8pPr>
      <a:lvl9pPr marL="4138899" indent="-407372" algn="l" rtl="0" fontAlgn="base">
        <a:spcBef>
          <a:spcPct val="20000"/>
        </a:spcBef>
        <a:spcAft>
          <a:spcPct val="0"/>
        </a:spcAft>
        <a:buClr>
          <a:srgbClr val="FFD200"/>
        </a:buClr>
        <a:buSzPct val="75000"/>
        <a:buFont typeface="Arial" pitchFamily="34" charset="0"/>
        <a:buChar char="►"/>
        <a:defRPr sz="1800">
          <a:solidFill>
            <a:srgbClr val="646464"/>
          </a:solidFill>
          <a:latin typeface="+mn-lt"/>
        </a:defRPr>
      </a:lvl9pPr>
    </p:bodyStyle>
    <p:otherStyle>
      <a:defPPr>
        <a:defRPr lang="en-US"/>
      </a:defPPr>
      <a:lvl1pPr marL="0" algn="l" defTabSz="1042872" rtl="0" eaLnBrk="1" latinLnBrk="0" hangingPunct="1">
        <a:defRPr sz="2100" kern="1200">
          <a:solidFill>
            <a:schemeClr val="tx1"/>
          </a:solidFill>
          <a:latin typeface="+mn-lt"/>
          <a:ea typeface="+mn-ea"/>
          <a:cs typeface="+mn-cs"/>
        </a:defRPr>
      </a:lvl1pPr>
      <a:lvl2pPr marL="521436" algn="l" defTabSz="1042872" rtl="0" eaLnBrk="1" latinLnBrk="0" hangingPunct="1">
        <a:defRPr sz="2100" kern="1200">
          <a:solidFill>
            <a:schemeClr val="tx1"/>
          </a:solidFill>
          <a:latin typeface="+mn-lt"/>
          <a:ea typeface="+mn-ea"/>
          <a:cs typeface="+mn-cs"/>
        </a:defRPr>
      </a:lvl2pPr>
      <a:lvl3pPr marL="1042872" algn="l" defTabSz="1042872" rtl="0" eaLnBrk="1" latinLnBrk="0" hangingPunct="1">
        <a:defRPr sz="2100" kern="1200">
          <a:solidFill>
            <a:schemeClr val="tx1"/>
          </a:solidFill>
          <a:latin typeface="+mn-lt"/>
          <a:ea typeface="+mn-ea"/>
          <a:cs typeface="+mn-cs"/>
        </a:defRPr>
      </a:lvl3pPr>
      <a:lvl4pPr marL="1564308" algn="l" defTabSz="1042872" rtl="0" eaLnBrk="1" latinLnBrk="0" hangingPunct="1">
        <a:defRPr sz="2100" kern="1200">
          <a:solidFill>
            <a:schemeClr val="tx1"/>
          </a:solidFill>
          <a:latin typeface="+mn-lt"/>
          <a:ea typeface="+mn-ea"/>
          <a:cs typeface="+mn-cs"/>
        </a:defRPr>
      </a:lvl4pPr>
      <a:lvl5pPr marL="2085744" algn="l" defTabSz="1042872" rtl="0" eaLnBrk="1" latinLnBrk="0" hangingPunct="1">
        <a:defRPr sz="2100" kern="1200">
          <a:solidFill>
            <a:schemeClr val="tx1"/>
          </a:solidFill>
          <a:latin typeface="+mn-lt"/>
          <a:ea typeface="+mn-ea"/>
          <a:cs typeface="+mn-cs"/>
        </a:defRPr>
      </a:lvl5pPr>
      <a:lvl6pPr marL="2607179" algn="l" defTabSz="1042872" rtl="0" eaLnBrk="1" latinLnBrk="0" hangingPunct="1">
        <a:defRPr sz="2100" kern="1200">
          <a:solidFill>
            <a:schemeClr val="tx1"/>
          </a:solidFill>
          <a:latin typeface="+mn-lt"/>
          <a:ea typeface="+mn-ea"/>
          <a:cs typeface="+mn-cs"/>
        </a:defRPr>
      </a:lvl6pPr>
      <a:lvl7pPr marL="3128616" algn="l" defTabSz="1042872" rtl="0" eaLnBrk="1" latinLnBrk="0" hangingPunct="1">
        <a:defRPr sz="2100" kern="1200">
          <a:solidFill>
            <a:schemeClr val="tx1"/>
          </a:solidFill>
          <a:latin typeface="+mn-lt"/>
          <a:ea typeface="+mn-ea"/>
          <a:cs typeface="+mn-cs"/>
        </a:defRPr>
      </a:lvl7pPr>
      <a:lvl8pPr marL="3650052" algn="l" defTabSz="1042872" rtl="0" eaLnBrk="1" latinLnBrk="0" hangingPunct="1">
        <a:defRPr sz="2100" kern="1200">
          <a:solidFill>
            <a:schemeClr val="tx1"/>
          </a:solidFill>
          <a:latin typeface="+mn-lt"/>
          <a:ea typeface="+mn-ea"/>
          <a:cs typeface="+mn-cs"/>
        </a:defRPr>
      </a:lvl8pPr>
      <a:lvl9pPr marL="4171487" algn="l" defTabSz="1042872"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222273"/>
            <a:ext cx="9624060" cy="948631"/>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534670" y="1571790"/>
            <a:ext cx="9624060" cy="5179763"/>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Box 6"/>
          <p:cNvSpPr txBox="1"/>
          <p:nvPr/>
        </p:nvSpPr>
        <p:spPr>
          <a:xfrm>
            <a:off x="534670" y="7073056"/>
            <a:ext cx="842000" cy="218304"/>
          </a:xfrm>
          <a:prstGeom prst="rect">
            <a:avLst/>
          </a:prstGeom>
          <a:noFill/>
        </p:spPr>
        <p:txBody>
          <a:bodyPr wrap="square" lIns="0" tIns="0" rIns="0" bIns="0" rtlCol="0">
            <a:noAutofit/>
          </a:bodyPr>
          <a:lstStyle/>
          <a:p>
            <a:pPr algn="l" defTabSz="1043056" fontAlgn="auto">
              <a:lnSpc>
                <a:spcPct val="100000"/>
              </a:lnSpc>
              <a:spcBef>
                <a:spcPts val="0"/>
              </a:spcBef>
              <a:spcAft>
                <a:spcPts val="0"/>
              </a:spcAft>
            </a:pPr>
            <a:r>
              <a:rPr lang="en-US" sz="1300" dirty="0" smtClean="0">
                <a:solidFill>
                  <a:srgbClr val="808080"/>
                </a:solidFill>
                <a:latin typeface="Arial"/>
              </a:rPr>
              <a:t>Page</a:t>
            </a:r>
            <a:r>
              <a:rPr lang="en-US" sz="2100" dirty="0" smtClean="0">
                <a:solidFill>
                  <a:srgbClr val="000000"/>
                </a:solidFill>
                <a:latin typeface="Arial"/>
              </a:rPr>
              <a:t> </a:t>
            </a:r>
            <a:fld id="{9AE4D82F-B047-469B-AC52-A46321747EAF}" type="slidenum">
              <a:rPr lang="en-GB" sz="1300" smtClean="0">
                <a:solidFill>
                  <a:srgbClr val="808080"/>
                </a:solidFill>
                <a:latin typeface="Arial"/>
              </a:rPr>
              <a:pPr algn="l" defTabSz="1043056" fontAlgn="auto">
                <a:lnSpc>
                  <a:spcPct val="100000"/>
                </a:lnSpc>
                <a:spcBef>
                  <a:spcPts val="0"/>
                </a:spcBef>
                <a:spcAft>
                  <a:spcPts val="0"/>
                </a:spcAft>
              </a:pPr>
              <a:t>‹#›</a:t>
            </a:fld>
            <a:endParaRPr lang="en-US" sz="1300" dirty="0">
              <a:solidFill>
                <a:srgbClr val="808080"/>
              </a:solidFill>
              <a:latin typeface="Arial"/>
            </a:endParaRPr>
          </a:p>
        </p:txBody>
      </p:sp>
      <p:pic>
        <p:nvPicPr>
          <p:cNvPr id="12" name="圖片 8"/>
          <p:cNvPicPr/>
          <p:nvPr/>
        </p:nvPicPr>
        <p:blipFill>
          <a:blip r:embed="rId11" cstate="print"/>
          <a:srcRect/>
          <a:stretch>
            <a:fillRect/>
          </a:stretch>
        </p:blipFill>
        <p:spPr bwMode="auto">
          <a:xfrm>
            <a:off x="9453391" y="7116689"/>
            <a:ext cx="705339" cy="225787"/>
          </a:xfrm>
          <a:prstGeom prst="rect">
            <a:avLst/>
          </a:prstGeom>
          <a:noFill/>
          <a:ln w="9525">
            <a:noFill/>
            <a:miter lim="800000"/>
            <a:headEnd/>
            <a:tailEnd/>
          </a:ln>
        </p:spPr>
      </p:pic>
    </p:spTree>
    <p:extLst>
      <p:ext uri="{BB962C8B-B14F-4D97-AF65-F5344CB8AC3E}">
        <p14:creationId xmlns:p14="http://schemas.microsoft.com/office/powerpoint/2010/main" val="416704596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Lst>
  <p:hf sldNum="0" hdr="0" dt="0"/>
  <p:txStyles>
    <p:titleStyle>
      <a:lvl1pPr algn="l" defTabSz="1043056" rtl="0" eaLnBrk="1" latinLnBrk="0" hangingPunct="1">
        <a:lnSpc>
          <a:spcPct val="85000"/>
        </a:lnSpc>
        <a:spcBef>
          <a:spcPct val="0"/>
        </a:spcBef>
        <a:buNone/>
        <a:defRPr sz="3400" b="1" kern="1200">
          <a:solidFill>
            <a:schemeClr val="bg1"/>
          </a:solidFill>
          <a:latin typeface="Arial" pitchFamily="34" charset="0"/>
          <a:ea typeface="+mj-ea"/>
          <a:cs typeface="Arial" pitchFamily="34" charset="0"/>
        </a:defRPr>
      </a:lvl1pPr>
    </p:titleStyle>
    <p:bodyStyle>
      <a:lvl1pPr marL="391146" indent="-391146" algn="l" defTabSz="1043056" rtl="0" eaLnBrk="1" latinLnBrk="0" hangingPunct="1">
        <a:spcBef>
          <a:spcPct val="20000"/>
        </a:spcBef>
        <a:buClr>
          <a:schemeClr val="accent2"/>
        </a:buClr>
        <a:buSzPct val="70000"/>
        <a:buFont typeface="Arial" pitchFamily="34" charset="0"/>
        <a:buChar char="►"/>
        <a:defRPr sz="2700" kern="1200">
          <a:solidFill>
            <a:schemeClr val="bg1"/>
          </a:solidFill>
          <a:latin typeface="+mn-lt"/>
          <a:ea typeface="+mn-ea"/>
          <a:cs typeface="+mn-cs"/>
        </a:defRPr>
      </a:lvl1pPr>
      <a:lvl2pPr marL="809456" indent="-403823" algn="l" defTabSz="1043056" rtl="0" eaLnBrk="1" latinLnBrk="0" hangingPunct="1">
        <a:spcBef>
          <a:spcPct val="20000"/>
        </a:spcBef>
        <a:buClr>
          <a:schemeClr val="accent2"/>
        </a:buClr>
        <a:buSzPct val="70000"/>
        <a:buFont typeface="Arial" pitchFamily="34" charset="0"/>
        <a:buChar char="►"/>
        <a:defRPr sz="2300" kern="1200">
          <a:solidFill>
            <a:schemeClr val="bg1"/>
          </a:solidFill>
          <a:latin typeface="+mn-lt"/>
          <a:ea typeface="+mn-ea"/>
          <a:cs typeface="+mn-cs"/>
        </a:defRPr>
      </a:lvl2pPr>
      <a:lvl3pPr marL="1229575" indent="-403823" algn="l" defTabSz="1043056" rtl="0" eaLnBrk="1" latinLnBrk="0" hangingPunct="1">
        <a:spcBef>
          <a:spcPct val="20000"/>
        </a:spcBef>
        <a:buClr>
          <a:schemeClr val="accent2"/>
        </a:buClr>
        <a:buSzPct val="70000"/>
        <a:buFont typeface="Arial" pitchFamily="34" charset="0"/>
        <a:buChar char="►"/>
        <a:defRPr sz="2100" kern="1200">
          <a:solidFill>
            <a:schemeClr val="bg1"/>
          </a:solidFill>
          <a:latin typeface="+mn-lt"/>
          <a:ea typeface="+mn-ea"/>
          <a:cs typeface="+mn-cs"/>
        </a:defRPr>
      </a:lvl3pPr>
      <a:lvl4pPr marL="1635208" indent="-405633" algn="l" defTabSz="1043056"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2039030" indent="-403823" algn="l" defTabSz="1043056"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p:cNvSpPr>
          <p:nvPr/>
        </p:nvSpPr>
        <p:spPr>
          <a:xfrm>
            <a:off x="1906294" y="1001906"/>
            <a:ext cx="7346553" cy="2858118"/>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pPr fontAlgn="auto">
              <a:spcAft>
                <a:spcPts val="0"/>
              </a:spcAft>
            </a:pPr>
            <a:r>
              <a:rPr lang="zh-CN" altLang="en-US" sz="3200" dirty="0" smtClean="0">
                <a:solidFill>
                  <a:srgbClr val="404040"/>
                </a:solidFill>
                <a:latin typeface="黑体" panose="02010609060101010101" pitchFamily="49" charset="-122"/>
                <a:ea typeface="黑体" panose="02010609060101010101" pitchFamily="49" charset="-122"/>
              </a:rPr>
              <a:t>中俄石油天然气合作</a:t>
            </a:r>
            <a:r>
              <a:rPr lang="en-US" altLang="zh-CN" sz="3200" dirty="0" smtClean="0">
                <a:solidFill>
                  <a:srgbClr val="404040"/>
                </a:solidFill>
                <a:latin typeface="黑体" panose="02010609060101010101" pitchFamily="49" charset="-122"/>
                <a:ea typeface="黑体" panose="02010609060101010101" pitchFamily="49" charset="-122"/>
              </a:rPr>
              <a:t>--</a:t>
            </a:r>
            <a:r>
              <a:rPr lang="zh-CN" altLang="en-US" sz="3200" dirty="0" smtClean="0">
                <a:solidFill>
                  <a:srgbClr val="404040"/>
                </a:solidFill>
                <a:latin typeface="黑体" panose="02010609060101010101" pitchFamily="49" charset="-122"/>
                <a:ea typeface="黑体" panose="02010609060101010101" pitchFamily="49" charset="-122"/>
              </a:rPr>
              <a:t>机遇与挑战</a:t>
            </a:r>
            <a:r>
              <a:rPr lang="en-US" sz="3200" dirty="0">
                <a:solidFill>
                  <a:srgbClr val="404040"/>
                </a:solidFill>
                <a:latin typeface="黑体" panose="02010609060101010101" pitchFamily="49" charset="-122"/>
                <a:ea typeface="黑体" panose="02010609060101010101" pitchFamily="49" charset="-122"/>
              </a:rPr>
              <a:t/>
            </a:r>
            <a:br>
              <a:rPr lang="en-US" sz="3200" dirty="0">
                <a:solidFill>
                  <a:srgbClr val="404040"/>
                </a:solidFill>
                <a:latin typeface="黑体" panose="02010609060101010101" pitchFamily="49" charset="-122"/>
                <a:ea typeface="黑体" panose="02010609060101010101" pitchFamily="49" charset="-122"/>
              </a:rPr>
            </a:br>
            <a:r>
              <a:rPr lang="en-AU" sz="3200" dirty="0">
                <a:solidFill>
                  <a:srgbClr val="404040"/>
                </a:solidFill>
                <a:latin typeface="黑体" panose="02010609060101010101" pitchFamily="49" charset="-122"/>
                <a:ea typeface="黑体" panose="02010609060101010101" pitchFamily="49" charset="-122"/>
              </a:rPr>
              <a:t/>
            </a:r>
            <a:br>
              <a:rPr lang="en-AU" sz="3200" dirty="0">
                <a:solidFill>
                  <a:srgbClr val="404040"/>
                </a:solidFill>
                <a:latin typeface="黑体" panose="02010609060101010101" pitchFamily="49" charset="-122"/>
                <a:ea typeface="黑体" panose="02010609060101010101" pitchFamily="49" charset="-122"/>
              </a:rPr>
            </a:br>
            <a:r>
              <a:rPr lang="en-US" altLang="zh-CN" sz="1600" b="0" dirty="0" smtClean="0">
                <a:solidFill>
                  <a:srgbClr val="404040"/>
                </a:solidFill>
                <a:latin typeface="黑体" panose="02010609060101010101" pitchFamily="49" charset="-122"/>
                <a:ea typeface="黑体" panose="02010609060101010101" pitchFamily="49" charset="-122"/>
              </a:rPr>
              <a:t>2016</a:t>
            </a:r>
            <a:r>
              <a:rPr lang="zh-CN" altLang="en-US" sz="1600" b="0" dirty="0" smtClean="0">
                <a:solidFill>
                  <a:srgbClr val="404040"/>
                </a:solidFill>
                <a:latin typeface="黑体" panose="02010609060101010101" pitchFamily="49" charset="-122"/>
                <a:ea typeface="黑体" panose="02010609060101010101" pitchFamily="49" charset="-122"/>
              </a:rPr>
              <a:t>年</a:t>
            </a:r>
            <a:r>
              <a:rPr lang="en-US" altLang="zh-CN" sz="1600" b="0" dirty="0" smtClean="0">
                <a:solidFill>
                  <a:srgbClr val="404040"/>
                </a:solidFill>
                <a:latin typeface="黑体" panose="02010609060101010101" pitchFamily="49" charset="-122"/>
                <a:ea typeface="黑体" panose="02010609060101010101" pitchFamily="49" charset="-122"/>
              </a:rPr>
              <a:t>4</a:t>
            </a:r>
            <a:r>
              <a:rPr lang="zh-CN" altLang="en-US" sz="1600" b="0" dirty="0" smtClean="0">
                <a:solidFill>
                  <a:srgbClr val="404040"/>
                </a:solidFill>
                <a:latin typeface="黑体" panose="02010609060101010101" pitchFamily="49" charset="-122"/>
                <a:ea typeface="黑体" panose="02010609060101010101" pitchFamily="49" charset="-122"/>
              </a:rPr>
              <a:t>月</a:t>
            </a:r>
            <a:r>
              <a:rPr lang="en-US" altLang="zh-CN" sz="1600" b="0" dirty="0" smtClean="0">
                <a:solidFill>
                  <a:srgbClr val="404040"/>
                </a:solidFill>
                <a:latin typeface="黑体" panose="02010609060101010101" pitchFamily="49" charset="-122"/>
                <a:ea typeface="黑体" panose="02010609060101010101" pitchFamily="49" charset="-122"/>
              </a:rPr>
              <a:t>21</a:t>
            </a:r>
            <a:r>
              <a:rPr lang="zh-CN" altLang="en-US" sz="1600" b="0" dirty="0" smtClean="0">
                <a:solidFill>
                  <a:srgbClr val="404040"/>
                </a:solidFill>
                <a:latin typeface="黑体" panose="02010609060101010101" pitchFamily="49" charset="-122"/>
                <a:ea typeface="黑体" panose="02010609060101010101" pitchFamily="49" charset="-122"/>
              </a:rPr>
              <a:t>日</a:t>
            </a:r>
            <a:endParaRPr lang="en-US" altLang="zh-CN" sz="2100" b="0" dirty="0">
              <a:solidFill>
                <a:srgbClr val="40404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934844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edvedev.pavel\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4271"/>
            <a:ext cx="10706100" cy="51244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0" y="5051491"/>
            <a:ext cx="10693400" cy="2509919"/>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8016" tIns="49056" rIns="98016" bIns="49056" numCol="1" rtlCol="0" anchor="ctr" anchorCtr="0" compatLnSpc="1">
            <a:prstTxWarp prst="textNoShape">
              <a:avLst/>
            </a:prstTxWarp>
          </a:bodyPr>
          <a:lstStyle/>
          <a:p>
            <a:pPr marL="142935" indent="-142935" defTabSz="980054"/>
            <a:endParaRPr lang="ko-KR" altLang="en-US" sz="900" dirty="0">
              <a:solidFill>
                <a:schemeClr val="bg1">
                  <a:lumMod val="50000"/>
                </a:schemeClr>
              </a:solidFill>
              <a:latin typeface="+mn-lt"/>
            </a:endParaRPr>
          </a:p>
        </p:txBody>
      </p:sp>
      <p:sp>
        <p:nvSpPr>
          <p:cNvPr id="24" name="Rectangle 23"/>
          <p:cNvSpPr/>
          <p:nvPr/>
        </p:nvSpPr>
        <p:spPr bwMode="auto">
          <a:xfrm>
            <a:off x="0" y="100"/>
            <a:ext cx="10693400" cy="50407"/>
          </a:xfrm>
          <a:prstGeom prst="rect">
            <a:avLst/>
          </a:prstGeom>
          <a:solidFill>
            <a:schemeClr val="accent1"/>
          </a:solidFill>
          <a:ln w="9525" cap="flat" cmpd="sng" algn="ctr">
            <a:noFill/>
            <a:prstDash val="solid"/>
            <a:round/>
            <a:headEnd type="none" w="med" len="med"/>
            <a:tailEnd type="none" w="med" len="med"/>
          </a:ln>
          <a:effectLst/>
        </p:spPr>
        <p:txBody>
          <a:bodyPr vert="horz" wrap="none" lIns="98016" tIns="49056" rIns="98016" bIns="49056" numCol="1" rtlCol="0" anchor="ctr" anchorCtr="0" compatLnSpc="1">
            <a:prstTxWarp prst="textNoShape">
              <a:avLst/>
            </a:prstTxWarp>
          </a:bodyPr>
          <a:lstStyle/>
          <a:p>
            <a:pPr marL="142935" indent="-142935" defTabSz="980054"/>
            <a:endParaRPr lang="ko-KR" altLang="en-US" sz="900">
              <a:solidFill>
                <a:srgbClr val="FFFFFF"/>
              </a:solidFill>
              <a:latin typeface="돋움" pitchFamily="50" charset="-127"/>
              <a:ea typeface="돋움" pitchFamily="50" charset="-127"/>
            </a:endParaRPr>
          </a:p>
        </p:txBody>
      </p:sp>
      <p:sp>
        <p:nvSpPr>
          <p:cNvPr id="25" name="Rectangle 24"/>
          <p:cNvSpPr/>
          <p:nvPr/>
        </p:nvSpPr>
        <p:spPr bwMode="auto">
          <a:xfrm>
            <a:off x="-23750" y="4883318"/>
            <a:ext cx="10759850" cy="176427"/>
          </a:xfrm>
          <a:prstGeom prst="rect">
            <a:avLst/>
          </a:prstGeom>
          <a:solidFill>
            <a:srgbClr val="FFE701"/>
          </a:solidFill>
          <a:ln w="9525" cap="flat" cmpd="sng" algn="ctr">
            <a:noFill/>
            <a:prstDash val="solid"/>
            <a:round/>
            <a:headEnd type="none" w="med" len="med"/>
            <a:tailEnd type="none" w="med" len="med"/>
          </a:ln>
          <a:effectLst/>
        </p:spPr>
        <p:txBody>
          <a:bodyPr vert="horz" wrap="none" lIns="98016" tIns="49056" rIns="98016" bIns="49056" numCol="1" rtlCol="0" anchor="ctr" anchorCtr="0" compatLnSpc="1">
            <a:prstTxWarp prst="textNoShape">
              <a:avLst/>
            </a:prstTxWarp>
          </a:bodyPr>
          <a:lstStyle/>
          <a:p>
            <a:pPr marL="142935" indent="-142935" defTabSz="980054"/>
            <a:endParaRPr lang="ko-KR" altLang="en-US" sz="900">
              <a:solidFill>
                <a:schemeClr val="bg1">
                  <a:lumMod val="50000"/>
                </a:schemeClr>
              </a:solidFill>
              <a:latin typeface="+mn-lt"/>
              <a:ea typeface="돋움" pitchFamily="50" charset="-127"/>
            </a:endParaRPr>
          </a:p>
        </p:txBody>
      </p:sp>
      <p:sp>
        <p:nvSpPr>
          <p:cNvPr id="29" name="Freeform 28"/>
          <p:cNvSpPr/>
          <p:nvPr/>
        </p:nvSpPr>
        <p:spPr bwMode="auto">
          <a:xfrm>
            <a:off x="7111622" y="3404972"/>
            <a:ext cx="3594473" cy="1521763"/>
          </a:xfrm>
          <a:custGeom>
            <a:avLst/>
            <a:gdLst>
              <a:gd name="connsiteX0" fmla="*/ 3329797 w 3329797"/>
              <a:gd name="connsiteY0" fmla="*/ 888520 h 1380226"/>
              <a:gd name="connsiteX1" fmla="*/ 3329797 w 3329797"/>
              <a:gd name="connsiteY1" fmla="*/ 0 h 1380226"/>
              <a:gd name="connsiteX2" fmla="*/ 0 w 3329797"/>
              <a:gd name="connsiteY2" fmla="*/ 1380226 h 1380226"/>
              <a:gd name="connsiteX3" fmla="*/ 3329797 w 3329797"/>
              <a:gd name="connsiteY3" fmla="*/ 888520 h 1380226"/>
            </a:gdLst>
            <a:ahLst/>
            <a:cxnLst>
              <a:cxn ang="0">
                <a:pos x="connsiteX0" y="connsiteY0"/>
              </a:cxn>
              <a:cxn ang="0">
                <a:pos x="connsiteX1" y="connsiteY1"/>
              </a:cxn>
              <a:cxn ang="0">
                <a:pos x="connsiteX2" y="connsiteY2"/>
              </a:cxn>
              <a:cxn ang="0">
                <a:pos x="connsiteX3" y="connsiteY3"/>
              </a:cxn>
            </a:cxnLst>
            <a:rect l="l" t="t" r="r" b="b"/>
            <a:pathLst>
              <a:path w="3329797" h="1380226">
                <a:moveTo>
                  <a:pt x="3329797" y="888520"/>
                </a:moveTo>
                <a:lnTo>
                  <a:pt x="3329797" y="0"/>
                </a:lnTo>
                <a:lnTo>
                  <a:pt x="0" y="1380226"/>
                </a:lnTo>
                <a:lnTo>
                  <a:pt x="3329797" y="888520"/>
                </a:lnTo>
                <a:close/>
              </a:path>
            </a:pathLst>
          </a:custGeom>
          <a:solidFill>
            <a:srgbClr val="FFE701"/>
          </a:solidFill>
          <a:ln w="9525" cap="flat" cmpd="sng" algn="ctr">
            <a:noFill/>
            <a:prstDash val="solid"/>
            <a:round/>
            <a:headEnd type="none" w="med" len="med"/>
            <a:tailEnd type="none" w="med" len="med"/>
          </a:ln>
          <a:effectLst/>
        </p:spPr>
        <p:txBody>
          <a:bodyPr vert="horz" wrap="none" lIns="98016" tIns="49056" rIns="98016" bIns="49056" numCol="1" rtlCol="0" anchor="ctr" anchorCtr="0" compatLnSpc="1">
            <a:prstTxWarp prst="textNoShape">
              <a:avLst/>
            </a:prstTxWarp>
          </a:bodyPr>
          <a:lstStyle/>
          <a:p>
            <a:pPr marL="142935" indent="-142935" defTabSz="980054"/>
            <a:endParaRPr lang="ko-KR" altLang="en-US" sz="900">
              <a:solidFill>
                <a:srgbClr val="FFFFFF"/>
              </a:solidFill>
              <a:latin typeface="돋움" pitchFamily="50" charset="-127"/>
              <a:ea typeface="돋움" pitchFamily="50" charset="-127"/>
            </a:endParaRPr>
          </a:p>
        </p:txBody>
      </p:sp>
      <p:sp>
        <p:nvSpPr>
          <p:cNvPr id="13" name="Parallelogram 12"/>
          <p:cNvSpPr/>
          <p:nvPr/>
        </p:nvSpPr>
        <p:spPr bwMode="auto">
          <a:xfrm>
            <a:off x="1139752" y="5042943"/>
            <a:ext cx="6785047" cy="1752067"/>
          </a:xfrm>
          <a:prstGeom prst="parallelogram">
            <a:avLst>
              <a:gd name="adj" fmla="val 19427"/>
            </a:avLst>
          </a:prstGeom>
          <a:solidFill>
            <a:srgbClr val="FFE701"/>
          </a:solidFill>
          <a:ln w="9525" cap="flat" cmpd="sng" algn="ctr">
            <a:noFill/>
            <a:prstDash val="solid"/>
            <a:round/>
            <a:headEnd type="none" w="med" len="med"/>
            <a:tailEnd type="none" w="med" len="med"/>
          </a:ln>
          <a:effectLst/>
        </p:spPr>
        <p:txBody>
          <a:bodyPr vert="horz" wrap="none" lIns="98016" tIns="49056" rIns="98016" bIns="49056" numCol="1" rtlCol="0" anchor="ctr" anchorCtr="0" compatLnSpc="1">
            <a:prstTxWarp prst="textNoShape">
              <a:avLst/>
            </a:prstTxWarp>
          </a:bodyPr>
          <a:lstStyle/>
          <a:p>
            <a:pPr marL="142935" indent="-142935" defTabSz="980054"/>
            <a:endParaRPr lang="ko-KR" altLang="en-US" sz="900">
              <a:solidFill>
                <a:schemeClr val="bg1">
                  <a:lumMod val="50000"/>
                </a:schemeClr>
              </a:solidFill>
              <a:latin typeface="+mn-lt"/>
              <a:ea typeface="돋움" pitchFamily="50" charset="-127"/>
            </a:endParaRPr>
          </a:p>
        </p:txBody>
      </p:sp>
      <p:pic>
        <p:nvPicPr>
          <p:cNvPr id="17" name="Picture 16" descr="Picture1.emf"/>
          <p:cNvPicPr>
            <a:picLocks noChangeAspect="1"/>
          </p:cNvPicPr>
          <p:nvPr/>
        </p:nvPicPr>
        <p:blipFill>
          <a:blip r:embed="rId3" cstate="print"/>
          <a:stretch>
            <a:fillRect/>
          </a:stretch>
        </p:blipFill>
        <p:spPr>
          <a:xfrm>
            <a:off x="8680198" y="5555662"/>
            <a:ext cx="1282821" cy="980574"/>
          </a:xfrm>
          <a:prstGeom prst="rect">
            <a:avLst/>
          </a:prstGeom>
        </p:spPr>
      </p:pic>
      <p:sp>
        <p:nvSpPr>
          <p:cNvPr id="14" name="Rectangle 13"/>
          <p:cNvSpPr/>
          <p:nvPr/>
        </p:nvSpPr>
        <p:spPr bwMode="auto">
          <a:xfrm>
            <a:off x="-11042" y="5042943"/>
            <a:ext cx="4608682" cy="1752067"/>
          </a:xfrm>
          <a:prstGeom prst="rect">
            <a:avLst/>
          </a:prstGeom>
          <a:solidFill>
            <a:srgbClr val="FFE701"/>
          </a:solidFill>
          <a:ln w="9525" cap="flat" cmpd="sng" algn="ctr">
            <a:noFill/>
            <a:prstDash val="solid"/>
            <a:round/>
            <a:headEnd type="none" w="med" len="med"/>
            <a:tailEnd type="none" w="med" len="med"/>
          </a:ln>
          <a:effectLst/>
        </p:spPr>
        <p:txBody>
          <a:bodyPr vert="horz" wrap="none" lIns="98016" tIns="49056" rIns="98016" bIns="49056" numCol="1" rtlCol="0" anchor="ctr" anchorCtr="0" compatLnSpc="1">
            <a:prstTxWarp prst="textNoShape">
              <a:avLst/>
            </a:prstTxWarp>
          </a:bodyPr>
          <a:lstStyle/>
          <a:p>
            <a:pPr marL="142935" indent="-142935" defTabSz="980054"/>
            <a:endParaRPr lang="ko-KR" altLang="en-US" sz="900">
              <a:solidFill>
                <a:schemeClr val="bg1">
                  <a:lumMod val="50000"/>
                </a:schemeClr>
              </a:solidFill>
              <a:latin typeface="+mn-lt"/>
              <a:ea typeface="돋움" pitchFamily="50" charset="-127"/>
            </a:endParaRPr>
          </a:p>
        </p:txBody>
      </p:sp>
      <p:sp>
        <p:nvSpPr>
          <p:cNvPr id="11" name="Rectangle 7"/>
          <p:cNvSpPr>
            <a:spLocks noChangeArrowheads="1"/>
          </p:cNvSpPr>
          <p:nvPr/>
        </p:nvSpPr>
        <p:spPr bwMode="auto">
          <a:xfrm>
            <a:off x="414778" y="5422488"/>
            <a:ext cx="6689405" cy="873407"/>
          </a:xfrm>
          <a:prstGeom prst="rect">
            <a:avLst/>
          </a:prstGeom>
          <a:noFill/>
          <a:ln w="9525" algn="ctr">
            <a:noFill/>
            <a:miter lim="800000"/>
            <a:headEnd/>
            <a:tailEnd/>
          </a:ln>
        </p:spPr>
        <p:txBody>
          <a:bodyPr lIns="0" tIns="0" rIns="0" bIns="0" anchor="ctr"/>
          <a:lstStyle/>
          <a:p>
            <a:pPr algn="l" fontAlgn="auto">
              <a:lnSpc>
                <a:spcPct val="100000"/>
              </a:lnSpc>
              <a:spcBef>
                <a:spcPts val="0"/>
              </a:spcBef>
              <a:spcAft>
                <a:spcPts val="0"/>
              </a:spcAft>
              <a:defRPr/>
            </a:pPr>
            <a:r>
              <a:rPr lang="zh-CN" altLang="en-US" sz="3200" b="1" dirty="0">
                <a:solidFill>
                  <a:srgbClr val="404040"/>
                </a:solidFill>
                <a:latin typeface="Arial" panose="020B0604020202020204" pitchFamily="34" charset="0"/>
                <a:ea typeface="黑体" panose="02010609060101010101" pitchFamily="49" charset="-122"/>
              </a:rPr>
              <a:t>中国投资者在俄罗斯石油天然气领域</a:t>
            </a:r>
            <a:r>
              <a:rPr lang="zh-CN" altLang="en-US" sz="3200" b="1" dirty="0" smtClean="0">
                <a:solidFill>
                  <a:srgbClr val="404040"/>
                </a:solidFill>
                <a:latin typeface="Arial" panose="020B0604020202020204" pitchFamily="34" charset="0"/>
                <a:ea typeface="黑体" panose="02010609060101010101" pitchFamily="49" charset="-122"/>
              </a:rPr>
              <a:t>投资的重要</a:t>
            </a:r>
            <a:r>
              <a:rPr lang="zh-CN" altLang="en-US" sz="3200" b="1" dirty="0">
                <a:solidFill>
                  <a:srgbClr val="404040"/>
                </a:solidFill>
                <a:latin typeface="Arial" panose="020B0604020202020204" pitchFamily="34" charset="0"/>
                <a:ea typeface="黑体" panose="02010609060101010101" pitchFamily="49" charset="-122"/>
              </a:rPr>
              <a:t>考虑事项</a:t>
            </a:r>
          </a:p>
        </p:txBody>
      </p:sp>
    </p:spTree>
    <p:extLst>
      <p:ext uri="{BB962C8B-B14F-4D97-AF65-F5344CB8AC3E}">
        <p14:creationId xmlns:p14="http://schemas.microsoft.com/office/powerpoint/2010/main" val="1234026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r>
              <a:rPr lang="zh-CN" altLang="zh-CN" sz="2800" dirty="0" smtClean="0">
                <a:latin typeface="黑体" panose="02010609060101010101" pitchFamily="49" charset="-122"/>
                <a:ea typeface="黑体" panose="02010609060101010101" pitchFamily="49" charset="-122"/>
              </a:rPr>
              <a:t>制定</a:t>
            </a:r>
            <a:r>
              <a:rPr lang="zh-CN" altLang="en-US" sz="2800" dirty="0">
                <a:latin typeface="黑体" panose="02010609060101010101" pitchFamily="49" charset="-122"/>
                <a:ea typeface="黑体" panose="02010609060101010101" pitchFamily="49" charset="-122"/>
              </a:rPr>
              <a:t>整个</a:t>
            </a:r>
            <a:r>
              <a:rPr lang="zh-CN" altLang="zh-CN" sz="2800" dirty="0" smtClean="0">
                <a:latin typeface="黑体" panose="02010609060101010101" pitchFamily="49" charset="-122"/>
                <a:ea typeface="黑体" panose="02010609060101010101" pitchFamily="49" charset="-122"/>
              </a:rPr>
              <a:t>投资</a:t>
            </a:r>
            <a:r>
              <a:rPr lang="zh-CN" altLang="en-US" sz="2800" dirty="0" smtClean="0">
                <a:latin typeface="黑体" panose="02010609060101010101" pitchFamily="49" charset="-122"/>
                <a:ea typeface="黑体" panose="02010609060101010101" pitchFamily="49" charset="-122"/>
              </a:rPr>
              <a:t>周期的</a:t>
            </a:r>
            <a:r>
              <a:rPr lang="zh-CN" altLang="zh-CN" sz="2800" dirty="0" smtClean="0">
                <a:latin typeface="黑体" panose="02010609060101010101" pitchFamily="49" charset="-122"/>
                <a:ea typeface="黑体" panose="02010609060101010101" pitchFamily="49" charset="-122"/>
              </a:rPr>
              <a:t>计划——</a:t>
            </a:r>
            <a:r>
              <a:rPr lang="zh-CN" altLang="en-US" sz="2800" dirty="0" smtClean="0">
                <a:latin typeface="黑体" panose="02010609060101010101" pitchFamily="49" charset="-122"/>
                <a:ea typeface="黑体" panose="02010609060101010101" pitchFamily="49" charset="-122"/>
              </a:rPr>
              <a:t>预先</a:t>
            </a:r>
            <a:r>
              <a:rPr lang="zh-CN" altLang="en-US" sz="2800" dirty="0">
                <a:latin typeface="黑体" panose="02010609060101010101" pitchFamily="49" charset="-122"/>
                <a:ea typeface="黑体" panose="02010609060101010101" pitchFamily="49" charset="-122"/>
              </a:rPr>
              <a:t>规划</a:t>
            </a:r>
            <a:endParaRPr lang="zh-CN" altLang="zh-CN" sz="2800" dirty="0">
              <a:latin typeface="黑体" panose="02010609060101010101" pitchFamily="49" charset="-122"/>
              <a:ea typeface="黑体" panose="02010609060101010101" pitchFamily="49" charset="-122"/>
            </a:endParaRPr>
          </a:p>
        </p:txBody>
      </p:sp>
      <p:sp>
        <p:nvSpPr>
          <p:cNvPr id="4" name="Rectangle 8"/>
          <p:cNvSpPr/>
          <p:nvPr/>
        </p:nvSpPr>
        <p:spPr>
          <a:xfrm>
            <a:off x="5146432" y="1078523"/>
            <a:ext cx="4751354" cy="1535724"/>
          </a:xfrm>
          <a:prstGeom prst="rect">
            <a:avLst/>
          </a:prstGeom>
        </p:spPr>
        <p:txBody>
          <a:bodyPr vert="horz" lIns="0" tIns="0" rIns="0" bIns="0" rtlCol="0" anchor="t" anchorCtr="0">
            <a:noAutofit/>
          </a:bodyPr>
          <a:lstStyle/>
          <a:p>
            <a:pPr algn="just">
              <a:lnSpc>
                <a:spcPct val="100000"/>
              </a:lnSpc>
              <a:spcBef>
                <a:spcPts val="0"/>
              </a:spcBef>
              <a:spcAft>
                <a:spcPts val="1600"/>
              </a:spcAft>
              <a:buClr>
                <a:srgbClr val="FFD200"/>
              </a:buClr>
              <a:buSzPct val="75000"/>
            </a:pPr>
            <a:r>
              <a:rPr lang="zh-CN" altLang="en-US" sz="2400" b="1" dirty="0" smtClean="0">
                <a:solidFill>
                  <a:srgbClr val="404040"/>
                </a:solidFill>
                <a:latin typeface="黑体" panose="02010609060101010101" pitchFamily="49" charset="-122"/>
                <a:ea typeface="黑体" panose="02010609060101010101" pitchFamily="49" charset="-122"/>
              </a:rPr>
              <a:t>资讯：</a:t>
            </a:r>
            <a:r>
              <a:rPr lang="zh-CN" altLang="zh-CN" sz="2400" dirty="0" smtClean="0">
                <a:solidFill>
                  <a:srgbClr val="404040"/>
                </a:solidFill>
                <a:latin typeface="黑体" panose="02010609060101010101" pitchFamily="49" charset="-122"/>
                <a:ea typeface="黑体" panose="02010609060101010101" pitchFamily="49" charset="-122"/>
              </a:rPr>
              <a:t>事先</a:t>
            </a:r>
            <a:r>
              <a:rPr lang="zh-CN" altLang="zh-CN" sz="2400" dirty="0">
                <a:solidFill>
                  <a:srgbClr val="404040"/>
                </a:solidFill>
                <a:latin typeface="黑体" panose="02010609060101010101" pitchFamily="49" charset="-122"/>
                <a:ea typeface="黑体" panose="02010609060101010101" pitchFamily="49" charset="-122"/>
              </a:rPr>
              <a:t>了解项目</a:t>
            </a:r>
            <a:r>
              <a:rPr lang="zh-CN" altLang="zh-CN" sz="2400" dirty="0" smtClean="0">
                <a:solidFill>
                  <a:srgbClr val="404040"/>
                </a:solidFill>
                <a:latin typeface="黑体" panose="02010609060101010101" pitchFamily="49" charset="-122"/>
                <a:ea typeface="黑体" panose="02010609060101010101" pitchFamily="49" charset="-122"/>
              </a:rPr>
              <a:t>投资</a:t>
            </a:r>
            <a:r>
              <a:rPr lang="zh-CN" altLang="en-US" sz="2400" dirty="0" smtClean="0">
                <a:solidFill>
                  <a:srgbClr val="404040"/>
                </a:solidFill>
                <a:latin typeface="黑体" panose="02010609060101010101" pitchFamily="49" charset="-122"/>
                <a:ea typeface="黑体" panose="02010609060101010101" pitchFamily="49" charset="-122"/>
              </a:rPr>
              <a:t>可能涉及的</a:t>
            </a:r>
            <a:r>
              <a:rPr lang="zh-CN" altLang="zh-CN" sz="2400" dirty="0" smtClean="0">
                <a:solidFill>
                  <a:srgbClr val="404040"/>
                </a:solidFill>
                <a:latin typeface="黑体" panose="02010609060101010101" pitchFamily="49" charset="-122"/>
                <a:ea typeface="黑体" panose="02010609060101010101" pitchFamily="49" charset="-122"/>
              </a:rPr>
              <a:t>所有</a:t>
            </a:r>
            <a:r>
              <a:rPr lang="zh-CN" altLang="zh-CN" sz="2400" dirty="0">
                <a:solidFill>
                  <a:srgbClr val="404040"/>
                </a:solidFill>
                <a:latin typeface="黑体" panose="02010609060101010101" pitchFamily="49" charset="-122"/>
                <a:ea typeface="黑体" panose="02010609060101010101" pitchFamily="49" charset="-122"/>
              </a:rPr>
              <a:t>潜在</a:t>
            </a:r>
            <a:r>
              <a:rPr lang="zh-CN" altLang="zh-CN" sz="2400" dirty="0" smtClean="0">
                <a:solidFill>
                  <a:srgbClr val="404040"/>
                </a:solidFill>
                <a:latin typeface="黑体" panose="02010609060101010101" pitchFamily="49" charset="-122"/>
                <a:ea typeface="黑体" panose="02010609060101010101" pitchFamily="49" charset="-122"/>
              </a:rPr>
              <a:t>问题十分重要，</a:t>
            </a:r>
            <a:r>
              <a:rPr lang="zh-CN" altLang="zh-CN" sz="2400" dirty="0">
                <a:solidFill>
                  <a:srgbClr val="404040"/>
                </a:solidFill>
                <a:latin typeface="黑体" panose="02010609060101010101" pitchFamily="49" charset="-122"/>
                <a:ea typeface="黑体" panose="02010609060101010101" pitchFamily="49" charset="-122"/>
              </a:rPr>
              <a:t>否则，</a:t>
            </a:r>
            <a:r>
              <a:rPr lang="zh-CN" altLang="zh-CN" sz="2400" dirty="0" smtClean="0">
                <a:solidFill>
                  <a:srgbClr val="404040"/>
                </a:solidFill>
                <a:latin typeface="黑体" panose="02010609060101010101" pitchFamily="49" charset="-122"/>
                <a:ea typeface="黑体" panose="02010609060101010101" pitchFamily="49" charset="-122"/>
              </a:rPr>
              <a:t>不仅</a:t>
            </a:r>
            <a:r>
              <a:rPr lang="zh-CN" altLang="en-US" sz="2400" dirty="0" smtClean="0">
                <a:solidFill>
                  <a:srgbClr val="404040"/>
                </a:solidFill>
                <a:latin typeface="黑体" panose="02010609060101010101" pitchFamily="49" charset="-122"/>
                <a:ea typeface="黑体" panose="02010609060101010101" pitchFamily="49" charset="-122"/>
              </a:rPr>
              <a:t>可能</a:t>
            </a:r>
            <a:r>
              <a:rPr lang="zh-CN" altLang="zh-CN" sz="2400" dirty="0" smtClean="0">
                <a:solidFill>
                  <a:srgbClr val="404040"/>
                </a:solidFill>
                <a:latin typeface="黑体" panose="02010609060101010101" pitchFamily="49" charset="-122"/>
                <a:ea typeface="黑体" panose="02010609060101010101" pitchFamily="49" charset="-122"/>
              </a:rPr>
              <a:t>导致</a:t>
            </a:r>
            <a:r>
              <a:rPr lang="zh-CN" altLang="zh-CN" sz="2400" dirty="0">
                <a:solidFill>
                  <a:srgbClr val="404040"/>
                </a:solidFill>
                <a:latin typeface="黑体" panose="02010609060101010101" pitchFamily="49" charset="-122"/>
                <a:ea typeface="黑体" panose="02010609060101010101" pitchFamily="49" charset="-122"/>
              </a:rPr>
              <a:t>投资者的违规行为</a:t>
            </a:r>
            <a:r>
              <a:rPr lang="zh-CN" altLang="zh-CN" sz="2400" dirty="0" smtClean="0">
                <a:solidFill>
                  <a:srgbClr val="404040"/>
                </a:solidFill>
                <a:latin typeface="黑体" panose="02010609060101010101" pitchFamily="49" charset="-122"/>
                <a:ea typeface="黑体" panose="02010609060101010101" pitchFamily="49" charset="-122"/>
              </a:rPr>
              <a:t>，</a:t>
            </a:r>
            <a:r>
              <a:rPr lang="zh-CN" altLang="en-US" sz="2400" dirty="0" smtClean="0">
                <a:solidFill>
                  <a:srgbClr val="404040"/>
                </a:solidFill>
                <a:latin typeface="黑体" panose="02010609060101010101" pitchFamily="49" charset="-122"/>
                <a:ea typeface="黑体" panose="02010609060101010101" pitchFamily="49" charset="-122"/>
              </a:rPr>
              <a:t>而且很</a:t>
            </a:r>
            <a:r>
              <a:rPr lang="zh-CN" altLang="en-US" sz="2400" b="1" dirty="0" smtClean="0">
                <a:solidFill>
                  <a:srgbClr val="FFD200"/>
                </a:solidFill>
                <a:latin typeface="黑体" panose="02010609060101010101" pitchFamily="49" charset="-122"/>
                <a:ea typeface="黑体" panose="02010609060101010101" pitchFamily="49" charset="-122"/>
              </a:rPr>
              <a:t>有可能损失项目</a:t>
            </a:r>
            <a:r>
              <a:rPr lang="zh-CN" altLang="zh-CN" sz="2400" b="1" dirty="0" smtClean="0">
                <a:solidFill>
                  <a:srgbClr val="FFD200"/>
                </a:solidFill>
                <a:latin typeface="黑体" panose="02010609060101010101" pitchFamily="49" charset="-122"/>
                <a:ea typeface="黑体" panose="02010609060101010101" pitchFamily="49" charset="-122"/>
              </a:rPr>
              <a:t>利益</a:t>
            </a:r>
            <a:endPar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a:p>
            <a:pPr marL="273050" indent="-273050" algn="just">
              <a:lnSpc>
                <a:spcPct val="100000"/>
              </a:lnSpc>
              <a:spcBef>
                <a:spcPts val="0"/>
              </a:spcBef>
              <a:spcAft>
                <a:spcPts val="1600"/>
              </a:spcAft>
              <a:buClr>
                <a:srgbClr val="FFD200"/>
              </a:buClr>
              <a:buSzPct val="75000"/>
              <a:buFont typeface="Arial" pitchFamily="34" charset="0"/>
              <a:buChar char="►"/>
            </a:pPr>
            <a:endParaRPr lang="en-US" altLang="zh-CN" sz="2400" dirty="0">
              <a:solidFill>
                <a:srgbClr val="404040"/>
              </a:solidFill>
              <a:latin typeface="黑体" panose="02010609060101010101" pitchFamily="49" charset="-122"/>
              <a:ea typeface="黑体" panose="02010609060101010101" pitchFamily="49" charset="-122"/>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4040824527"/>
              </p:ext>
            </p:extLst>
          </p:nvPr>
        </p:nvGraphicFramePr>
        <p:xfrm>
          <a:off x="-937521" y="2016370"/>
          <a:ext cx="7128933"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8"/>
          <p:cNvSpPr/>
          <p:nvPr/>
        </p:nvSpPr>
        <p:spPr>
          <a:xfrm>
            <a:off x="5076092" y="5240214"/>
            <a:ext cx="4751354" cy="1230924"/>
          </a:xfrm>
          <a:prstGeom prst="rect">
            <a:avLst/>
          </a:prstGeom>
        </p:spPr>
        <p:txBody>
          <a:bodyPr vert="horz" lIns="0" tIns="0" rIns="0" bIns="0" rtlCol="0" anchor="t" anchorCtr="0">
            <a:noAutofit/>
          </a:bodyPr>
          <a:lstStyle/>
          <a:p>
            <a:pPr algn="just">
              <a:lnSpc>
                <a:spcPct val="100000"/>
              </a:lnSpc>
              <a:spcBef>
                <a:spcPts val="0"/>
              </a:spcBef>
              <a:spcAft>
                <a:spcPts val="1600"/>
              </a:spcAft>
              <a:buClr>
                <a:srgbClr val="FFD200"/>
              </a:buClr>
              <a:buSzPct val="75000"/>
            </a:pPr>
            <a:r>
              <a:rPr lang="zh-CN" altLang="en-US" sz="2400" b="1" dirty="0" smtClean="0">
                <a:solidFill>
                  <a:srgbClr val="404040"/>
                </a:solidFill>
                <a:latin typeface="黑体" panose="02010609060101010101" pitchFamily="49" charset="-122"/>
                <a:ea typeface="黑体" panose="02010609060101010101" pitchFamily="49" charset="-122"/>
              </a:rPr>
              <a:t>执行</a:t>
            </a:r>
            <a:r>
              <a:rPr lang="zh-CN" altLang="en-US" sz="2400" dirty="0" smtClean="0">
                <a:solidFill>
                  <a:srgbClr val="404040"/>
                </a:solidFill>
                <a:latin typeface="黑体" panose="02010609060101010101" pitchFamily="49" charset="-122"/>
                <a:ea typeface="黑体" panose="02010609060101010101" pitchFamily="49" charset="-122"/>
              </a:rPr>
              <a:t>根据计划：</a:t>
            </a:r>
            <a:r>
              <a:rPr lang="zh-CN" altLang="zh-CN" sz="2400" dirty="0" smtClean="0">
                <a:solidFill>
                  <a:srgbClr val="404040"/>
                </a:solidFill>
                <a:latin typeface="黑体" panose="02010609060101010101" pitchFamily="49" charset="-122"/>
                <a:ea typeface="黑体" panose="02010609060101010101" pitchFamily="49" charset="-122"/>
              </a:rPr>
              <a:t>建议</a:t>
            </a:r>
            <a:r>
              <a:rPr lang="zh-CN" altLang="zh-CN" sz="2400" dirty="0">
                <a:solidFill>
                  <a:srgbClr val="404040"/>
                </a:solidFill>
                <a:latin typeface="黑体" panose="02010609060101010101" pitchFamily="49" charset="-122"/>
                <a:ea typeface="黑体" panose="02010609060101010101" pitchFamily="49" charset="-122"/>
              </a:rPr>
              <a:t>制定从项目启动到退出的</a:t>
            </a:r>
            <a:r>
              <a:rPr lang="zh-CN" altLang="zh-CN" sz="2400" dirty="0" smtClean="0">
                <a:solidFill>
                  <a:srgbClr val="404040"/>
                </a:solidFill>
                <a:latin typeface="黑体" panose="02010609060101010101" pitchFamily="49" charset="-122"/>
                <a:ea typeface="黑体" panose="02010609060101010101" pitchFamily="49" charset="-122"/>
              </a:rPr>
              <a:t>时间</a:t>
            </a:r>
            <a:r>
              <a:rPr lang="zh-CN" altLang="en-US" sz="2400" dirty="0" smtClean="0">
                <a:solidFill>
                  <a:srgbClr val="404040"/>
                </a:solidFill>
                <a:latin typeface="黑体" panose="02010609060101010101" pitchFamily="49" charset="-122"/>
                <a:ea typeface="黑体" panose="02010609060101010101" pitchFamily="49" charset="-122"/>
              </a:rPr>
              <a:t>表并相关执行</a:t>
            </a:r>
            <a:r>
              <a:rPr lang="zh-CN" altLang="en-US" sz="2400" b="1" dirty="0" smtClean="0">
                <a:solidFill>
                  <a:srgbClr val="FFD200"/>
                </a:solidFill>
                <a:latin typeface="黑体" panose="02010609060101010101" pitchFamily="49" charset="-122"/>
                <a:ea typeface="黑体" panose="02010609060101010101" pitchFamily="49" charset="-122"/>
              </a:rPr>
              <a:t>同时要</a:t>
            </a:r>
            <a:r>
              <a:rPr lang="zh-CN" altLang="zh-CN" sz="2400" b="1" dirty="0" smtClean="0">
                <a:solidFill>
                  <a:srgbClr val="FFD200"/>
                </a:solidFill>
                <a:latin typeface="黑体" panose="02010609060101010101" pitchFamily="49" charset="-122"/>
                <a:ea typeface="黑体" panose="02010609060101010101" pitchFamily="49" charset="-122"/>
              </a:rPr>
              <a:t>考虑</a:t>
            </a:r>
            <a:r>
              <a:rPr lang="zh-CN" altLang="zh-CN" sz="2400" b="1" dirty="0">
                <a:solidFill>
                  <a:srgbClr val="FFD200"/>
                </a:solidFill>
                <a:latin typeface="黑体" panose="02010609060101010101" pitchFamily="49" charset="-122"/>
                <a:ea typeface="黑体" panose="02010609060101010101" pitchFamily="49" charset="-122"/>
              </a:rPr>
              <a:t>到中国方面的税收</a:t>
            </a:r>
            <a:r>
              <a:rPr lang="zh-CN" altLang="zh-CN" sz="2400" b="1" dirty="0" smtClean="0">
                <a:solidFill>
                  <a:srgbClr val="FFD200"/>
                </a:solidFill>
                <a:latin typeface="黑体" panose="02010609060101010101" pitchFamily="49" charset="-122"/>
                <a:ea typeface="黑体" panose="02010609060101010101" pitchFamily="49" charset="-122"/>
              </a:rPr>
              <a:t>影响</a:t>
            </a:r>
            <a:endParaRPr lang="zh-CN" altLang="zh-CN" sz="2400" b="1" dirty="0">
              <a:solidFill>
                <a:srgbClr val="FFD200"/>
              </a:solidFill>
              <a:latin typeface="黑体" panose="02010609060101010101" pitchFamily="49" charset="-122"/>
              <a:ea typeface="黑体" panose="02010609060101010101" pitchFamily="49" charset="-122"/>
            </a:endParaRPr>
          </a:p>
          <a:p>
            <a:pPr algn="just">
              <a:lnSpc>
                <a:spcPct val="100000"/>
              </a:lnSpc>
              <a:spcBef>
                <a:spcPts val="0"/>
              </a:spcBef>
              <a:spcAft>
                <a:spcPts val="1600"/>
              </a:spcAft>
              <a:buClr>
                <a:srgbClr val="FFD200"/>
              </a:buClr>
              <a:buSzPct val="75000"/>
            </a:pPr>
            <a:endPar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a:p>
            <a:pPr marL="273050" indent="-273050" algn="just">
              <a:lnSpc>
                <a:spcPct val="100000"/>
              </a:lnSpc>
              <a:spcBef>
                <a:spcPts val="0"/>
              </a:spcBef>
              <a:spcAft>
                <a:spcPts val="1600"/>
              </a:spcAft>
              <a:buClr>
                <a:srgbClr val="FFD200"/>
              </a:buClr>
              <a:buSzPct val="75000"/>
              <a:buFont typeface="Arial" pitchFamily="34" charset="0"/>
              <a:buChar char="►"/>
            </a:pPr>
            <a:endParaRPr lang="en-US" altLang="zh-CN" sz="2400" dirty="0">
              <a:solidFill>
                <a:srgbClr val="404040"/>
              </a:solidFill>
              <a:latin typeface="黑体" panose="02010609060101010101" pitchFamily="49" charset="-122"/>
              <a:ea typeface="黑体" panose="02010609060101010101" pitchFamily="49" charset="-122"/>
              <a:cs typeface="Arial" panose="020B0604020202020204" pitchFamily="34" charset="0"/>
            </a:endParaRPr>
          </a:p>
        </p:txBody>
      </p:sp>
      <p:cxnSp>
        <p:nvCxnSpPr>
          <p:cNvPr id="10" name="Elbow Connector 9"/>
          <p:cNvCxnSpPr/>
          <p:nvPr/>
        </p:nvCxnSpPr>
        <p:spPr bwMode="auto">
          <a:xfrm flipV="1">
            <a:off x="1137138" y="1249214"/>
            <a:ext cx="3938954" cy="1998078"/>
          </a:xfrm>
          <a:prstGeom prst="bentConnector3">
            <a:avLst>
              <a:gd name="adj1" fmla="val 30655"/>
            </a:avLst>
          </a:prstGeom>
          <a:noFill/>
          <a:ln w="6350" cap="flat" cmpd="sng" algn="ctr">
            <a:solidFill>
              <a:schemeClr val="tx1">
                <a:lumMod val="50000"/>
              </a:schemeClr>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8"/>
          <p:cNvSpPr/>
          <p:nvPr/>
        </p:nvSpPr>
        <p:spPr>
          <a:xfrm>
            <a:off x="5474677" y="3411415"/>
            <a:ext cx="4751354" cy="1184032"/>
          </a:xfrm>
          <a:prstGeom prst="rect">
            <a:avLst/>
          </a:prstGeom>
        </p:spPr>
        <p:txBody>
          <a:bodyPr vert="horz" lIns="0" tIns="0" rIns="0" bIns="0" rtlCol="0" anchor="t" anchorCtr="0">
            <a:noAutofit/>
          </a:bodyPr>
          <a:lstStyle/>
          <a:p>
            <a:pPr algn="just">
              <a:lnSpc>
                <a:spcPct val="100000"/>
              </a:lnSpc>
              <a:spcBef>
                <a:spcPts val="0"/>
              </a:spcBef>
              <a:spcAft>
                <a:spcPts val="1600"/>
              </a:spcAft>
              <a:buClr>
                <a:srgbClr val="FFD200"/>
              </a:buClr>
              <a:buSzPct val="75000"/>
            </a:pPr>
            <a:r>
              <a:rPr lang="zh-CN" altLang="en-US" sz="2400" b="1" dirty="0" smtClean="0">
                <a:solidFill>
                  <a:srgbClr val="404040"/>
                </a:solidFill>
                <a:latin typeface="黑体" panose="02010609060101010101" pitchFamily="49" charset="-122"/>
                <a:ea typeface="黑体" panose="02010609060101010101" pitchFamily="49" charset="-122"/>
              </a:rPr>
              <a:t>计划：</a:t>
            </a:r>
            <a:r>
              <a:rPr lang="zh-CN" altLang="zh-CN" sz="2400" dirty="0" smtClean="0">
                <a:solidFill>
                  <a:srgbClr val="404040"/>
                </a:solidFill>
                <a:latin typeface="黑体" panose="02010609060101010101" pitchFamily="49" charset="-122"/>
                <a:ea typeface="黑体" panose="02010609060101010101" pitchFamily="49" charset="-122"/>
              </a:rPr>
              <a:t>事先</a:t>
            </a:r>
            <a:r>
              <a:rPr lang="zh-CN" altLang="zh-CN" sz="2400" dirty="0">
                <a:solidFill>
                  <a:srgbClr val="404040"/>
                </a:solidFill>
                <a:latin typeface="黑体" panose="02010609060101010101" pitchFamily="49" charset="-122"/>
                <a:ea typeface="黑体" panose="02010609060101010101" pitchFamily="49" charset="-122"/>
              </a:rPr>
              <a:t>计划</a:t>
            </a:r>
            <a:r>
              <a:rPr lang="zh-CN" altLang="zh-CN" sz="2400" dirty="0" smtClean="0">
                <a:solidFill>
                  <a:srgbClr val="404040"/>
                </a:solidFill>
                <a:latin typeface="黑体" panose="02010609060101010101" pitchFamily="49" charset="-122"/>
                <a:ea typeface="黑体" panose="02010609060101010101" pitchFamily="49" charset="-122"/>
              </a:rPr>
              <a:t>并</a:t>
            </a:r>
            <a:r>
              <a:rPr lang="zh-CN" altLang="en-US" sz="2400" dirty="0" smtClean="0">
                <a:solidFill>
                  <a:srgbClr val="404040"/>
                </a:solidFill>
                <a:latin typeface="黑体" panose="02010609060101010101" pitchFamily="49" charset="-122"/>
                <a:ea typeface="黑体" panose="02010609060101010101" pitchFamily="49" charset="-122"/>
              </a:rPr>
              <a:t>聘请具有服务</a:t>
            </a:r>
            <a:r>
              <a:rPr lang="zh-CN" altLang="zh-CN" sz="2400" dirty="0" smtClean="0">
                <a:solidFill>
                  <a:srgbClr val="404040"/>
                </a:solidFill>
                <a:latin typeface="黑体" panose="02010609060101010101" pitchFamily="49" charset="-122"/>
                <a:ea typeface="黑体" panose="02010609060101010101" pitchFamily="49" charset="-122"/>
              </a:rPr>
              <a:t>类似</a:t>
            </a:r>
            <a:r>
              <a:rPr lang="zh-CN" altLang="zh-CN" sz="2400" dirty="0">
                <a:solidFill>
                  <a:srgbClr val="404040"/>
                </a:solidFill>
                <a:latin typeface="黑体" panose="02010609060101010101" pitchFamily="49" charset="-122"/>
                <a:ea typeface="黑体" panose="02010609060101010101" pitchFamily="49" charset="-122"/>
              </a:rPr>
              <a:t>项目和合作</a:t>
            </a:r>
            <a:r>
              <a:rPr lang="zh-CN" altLang="zh-CN" sz="2400" dirty="0" smtClean="0">
                <a:solidFill>
                  <a:srgbClr val="404040"/>
                </a:solidFill>
                <a:latin typeface="黑体" panose="02010609060101010101" pitchFamily="49" charset="-122"/>
                <a:ea typeface="黑体" panose="02010609060101010101" pitchFamily="49" charset="-122"/>
              </a:rPr>
              <a:t>框架</a:t>
            </a:r>
            <a:r>
              <a:rPr lang="zh-CN" altLang="en-US" sz="2400" dirty="0" smtClean="0">
                <a:solidFill>
                  <a:srgbClr val="404040"/>
                </a:solidFill>
                <a:latin typeface="黑体" panose="02010609060101010101" pitchFamily="49" charset="-122"/>
                <a:ea typeface="黑体" panose="02010609060101010101" pitchFamily="49" charset="-122"/>
              </a:rPr>
              <a:t>相关经验</a:t>
            </a:r>
            <a:r>
              <a:rPr lang="zh-CN" altLang="zh-CN" sz="2400" dirty="0" smtClean="0">
                <a:solidFill>
                  <a:srgbClr val="404040"/>
                </a:solidFill>
                <a:latin typeface="黑体" panose="02010609060101010101" pitchFamily="49" charset="-122"/>
                <a:ea typeface="黑体" panose="02010609060101010101" pitchFamily="49" charset="-122"/>
              </a:rPr>
              <a:t>的专家</a:t>
            </a:r>
            <a:r>
              <a:rPr lang="zh-CN" altLang="en-US" sz="2400" dirty="0" smtClean="0">
                <a:solidFill>
                  <a:srgbClr val="404040"/>
                </a:solidFill>
                <a:latin typeface="黑体" panose="02010609060101010101" pitchFamily="49" charset="-122"/>
                <a:ea typeface="黑体" panose="02010609060101010101" pitchFamily="49" charset="-122"/>
              </a:rPr>
              <a:t>参与</a:t>
            </a:r>
            <a:r>
              <a:rPr lang="zh-CN" altLang="en-US" sz="2400" b="1" dirty="0" smtClean="0">
                <a:solidFill>
                  <a:srgbClr val="FFD200"/>
                </a:solidFill>
                <a:latin typeface="黑体" panose="02010609060101010101" pitchFamily="49" charset="-122"/>
                <a:ea typeface="黑体" panose="02010609060101010101" pitchFamily="49" charset="-122"/>
              </a:rPr>
              <a:t>日常经营</a:t>
            </a:r>
            <a:endParaRPr lang="zh-CN" altLang="zh-CN" sz="2400" dirty="0">
              <a:solidFill>
                <a:srgbClr val="FFD200"/>
              </a:solidFill>
              <a:latin typeface="黑体" panose="02010609060101010101" pitchFamily="49" charset="-122"/>
              <a:ea typeface="黑体" panose="02010609060101010101" pitchFamily="49" charset="-122"/>
            </a:endParaRPr>
          </a:p>
          <a:p>
            <a:pPr marL="273050" indent="-273050" algn="just">
              <a:lnSpc>
                <a:spcPct val="100000"/>
              </a:lnSpc>
              <a:spcBef>
                <a:spcPts val="0"/>
              </a:spcBef>
              <a:spcAft>
                <a:spcPts val="1600"/>
              </a:spcAft>
              <a:buClr>
                <a:srgbClr val="FFD200"/>
              </a:buClr>
              <a:buSzPct val="75000"/>
              <a:buFont typeface="Arial" pitchFamily="34" charset="0"/>
              <a:buChar char="►"/>
            </a:pPr>
            <a:endParaRPr lang="en-US" altLang="zh-CN" sz="2400" dirty="0">
              <a:solidFill>
                <a:srgbClr val="404040"/>
              </a:solidFill>
              <a:latin typeface="黑体" panose="02010609060101010101" pitchFamily="49" charset="-122"/>
              <a:ea typeface="黑体" panose="02010609060101010101" pitchFamily="49" charset="-122"/>
              <a:cs typeface="Arial" panose="020B0604020202020204" pitchFamily="34" charset="0"/>
            </a:endParaRPr>
          </a:p>
        </p:txBody>
      </p:sp>
      <p:cxnSp>
        <p:nvCxnSpPr>
          <p:cNvPr id="25" name="Elbow Connector 24"/>
          <p:cNvCxnSpPr/>
          <p:nvPr/>
        </p:nvCxnSpPr>
        <p:spPr bwMode="auto">
          <a:xfrm flipV="1">
            <a:off x="2954215" y="3598985"/>
            <a:ext cx="2393629" cy="586155"/>
          </a:xfrm>
          <a:prstGeom prst="bentConnector3">
            <a:avLst>
              <a:gd name="adj1" fmla="val 56857"/>
            </a:avLst>
          </a:prstGeom>
          <a:noFill/>
          <a:ln w="6350" cap="flat" cmpd="sng" algn="ctr">
            <a:solidFill>
              <a:schemeClr val="tx1">
                <a:lumMod val="50000"/>
              </a:schemeClr>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Elbow Connector 30"/>
          <p:cNvCxnSpPr/>
          <p:nvPr/>
        </p:nvCxnSpPr>
        <p:spPr bwMode="auto">
          <a:xfrm>
            <a:off x="2028092" y="5087815"/>
            <a:ext cx="2909445" cy="351694"/>
          </a:xfrm>
          <a:prstGeom prst="bentConnector3">
            <a:avLst>
              <a:gd name="adj1" fmla="val 50000"/>
            </a:avLst>
          </a:prstGeom>
          <a:noFill/>
          <a:ln w="6350" cap="flat" cmpd="sng" algn="ctr">
            <a:solidFill>
              <a:schemeClr val="tx1">
                <a:lumMod val="50000"/>
              </a:schemeClr>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30562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r>
              <a:rPr lang="zh-CN" altLang="en-US" sz="2800" dirty="0" smtClean="0">
                <a:solidFill>
                  <a:srgbClr val="404040"/>
                </a:solidFill>
                <a:latin typeface="黑体" panose="02010609060101010101" pitchFamily="49" charset="-122"/>
                <a:ea typeface="黑体" panose="02010609060101010101" pitchFamily="49" charset="-122"/>
              </a:rPr>
              <a:t>各个层面</a:t>
            </a:r>
            <a:r>
              <a:rPr lang="zh-CN" altLang="zh-CN" sz="2800" dirty="0" smtClean="0">
                <a:solidFill>
                  <a:srgbClr val="404040"/>
                </a:solidFill>
                <a:latin typeface="黑体" panose="02010609060101010101" pitchFamily="49" charset="-122"/>
                <a:ea typeface="黑体" panose="02010609060101010101" pitchFamily="49" charset="-122"/>
              </a:rPr>
              <a:t>的</a:t>
            </a:r>
            <a:r>
              <a:rPr lang="zh-CN" altLang="zh-CN" sz="2800" dirty="0">
                <a:solidFill>
                  <a:srgbClr val="404040"/>
                </a:solidFill>
                <a:latin typeface="黑体" panose="02010609060101010101" pitchFamily="49" charset="-122"/>
                <a:ea typeface="黑体" panose="02010609060101010101" pitchFamily="49" charset="-122"/>
              </a:rPr>
              <a:t>处理</a:t>
            </a:r>
            <a:r>
              <a:rPr lang="zh-CN" altLang="zh-CN" sz="2800" dirty="0" smtClean="0">
                <a:solidFill>
                  <a:srgbClr val="404040"/>
                </a:solidFill>
                <a:latin typeface="黑体" panose="02010609060101010101" pitchFamily="49" charset="-122"/>
                <a:ea typeface="黑体" panose="02010609060101010101" pitchFamily="49" charset="-122"/>
              </a:rPr>
              <a:t>方法</a:t>
            </a:r>
            <a:endParaRPr lang="zh-CN" altLang="zh-CN" sz="2800" dirty="0">
              <a:solidFill>
                <a:srgbClr val="404040"/>
              </a:solidFill>
            </a:endParaRPr>
          </a:p>
        </p:txBody>
      </p:sp>
      <p:sp>
        <p:nvSpPr>
          <p:cNvPr id="4" name="Rectangle 8"/>
          <p:cNvSpPr/>
          <p:nvPr/>
        </p:nvSpPr>
        <p:spPr>
          <a:xfrm>
            <a:off x="345710" y="1441279"/>
            <a:ext cx="6113705" cy="1964584"/>
          </a:xfrm>
          <a:prstGeom prst="rect">
            <a:avLst/>
          </a:prstGeom>
        </p:spPr>
        <p:txBody>
          <a:bodyPr vert="horz" lIns="0" tIns="0" rIns="0" bIns="0" rtlCol="0" anchor="t" anchorCtr="0">
            <a:noAutofit/>
          </a:bodyPr>
          <a:lstStyle/>
          <a:p>
            <a:pPr marL="273050" indent="-273050" algn="l">
              <a:lnSpc>
                <a:spcPct val="100000"/>
              </a:lnSpc>
              <a:spcBef>
                <a:spcPts val="0"/>
              </a:spcBef>
              <a:spcAft>
                <a:spcPts val="1600"/>
              </a:spcAft>
              <a:buClr>
                <a:srgbClr val="FFD200"/>
              </a:buClr>
              <a:buSzPct val="75000"/>
              <a:buFont typeface="Arial" pitchFamily="34" charset="0"/>
              <a:buChar char="►"/>
            </a:pPr>
            <a:r>
              <a:rPr lang="zh-CN" altLang="en-US" sz="2000" dirty="0">
                <a:solidFill>
                  <a:srgbClr val="404040"/>
                </a:solidFill>
                <a:latin typeface="黑体" panose="02010609060101010101" pitchFamily="49" charset="-122"/>
                <a:ea typeface="黑体" panose="02010609060101010101" pitchFamily="49" charset="-122"/>
              </a:rPr>
              <a:t>需要从中俄双方以及国际税影响层面进行筹划</a:t>
            </a:r>
            <a:r>
              <a:rPr lang="zh-CN" altLang="zh-CN" sz="2000" dirty="0">
                <a:solidFill>
                  <a:srgbClr val="404040"/>
                </a:solidFill>
                <a:latin typeface="黑体" panose="02010609060101010101" pitchFamily="49" charset="-122"/>
                <a:ea typeface="黑体" panose="02010609060101010101" pitchFamily="49" charset="-122"/>
              </a:rPr>
              <a:t>（比如：通过</a:t>
            </a:r>
            <a:r>
              <a:rPr lang="zh-CN" altLang="en-US" sz="2000" dirty="0">
                <a:solidFill>
                  <a:srgbClr val="404040"/>
                </a:solidFill>
                <a:latin typeface="黑体" panose="02010609060101010101" pitchFamily="49" charset="-122"/>
                <a:ea typeface="黑体" panose="02010609060101010101" pitchFamily="49" charset="-122"/>
              </a:rPr>
              <a:t>中国之外的</a:t>
            </a:r>
            <a:r>
              <a:rPr lang="zh-CN" altLang="zh-CN" sz="2000" dirty="0">
                <a:solidFill>
                  <a:srgbClr val="404040"/>
                </a:solidFill>
                <a:latin typeface="黑体" panose="02010609060101010101" pitchFamily="49" charset="-122"/>
                <a:ea typeface="黑体" panose="02010609060101010101" pitchFamily="49" charset="-122"/>
              </a:rPr>
              <a:t>子公司对俄罗斯子公司进行融资：</a:t>
            </a:r>
            <a:r>
              <a:rPr lang="zh-CN" altLang="en-US" sz="2000" dirty="0">
                <a:solidFill>
                  <a:srgbClr val="404040"/>
                </a:solidFill>
                <a:latin typeface="黑体" panose="02010609060101010101" pitchFamily="49" charset="-122"/>
                <a:ea typeface="黑体" panose="02010609060101010101" pitchFamily="49" charset="-122"/>
              </a:rPr>
              <a:t>在集团层面会有什么税务影响</a:t>
            </a:r>
            <a:r>
              <a:rPr lang="zh-CN" altLang="zh-CN" sz="2000" dirty="0">
                <a:solidFill>
                  <a:srgbClr val="404040"/>
                </a:solidFill>
                <a:latin typeface="黑体" panose="02010609060101010101" pitchFamily="49" charset="-122"/>
                <a:ea typeface="黑体" panose="02010609060101010101" pitchFamily="49" charset="-122"/>
              </a:rPr>
              <a:t>，</a:t>
            </a:r>
            <a:r>
              <a:rPr lang="zh-CN" altLang="en-US" sz="2000" dirty="0">
                <a:solidFill>
                  <a:srgbClr val="404040"/>
                </a:solidFill>
                <a:latin typeface="黑体" panose="02010609060101010101" pitchFamily="49" charset="-122"/>
                <a:ea typeface="黑体" panose="02010609060101010101" pitchFamily="49" charset="-122"/>
              </a:rPr>
              <a:t>如何进行优化？</a:t>
            </a:r>
            <a:r>
              <a:rPr lang="zh-CN" altLang="zh-CN" sz="2000" dirty="0" smtClean="0">
                <a:solidFill>
                  <a:srgbClr val="404040"/>
                </a:solidFill>
                <a:latin typeface="黑体" panose="02010609060101010101" pitchFamily="49" charset="-122"/>
                <a:ea typeface="黑体" panose="02010609060101010101" pitchFamily="49" charset="-122"/>
              </a:rPr>
              <a:t>）</a:t>
            </a:r>
            <a:endParaRPr lang="en-US" altLang="zh-CN" sz="2000" dirty="0" smtClean="0">
              <a:solidFill>
                <a:srgbClr val="404040"/>
              </a:solidFill>
              <a:latin typeface="黑体" panose="02010609060101010101" pitchFamily="49" charset="-122"/>
              <a:ea typeface="黑体" panose="02010609060101010101" pitchFamily="49" charset="-122"/>
            </a:endParaRPr>
          </a:p>
          <a:p>
            <a:pPr marL="273050" indent="-273050" algn="l">
              <a:lnSpc>
                <a:spcPct val="100000"/>
              </a:lnSpc>
              <a:spcBef>
                <a:spcPts val="0"/>
              </a:spcBef>
              <a:spcAft>
                <a:spcPts val="1600"/>
              </a:spcAft>
              <a:buClr>
                <a:srgbClr val="FFD200"/>
              </a:buClr>
              <a:buSzPct val="75000"/>
              <a:buFont typeface="Arial" pitchFamily="34" charset="0"/>
              <a:buChar char="►"/>
            </a:pPr>
            <a:r>
              <a:rPr lang="zh-CN" altLang="zh-CN" sz="2000" dirty="0">
                <a:solidFill>
                  <a:srgbClr val="404040"/>
                </a:solidFill>
                <a:latin typeface="黑体" panose="02010609060101010101" pitchFamily="49" charset="-122"/>
                <a:ea typeface="黑体" panose="02010609060101010101" pitchFamily="49" charset="-122"/>
              </a:rPr>
              <a:t>中国</a:t>
            </a:r>
            <a:r>
              <a:rPr lang="zh-CN" altLang="en-US" sz="2000" dirty="0">
                <a:solidFill>
                  <a:srgbClr val="404040"/>
                </a:solidFill>
                <a:latin typeface="黑体" panose="02010609060101010101" pitchFamily="49" charset="-122"/>
                <a:ea typeface="黑体" panose="02010609060101010101" pitchFamily="49" charset="-122"/>
              </a:rPr>
              <a:t>正</a:t>
            </a:r>
            <a:r>
              <a:rPr lang="zh-CN" altLang="zh-CN" sz="2000" dirty="0">
                <a:solidFill>
                  <a:srgbClr val="404040"/>
                </a:solidFill>
                <a:latin typeface="黑体" panose="02010609060101010101" pitchFamily="49" charset="-122"/>
                <a:ea typeface="黑体" panose="02010609060101010101" pitchFamily="49" charset="-122"/>
              </a:rPr>
              <a:t>积极</a:t>
            </a:r>
            <a:r>
              <a:rPr lang="zh-CN" altLang="en-US" sz="2000" dirty="0">
                <a:solidFill>
                  <a:srgbClr val="404040"/>
                </a:solidFill>
                <a:latin typeface="黑体" panose="02010609060101010101" pitchFamily="49" charset="-122"/>
                <a:ea typeface="黑体" panose="02010609060101010101" pitchFamily="49" charset="-122"/>
              </a:rPr>
              <a:t>实施税基侵蚀和利润转移（</a:t>
            </a:r>
            <a:r>
              <a:rPr lang="en-US" altLang="zh-CN" sz="2000" dirty="0">
                <a:solidFill>
                  <a:srgbClr val="404040"/>
                </a:solidFill>
                <a:latin typeface="黑体" panose="02010609060101010101" pitchFamily="49" charset="-122"/>
                <a:ea typeface="黑体" panose="02010609060101010101" pitchFamily="49" charset="-122"/>
              </a:rPr>
              <a:t>BEPS</a:t>
            </a:r>
            <a:r>
              <a:rPr lang="zh-CN" altLang="en-US" sz="2000" dirty="0">
                <a:solidFill>
                  <a:srgbClr val="404040"/>
                </a:solidFill>
                <a:latin typeface="黑体" panose="02010609060101010101" pitchFamily="49" charset="-122"/>
                <a:ea typeface="黑体" panose="02010609060101010101" pitchFamily="49" charset="-122"/>
              </a:rPr>
              <a:t>）相关行动计划</a:t>
            </a:r>
            <a:r>
              <a:rPr lang="zh-CN" altLang="zh-CN" sz="2000" dirty="0">
                <a:solidFill>
                  <a:srgbClr val="404040"/>
                </a:solidFill>
                <a:latin typeface="黑体" panose="02010609060101010101" pitchFamily="49" charset="-122"/>
                <a:ea typeface="黑体" panose="02010609060101010101" pitchFamily="49" charset="-122"/>
              </a:rPr>
              <a:t>，</a:t>
            </a:r>
            <a:r>
              <a:rPr lang="en-US" altLang="zh-CN" sz="2000" dirty="0">
                <a:solidFill>
                  <a:srgbClr val="404040"/>
                </a:solidFill>
                <a:latin typeface="黑体" panose="02010609060101010101" pitchFamily="49" charset="-122"/>
                <a:ea typeface="黑体" panose="02010609060101010101" pitchFamily="49" charset="-122"/>
              </a:rPr>
              <a:t> </a:t>
            </a:r>
            <a:r>
              <a:rPr lang="zh-CN" altLang="zh-CN" sz="2000" dirty="0">
                <a:solidFill>
                  <a:srgbClr val="404040"/>
                </a:solidFill>
                <a:latin typeface="黑体" panose="02010609060101010101" pitchFamily="49" charset="-122"/>
                <a:ea typeface="黑体" panose="02010609060101010101" pitchFamily="49" charset="-122"/>
              </a:rPr>
              <a:t>俄罗斯</a:t>
            </a:r>
            <a:r>
              <a:rPr lang="zh-CN" altLang="en-US" sz="2000" dirty="0">
                <a:solidFill>
                  <a:srgbClr val="404040"/>
                </a:solidFill>
                <a:latin typeface="黑体" panose="02010609060101010101" pitchFamily="49" charset="-122"/>
                <a:ea typeface="黑体" panose="02010609060101010101" pitchFamily="49" charset="-122"/>
              </a:rPr>
              <a:t>也</a:t>
            </a:r>
            <a:r>
              <a:rPr lang="zh-CN" altLang="zh-CN" sz="2000" dirty="0">
                <a:solidFill>
                  <a:srgbClr val="404040"/>
                </a:solidFill>
                <a:latin typeface="黑体" panose="02010609060101010101" pitchFamily="49" charset="-122"/>
                <a:ea typeface="黑体" panose="02010609060101010101" pitchFamily="49" charset="-122"/>
              </a:rPr>
              <a:t>已经在</a:t>
            </a:r>
            <a:r>
              <a:rPr lang="zh-CN" altLang="en-US" sz="2000" dirty="0">
                <a:solidFill>
                  <a:srgbClr val="404040"/>
                </a:solidFill>
                <a:latin typeface="黑体" panose="02010609060101010101" pitchFamily="49" charset="-122"/>
                <a:ea typeface="黑体" panose="02010609060101010101" pitchFamily="49" charset="-122"/>
              </a:rPr>
              <a:t>所谓的</a:t>
            </a:r>
            <a:r>
              <a:rPr lang="en-US" altLang="zh-CN" sz="2000" dirty="0">
                <a:solidFill>
                  <a:srgbClr val="404040"/>
                </a:solidFill>
                <a:latin typeface="黑体" panose="02010609060101010101" pitchFamily="49" charset="-122"/>
                <a:ea typeface="黑体" panose="02010609060101010101" pitchFamily="49" charset="-122"/>
              </a:rPr>
              <a:t>Deoffshorization Law</a:t>
            </a:r>
            <a:r>
              <a:rPr lang="zh-CN" altLang="en-US" sz="2000" dirty="0">
                <a:solidFill>
                  <a:srgbClr val="404040"/>
                </a:solidFill>
                <a:latin typeface="黑体" panose="02010609060101010101" pitchFamily="49" charset="-122"/>
                <a:ea typeface="黑体" panose="02010609060101010101" pitchFamily="49" charset="-122"/>
              </a:rPr>
              <a:t>（去离岸化法律）中出台了</a:t>
            </a:r>
            <a:r>
              <a:rPr lang="zh-CN" altLang="zh-CN" sz="2000" dirty="0">
                <a:solidFill>
                  <a:srgbClr val="404040"/>
                </a:solidFill>
                <a:latin typeface="黑体" panose="02010609060101010101" pitchFamily="49" charset="-122"/>
                <a:ea typeface="黑体" panose="02010609060101010101" pitchFamily="49" charset="-122"/>
              </a:rPr>
              <a:t>相关政策：</a:t>
            </a:r>
            <a:r>
              <a:rPr lang="zh-CN" altLang="en-US" sz="2000" dirty="0">
                <a:solidFill>
                  <a:srgbClr val="404040"/>
                </a:solidFill>
                <a:latin typeface="黑体" panose="02010609060101010101" pitchFamily="49" charset="-122"/>
                <a:ea typeface="黑体" panose="02010609060101010101" pitchFamily="49" charset="-122"/>
              </a:rPr>
              <a:t>从中俄双边来看，这将如何以及在何种程度上影响到您目前的投资</a:t>
            </a:r>
            <a:r>
              <a:rPr lang="zh-CN" altLang="zh-CN" sz="2000" dirty="0" smtClean="0">
                <a:solidFill>
                  <a:srgbClr val="404040"/>
                </a:solidFill>
                <a:latin typeface="黑体" panose="02010609060101010101" pitchFamily="49" charset="-122"/>
                <a:ea typeface="黑体" panose="02010609060101010101" pitchFamily="49" charset="-122"/>
              </a:rPr>
              <a:t>？</a:t>
            </a:r>
            <a:endParaRPr lang="en-US" altLang="zh-CN" sz="2000" dirty="0" smtClean="0">
              <a:solidFill>
                <a:srgbClr val="404040"/>
              </a:solidFill>
              <a:latin typeface="黑体" panose="02010609060101010101" pitchFamily="49" charset="-122"/>
              <a:ea typeface="黑体" panose="02010609060101010101" pitchFamily="49" charset="-122"/>
            </a:endParaRPr>
          </a:p>
          <a:p>
            <a:pPr marL="273050" indent="-273050" algn="l">
              <a:lnSpc>
                <a:spcPct val="100000"/>
              </a:lnSpc>
              <a:spcBef>
                <a:spcPts val="0"/>
              </a:spcBef>
              <a:spcAft>
                <a:spcPts val="1600"/>
              </a:spcAft>
              <a:buClr>
                <a:srgbClr val="FFD200"/>
              </a:buClr>
              <a:buSzPct val="75000"/>
              <a:buFont typeface="Arial" pitchFamily="34" charset="0"/>
              <a:buChar char="►"/>
            </a:pPr>
            <a:r>
              <a:rPr lang="zh-CN" altLang="zh-CN" sz="2000" dirty="0" smtClean="0">
                <a:solidFill>
                  <a:srgbClr val="404040"/>
                </a:solidFill>
                <a:latin typeface="黑体" panose="02010609060101010101" pitchFamily="49" charset="-122"/>
                <a:ea typeface="黑体" panose="02010609060101010101" pitchFamily="49" charset="-122"/>
              </a:rPr>
              <a:t>对于</a:t>
            </a:r>
            <a:r>
              <a:rPr lang="zh-CN" altLang="en-US" sz="2000" dirty="0">
                <a:solidFill>
                  <a:srgbClr val="404040"/>
                </a:solidFill>
                <a:latin typeface="黑体" panose="02010609060101010101" pitchFamily="49" charset="-122"/>
                <a:ea typeface="黑体" panose="02010609060101010101" pitchFamily="49" charset="-122"/>
              </a:rPr>
              <a:t>目前的</a:t>
            </a:r>
            <a:r>
              <a:rPr lang="zh-CN" altLang="zh-CN" sz="2000" dirty="0">
                <a:solidFill>
                  <a:srgbClr val="404040"/>
                </a:solidFill>
                <a:latin typeface="黑体" panose="02010609060101010101" pitchFamily="49" charset="-122"/>
                <a:ea typeface="黑体" panose="02010609060101010101" pitchFamily="49" charset="-122"/>
              </a:rPr>
              <a:t>俄罗斯项目</a:t>
            </a:r>
            <a:r>
              <a:rPr lang="zh-CN" altLang="en-US" sz="2000" dirty="0">
                <a:solidFill>
                  <a:srgbClr val="404040"/>
                </a:solidFill>
                <a:latin typeface="黑体" panose="02010609060101010101" pitchFamily="49" charset="-122"/>
                <a:ea typeface="黑体" panose="02010609060101010101" pitchFamily="49" charset="-122"/>
              </a:rPr>
              <a:t>，</a:t>
            </a:r>
            <a:r>
              <a:rPr lang="zh-CN" altLang="zh-CN" sz="2000" dirty="0">
                <a:solidFill>
                  <a:srgbClr val="404040"/>
                </a:solidFill>
                <a:latin typeface="黑体" panose="02010609060101010101" pitchFamily="49" charset="-122"/>
                <a:ea typeface="黑体" panose="02010609060101010101" pitchFamily="49" charset="-122"/>
              </a:rPr>
              <a:t>需要</a:t>
            </a:r>
            <a:r>
              <a:rPr lang="zh-CN" altLang="en-US" sz="2000" dirty="0">
                <a:solidFill>
                  <a:srgbClr val="404040"/>
                </a:solidFill>
                <a:latin typeface="黑体" panose="02010609060101010101" pitchFamily="49" charset="-122"/>
                <a:ea typeface="黑体" panose="02010609060101010101" pitchFamily="49" charset="-122"/>
              </a:rPr>
              <a:t>哪个层面</a:t>
            </a:r>
            <a:r>
              <a:rPr lang="zh-CN" altLang="zh-CN" sz="2000" dirty="0">
                <a:solidFill>
                  <a:srgbClr val="404040"/>
                </a:solidFill>
                <a:latin typeface="黑体" panose="02010609060101010101" pitchFamily="49" charset="-122"/>
                <a:ea typeface="黑体" panose="02010609060101010101" pitchFamily="49" charset="-122"/>
              </a:rPr>
              <a:t>的</a:t>
            </a:r>
            <a:r>
              <a:rPr lang="zh-CN" altLang="en-US" sz="2000" dirty="0">
                <a:solidFill>
                  <a:srgbClr val="404040"/>
                </a:solidFill>
                <a:latin typeface="黑体" panose="02010609060101010101" pitchFamily="49" charset="-122"/>
                <a:ea typeface="黑体" panose="02010609060101010101" pitchFamily="49" charset="-122"/>
              </a:rPr>
              <a:t>区域性</a:t>
            </a:r>
            <a:r>
              <a:rPr lang="zh-CN" altLang="zh-CN" sz="2000" dirty="0">
                <a:solidFill>
                  <a:srgbClr val="404040"/>
                </a:solidFill>
                <a:latin typeface="黑体" panose="02010609060101010101" pitchFamily="49" charset="-122"/>
                <a:ea typeface="黑体" panose="02010609060101010101" pitchFamily="49" charset="-122"/>
              </a:rPr>
              <a:t>支持？</a:t>
            </a:r>
            <a:r>
              <a:rPr lang="zh-CN" altLang="en-US" sz="2000" dirty="0">
                <a:solidFill>
                  <a:srgbClr val="404040"/>
                </a:solidFill>
                <a:latin typeface="黑体" panose="02010609060101010101" pitchFamily="49" charset="-122"/>
                <a:ea typeface="黑体" panose="02010609060101010101" pitchFamily="49" charset="-122"/>
              </a:rPr>
              <a:t>是否</a:t>
            </a:r>
            <a:r>
              <a:rPr lang="zh-CN" altLang="zh-CN" sz="2000" dirty="0">
                <a:solidFill>
                  <a:srgbClr val="404040"/>
                </a:solidFill>
                <a:latin typeface="黑体" panose="02010609060101010101" pitchFamily="49" charset="-122"/>
                <a:ea typeface="黑体" panose="02010609060101010101" pitchFamily="49" charset="-122"/>
              </a:rPr>
              <a:t>需要有关部门的介入？</a:t>
            </a:r>
            <a:r>
              <a:rPr lang="en-US" altLang="zh-CN" sz="2000" dirty="0">
                <a:solidFill>
                  <a:srgbClr val="404040"/>
                </a:solidFill>
                <a:latin typeface="黑体" panose="02010609060101010101" pitchFamily="49" charset="-122"/>
                <a:ea typeface="黑体" panose="02010609060101010101" pitchFamily="49" charset="-122"/>
              </a:rPr>
              <a:t> </a:t>
            </a:r>
            <a:endParaRPr lang="zh-CN" altLang="zh-CN" sz="2000" dirty="0">
              <a:solidFill>
                <a:srgbClr val="404040"/>
              </a:solidFill>
              <a:latin typeface="黑体" panose="02010609060101010101" pitchFamily="49" charset="-122"/>
              <a:ea typeface="黑体" panose="02010609060101010101" pitchFamily="49" charset="-122"/>
            </a:endParaRPr>
          </a:p>
          <a:p>
            <a:pPr marL="273050" lvl="0" indent="-273050" algn="l">
              <a:lnSpc>
                <a:spcPct val="100000"/>
              </a:lnSpc>
              <a:spcBef>
                <a:spcPts val="0"/>
              </a:spcBef>
              <a:spcAft>
                <a:spcPts val="1600"/>
              </a:spcAft>
              <a:buClr>
                <a:srgbClr val="FFD200"/>
              </a:buClr>
              <a:buSzPct val="75000"/>
              <a:buFont typeface="Arial" pitchFamily="34" charset="0"/>
              <a:buChar char="►"/>
            </a:pPr>
            <a:r>
              <a:rPr lang="zh-CN" altLang="zh-CN" sz="2000" dirty="0">
                <a:solidFill>
                  <a:srgbClr val="404040"/>
                </a:solidFill>
                <a:latin typeface="黑体" panose="02010609060101010101" pitchFamily="49" charset="-122"/>
                <a:ea typeface="黑体" panose="02010609060101010101" pitchFamily="49" charset="-122"/>
              </a:rPr>
              <a:t>从许可证的获取（如</a:t>
            </a:r>
            <a:r>
              <a:rPr lang="zh-CN" altLang="en-US" sz="2000" dirty="0">
                <a:solidFill>
                  <a:srgbClr val="404040"/>
                </a:solidFill>
                <a:latin typeface="黑体" panose="02010609060101010101" pitchFamily="49" charset="-122"/>
                <a:ea typeface="黑体" panose="02010609060101010101" pitchFamily="49" charset="-122"/>
              </a:rPr>
              <a:t>需要</a:t>
            </a:r>
            <a:r>
              <a:rPr lang="zh-CN" altLang="zh-CN" sz="2000" dirty="0">
                <a:solidFill>
                  <a:srgbClr val="404040"/>
                </a:solidFill>
                <a:latin typeface="黑体" panose="02010609060101010101" pitchFamily="49" charset="-122"/>
                <a:ea typeface="黑体" panose="02010609060101010101" pitchFamily="49" charset="-122"/>
              </a:rPr>
              <a:t>）到税收申报</a:t>
            </a:r>
            <a:r>
              <a:rPr lang="zh-CN" altLang="en-US" sz="2000" dirty="0">
                <a:solidFill>
                  <a:srgbClr val="404040"/>
                </a:solidFill>
                <a:latin typeface="黑体" panose="02010609060101010101" pitchFamily="49" charset="-122"/>
                <a:ea typeface="黑体" panose="02010609060101010101" pitchFamily="49" charset="-122"/>
              </a:rPr>
              <a:t>，</a:t>
            </a:r>
            <a:r>
              <a:rPr lang="zh-CN" altLang="zh-CN" sz="2000" dirty="0">
                <a:solidFill>
                  <a:srgbClr val="404040"/>
                </a:solidFill>
                <a:latin typeface="黑体" panose="02010609060101010101" pitchFamily="49" charset="-122"/>
                <a:ea typeface="黑体" panose="02010609060101010101" pitchFamily="49" charset="-122"/>
              </a:rPr>
              <a:t>项目相关的部门</a:t>
            </a:r>
            <a:r>
              <a:rPr lang="zh-CN" altLang="en-US" sz="2000" dirty="0">
                <a:solidFill>
                  <a:srgbClr val="404040"/>
                </a:solidFill>
                <a:latin typeface="黑体" panose="02010609060101010101" pitchFamily="49" charset="-122"/>
                <a:ea typeface="黑体" panose="02010609060101010101" pitchFamily="49" charset="-122"/>
              </a:rPr>
              <a:t>将会</a:t>
            </a:r>
            <a:r>
              <a:rPr lang="zh-CN" altLang="zh-CN" sz="2000" dirty="0">
                <a:solidFill>
                  <a:srgbClr val="404040"/>
                </a:solidFill>
                <a:latin typeface="黑体" panose="02010609060101010101" pitchFamily="49" charset="-122"/>
                <a:ea typeface="黑体" panose="02010609060101010101" pitchFamily="49" charset="-122"/>
              </a:rPr>
              <a:t>扮演</a:t>
            </a:r>
            <a:r>
              <a:rPr lang="zh-CN" altLang="en-US" sz="2000" dirty="0">
                <a:solidFill>
                  <a:srgbClr val="404040"/>
                </a:solidFill>
                <a:latin typeface="黑体" panose="02010609060101010101" pitchFamily="49" charset="-122"/>
                <a:ea typeface="黑体" panose="02010609060101010101" pitchFamily="49" charset="-122"/>
              </a:rPr>
              <a:t>什么</a:t>
            </a:r>
            <a:r>
              <a:rPr lang="zh-CN" altLang="zh-CN" sz="2000" dirty="0">
                <a:solidFill>
                  <a:srgbClr val="404040"/>
                </a:solidFill>
                <a:latin typeface="黑体" panose="02010609060101010101" pitchFamily="49" charset="-122"/>
                <a:ea typeface="黑体" panose="02010609060101010101" pitchFamily="49" charset="-122"/>
              </a:rPr>
              <a:t>角色</a:t>
            </a:r>
            <a:r>
              <a:rPr lang="zh-CN" altLang="en-US" sz="2000" dirty="0">
                <a:solidFill>
                  <a:srgbClr val="404040"/>
                </a:solidFill>
                <a:latin typeface="黑体" panose="02010609060101010101" pitchFamily="49" charset="-122"/>
                <a:ea typeface="黑体" panose="02010609060101010101" pitchFamily="49" charset="-122"/>
              </a:rPr>
              <a:t>？</a:t>
            </a:r>
            <a:endParaRPr lang="zh-CN" altLang="zh-CN" sz="2000" dirty="0">
              <a:solidFill>
                <a:srgbClr val="404040"/>
              </a:solidFill>
              <a:latin typeface="黑体" panose="02010609060101010101" pitchFamily="49" charset="-122"/>
              <a:ea typeface="黑体" panose="02010609060101010101" pitchFamily="49" charset="-122"/>
            </a:endParaRPr>
          </a:p>
        </p:txBody>
      </p:sp>
      <p:grpSp>
        <p:nvGrpSpPr>
          <p:cNvPr id="5" name="Group 27"/>
          <p:cNvGrpSpPr>
            <a:grpSpLocks/>
          </p:cNvGrpSpPr>
          <p:nvPr/>
        </p:nvGrpSpPr>
        <p:grpSpPr bwMode="auto">
          <a:xfrm>
            <a:off x="6410265" y="2518876"/>
            <a:ext cx="4006532" cy="2262967"/>
            <a:chOff x="1063" y="1620"/>
            <a:chExt cx="3634" cy="1444"/>
          </a:xfrm>
        </p:grpSpPr>
        <p:sp>
          <p:nvSpPr>
            <p:cNvPr id="6" name="AutoShape 4"/>
            <p:cNvSpPr>
              <a:spLocks noChangeArrowheads="1"/>
            </p:cNvSpPr>
            <p:nvPr/>
          </p:nvSpPr>
          <p:spPr bwMode="auto">
            <a:xfrm flipV="1">
              <a:off x="1063" y="1620"/>
              <a:ext cx="3634" cy="21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46 w 21600"/>
                <a:gd name="T13" fmla="*/ 3546 h 21600"/>
                <a:gd name="T14" fmla="*/ 18054 w 21600"/>
                <a:gd name="T15" fmla="*/ 18054 h 21600"/>
              </a:gdLst>
              <a:ahLst/>
              <a:cxnLst>
                <a:cxn ang="T8">
                  <a:pos x="T0" y="T1"/>
                </a:cxn>
                <a:cxn ang="T9">
                  <a:pos x="T2" y="T3"/>
                </a:cxn>
                <a:cxn ang="T10">
                  <a:pos x="T4" y="T5"/>
                </a:cxn>
                <a:cxn ang="T11">
                  <a:pos x="T6" y="T7"/>
                </a:cxn>
              </a:cxnLst>
              <a:rect l="T12" t="T13" r="T14" b="T15"/>
              <a:pathLst>
                <a:path w="21600" h="21600">
                  <a:moveTo>
                    <a:pt x="0" y="0"/>
                  </a:moveTo>
                  <a:lnTo>
                    <a:pt x="3491" y="21600"/>
                  </a:lnTo>
                  <a:lnTo>
                    <a:pt x="18109" y="21600"/>
                  </a:lnTo>
                  <a:lnTo>
                    <a:pt x="21600" y="0"/>
                  </a:lnTo>
                  <a:close/>
                </a:path>
              </a:pathLst>
            </a:custGeom>
            <a:solidFill>
              <a:srgbClr val="808080"/>
            </a:solidFill>
            <a:ln>
              <a:noFill/>
            </a:ln>
            <a:extLst>
              <a:ext uri="{91240B29-F687-4F45-9708-019B960494DF}">
                <a14:hiddenLine xmlns:a14="http://schemas.microsoft.com/office/drawing/2010/main" w="6350">
                  <a:solidFill>
                    <a:srgbClr val="000000"/>
                  </a:solidFill>
                  <a:miter lim="800000"/>
                  <a:headEnd/>
                  <a:tailEnd/>
                </a14:hiddenLine>
              </a:ext>
            </a:extLst>
          </p:spPr>
          <p:txBody>
            <a:bodyPr rot="10800000" wrap="none" lIns="45720" rIns="45720" anchor="ctr" anchorCtr="1"/>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endParaRPr lang="en-GB" altLang="en-US">
                <a:solidFill>
                  <a:schemeClr val="bg1"/>
                </a:solidFill>
                <a:latin typeface="黑体" panose="02010609060101010101" pitchFamily="49" charset="-122"/>
                <a:ea typeface="黑体" panose="02010609060101010101" pitchFamily="49" charset="-122"/>
              </a:endParaRPr>
            </a:p>
          </p:txBody>
        </p:sp>
        <p:sp>
          <p:nvSpPr>
            <p:cNvPr id="7" name="Rectangle 5"/>
            <p:cNvSpPr>
              <a:spLocks noChangeArrowheads="1"/>
            </p:cNvSpPr>
            <p:nvPr/>
          </p:nvSpPr>
          <p:spPr bwMode="auto">
            <a:xfrm>
              <a:off x="1063" y="1830"/>
              <a:ext cx="3634" cy="125"/>
            </a:xfrm>
            <a:prstGeom prst="rect">
              <a:avLst/>
            </a:prstGeom>
            <a:solidFill>
              <a:srgbClr val="FFD2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45720" rIns="45720" anchor="ctr" anchorCtr="1"/>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zh-CN" altLang="en-US" dirty="0" smtClean="0">
                  <a:solidFill>
                    <a:srgbClr val="000000"/>
                  </a:solidFill>
                  <a:latin typeface="黑体" panose="02010609060101010101" pitchFamily="49" charset="-122"/>
                  <a:ea typeface="黑体" panose="02010609060101010101" pitchFamily="49" charset="-122"/>
                </a:rPr>
                <a:t>中国</a:t>
              </a:r>
              <a:endParaRPr lang="en-GB" altLang="en-US" dirty="0">
                <a:solidFill>
                  <a:srgbClr val="000000"/>
                </a:solidFill>
                <a:latin typeface="黑体" panose="02010609060101010101" pitchFamily="49" charset="-122"/>
                <a:ea typeface="黑体" panose="02010609060101010101" pitchFamily="49" charset="-122"/>
              </a:endParaRPr>
            </a:p>
          </p:txBody>
        </p:sp>
        <p:sp>
          <p:nvSpPr>
            <p:cNvPr id="8" name="AutoShape 6"/>
            <p:cNvSpPr>
              <a:spLocks noChangeArrowheads="1"/>
            </p:cNvSpPr>
            <p:nvPr/>
          </p:nvSpPr>
          <p:spPr bwMode="auto">
            <a:xfrm flipV="1">
              <a:off x="1063" y="2183"/>
              <a:ext cx="3634" cy="21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46 w 21600"/>
                <a:gd name="T13" fmla="*/ 3546 h 21600"/>
                <a:gd name="T14" fmla="*/ 18054 w 21600"/>
                <a:gd name="T15" fmla="*/ 18054 h 21600"/>
              </a:gdLst>
              <a:ahLst/>
              <a:cxnLst>
                <a:cxn ang="T8">
                  <a:pos x="T0" y="T1"/>
                </a:cxn>
                <a:cxn ang="T9">
                  <a:pos x="T2" y="T3"/>
                </a:cxn>
                <a:cxn ang="T10">
                  <a:pos x="T4" y="T5"/>
                </a:cxn>
                <a:cxn ang="T11">
                  <a:pos x="T6" y="T7"/>
                </a:cxn>
              </a:cxnLst>
              <a:rect l="T12" t="T13" r="T14" b="T15"/>
              <a:pathLst>
                <a:path w="21600" h="21600">
                  <a:moveTo>
                    <a:pt x="0" y="0"/>
                  </a:moveTo>
                  <a:lnTo>
                    <a:pt x="3491" y="21600"/>
                  </a:lnTo>
                  <a:lnTo>
                    <a:pt x="18109" y="21600"/>
                  </a:lnTo>
                  <a:lnTo>
                    <a:pt x="21600" y="0"/>
                  </a:lnTo>
                  <a:close/>
                </a:path>
              </a:pathLst>
            </a:custGeom>
            <a:solidFill>
              <a:srgbClr val="808080"/>
            </a:solidFill>
            <a:ln>
              <a:noFill/>
            </a:ln>
            <a:extLst>
              <a:ext uri="{91240B29-F687-4F45-9708-019B960494DF}">
                <a14:hiddenLine xmlns:a14="http://schemas.microsoft.com/office/drawing/2010/main" w="6350">
                  <a:solidFill>
                    <a:srgbClr val="000000"/>
                  </a:solidFill>
                  <a:miter lim="800000"/>
                  <a:headEnd/>
                  <a:tailEnd/>
                </a14:hiddenLine>
              </a:ext>
            </a:extLst>
          </p:spPr>
          <p:txBody>
            <a:bodyPr rot="10800000" wrap="none" lIns="45720" rIns="45720" anchor="ctr" anchorCtr="1"/>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endParaRPr lang="en-GB" altLang="en-US">
                <a:solidFill>
                  <a:schemeClr val="bg1"/>
                </a:solidFill>
                <a:latin typeface="黑体" panose="02010609060101010101" pitchFamily="49" charset="-122"/>
                <a:ea typeface="黑体" panose="02010609060101010101" pitchFamily="49" charset="-122"/>
              </a:endParaRPr>
            </a:p>
          </p:txBody>
        </p:sp>
        <p:sp>
          <p:nvSpPr>
            <p:cNvPr id="9" name="Rectangle 7"/>
            <p:cNvSpPr>
              <a:spLocks noChangeArrowheads="1"/>
            </p:cNvSpPr>
            <p:nvPr/>
          </p:nvSpPr>
          <p:spPr bwMode="auto">
            <a:xfrm>
              <a:off x="1063" y="2393"/>
              <a:ext cx="3634" cy="125"/>
            </a:xfrm>
            <a:prstGeom prst="rect">
              <a:avLst/>
            </a:prstGeom>
            <a:solidFill>
              <a:srgbClr val="FFD2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45720" rIns="45720" anchor="ctr" anchorCtr="1"/>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zh-CN" altLang="en-US" dirty="0" smtClean="0">
                  <a:solidFill>
                    <a:srgbClr val="000000"/>
                  </a:solidFill>
                  <a:latin typeface="黑体" panose="02010609060101010101" pitchFamily="49" charset="-122"/>
                  <a:ea typeface="黑体" panose="02010609060101010101" pitchFamily="49" charset="-122"/>
                </a:rPr>
                <a:t>其他国家？</a:t>
              </a:r>
              <a:endParaRPr lang="en-GB" altLang="en-US" dirty="0">
                <a:solidFill>
                  <a:srgbClr val="000000"/>
                </a:solidFill>
                <a:latin typeface="黑体" panose="02010609060101010101" pitchFamily="49" charset="-122"/>
                <a:ea typeface="黑体" panose="02010609060101010101" pitchFamily="49" charset="-122"/>
              </a:endParaRPr>
            </a:p>
          </p:txBody>
        </p:sp>
        <p:sp>
          <p:nvSpPr>
            <p:cNvPr id="10" name="AutoShape 8"/>
            <p:cNvSpPr>
              <a:spLocks noChangeArrowheads="1"/>
            </p:cNvSpPr>
            <p:nvPr/>
          </p:nvSpPr>
          <p:spPr bwMode="auto">
            <a:xfrm flipV="1">
              <a:off x="1063" y="2729"/>
              <a:ext cx="3634" cy="21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46 w 21600"/>
                <a:gd name="T13" fmla="*/ 3546 h 21600"/>
                <a:gd name="T14" fmla="*/ 18054 w 21600"/>
                <a:gd name="T15" fmla="*/ 18054 h 21600"/>
              </a:gdLst>
              <a:ahLst/>
              <a:cxnLst>
                <a:cxn ang="T8">
                  <a:pos x="T0" y="T1"/>
                </a:cxn>
                <a:cxn ang="T9">
                  <a:pos x="T2" y="T3"/>
                </a:cxn>
                <a:cxn ang="T10">
                  <a:pos x="T4" y="T5"/>
                </a:cxn>
                <a:cxn ang="T11">
                  <a:pos x="T6" y="T7"/>
                </a:cxn>
              </a:cxnLst>
              <a:rect l="T12" t="T13" r="T14" b="T15"/>
              <a:pathLst>
                <a:path w="21600" h="21600">
                  <a:moveTo>
                    <a:pt x="0" y="0"/>
                  </a:moveTo>
                  <a:lnTo>
                    <a:pt x="3491" y="21600"/>
                  </a:lnTo>
                  <a:lnTo>
                    <a:pt x="18109" y="21600"/>
                  </a:lnTo>
                  <a:lnTo>
                    <a:pt x="21600" y="0"/>
                  </a:lnTo>
                  <a:close/>
                </a:path>
              </a:pathLst>
            </a:custGeom>
            <a:solidFill>
              <a:srgbClr val="808080"/>
            </a:solidFill>
            <a:ln>
              <a:noFill/>
            </a:ln>
            <a:extLst>
              <a:ext uri="{91240B29-F687-4F45-9708-019B960494DF}">
                <a14:hiddenLine xmlns:a14="http://schemas.microsoft.com/office/drawing/2010/main" w="6350">
                  <a:solidFill>
                    <a:srgbClr val="000000"/>
                  </a:solidFill>
                  <a:miter lim="800000"/>
                  <a:headEnd/>
                  <a:tailEnd/>
                </a14:hiddenLine>
              </a:ext>
            </a:extLst>
          </p:spPr>
          <p:txBody>
            <a:bodyPr rot="10800000" wrap="none" lIns="45720" rIns="45720" anchor="ctr" anchorCtr="1"/>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endParaRPr lang="en-GB" altLang="en-US">
                <a:solidFill>
                  <a:schemeClr val="bg1"/>
                </a:solidFill>
                <a:latin typeface="黑体" panose="02010609060101010101" pitchFamily="49" charset="-122"/>
                <a:ea typeface="黑体" panose="02010609060101010101" pitchFamily="49" charset="-122"/>
              </a:endParaRPr>
            </a:p>
          </p:txBody>
        </p:sp>
        <p:sp>
          <p:nvSpPr>
            <p:cNvPr id="12" name="Rectangle 9"/>
            <p:cNvSpPr>
              <a:spLocks noChangeArrowheads="1"/>
            </p:cNvSpPr>
            <p:nvPr/>
          </p:nvSpPr>
          <p:spPr bwMode="auto">
            <a:xfrm>
              <a:off x="1063" y="2939"/>
              <a:ext cx="3634" cy="125"/>
            </a:xfrm>
            <a:prstGeom prst="rect">
              <a:avLst/>
            </a:prstGeom>
            <a:solidFill>
              <a:srgbClr val="FFD2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45720" rIns="45720" anchor="ctr" anchorCtr="1"/>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zh-CN" altLang="en-US" dirty="0" smtClean="0">
                  <a:solidFill>
                    <a:srgbClr val="000000"/>
                  </a:solidFill>
                  <a:latin typeface="黑体" panose="02010609060101010101" pitchFamily="49" charset="-122"/>
                  <a:ea typeface="黑体" panose="02010609060101010101" pitchFamily="49" charset="-122"/>
                </a:rPr>
                <a:t>俄罗斯</a:t>
              </a:r>
              <a:endParaRPr lang="en-GB" altLang="en-US" dirty="0">
                <a:solidFill>
                  <a:srgbClr val="000000"/>
                </a:solidFill>
                <a:latin typeface="黑体" panose="02010609060101010101" pitchFamily="49" charset="-122"/>
                <a:ea typeface="黑体" panose="02010609060101010101" pitchFamily="49" charset="-122"/>
              </a:endParaRPr>
            </a:p>
          </p:txBody>
        </p:sp>
        <p:sp>
          <p:nvSpPr>
            <p:cNvPr id="20" name="Line 17"/>
            <p:cNvSpPr>
              <a:spLocks noChangeShapeType="1"/>
            </p:cNvSpPr>
            <p:nvPr/>
          </p:nvSpPr>
          <p:spPr bwMode="auto">
            <a:xfrm>
              <a:off x="1902" y="1994"/>
              <a:ext cx="0" cy="250"/>
            </a:xfrm>
            <a:prstGeom prst="line">
              <a:avLst/>
            </a:prstGeom>
            <a:noFill/>
            <a:ln w="57150">
              <a:solidFill>
                <a:srgbClr val="646464"/>
              </a:solidFill>
              <a:round/>
              <a:headEnd/>
              <a:tailEnd type="triangl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21" name="Line 18"/>
            <p:cNvSpPr>
              <a:spLocks noChangeShapeType="1"/>
            </p:cNvSpPr>
            <p:nvPr/>
          </p:nvSpPr>
          <p:spPr bwMode="auto">
            <a:xfrm>
              <a:off x="2390" y="1994"/>
              <a:ext cx="0" cy="250"/>
            </a:xfrm>
            <a:prstGeom prst="line">
              <a:avLst/>
            </a:prstGeom>
            <a:noFill/>
            <a:ln w="57150">
              <a:solidFill>
                <a:srgbClr val="646464"/>
              </a:solidFill>
              <a:round/>
              <a:headEnd/>
              <a:tailEnd type="triangl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22" name="Line 19"/>
            <p:cNvSpPr>
              <a:spLocks noChangeShapeType="1"/>
            </p:cNvSpPr>
            <p:nvPr/>
          </p:nvSpPr>
          <p:spPr bwMode="auto">
            <a:xfrm>
              <a:off x="2877" y="1994"/>
              <a:ext cx="0" cy="250"/>
            </a:xfrm>
            <a:prstGeom prst="line">
              <a:avLst/>
            </a:prstGeom>
            <a:noFill/>
            <a:ln w="57150">
              <a:solidFill>
                <a:srgbClr val="646464"/>
              </a:solidFill>
              <a:round/>
              <a:headEnd/>
              <a:tailEnd type="triangl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23" name="Line 20"/>
            <p:cNvSpPr>
              <a:spLocks noChangeShapeType="1"/>
            </p:cNvSpPr>
            <p:nvPr/>
          </p:nvSpPr>
          <p:spPr bwMode="auto">
            <a:xfrm>
              <a:off x="3365" y="1994"/>
              <a:ext cx="0" cy="250"/>
            </a:xfrm>
            <a:prstGeom prst="line">
              <a:avLst/>
            </a:prstGeom>
            <a:noFill/>
            <a:ln w="57150">
              <a:solidFill>
                <a:srgbClr val="646464"/>
              </a:solidFill>
              <a:round/>
              <a:headEnd/>
              <a:tailEnd type="triangl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24" name="Line 21"/>
            <p:cNvSpPr>
              <a:spLocks noChangeShapeType="1"/>
            </p:cNvSpPr>
            <p:nvPr/>
          </p:nvSpPr>
          <p:spPr bwMode="auto">
            <a:xfrm>
              <a:off x="3852" y="1994"/>
              <a:ext cx="0" cy="250"/>
            </a:xfrm>
            <a:prstGeom prst="line">
              <a:avLst/>
            </a:prstGeom>
            <a:noFill/>
            <a:ln w="57150">
              <a:solidFill>
                <a:srgbClr val="646464"/>
              </a:solidFill>
              <a:round/>
              <a:headEnd/>
              <a:tailEnd type="triangl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25" name="Line 22"/>
            <p:cNvSpPr>
              <a:spLocks noChangeShapeType="1"/>
            </p:cNvSpPr>
            <p:nvPr/>
          </p:nvSpPr>
          <p:spPr bwMode="auto">
            <a:xfrm>
              <a:off x="2127" y="2547"/>
              <a:ext cx="0" cy="251"/>
            </a:xfrm>
            <a:prstGeom prst="line">
              <a:avLst/>
            </a:prstGeom>
            <a:noFill/>
            <a:ln w="57150">
              <a:solidFill>
                <a:srgbClr val="646464"/>
              </a:solidFill>
              <a:round/>
              <a:headEnd/>
              <a:tailEnd type="triangl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26" name="Line 23"/>
            <p:cNvSpPr>
              <a:spLocks noChangeShapeType="1"/>
            </p:cNvSpPr>
            <p:nvPr/>
          </p:nvSpPr>
          <p:spPr bwMode="auto">
            <a:xfrm>
              <a:off x="2875" y="2547"/>
              <a:ext cx="0" cy="251"/>
            </a:xfrm>
            <a:prstGeom prst="line">
              <a:avLst/>
            </a:prstGeom>
            <a:noFill/>
            <a:ln w="57150">
              <a:solidFill>
                <a:srgbClr val="646464"/>
              </a:solidFill>
              <a:round/>
              <a:headEnd/>
              <a:tailEnd type="triangl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28" name="Line 25"/>
            <p:cNvSpPr>
              <a:spLocks noChangeShapeType="1"/>
            </p:cNvSpPr>
            <p:nvPr/>
          </p:nvSpPr>
          <p:spPr bwMode="auto">
            <a:xfrm>
              <a:off x="3625" y="2547"/>
              <a:ext cx="0" cy="251"/>
            </a:xfrm>
            <a:prstGeom prst="line">
              <a:avLst/>
            </a:prstGeom>
            <a:noFill/>
            <a:ln w="57150">
              <a:solidFill>
                <a:srgbClr val="646464"/>
              </a:solidFill>
              <a:round/>
              <a:headEnd/>
              <a:tailEnd type="triangl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31" name="Line 22"/>
            <p:cNvSpPr>
              <a:spLocks noChangeShapeType="1"/>
            </p:cNvSpPr>
            <p:nvPr/>
          </p:nvSpPr>
          <p:spPr bwMode="auto">
            <a:xfrm>
              <a:off x="2265" y="2553"/>
              <a:ext cx="0" cy="251"/>
            </a:xfrm>
            <a:prstGeom prst="line">
              <a:avLst/>
            </a:prstGeom>
            <a:noFill/>
            <a:ln w="57150">
              <a:solidFill>
                <a:schemeClr val="bg1">
                  <a:lumMod val="75000"/>
                </a:schemeClr>
              </a:solidFill>
              <a:round/>
              <a:headEnd type="triangle" w="med" len="med"/>
              <a:tailEnd type="non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32" name="Line 23"/>
            <p:cNvSpPr>
              <a:spLocks noChangeShapeType="1"/>
            </p:cNvSpPr>
            <p:nvPr/>
          </p:nvSpPr>
          <p:spPr bwMode="auto">
            <a:xfrm>
              <a:off x="3013" y="2553"/>
              <a:ext cx="0" cy="251"/>
            </a:xfrm>
            <a:prstGeom prst="line">
              <a:avLst/>
            </a:prstGeom>
            <a:noFill/>
            <a:ln w="57150">
              <a:solidFill>
                <a:schemeClr val="bg1">
                  <a:lumMod val="75000"/>
                </a:schemeClr>
              </a:solidFill>
              <a:round/>
              <a:headEnd type="triangle" w="med" len="med"/>
              <a:tailEnd type="non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33" name="Line 25"/>
            <p:cNvSpPr>
              <a:spLocks noChangeShapeType="1"/>
            </p:cNvSpPr>
            <p:nvPr/>
          </p:nvSpPr>
          <p:spPr bwMode="auto">
            <a:xfrm>
              <a:off x="3763" y="2553"/>
              <a:ext cx="0" cy="251"/>
            </a:xfrm>
            <a:prstGeom prst="line">
              <a:avLst/>
            </a:prstGeom>
            <a:noFill/>
            <a:ln w="57150">
              <a:solidFill>
                <a:schemeClr val="bg1">
                  <a:lumMod val="75000"/>
                </a:schemeClr>
              </a:solidFill>
              <a:round/>
              <a:headEnd type="triangle" w="med" len="med"/>
              <a:tailEnd type="non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34" name="Line 17"/>
            <p:cNvSpPr>
              <a:spLocks noChangeShapeType="1"/>
            </p:cNvSpPr>
            <p:nvPr/>
          </p:nvSpPr>
          <p:spPr bwMode="auto">
            <a:xfrm>
              <a:off x="2040" y="2000"/>
              <a:ext cx="0" cy="250"/>
            </a:xfrm>
            <a:prstGeom prst="line">
              <a:avLst/>
            </a:prstGeom>
            <a:noFill/>
            <a:ln w="57150">
              <a:solidFill>
                <a:schemeClr val="bg1">
                  <a:lumMod val="75000"/>
                </a:schemeClr>
              </a:solidFill>
              <a:round/>
              <a:headEnd type="triangle" w="med" len="med"/>
              <a:tailEnd type="non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35" name="Line 18"/>
            <p:cNvSpPr>
              <a:spLocks noChangeShapeType="1"/>
            </p:cNvSpPr>
            <p:nvPr/>
          </p:nvSpPr>
          <p:spPr bwMode="auto">
            <a:xfrm>
              <a:off x="2528" y="2000"/>
              <a:ext cx="0" cy="250"/>
            </a:xfrm>
            <a:prstGeom prst="line">
              <a:avLst/>
            </a:prstGeom>
            <a:noFill/>
            <a:ln w="57150">
              <a:solidFill>
                <a:schemeClr val="bg1">
                  <a:lumMod val="75000"/>
                </a:schemeClr>
              </a:solidFill>
              <a:round/>
              <a:headEnd type="triangle" w="med" len="med"/>
              <a:tailEnd type="non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36" name="Line 19"/>
            <p:cNvSpPr>
              <a:spLocks noChangeShapeType="1"/>
            </p:cNvSpPr>
            <p:nvPr/>
          </p:nvSpPr>
          <p:spPr bwMode="auto">
            <a:xfrm>
              <a:off x="3015" y="2000"/>
              <a:ext cx="0" cy="250"/>
            </a:xfrm>
            <a:prstGeom prst="line">
              <a:avLst/>
            </a:prstGeom>
            <a:noFill/>
            <a:ln w="57150">
              <a:solidFill>
                <a:schemeClr val="bg1">
                  <a:lumMod val="75000"/>
                </a:schemeClr>
              </a:solidFill>
              <a:round/>
              <a:headEnd type="triangle" w="med" len="med"/>
              <a:tailEnd type="non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37" name="Line 20"/>
            <p:cNvSpPr>
              <a:spLocks noChangeShapeType="1"/>
            </p:cNvSpPr>
            <p:nvPr/>
          </p:nvSpPr>
          <p:spPr bwMode="auto">
            <a:xfrm>
              <a:off x="3503" y="2000"/>
              <a:ext cx="0" cy="250"/>
            </a:xfrm>
            <a:prstGeom prst="line">
              <a:avLst/>
            </a:prstGeom>
            <a:noFill/>
            <a:ln w="57150">
              <a:solidFill>
                <a:schemeClr val="bg1">
                  <a:lumMod val="75000"/>
                </a:schemeClr>
              </a:solidFill>
              <a:round/>
              <a:headEnd type="triangle" w="med" len="med"/>
              <a:tailEnd type="non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38" name="Line 21"/>
            <p:cNvSpPr>
              <a:spLocks noChangeShapeType="1"/>
            </p:cNvSpPr>
            <p:nvPr/>
          </p:nvSpPr>
          <p:spPr bwMode="auto">
            <a:xfrm>
              <a:off x="3990" y="2000"/>
              <a:ext cx="0" cy="250"/>
            </a:xfrm>
            <a:prstGeom prst="line">
              <a:avLst/>
            </a:prstGeom>
            <a:noFill/>
            <a:ln w="57150">
              <a:solidFill>
                <a:schemeClr val="bg1">
                  <a:lumMod val="75000"/>
                </a:schemeClr>
              </a:solidFill>
              <a:round/>
              <a:headEnd type="triangle" w="med" len="med"/>
              <a:tailEnd type="non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grpSp>
      <p:sp>
        <p:nvSpPr>
          <p:cNvPr id="3" name="TextBox 2"/>
          <p:cNvSpPr txBox="1"/>
          <p:nvPr/>
        </p:nvSpPr>
        <p:spPr>
          <a:xfrm>
            <a:off x="8640589" y="1672614"/>
            <a:ext cx="1107996" cy="646331"/>
          </a:xfrm>
          <a:prstGeom prst="rect">
            <a:avLst/>
          </a:prstGeom>
          <a:noFill/>
        </p:spPr>
        <p:txBody>
          <a:bodyPr wrap="none" rtlCol="0">
            <a:spAutoFit/>
          </a:bodyPr>
          <a:lstStyle/>
          <a:p>
            <a:pPr>
              <a:lnSpc>
                <a:spcPct val="100000"/>
              </a:lnSpc>
            </a:pPr>
            <a:r>
              <a:rPr lang="zh-CN" altLang="en-US" sz="1800" dirty="0" smtClean="0">
                <a:solidFill>
                  <a:schemeClr val="bg1">
                    <a:lumMod val="65000"/>
                  </a:schemeClr>
                </a:solidFill>
                <a:latin typeface="黑体" panose="02010609060101010101" pitchFamily="49" charset="-122"/>
                <a:ea typeface="黑体" panose="02010609060101010101" pitchFamily="49" charset="-122"/>
              </a:rPr>
              <a:t>汇回利润</a:t>
            </a:r>
            <a:endParaRPr lang="en-US" altLang="zh-CN" sz="1800" dirty="0" smtClean="0">
              <a:solidFill>
                <a:schemeClr val="bg1">
                  <a:lumMod val="65000"/>
                </a:schemeClr>
              </a:solidFill>
              <a:latin typeface="黑体" panose="02010609060101010101" pitchFamily="49" charset="-122"/>
              <a:ea typeface="黑体" panose="02010609060101010101" pitchFamily="49" charset="-122"/>
            </a:endParaRPr>
          </a:p>
          <a:p>
            <a:pPr>
              <a:lnSpc>
                <a:spcPct val="100000"/>
              </a:lnSpc>
            </a:pPr>
            <a:r>
              <a:rPr lang="zh-CN" altLang="en-US" sz="1800" dirty="0" smtClean="0">
                <a:solidFill>
                  <a:schemeClr val="bg1">
                    <a:lumMod val="65000"/>
                  </a:schemeClr>
                </a:solidFill>
                <a:latin typeface="黑体" panose="02010609060101010101" pitchFamily="49" charset="-122"/>
                <a:ea typeface="黑体" panose="02010609060101010101" pitchFamily="49" charset="-122"/>
              </a:rPr>
              <a:t>渠道</a:t>
            </a:r>
            <a:endParaRPr lang="en-US" sz="1800" dirty="0">
              <a:solidFill>
                <a:schemeClr val="bg1">
                  <a:lumMod val="65000"/>
                </a:schemeClr>
              </a:solidFill>
              <a:latin typeface="黑体" panose="02010609060101010101" pitchFamily="49" charset="-122"/>
              <a:ea typeface="黑体" panose="02010609060101010101" pitchFamily="49" charset="-122"/>
            </a:endParaRPr>
          </a:p>
        </p:txBody>
      </p:sp>
      <p:sp>
        <p:nvSpPr>
          <p:cNvPr id="40" name="Line 17"/>
          <p:cNvSpPr>
            <a:spLocks noChangeShapeType="1"/>
          </p:cNvSpPr>
          <p:nvPr/>
        </p:nvSpPr>
        <p:spPr bwMode="auto">
          <a:xfrm>
            <a:off x="8574005" y="1684337"/>
            <a:ext cx="0" cy="391788"/>
          </a:xfrm>
          <a:prstGeom prst="line">
            <a:avLst/>
          </a:prstGeom>
          <a:noFill/>
          <a:ln w="57150">
            <a:solidFill>
              <a:schemeClr val="bg1">
                <a:lumMod val="75000"/>
              </a:schemeClr>
            </a:solidFill>
            <a:round/>
            <a:headEnd type="triangle" w="med" len="med"/>
            <a:tailEnd type="non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
        <p:nvSpPr>
          <p:cNvPr id="41" name="TextBox 40"/>
          <p:cNvSpPr txBox="1"/>
          <p:nvPr/>
        </p:nvSpPr>
        <p:spPr>
          <a:xfrm>
            <a:off x="7472240" y="1672614"/>
            <a:ext cx="646331" cy="646331"/>
          </a:xfrm>
          <a:prstGeom prst="rect">
            <a:avLst/>
          </a:prstGeom>
          <a:noFill/>
        </p:spPr>
        <p:txBody>
          <a:bodyPr wrap="none" rtlCol="0">
            <a:spAutoFit/>
          </a:bodyPr>
          <a:lstStyle/>
          <a:p>
            <a:pPr>
              <a:lnSpc>
                <a:spcPct val="100000"/>
              </a:lnSpc>
            </a:pPr>
            <a:r>
              <a:rPr lang="zh-CN" altLang="en-US" sz="1800" dirty="0" smtClean="0">
                <a:solidFill>
                  <a:schemeClr val="bg1">
                    <a:lumMod val="65000"/>
                  </a:schemeClr>
                </a:solidFill>
                <a:latin typeface="黑体" panose="02010609060101010101" pitchFamily="49" charset="-122"/>
                <a:ea typeface="黑体" panose="02010609060101010101" pitchFamily="49" charset="-122"/>
              </a:rPr>
              <a:t>金融</a:t>
            </a:r>
            <a:endParaRPr lang="en-US" altLang="zh-CN" sz="1800" dirty="0" smtClean="0">
              <a:solidFill>
                <a:schemeClr val="bg1">
                  <a:lumMod val="65000"/>
                </a:schemeClr>
              </a:solidFill>
              <a:latin typeface="黑体" panose="02010609060101010101" pitchFamily="49" charset="-122"/>
              <a:ea typeface="黑体" panose="02010609060101010101" pitchFamily="49" charset="-122"/>
            </a:endParaRPr>
          </a:p>
          <a:p>
            <a:pPr>
              <a:lnSpc>
                <a:spcPct val="100000"/>
              </a:lnSpc>
            </a:pPr>
            <a:r>
              <a:rPr lang="zh-CN" altLang="en-US" sz="1800" dirty="0">
                <a:solidFill>
                  <a:schemeClr val="bg1">
                    <a:lumMod val="65000"/>
                  </a:schemeClr>
                </a:solidFill>
                <a:latin typeface="黑体" panose="02010609060101010101" pitchFamily="49" charset="-122"/>
                <a:ea typeface="黑体" panose="02010609060101010101" pitchFamily="49" charset="-122"/>
              </a:rPr>
              <a:t>渠道</a:t>
            </a:r>
            <a:endParaRPr lang="en-US" sz="1800" dirty="0">
              <a:solidFill>
                <a:schemeClr val="bg1">
                  <a:lumMod val="65000"/>
                </a:schemeClr>
              </a:solidFill>
              <a:latin typeface="黑体" panose="02010609060101010101" pitchFamily="49" charset="-122"/>
              <a:ea typeface="黑体" panose="02010609060101010101" pitchFamily="49" charset="-122"/>
            </a:endParaRPr>
          </a:p>
        </p:txBody>
      </p:sp>
      <p:sp>
        <p:nvSpPr>
          <p:cNvPr id="42" name="Line 17"/>
          <p:cNvSpPr>
            <a:spLocks noChangeShapeType="1"/>
          </p:cNvSpPr>
          <p:nvPr/>
        </p:nvSpPr>
        <p:spPr bwMode="auto">
          <a:xfrm>
            <a:off x="7362391" y="1696060"/>
            <a:ext cx="0" cy="391788"/>
          </a:xfrm>
          <a:prstGeom prst="line">
            <a:avLst/>
          </a:prstGeom>
          <a:noFill/>
          <a:ln w="57150">
            <a:solidFill>
              <a:schemeClr val="tx1">
                <a:lumMod val="75000"/>
              </a:schemeClr>
            </a:solidFill>
            <a:round/>
            <a:headEnd type="none" w="med" len="med"/>
            <a:tailEnd type="triangle" w="med" len="med"/>
          </a:ln>
          <a:extLst>
            <a:ext uri="{909E8E84-426E-40DD-AFC4-6F175D3DCCD1}">
              <a14:hiddenFill xmlns:a14="http://schemas.microsoft.com/office/drawing/2010/main">
                <a:noFill/>
              </a14:hiddenFill>
            </a:ext>
          </a:extLst>
        </p:spPr>
        <p:txBody>
          <a:bodyPr lIns="45720" rIns="45720" anchor="ctr" anchorCtr="1"/>
          <a:lstStyle/>
          <a:p>
            <a:endParaRPr 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62301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p:cNvSpPr/>
          <p:nvPr/>
        </p:nvSpPr>
        <p:spPr bwMode="auto">
          <a:xfrm rot="5400000">
            <a:off x="5955739" y="1725648"/>
            <a:ext cx="3960000" cy="4680000"/>
          </a:xfrm>
          <a:custGeom>
            <a:avLst/>
            <a:gdLst>
              <a:gd name="connsiteX0" fmla="*/ 0 w 2493375"/>
              <a:gd name="connsiteY0" fmla="*/ 1216152 h 1216152"/>
              <a:gd name="connsiteX1" fmla="*/ 304038 w 2493375"/>
              <a:gd name="connsiteY1" fmla="*/ 0 h 1216152"/>
              <a:gd name="connsiteX2" fmla="*/ 2189337 w 2493375"/>
              <a:gd name="connsiteY2" fmla="*/ 0 h 1216152"/>
              <a:gd name="connsiteX3" fmla="*/ 2493375 w 2493375"/>
              <a:gd name="connsiteY3" fmla="*/ 1216152 h 1216152"/>
              <a:gd name="connsiteX4" fmla="*/ 0 w 2493375"/>
              <a:gd name="connsiteY4" fmla="*/ 1216152 h 1216152"/>
              <a:gd name="connsiteX0" fmla="*/ 0 w 2493375"/>
              <a:gd name="connsiteY0" fmla="*/ 1216152 h 1216152"/>
              <a:gd name="connsiteX1" fmla="*/ 6326 w 2493375"/>
              <a:gd name="connsiteY1" fmla="*/ 0 h 1216152"/>
              <a:gd name="connsiteX2" fmla="*/ 2189337 w 2493375"/>
              <a:gd name="connsiteY2" fmla="*/ 0 h 1216152"/>
              <a:gd name="connsiteX3" fmla="*/ 2493375 w 2493375"/>
              <a:gd name="connsiteY3" fmla="*/ 1216152 h 1216152"/>
              <a:gd name="connsiteX4" fmla="*/ 0 w 2493375"/>
              <a:gd name="connsiteY4" fmla="*/ 1216152 h 121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375" h="1216152">
                <a:moveTo>
                  <a:pt x="0" y="1216152"/>
                </a:moveTo>
                <a:cubicBezTo>
                  <a:pt x="2109" y="810768"/>
                  <a:pt x="4217" y="405384"/>
                  <a:pt x="6326" y="0"/>
                </a:cubicBezTo>
                <a:lnTo>
                  <a:pt x="2189337" y="0"/>
                </a:lnTo>
                <a:lnTo>
                  <a:pt x="2493375" y="1216152"/>
                </a:lnTo>
                <a:lnTo>
                  <a:pt x="0" y="1216152"/>
                </a:lnTo>
                <a:close/>
              </a:path>
            </a:pathLst>
          </a:cu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smtClean="0">
              <a:ln>
                <a:noFill/>
              </a:ln>
              <a:solidFill>
                <a:schemeClr val="tx1"/>
              </a:solidFill>
              <a:effectLst/>
              <a:latin typeface="EYInterstate Light" pitchFamily="2" charset="0"/>
            </a:endParaRPr>
          </a:p>
        </p:txBody>
      </p:sp>
      <p:sp>
        <p:nvSpPr>
          <p:cNvPr id="27" name="AutoShape 38"/>
          <p:cNvSpPr>
            <a:spLocks noChangeArrowheads="1"/>
          </p:cNvSpPr>
          <p:nvPr/>
        </p:nvSpPr>
        <p:spPr bwMode="auto">
          <a:xfrm>
            <a:off x="2762408" y="3716678"/>
            <a:ext cx="1914794" cy="1876637"/>
          </a:xfrm>
          <a:prstGeom prst="triangle">
            <a:avLst>
              <a:gd name="adj" fmla="val 50000"/>
            </a:avLst>
          </a:prstGeom>
          <a:gradFill rotWithShape="0">
            <a:gsLst>
              <a:gs pos="0">
                <a:schemeClr val="accent2"/>
              </a:gs>
              <a:gs pos="100000">
                <a:schemeClr val="bg1"/>
              </a:gs>
            </a:gsLst>
            <a:path path="shape">
              <a:fillToRect l="50000" t="50000" r="50000" b="50000"/>
            </a:path>
          </a:gradFill>
          <a:ln w="6350">
            <a:solidFill>
              <a:srgbClr val="FFC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28" name="Line 39"/>
          <p:cNvSpPr>
            <a:spLocks noChangeShapeType="1"/>
          </p:cNvSpPr>
          <p:nvPr/>
        </p:nvSpPr>
        <p:spPr bwMode="auto">
          <a:xfrm>
            <a:off x="663196" y="5320265"/>
            <a:ext cx="3056609" cy="0"/>
          </a:xfrm>
          <a:prstGeom prst="line">
            <a:avLst/>
          </a:prstGeom>
          <a:noFill/>
          <a:ln w="222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29" name="Line 40"/>
          <p:cNvSpPr>
            <a:spLocks noChangeShapeType="1"/>
          </p:cNvSpPr>
          <p:nvPr/>
        </p:nvSpPr>
        <p:spPr bwMode="auto">
          <a:xfrm rot="16200000">
            <a:off x="4307858" y="4057037"/>
            <a:ext cx="0" cy="2529629"/>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30" name="Line 41"/>
          <p:cNvSpPr>
            <a:spLocks noChangeShapeType="1"/>
          </p:cNvSpPr>
          <p:nvPr/>
        </p:nvSpPr>
        <p:spPr bwMode="auto">
          <a:xfrm rot="16200000">
            <a:off x="4405387" y="4155092"/>
            <a:ext cx="482766" cy="1853929"/>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dirty="0"/>
          </a:p>
        </p:txBody>
      </p:sp>
      <p:sp>
        <p:nvSpPr>
          <p:cNvPr id="31" name="Line 42"/>
          <p:cNvSpPr>
            <a:spLocks noChangeShapeType="1"/>
          </p:cNvSpPr>
          <p:nvPr/>
        </p:nvSpPr>
        <p:spPr bwMode="auto">
          <a:xfrm rot="16200000">
            <a:off x="4204710" y="3954417"/>
            <a:ext cx="884120" cy="1853927"/>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32" name="Line 43"/>
          <p:cNvSpPr>
            <a:spLocks noChangeShapeType="1"/>
          </p:cNvSpPr>
          <p:nvPr/>
        </p:nvSpPr>
        <p:spPr bwMode="auto">
          <a:xfrm rot="16200000">
            <a:off x="4007116" y="3756822"/>
            <a:ext cx="1279307" cy="1853929"/>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33" name="Line 44"/>
          <p:cNvSpPr>
            <a:spLocks noChangeShapeType="1"/>
          </p:cNvSpPr>
          <p:nvPr/>
        </p:nvSpPr>
        <p:spPr bwMode="auto">
          <a:xfrm rot="16200000">
            <a:off x="3773722" y="3504467"/>
            <a:ext cx="1765059" cy="1872888"/>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34" name="Line 45"/>
          <p:cNvSpPr>
            <a:spLocks noChangeShapeType="1"/>
          </p:cNvSpPr>
          <p:nvPr/>
        </p:nvSpPr>
        <p:spPr bwMode="auto">
          <a:xfrm rot="16200000">
            <a:off x="3532583" y="3263329"/>
            <a:ext cx="2247335" cy="1872888"/>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6" name="TextBox 5"/>
          <p:cNvSpPr txBox="1"/>
          <p:nvPr/>
        </p:nvSpPr>
        <p:spPr>
          <a:xfrm>
            <a:off x="6146824" y="2912652"/>
            <a:ext cx="2787943" cy="271869"/>
          </a:xfrm>
          <a:prstGeom prst="rect">
            <a:avLst/>
          </a:prstGeom>
          <a:noFill/>
        </p:spPr>
        <p:txBody>
          <a:bodyPr wrap="none" rtlCol="0">
            <a:spAutoFit/>
          </a:bodyPr>
          <a:lstStyle/>
          <a:p>
            <a:r>
              <a:rPr lang="zh-CN" altLang="en-US" sz="1400" dirty="0" smtClean="0">
                <a:solidFill>
                  <a:schemeClr val="tx1">
                    <a:lumMod val="75000"/>
                  </a:schemeClr>
                </a:solidFill>
                <a:latin typeface="黑体" panose="02010609060101010101" pitchFamily="49" charset="-122"/>
                <a:ea typeface="黑体" panose="02010609060101010101" pitchFamily="49" charset="-122"/>
              </a:rPr>
              <a:t>降低</a:t>
            </a:r>
            <a:r>
              <a:rPr lang="en-US" altLang="zh-CN" sz="1400" dirty="0" smtClean="0">
                <a:solidFill>
                  <a:schemeClr val="tx1">
                    <a:lumMod val="75000"/>
                  </a:schemeClr>
                </a:solidFill>
                <a:latin typeface="黑体" panose="02010609060101010101" pitchFamily="49" charset="-122"/>
                <a:ea typeface="黑体" panose="02010609060101010101" pitchFamily="49" charset="-122"/>
              </a:rPr>
              <a:t>/</a:t>
            </a:r>
            <a:r>
              <a:rPr lang="zh-CN" altLang="en-US" sz="1400" dirty="0" smtClean="0">
                <a:solidFill>
                  <a:schemeClr val="tx1">
                    <a:lumMod val="75000"/>
                  </a:schemeClr>
                </a:solidFill>
                <a:latin typeface="黑体" panose="02010609060101010101" pitchFamily="49" charset="-122"/>
                <a:ea typeface="黑体" panose="02010609060101010101" pitchFamily="49" charset="-122"/>
              </a:rPr>
              <a:t>免除股息分配过程中的税负</a:t>
            </a:r>
            <a:endParaRPr lang="en-US" sz="1400" dirty="0">
              <a:solidFill>
                <a:schemeClr val="tx1">
                  <a:lumMod val="75000"/>
                </a:schemeClr>
              </a:solidFill>
              <a:latin typeface="黑体" panose="02010609060101010101" pitchFamily="49" charset="-122"/>
              <a:ea typeface="黑体" panose="02010609060101010101" pitchFamily="49" charset="-122"/>
            </a:endParaRPr>
          </a:p>
        </p:txBody>
      </p:sp>
      <p:sp>
        <p:nvSpPr>
          <p:cNvPr id="35" name="TextBox 34"/>
          <p:cNvSpPr txBox="1"/>
          <p:nvPr/>
        </p:nvSpPr>
        <p:spPr>
          <a:xfrm>
            <a:off x="6162087" y="3384463"/>
            <a:ext cx="3326552" cy="271869"/>
          </a:xfrm>
          <a:prstGeom prst="rect">
            <a:avLst/>
          </a:prstGeom>
          <a:noFill/>
        </p:spPr>
        <p:txBody>
          <a:bodyPr wrap="none" rtlCol="0">
            <a:spAutoFit/>
          </a:bodyPr>
          <a:lstStyle/>
          <a:p>
            <a:r>
              <a:rPr lang="zh-CN" altLang="en-US" sz="1400" dirty="0" smtClean="0">
                <a:solidFill>
                  <a:schemeClr val="tx1">
                    <a:lumMod val="75000"/>
                  </a:schemeClr>
                </a:solidFill>
                <a:latin typeface="黑体" panose="02010609060101010101" pitchFamily="49" charset="-122"/>
                <a:ea typeface="黑体" panose="02010609060101010101" pitchFamily="49" charset="-122"/>
              </a:rPr>
              <a:t>降低</a:t>
            </a:r>
            <a:r>
              <a:rPr lang="en-US" altLang="zh-CN" sz="1400" dirty="0" smtClean="0">
                <a:solidFill>
                  <a:schemeClr val="tx1">
                    <a:lumMod val="75000"/>
                  </a:schemeClr>
                </a:solidFill>
                <a:latin typeface="黑体" panose="02010609060101010101" pitchFamily="49" charset="-122"/>
                <a:ea typeface="黑体" panose="02010609060101010101" pitchFamily="49" charset="-122"/>
              </a:rPr>
              <a:t>/</a:t>
            </a:r>
            <a:r>
              <a:rPr lang="zh-CN" altLang="en-US" sz="1400" dirty="0" smtClean="0">
                <a:solidFill>
                  <a:schemeClr val="tx1">
                    <a:lumMod val="75000"/>
                  </a:schemeClr>
                </a:solidFill>
                <a:latin typeface="黑体" panose="02010609060101010101" pitchFamily="49" charset="-122"/>
                <a:ea typeface="黑体" panose="02010609060101010101" pitchFamily="49" charset="-122"/>
              </a:rPr>
              <a:t>免除未来处置或上市退出时的税负</a:t>
            </a:r>
            <a:endParaRPr lang="en-US" sz="1400" dirty="0">
              <a:solidFill>
                <a:schemeClr val="tx1">
                  <a:lumMod val="75000"/>
                </a:schemeClr>
              </a:solidFill>
              <a:latin typeface="黑体" panose="02010609060101010101" pitchFamily="49" charset="-122"/>
              <a:ea typeface="黑体" panose="02010609060101010101" pitchFamily="49" charset="-122"/>
            </a:endParaRPr>
          </a:p>
        </p:txBody>
      </p:sp>
      <p:sp>
        <p:nvSpPr>
          <p:cNvPr id="36" name="TextBox 35"/>
          <p:cNvSpPr txBox="1"/>
          <p:nvPr/>
        </p:nvSpPr>
        <p:spPr>
          <a:xfrm>
            <a:off x="6162087" y="3866740"/>
            <a:ext cx="2518638" cy="271869"/>
          </a:xfrm>
          <a:prstGeom prst="rect">
            <a:avLst/>
          </a:prstGeom>
          <a:noFill/>
        </p:spPr>
        <p:txBody>
          <a:bodyPr wrap="none" rtlCol="0">
            <a:spAutoFit/>
          </a:bodyPr>
          <a:lstStyle/>
          <a:p>
            <a:r>
              <a:rPr lang="zh-CN" altLang="en-US" sz="1400" dirty="0" smtClean="0">
                <a:solidFill>
                  <a:schemeClr val="tx1">
                    <a:lumMod val="75000"/>
                  </a:schemeClr>
                </a:solidFill>
                <a:latin typeface="黑体" panose="02010609060101010101" pitchFamily="49" charset="-122"/>
                <a:ea typeface="黑体" panose="02010609060101010101" pitchFamily="49" charset="-122"/>
              </a:rPr>
              <a:t>提高中国境外所得税抵免效率</a:t>
            </a:r>
            <a:endParaRPr lang="en-US" sz="1400" dirty="0">
              <a:solidFill>
                <a:schemeClr val="tx1">
                  <a:lumMod val="75000"/>
                </a:schemeClr>
              </a:solidFill>
              <a:latin typeface="黑体" panose="02010609060101010101" pitchFamily="49" charset="-122"/>
              <a:ea typeface="黑体" panose="02010609060101010101" pitchFamily="49" charset="-122"/>
            </a:endParaRPr>
          </a:p>
        </p:txBody>
      </p:sp>
      <p:sp>
        <p:nvSpPr>
          <p:cNvPr id="37" name="TextBox 36"/>
          <p:cNvSpPr txBox="1"/>
          <p:nvPr/>
        </p:nvSpPr>
        <p:spPr>
          <a:xfrm>
            <a:off x="6165625" y="4320593"/>
            <a:ext cx="3236784" cy="271869"/>
          </a:xfrm>
          <a:prstGeom prst="rect">
            <a:avLst/>
          </a:prstGeom>
          <a:noFill/>
        </p:spPr>
        <p:txBody>
          <a:bodyPr wrap="none" rtlCol="0">
            <a:spAutoFit/>
          </a:bodyPr>
          <a:lstStyle/>
          <a:p>
            <a:r>
              <a:rPr lang="zh-CN" altLang="en-US" sz="1400" dirty="0" smtClean="0">
                <a:solidFill>
                  <a:schemeClr val="tx1">
                    <a:lumMod val="75000"/>
                  </a:schemeClr>
                </a:solidFill>
                <a:latin typeface="黑体" panose="02010609060101010101" pitchFamily="49" charset="-122"/>
                <a:ea typeface="黑体" panose="02010609060101010101" pitchFamily="49" charset="-122"/>
              </a:rPr>
              <a:t>降低海外再投资时的资金流转税务成本</a:t>
            </a:r>
            <a:endParaRPr lang="en-US" sz="1400" dirty="0">
              <a:solidFill>
                <a:schemeClr val="tx1">
                  <a:lumMod val="75000"/>
                </a:schemeClr>
              </a:solidFill>
              <a:latin typeface="黑体" panose="02010609060101010101" pitchFamily="49" charset="-122"/>
              <a:ea typeface="黑体" panose="02010609060101010101" pitchFamily="49" charset="-122"/>
            </a:endParaRPr>
          </a:p>
        </p:txBody>
      </p:sp>
      <p:sp>
        <p:nvSpPr>
          <p:cNvPr id="38" name="TextBox 37"/>
          <p:cNvSpPr txBox="1"/>
          <p:nvPr/>
        </p:nvSpPr>
        <p:spPr>
          <a:xfrm>
            <a:off x="6177424" y="4777875"/>
            <a:ext cx="2877711" cy="271869"/>
          </a:xfrm>
          <a:prstGeom prst="rect">
            <a:avLst/>
          </a:prstGeom>
          <a:noFill/>
        </p:spPr>
        <p:txBody>
          <a:bodyPr wrap="none" rtlCol="0">
            <a:spAutoFit/>
          </a:bodyPr>
          <a:lstStyle/>
          <a:p>
            <a:r>
              <a:rPr lang="zh-CN" altLang="en-US" sz="1400" dirty="0" smtClean="0">
                <a:solidFill>
                  <a:schemeClr val="tx1">
                    <a:lumMod val="75000"/>
                  </a:schemeClr>
                </a:solidFill>
                <a:latin typeface="黑体" panose="02010609060101010101" pitchFamily="49" charset="-122"/>
                <a:ea typeface="黑体" panose="02010609060101010101" pitchFamily="49" charset="-122"/>
              </a:rPr>
              <a:t>提供运营效能优化的税务筹划平台</a:t>
            </a:r>
            <a:endParaRPr lang="en-US" sz="1400" dirty="0">
              <a:solidFill>
                <a:schemeClr val="tx1">
                  <a:lumMod val="75000"/>
                </a:schemeClr>
              </a:solidFill>
              <a:latin typeface="黑体" panose="02010609060101010101" pitchFamily="49" charset="-122"/>
              <a:ea typeface="黑体" panose="02010609060101010101" pitchFamily="49" charset="-122"/>
            </a:endParaRPr>
          </a:p>
        </p:txBody>
      </p:sp>
      <p:sp>
        <p:nvSpPr>
          <p:cNvPr id="39" name="TextBox 38"/>
          <p:cNvSpPr txBox="1"/>
          <p:nvPr/>
        </p:nvSpPr>
        <p:spPr>
          <a:xfrm>
            <a:off x="6186891" y="5245869"/>
            <a:ext cx="2339102" cy="271869"/>
          </a:xfrm>
          <a:prstGeom prst="rect">
            <a:avLst/>
          </a:prstGeom>
          <a:noFill/>
        </p:spPr>
        <p:txBody>
          <a:bodyPr wrap="none" rtlCol="0">
            <a:spAutoFit/>
          </a:bodyPr>
          <a:lstStyle/>
          <a:p>
            <a:r>
              <a:rPr lang="zh-CN" altLang="en-US" sz="1400" dirty="0" smtClean="0">
                <a:solidFill>
                  <a:schemeClr val="tx1">
                    <a:lumMod val="75000"/>
                  </a:schemeClr>
                </a:solidFill>
                <a:latin typeface="黑体" panose="02010609060101010101" pitchFamily="49" charset="-122"/>
                <a:ea typeface="黑体" panose="02010609060101010101" pitchFamily="49" charset="-122"/>
              </a:rPr>
              <a:t>提供低税负的海外融资平台</a:t>
            </a:r>
            <a:endParaRPr lang="en-US" sz="1400" dirty="0">
              <a:solidFill>
                <a:schemeClr val="tx1">
                  <a:lumMod val="75000"/>
                </a:schemeClr>
              </a:solidFill>
              <a:latin typeface="黑体" panose="02010609060101010101" pitchFamily="49" charset="-122"/>
              <a:ea typeface="黑体" panose="02010609060101010101" pitchFamily="49" charset="-122"/>
            </a:endParaRPr>
          </a:p>
        </p:txBody>
      </p:sp>
      <p:sp>
        <p:nvSpPr>
          <p:cNvPr id="40" name="Title 1"/>
          <p:cNvSpPr txBox="1">
            <a:spLocks/>
          </p:cNvSpPr>
          <p:nvPr/>
        </p:nvSpPr>
        <p:spPr bwMode="auto">
          <a:xfrm>
            <a:off x="5760325" y="2314305"/>
            <a:ext cx="2770234"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95363" rtl="0" eaLnBrk="1" fontAlgn="base" hangingPunct="1">
              <a:spcBef>
                <a:spcPct val="0"/>
              </a:spcBef>
              <a:spcAft>
                <a:spcPct val="0"/>
              </a:spcAft>
              <a:defRPr sz="2200">
                <a:solidFill>
                  <a:schemeClr val="tx2"/>
                </a:solidFill>
                <a:latin typeface="+mj-lt"/>
                <a:ea typeface="+mj-ea"/>
                <a:cs typeface="+mj-cs"/>
              </a:defRPr>
            </a:lvl1pPr>
            <a:lvl2pPr algn="l" defTabSz="995363" rtl="0" eaLnBrk="1" fontAlgn="base" hangingPunct="1">
              <a:spcBef>
                <a:spcPct val="0"/>
              </a:spcBef>
              <a:spcAft>
                <a:spcPct val="0"/>
              </a:spcAft>
              <a:defRPr sz="2200">
                <a:solidFill>
                  <a:schemeClr val="tx2"/>
                </a:solidFill>
                <a:latin typeface="EYInterstate" pitchFamily="2" charset="0"/>
              </a:defRPr>
            </a:lvl2pPr>
            <a:lvl3pPr algn="l" defTabSz="995363" rtl="0" eaLnBrk="1" fontAlgn="base" hangingPunct="1">
              <a:spcBef>
                <a:spcPct val="0"/>
              </a:spcBef>
              <a:spcAft>
                <a:spcPct val="0"/>
              </a:spcAft>
              <a:defRPr sz="2200">
                <a:solidFill>
                  <a:schemeClr val="tx2"/>
                </a:solidFill>
                <a:latin typeface="EYInterstate" pitchFamily="2" charset="0"/>
              </a:defRPr>
            </a:lvl3pPr>
            <a:lvl4pPr algn="l" defTabSz="995363" rtl="0" eaLnBrk="1" fontAlgn="base" hangingPunct="1">
              <a:spcBef>
                <a:spcPct val="0"/>
              </a:spcBef>
              <a:spcAft>
                <a:spcPct val="0"/>
              </a:spcAft>
              <a:defRPr sz="2200">
                <a:solidFill>
                  <a:schemeClr val="tx2"/>
                </a:solidFill>
                <a:latin typeface="EYInterstate" pitchFamily="2" charset="0"/>
              </a:defRPr>
            </a:lvl4pPr>
            <a:lvl5pPr algn="l" defTabSz="995363" rtl="0" eaLnBrk="1" fontAlgn="base" hangingPunct="1">
              <a:spcBef>
                <a:spcPct val="0"/>
              </a:spcBef>
              <a:spcAft>
                <a:spcPct val="0"/>
              </a:spcAft>
              <a:defRPr sz="2200">
                <a:solidFill>
                  <a:schemeClr val="tx2"/>
                </a:solidFill>
                <a:latin typeface="EYInterstate" pitchFamily="2" charset="0"/>
              </a:defRPr>
            </a:lvl5pPr>
            <a:lvl6pPr marL="457200" algn="l" defTabSz="995363" rtl="0" eaLnBrk="1" fontAlgn="base" hangingPunct="1">
              <a:spcBef>
                <a:spcPct val="0"/>
              </a:spcBef>
              <a:spcAft>
                <a:spcPct val="0"/>
              </a:spcAft>
              <a:defRPr sz="2200">
                <a:solidFill>
                  <a:schemeClr val="tx2"/>
                </a:solidFill>
                <a:latin typeface="EYInterstate" pitchFamily="2" charset="0"/>
              </a:defRPr>
            </a:lvl6pPr>
            <a:lvl7pPr marL="914400" algn="l" defTabSz="995363" rtl="0" eaLnBrk="1" fontAlgn="base" hangingPunct="1">
              <a:spcBef>
                <a:spcPct val="0"/>
              </a:spcBef>
              <a:spcAft>
                <a:spcPct val="0"/>
              </a:spcAft>
              <a:defRPr sz="2200">
                <a:solidFill>
                  <a:schemeClr val="tx2"/>
                </a:solidFill>
                <a:latin typeface="EYInterstate" pitchFamily="2" charset="0"/>
              </a:defRPr>
            </a:lvl7pPr>
            <a:lvl8pPr marL="1371600" algn="l" defTabSz="995363" rtl="0" eaLnBrk="1" fontAlgn="base" hangingPunct="1">
              <a:spcBef>
                <a:spcPct val="0"/>
              </a:spcBef>
              <a:spcAft>
                <a:spcPct val="0"/>
              </a:spcAft>
              <a:defRPr sz="2200">
                <a:solidFill>
                  <a:schemeClr val="tx2"/>
                </a:solidFill>
                <a:latin typeface="EYInterstate" pitchFamily="2" charset="0"/>
              </a:defRPr>
            </a:lvl8pPr>
            <a:lvl9pPr marL="1828800" algn="l" defTabSz="995363" rtl="0" eaLnBrk="1" fontAlgn="base" hangingPunct="1">
              <a:spcBef>
                <a:spcPct val="0"/>
              </a:spcBef>
              <a:spcAft>
                <a:spcPct val="0"/>
              </a:spcAft>
              <a:defRPr sz="2200">
                <a:solidFill>
                  <a:schemeClr val="tx2"/>
                </a:solidFill>
                <a:latin typeface="EYInterstate" pitchFamily="2" charset="0"/>
              </a:defRPr>
            </a:lvl9pPr>
          </a:lstStyle>
          <a:p>
            <a:pPr>
              <a:spcAft>
                <a:spcPct val="50000"/>
              </a:spcAft>
              <a:buClr>
                <a:schemeClr val="accent2"/>
              </a:buClr>
              <a:buSzTx/>
              <a:buFontTx/>
            </a:pPr>
            <a:r>
              <a:rPr lang="zh-CN" altLang="en-US" sz="2000" kern="1200" dirty="0" smtClean="0">
                <a:latin typeface="黑体" panose="02010609060101010101" pitchFamily="49" charset="-122"/>
                <a:ea typeface="黑体" panose="02010609060101010101" pitchFamily="49" charset="-122"/>
                <a:cs typeface="+mn-cs"/>
              </a:rPr>
              <a:t>潜在税务效益</a:t>
            </a:r>
            <a:endParaRPr lang="de-DE" sz="2000" kern="1200" dirty="0">
              <a:latin typeface="黑体" panose="02010609060101010101" pitchFamily="49" charset="-122"/>
              <a:ea typeface="黑体" panose="02010609060101010101" pitchFamily="49" charset="-122"/>
              <a:cs typeface="+mn-cs"/>
            </a:endParaRPr>
          </a:p>
        </p:txBody>
      </p:sp>
      <p:sp>
        <p:nvSpPr>
          <p:cNvPr id="41" name="Rectangle 40"/>
          <p:cNvSpPr>
            <a:spLocks noChangeArrowheads="1"/>
          </p:cNvSpPr>
          <p:nvPr/>
        </p:nvSpPr>
        <p:spPr bwMode="auto">
          <a:xfrm>
            <a:off x="5768931" y="2880753"/>
            <a:ext cx="360000" cy="360000"/>
          </a:xfrm>
          <a:prstGeom prst="rect">
            <a:avLst/>
          </a:prstGeom>
          <a:solidFill>
            <a:schemeClr val="tx2"/>
          </a:solidFill>
          <a:ln>
            <a:noFill/>
          </a:ln>
          <a:effectLst/>
        </p:spPr>
        <p:txBody>
          <a:bodyPr wrap="none" lIns="0" tIns="0" rIns="0" bIns="0" anchor="ctr"/>
          <a:lstStyle/>
          <a:p>
            <a:pPr algn="ctr"/>
            <a:r>
              <a:rPr lang="en-US" altLang="zh-CN" sz="2000" b="1" dirty="0">
                <a:solidFill>
                  <a:schemeClr val="accent2"/>
                </a:solidFill>
                <a:latin typeface="+mj-lt"/>
              </a:rPr>
              <a:t>1</a:t>
            </a:r>
            <a:endParaRPr lang="zh-CN" altLang="en-US" sz="2000" b="1" dirty="0">
              <a:solidFill>
                <a:schemeClr val="accent2"/>
              </a:solidFill>
              <a:latin typeface="+mj-lt"/>
            </a:endParaRPr>
          </a:p>
        </p:txBody>
      </p:sp>
      <p:sp>
        <p:nvSpPr>
          <p:cNvPr id="42" name="Rectangle 41"/>
          <p:cNvSpPr>
            <a:spLocks noChangeArrowheads="1"/>
          </p:cNvSpPr>
          <p:nvPr/>
        </p:nvSpPr>
        <p:spPr bwMode="auto">
          <a:xfrm>
            <a:off x="5768931" y="3335548"/>
            <a:ext cx="360000" cy="360000"/>
          </a:xfrm>
          <a:prstGeom prst="rect">
            <a:avLst/>
          </a:prstGeom>
          <a:solidFill>
            <a:schemeClr val="tx2"/>
          </a:solidFill>
          <a:ln>
            <a:noFill/>
          </a:ln>
          <a:effectLst/>
        </p:spPr>
        <p:txBody>
          <a:bodyPr wrap="none" lIns="0" tIns="0" rIns="0" bIns="0" anchor="ctr"/>
          <a:lstStyle/>
          <a:p>
            <a:pPr algn="ctr"/>
            <a:r>
              <a:rPr lang="en-US" altLang="zh-CN" sz="2000" b="1" dirty="0" smtClean="0">
                <a:solidFill>
                  <a:schemeClr val="accent2"/>
                </a:solidFill>
                <a:latin typeface="+mj-lt"/>
              </a:rPr>
              <a:t>2</a:t>
            </a:r>
            <a:endParaRPr lang="zh-CN" altLang="en-US" sz="2000" b="1" dirty="0">
              <a:solidFill>
                <a:schemeClr val="accent2"/>
              </a:solidFill>
              <a:latin typeface="+mj-lt"/>
            </a:endParaRPr>
          </a:p>
        </p:txBody>
      </p:sp>
      <p:sp>
        <p:nvSpPr>
          <p:cNvPr id="43" name="Rectangle 42"/>
          <p:cNvSpPr>
            <a:spLocks noChangeArrowheads="1"/>
          </p:cNvSpPr>
          <p:nvPr/>
        </p:nvSpPr>
        <p:spPr bwMode="auto">
          <a:xfrm>
            <a:off x="5768931" y="3837391"/>
            <a:ext cx="360000" cy="360000"/>
          </a:xfrm>
          <a:prstGeom prst="rect">
            <a:avLst/>
          </a:prstGeom>
          <a:solidFill>
            <a:schemeClr val="tx2"/>
          </a:solidFill>
          <a:ln>
            <a:noFill/>
          </a:ln>
          <a:effectLst/>
        </p:spPr>
        <p:txBody>
          <a:bodyPr wrap="none" lIns="0" tIns="0" rIns="0" bIns="0" anchor="ctr"/>
          <a:lstStyle/>
          <a:p>
            <a:pPr algn="ctr"/>
            <a:r>
              <a:rPr lang="en-US" altLang="zh-CN" sz="2000" b="1" dirty="0">
                <a:solidFill>
                  <a:schemeClr val="accent2"/>
                </a:solidFill>
                <a:latin typeface="+mj-lt"/>
              </a:rPr>
              <a:t>3</a:t>
            </a:r>
            <a:endParaRPr lang="zh-CN" altLang="en-US" sz="2000" b="1" dirty="0">
              <a:solidFill>
                <a:schemeClr val="accent2"/>
              </a:solidFill>
              <a:latin typeface="+mj-lt"/>
            </a:endParaRPr>
          </a:p>
        </p:txBody>
      </p:sp>
      <p:sp>
        <p:nvSpPr>
          <p:cNvPr id="44" name="Rectangle 43"/>
          <p:cNvSpPr>
            <a:spLocks noChangeArrowheads="1"/>
          </p:cNvSpPr>
          <p:nvPr/>
        </p:nvSpPr>
        <p:spPr bwMode="auto">
          <a:xfrm>
            <a:off x="5768931" y="4303594"/>
            <a:ext cx="360000" cy="360000"/>
          </a:xfrm>
          <a:prstGeom prst="rect">
            <a:avLst/>
          </a:prstGeom>
          <a:solidFill>
            <a:schemeClr val="tx2"/>
          </a:solidFill>
          <a:ln>
            <a:noFill/>
          </a:ln>
          <a:effectLst/>
        </p:spPr>
        <p:txBody>
          <a:bodyPr wrap="none" lIns="0" tIns="0" rIns="0" bIns="0" anchor="ctr"/>
          <a:lstStyle/>
          <a:p>
            <a:pPr algn="ctr"/>
            <a:r>
              <a:rPr lang="en-US" altLang="zh-CN" sz="2000" b="1" dirty="0" smtClean="0">
                <a:solidFill>
                  <a:schemeClr val="accent2"/>
                </a:solidFill>
                <a:latin typeface="+mj-lt"/>
              </a:rPr>
              <a:t>4</a:t>
            </a:r>
            <a:endParaRPr lang="zh-CN" altLang="en-US" sz="2000" b="1" dirty="0">
              <a:solidFill>
                <a:schemeClr val="accent2"/>
              </a:solidFill>
              <a:latin typeface="+mj-lt"/>
            </a:endParaRPr>
          </a:p>
        </p:txBody>
      </p:sp>
      <p:sp>
        <p:nvSpPr>
          <p:cNvPr id="45" name="Rectangle 44"/>
          <p:cNvSpPr>
            <a:spLocks noChangeArrowheads="1"/>
          </p:cNvSpPr>
          <p:nvPr/>
        </p:nvSpPr>
        <p:spPr bwMode="auto">
          <a:xfrm>
            <a:off x="5768931" y="4750124"/>
            <a:ext cx="360000" cy="360000"/>
          </a:xfrm>
          <a:prstGeom prst="rect">
            <a:avLst/>
          </a:prstGeom>
          <a:solidFill>
            <a:schemeClr val="tx2"/>
          </a:solidFill>
          <a:ln>
            <a:noFill/>
          </a:ln>
          <a:effectLst/>
        </p:spPr>
        <p:txBody>
          <a:bodyPr wrap="none" lIns="0" tIns="0" rIns="0" bIns="0" anchor="ctr"/>
          <a:lstStyle/>
          <a:p>
            <a:pPr algn="ctr"/>
            <a:r>
              <a:rPr lang="en-US" altLang="zh-CN" sz="2000" b="1" dirty="0">
                <a:solidFill>
                  <a:schemeClr val="accent2"/>
                </a:solidFill>
                <a:latin typeface="+mj-lt"/>
              </a:rPr>
              <a:t>5</a:t>
            </a:r>
            <a:endParaRPr lang="zh-CN" altLang="en-US" sz="2000" b="1" dirty="0">
              <a:solidFill>
                <a:schemeClr val="accent2"/>
              </a:solidFill>
              <a:latin typeface="+mj-lt"/>
            </a:endParaRPr>
          </a:p>
        </p:txBody>
      </p:sp>
      <p:sp>
        <p:nvSpPr>
          <p:cNvPr id="46" name="Rectangle 45"/>
          <p:cNvSpPr>
            <a:spLocks noChangeArrowheads="1"/>
          </p:cNvSpPr>
          <p:nvPr/>
        </p:nvSpPr>
        <p:spPr bwMode="auto">
          <a:xfrm>
            <a:off x="5768931" y="5222842"/>
            <a:ext cx="360000" cy="360000"/>
          </a:xfrm>
          <a:prstGeom prst="rect">
            <a:avLst/>
          </a:prstGeom>
          <a:solidFill>
            <a:schemeClr val="tx2"/>
          </a:solidFill>
          <a:ln>
            <a:noFill/>
          </a:ln>
          <a:effectLst/>
        </p:spPr>
        <p:txBody>
          <a:bodyPr wrap="none" lIns="0" tIns="0" rIns="0" bIns="0" anchor="ctr"/>
          <a:lstStyle/>
          <a:p>
            <a:pPr algn="ctr"/>
            <a:r>
              <a:rPr lang="en-US" altLang="zh-CN" sz="2000" b="1" dirty="0" smtClean="0">
                <a:solidFill>
                  <a:schemeClr val="accent2"/>
                </a:solidFill>
                <a:latin typeface="+mj-lt"/>
              </a:rPr>
              <a:t>6</a:t>
            </a:r>
            <a:endParaRPr lang="zh-CN" altLang="en-US" sz="2000" b="1" dirty="0">
              <a:solidFill>
                <a:schemeClr val="accent2"/>
              </a:solidFill>
              <a:latin typeface="+mj-lt"/>
            </a:endParaRPr>
          </a:p>
        </p:txBody>
      </p:sp>
      <p:sp>
        <p:nvSpPr>
          <p:cNvPr id="47" name="Title 1"/>
          <p:cNvSpPr txBox="1">
            <a:spLocks/>
          </p:cNvSpPr>
          <p:nvPr/>
        </p:nvSpPr>
        <p:spPr bwMode="auto">
          <a:xfrm>
            <a:off x="3217594" y="5373001"/>
            <a:ext cx="1090264"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95363" rtl="0" eaLnBrk="1" fontAlgn="base" hangingPunct="1">
              <a:spcBef>
                <a:spcPct val="0"/>
              </a:spcBef>
              <a:spcAft>
                <a:spcPct val="0"/>
              </a:spcAft>
              <a:defRPr sz="2200">
                <a:solidFill>
                  <a:schemeClr val="tx2"/>
                </a:solidFill>
                <a:latin typeface="+mj-lt"/>
                <a:ea typeface="+mj-ea"/>
                <a:cs typeface="+mj-cs"/>
              </a:defRPr>
            </a:lvl1pPr>
            <a:lvl2pPr algn="l" defTabSz="995363" rtl="0" eaLnBrk="1" fontAlgn="base" hangingPunct="1">
              <a:spcBef>
                <a:spcPct val="0"/>
              </a:spcBef>
              <a:spcAft>
                <a:spcPct val="0"/>
              </a:spcAft>
              <a:defRPr sz="2200">
                <a:solidFill>
                  <a:schemeClr val="tx2"/>
                </a:solidFill>
                <a:latin typeface="EYInterstate" pitchFamily="2" charset="0"/>
              </a:defRPr>
            </a:lvl2pPr>
            <a:lvl3pPr algn="l" defTabSz="995363" rtl="0" eaLnBrk="1" fontAlgn="base" hangingPunct="1">
              <a:spcBef>
                <a:spcPct val="0"/>
              </a:spcBef>
              <a:spcAft>
                <a:spcPct val="0"/>
              </a:spcAft>
              <a:defRPr sz="2200">
                <a:solidFill>
                  <a:schemeClr val="tx2"/>
                </a:solidFill>
                <a:latin typeface="EYInterstate" pitchFamily="2" charset="0"/>
              </a:defRPr>
            </a:lvl3pPr>
            <a:lvl4pPr algn="l" defTabSz="995363" rtl="0" eaLnBrk="1" fontAlgn="base" hangingPunct="1">
              <a:spcBef>
                <a:spcPct val="0"/>
              </a:spcBef>
              <a:spcAft>
                <a:spcPct val="0"/>
              </a:spcAft>
              <a:defRPr sz="2200">
                <a:solidFill>
                  <a:schemeClr val="tx2"/>
                </a:solidFill>
                <a:latin typeface="EYInterstate" pitchFamily="2" charset="0"/>
              </a:defRPr>
            </a:lvl4pPr>
            <a:lvl5pPr algn="l" defTabSz="995363" rtl="0" eaLnBrk="1" fontAlgn="base" hangingPunct="1">
              <a:spcBef>
                <a:spcPct val="0"/>
              </a:spcBef>
              <a:spcAft>
                <a:spcPct val="0"/>
              </a:spcAft>
              <a:defRPr sz="2200">
                <a:solidFill>
                  <a:schemeClr val="tx2"/>
                </a:solidFill>
                <a:latin typeface="EYInterstate" pitchFamily="2" charset="0"/>
              </a:defRPr>
            </a:lvl5pPr>
            <a:lvl6pPr marL="457200" algn="l" defTabSz="995363" rtl="0" eaLnBrk="1" fontAlgn="base" hangingPunct="1">
              <a:spcBef>
                <a:spcPct val="0"/>
              </a:spcBef>
              <a:spcAft>
                <a:spcPct val="0"/>
              </a:spcAft>
              <a:defRPr sz="2200">
                <a:solidFill>
                  <a:schemeClr val="tx2"/>
                </a:solidFill>
                <a:latin typeface="EYInterstate" pitchFamily="2" charset="0"/>
              </a:defRPr>
            </a:lvl6pPr>
            <a:lvl7pPr marL="914400" algn="l" defTabSz="995363" rtl="0" eaLnBrk="1" fontAlgn="base" hangingPunct="1">
              <a:spcBef>
                <a:spcPct val="0"/>
              </a:spcBef>
              <a:spcAft>
                <a:spcPct val="0"/>
              </a:spcAft>
              <a:defRPr sz="2200">
                <a:solidFill>
                  <a:schemeClr val="tx2"/>
                </a:solidFill>
                <a:latin typeface="EYInterstate" pitchFamily="2" charset="0"/>
              </a:defRPr>
            </a:lvl7pPr>
            <a:lvl8pPr marL="1371600" algn="l" defTabSz="995363" rtl="0" eaLnBrk="1" fontAlgn="base" hangingPunct="1">
              <a:spcBef>
                <a:spcPct val="0"/>
              </a:spcBef>
              <a:spcAft>
                <a:spcPct val="0"/>
              </a:spcAft>
              <a:defRPr sz="2200">
                <a:solidFill>
                  <a:schemeClr val="tx2"/>
                </a:solidFill>
                <a:latin typeface="EYInterstate" pitchFamily="2" charset="0"/>
              </a:defRPr>
            </a:lvl8pPr>
            <a:lvl9pPr marL="1828800" algn="l" defTabSz="995363" rtl="0" eaLnBrk="1" fontAlgn="base" hangingPunct="1">
              <a:spcBef>
                <a:spcPct val="0"/>
              </a:spcBef>
              <a:spcAft>
                <a:spcPct val="0"/>
              </a:spcAft>
              <a:defRPr sz="2200">
                <a:solidFill>
                  <a:schemeClr val="tx2"/>
                </a:solidFill>
                <a:latin typeface="EYInterstate" pitchFamily="2" charset="0"/>
              </a:defRPr>
            </a:lvl9pPr>
          </a:lstStyle>
          <a:p>
            <a:pPr>
              <a:spcAft>
                <a:spcPct val="50000"/>
              </a:spcAft>
              <a:buClr>
                <a:schemeClr val="accent2"/>
              </a:buClr>
              <a:buSzTx/>
              <a:buFontTx/>
            </a:pPr>
            <a:r>
              <a:rPr lang="zh-CN" altLang="en-US" sz="1200" b="1" kern="1200" dirty="0" smtClean="0">
                <a:solidFill>
                  <a:schemeClr val="tx1">
                    <a:lumMod val="65000"/>
                    <a:lumOff val="35000"/>
                  </a:schemeClr>
                </a:solidFill>
                <a:latin typeface="黑体" panose="02010609060101010101" pitchFamily="49" charset="-122"/>
                <a:ea typeface="黑体" panose="02010609060101010101" pitchFamily="49" charset="-122"/>
                <a:cs typeface="+mn-cs"/>
              </a:rPr>
              <a:t>控股公司筹划</a:t>
            </a:r>
            <a:endParaRPr lang="de-DE" sz="1200" b="1" kern="1200" dirty="0">
              <a:solidFill>
                <a:schemeClr val="tx1">
                  <a:lumMod val="65000"/>
                  <a:lumOff val="35000"/>
                </a:schemeClr>
              </a:solidFill>
              <a:latin typeface="黑体" panose="02010609060101010101" pitchFamily="49" charset="-122"/>
              <a:ea typeface="黑体" panose="02010609060101010101" pitchFamily="49" charset="-122"/>
              <a:cs typeface="+mn-cs"/>
            </a:endParaRPr>
          </a:p>
        </p:txBody>
      </p:sp>
      <p:sp>
        <p:nvSpPr>
          <p:cNvPr id="11" name="Rectangle 10"/>
          <p:cNvSpPr/>
          <p:nvPr/>
        </p:nvSpPr>
        <p:spPr>
          <a:xfrm>
            <a:off x="473928" y="2142754"/>
            <a:ext cx="2591265" cy="3108543"/>
          </a:xfrm>
          <a:prstGeom prst="rect">
            <a:avLst/>
          </a:prstGeom>
        </p:spPr>
        <p:txBody>
          <a:bodyPr wrap="square">
            <a:spAutoFit/>
          </a:bodyPr>
          <a:lstStyle/>
          <a:p>
            <a:pPr marL="171450" indent="-171450" defTabSz="995363">
              <a:lnSpc>
                <a:spcPct val="100000"/>
              </a:lnSpc>
              <a:buFont typeface="Wingdings" panose="05000000000000000000" pitchFamily="2" charset="2"/>
              <a:buChar char="§"/>
            </a:pPr>
            <a:r>
              <a:rPr lang="zh-CN" altLang="en-US" sz="1400" dirty="0">
                <a:solidFill>
                  <a:schemeClr val="tx2"/>
                </a:solidFill>
                <a:latin typeface="黑体" panose="02010609060101010101" pitchFamily="49" charset="-122"/>
                <a:ea typeface="黑体" panose="02010609060101010101" pitchFamily="49" charset="-122"/>
              </a:rPr>
              <a:t>未来</a:t>
            </a:r>
            <a:r>
              <a:rPr lang="zh-CN" altLang="en-US" sz="1400" dirty="0" smtClean="0">
                <a:solidFill>
                  <a:schemeClr val="tx2"/>
                </a:solidFill>
                <a:latin typeface="黑体" panose="02010609060101010101" pitchFamily="49" charset="-122"/>
                <a:ea typeface="黑体" panose="02010609060101010101" pitchFamily="49" charset="-122"/>
              </a:rPr>
              <a:t>利润或利息分配回中国的过程中可能产生额外境外预提税和所得税税负；</a:t>
            </a:r>
            <a:endParaRPr lang="en-US" altLang="zh-CN" sz="1400" dirty="0" smtClean="0">
              <a:solidFill>
                <a:schemeClr val="tx2"/>
              </a:solidFill>
              <a:latin typeface="黑体" panose="02010609060101010101" pitchFamily="49" charset="-122"/>
              <a:ea typeface="黑体" panose="02010609060101010101" pitchFamily="49" charset="-122"/>
            </a:endParaRPr>
          </a:p>
          <a:p>
            <a:pPr marL="171450" indent="-171450" defTabSz="995363">
              <a:lnSpc>
                <a:spcPct val="100000"/>
              </a:lnSpc>
              <a:buFont typeface="Wingdings" panose="05000000000000000000" pitchFamily="2" charset="2"/>
              <a:buChar char="§"/>
            </a:pPr>
            <a:r>
              <a:rPr lang="zh-CN" altLang="en-US" sz="1400" dirty="0">
                <a:solidFill>
                  <a:schemeClr val="tx2"/>
                </a:solidFill>
                <a:latin typeface="黑体" panose="02010609060101010101" pitchFamily="49" charset="-122"/>
                <a:ea typeface="黑体" panose="02010609060101010101" pitchFamily="49" charset="-122"/>
              </a:rPr>
              <a:t>中国境外所得税采用“分国不分项”的原则，可能导致中国企业无法有效抵免其在境外缴纳所得税；</a:t>
            </a:r>
            <a:endParaRPr lang="en-US" altLang="zh-CN" sz="1400" dirty="0">
              <a:solidFill>
                <a:schemeClr val="tx2"/>
              </a:solidFill>
              <a:latin typeface="黑体" panose="02010609060101010101" pitchFamily="49" charset="-122"/>
              <a:ea typeface="黑体" panose="02010609060101010101" pitchFamily="49" charset="-122"/>
            </a:endParaRPr>
          </a:p>
          <a:p>
            <a:pPr marL="171450" indent="-171450" defTabSz="995363">
              <a:lnSpc>
                <a:spcPct val="100000"/>
              </a:lnSpc>
              <a:buFont typeface="Wingdings" panose="05000000000000000000" pitchFamily="2" charset="2"/>
              <a:buChar char="§"/>
            </a:pPr>
            <a:r>
              <a:rPr lang="zh-CN" altLang="en-US" sz="1400" dirty="0">
                <a:solidFill>
                  <a:schemeClr val="tx2"/>
                </a:solidFill>
                <a:latin typeface="黑体" panose="02010609060101010101" pitchFamily="49" charset="-122"/>
                <a:ea typeface="黑体" panose="02010609060101010101" pitchFamily="49" charset="-122"/>
              </a:rPr>
              <a:t>未来退出投资时</a:t>
            </a:r>
            <a:r>
              <a:rPr lang="zh-CN" altLang="en-US" sz="1400" dirty="0" smtClean="0">
                <a:solidFill>
                  <a:schemeClr val="tx2"/>
                </a:solidFill>
                <a:latin typeface="黑体" panose="02010609060101010101" pitchFamily="49" charset="-122"/>
                <a:ea typeface="黑体" panose="02010609060101010101" pitchFamily="49" charset="-122"/>
              </a:rPr>
              <a:t>，投资收益可能需要缴纳境外资本利得税和中国企业所得税；</a:t>
            </a:r>
            <a:endParaRPr lang="en-US" altLang="zh-CN" sz="1400" dirty="0" smtClean="0">
              <a:solidFill>
                <a:schemeClr val="tx2"/>
              </a:solidFill>
              <a:latin typeface="黑体" panose="02010609060101010101" pitchFamily="49" charset="-122"/>
              <a:ea typeface="黑体" panose="02010609060101010101" pitchFamily="49" charset="-122"/>
            </a:endParaRPr>
          </a:p>
          <a:p>
            <a:pPr marL="171450" indent="-171450" defTabSz="995363">
              <a:lnSpc>
                <a:spcPct val="100000"/>
              </a:lnSpc>
              <a:buFont typeface="Wingdings" panose="05000000000000000000" pitchFamily="2" charset="2"/>
              <a:buChar char="§"/>
            </a:pPr>
            <a:r>
              <a:rPr lang="zh-CN" altLang="en-US" sz="1400" dirty="0">
                <a:solidFill>
                  <a:schemeClr val="tx2"/>
                </a:solidFill>
                <a:latin typeface="黑体" panose="02010609060101010101" pitchFamily="49" charset="-122"/>
                <a:ea typeface="黑体" panose="02010609060101010101" pitchFamily="49" charset="-122"/>
              </a:rPr>
              <a:t>海外</a:t>
            </a:r>
            <a:r>
              <a:rPr lang="zh-CN" altLang="en-US" sz="1400" dirty="0" smtClean="0">
                <a:solidFill>
                  <a:schemeClr val="tx2"/>
                </a:solidFill>
                <a:latin typeface="黑体" panose="02010609060101010101" pitchFamily="49" charset="-122"/>
                <a:ea typeface="黑体" panose="02010609060101010101" pitchFamily="49" charset="-122"/>
              </a:rPr>
              <a:t>利润分配回国后再用于海外再投资过程中可能产生额外的税务成本（以及审批成本和汇率风险等）。</a:t>
            </a:r>
            <a:endParaRPr lang="en-US" altLang="zh-CN" sz="1400" dirty="0" smtClean="0">
              <a:solidFill>
                <a:schemeClr val="tx2"/>
              </a:solidFill>
              <a:latin typeface="黑体" panose="02010609060101010101" pitchFamily="49" charset="-122"/>
              <a:ea typeface="黑体" panose="02010609060101010101" pitchFamily="49" charset="-122"/>
            </a:endParaRPr>
          </a:p>
        </p:txBody>
      </p:sp>
      <p:sp>
        <p:nvSpPr>
          <p:cNvPr id="48" name="Title 1"/>
          <p:cNvSpPr txBox="1">
            <a:spLocks/>
          </p:cNvSpPr>
          <p:nvPr/>
        </p:nvSpPr>
        <p:spPr bwMode="auto">
          <a:xfrm>
            <a:off x="755782" y="1500452"/>
            <a:ext cx="2165218"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95363" rtl="0" eaLnBrk="1" fontAlgn="base" hangingPunct="1">
              <a:spcBef>
                <a:spcPct val="0"/>
              </a:spcBef>
              <a:spcAft>
                <a:spcPct val="0"/>
              </a:spcAft>
              <a:defRPr sz="2200">
                <a:solidFill>
                  <a:schemeClr val="tx2"/>
                </a:solidFill>
                <a:latin typeface="+mj-lt"/>
                <a:ea typeface="+mj-ea"/>
                <a:cs typeface="+mj-cs"/>
              </a:defRPr>
            </a:lvl1pPr>
            <a:lvl2pPr algn="l" defTabSz="995363" rtl="0" eaLnBrk="1" fontAlgn="base" hangingPunct="1">
              <a:spcBef>
                <a:spcPct val="0"/>
              </a:spcBef>
              <a:spcAft>
                <a:spcPct val="0"/>
              </a:spcAft>
              <a:defRPr sz="2200">
                <a:solidFill>
                  <a:schemeClr val="tx2"/>
                </a:solidFill>
                <a:latin typeface="EYInterstate" pitchFamily="2" charset="0"/>
              </a:defRPr>
            </a:lvl2pPr>
            <a:lvl3pPr algn="l" defTabSz="995363" rtl="0" eaLnBrk="1" fontAlgn="base" hangingPunct="1">
              <a:spcBef>
                <a:spcPct val="0"/>
              </a:spcBef>
              <a:spcAft>
                <a:spcPct val="0"/>
              </a:spcAft>
              <a:defRPr sz="2200">
                <a:solidFill>
                  <a:schemeClr val="tx2"/>
                </a:solidFill>
                <a:latin typeface="EYInterstate" pitchFamily="2" charset="0"/>
              </a:defRPr>
            </a:lvl3pPr>
            <a:lvl4pPr algn="l" defTabSz="995363" rtl="0" eaLnBrk="1" fontAlgn="base" hangingPunct="1">
              <a:spcBef>
                <a:spcPct val="0"/>
              </a:spcBef>
              <a:spcAft>
                <a:spcPct val="0"/>
              </a:spcAft>
              <a:defRPr sz="2200">
                <a:solidFill>
                  <a:schemeClr val="tx2"/>
                </a:solidFill>
                <a:latin typeface="EYInterstate" pitchFamily="2" charset="0"/>
              </a:defRPr>
            </a:lvl4pPr>
            <a:lvl5pPr algn="l" defTabSz="995363" rtl="0" eaLnBrk="1" fontAlgn="base" hangingPunct="1">
              <a:spcBef>
                <a:spcPct val="0"/>
              </a:spcBef>
              <a:spcAft>
                <a:spcPct val="0"/>
              </a:spcAft>
              <a:defRPr sz="2200">
                <a:solidFill>
                  <a:schemeClr val="tx2"/>
                </a:solidFill>
                <a:latin typeface="EYInterstate" pitchFamily="2" charset="0"/>
              </a:defRPr>
            </a:lvl5pPr>
            <a:lvl6pPr marL="457200" algn="l" defTabSz="995363" rtl="0" eaLnBrk="1" fontAlgn="base" hangingPunct="1">
              <a:spcBef>
                <a:spcPct val="0"/>
              </a:spcBef>
              <a:spcAft>
                <a:spcPct val="0"/>
              </a:spcAft>
              <a:defRPr sz="2200">
                <a:solidFill>
                  <a:schemeClr val="tx2"/>
                </a:solidFill>
                <a:latin typeface="EYInterstate" pitchFamily="2" charset="0"/>
              </a:defRPr>
            </a:lvl6pPr>
            <a:lvl7pPr marL="914400" algn="l" defTabSz="995363" rtl="0" eaLnBrk="1" fontAlgn="base" hangingPunct="1">
              <a:spcBef>
                <a:spcPct val="0"/>
              </a:spcBef>
              <a:spcAft>
                <a:spcPct val="0"/>
              </a:spcAft>
              <a:defRPr sz="2200">
                <a:solidFill>
                  <a:schemeClr val="tx2"/>
                </a:solidFill>
                <a:latin typeface="EYInterstate" pitchFamily="2" charset="0"/>
              </a:defRPr>
            </a:lvl7pPr>
            <a:lvl8pPr marL="1371600" algn="l" defTabSz="995363" rtl="0" eaLnBrk="1" fontAlgn="base" hangingPunct="1">
              <a:spcBef>
                <a:spcPct val="0"/>
              </a:spcBef>
              <a:spcAft>
                <a:spcPct val="0"/>
              </a:spcAft>
              <a:defRPr sz="2200">
                <a:solidFill>
                  <a:schemeClr val="tx2"/>
                </a:solidFill>
                <a:latin typeface="EYInterstate" pitchFamily="2" charset="0"/>
              </a:defRPr>
            </a:lvl8pPr>
            <a:lvl9pPr marL="1828800" algn="l" defTabSz="995363" rtl="0" eaLnBrk="1" fontAlgn="base" hangingPunct="1">
              <a:spcBef>
                <a:spcPct val="0"/>
              </a:spcBef>
              <a:spcAft>
                <a:spcPct val="0"/>
              </a:spcAft>
              <a:defRPr sz="2200">
                <a:solidFill>
                  <a:schemeClr val="tx2"/>
                </a:solidFill>
                <a:latin typeface="EYInterstate" pitchFamily="2" charset="0"/>
              </a:defRPr>
            </a:lvl9pPr>
          </a:lstStyle>
          <a:p>
            <a:pPr>
              <a:lnSpc>
                <a:spcPct val="100000"/>
              </a:lnSpc>
              <a:spcAft>
                <a:spcPct val="50000"/>
              </a:spcAft>
              <a:buClr>
                <a:schemeClr val="accent2"/>
              </a:buClr>
              <a:buSzTx/>
              <a:buFontTx/>
            </a:pPr>
            <a:r>
              <a:rPr lang="zh-CN" altLang="en-US" sz="1800" b="1" kern="1200" dirty="0" smtClean="0">
                <a:latin typeface="黑体" panose="02010609060101010101" pitchFamily="49" charset="-122"/>
                <a:ea typeface="黑体" panose="02010609060101010101" pitchFamily="49" charset="-122"/>
                <a:cs typeface="+mn-cs"/>
              </a:rPr>
              <a:t>中国企业海外投资的常见税务</a:t>
            </a:r>
            <a:r>
              <a:rPr lang="zh-CN" altLang="en-US" sz="1800" b="1" dirty="0">
                <a:latin typeface="黑体" panose="02010609060101010101" pitchFamily="49" charset="-122"/>
                <a:ea typeface="黑体" panose="02010609060101010101" pitchFamily="49" charset="-122"/>
                <a:cs typeface="+mn-cs"/>
              </a:rPr>
              <a:t>成本</a:t>
            </a:r>
            <a:r>
              <a:rPr lang="zh-CN" altLang="en-US" sz="1800" b="1" kern="1200" dirty="0" smtClean="0">
                <a:latin typeface="黑体" panose="02010609060101010101" pitchFamily="49" charset="-122"/>
                <a:ea typeface="黑体" panose="02010609060101010101" pitchFamily="49" charset="-122"/>
                <a:cs typeface="+mn-cs"/>
              </a:rPr>
              <a:t>：</a:t>
            </a:r>
            <a:endParaRPr lang="de-DE" sz="1800" b="1" kern="1200" dirty="0">
              <a:latin typeface="黑体" panose="02010609060101010101" pitchFamily="49" charset="-122"/>
              <a:ea typeface="黑体" panose="02010609060101010101" pitchFamily="49" charset="-122"/>
              <a:cs typeface="+mn-cs"/>
            </a:endParaRPr>
          </a:p>
        </p:txBody>
      </p:sp>
      <p:cxnSp>
        <p:nvCxnSpPr>
          <p:cNvPr id="50" name="Straight Connector 722"/>
          <p:cNvCxnSpPr/>
          <p:nvPr/>
        </p:nvCxnSpPr>
        <p:spPr bwMode="auto">
          <a:xfrm>
            <a:off x="718319" y="1322823"/>
            <a:ext cx="1900348" cy="0"/>
          </a:xfrm>
          <a:prstGeom prst="line">
            <a:avLst/>
          </a:prstGeom>
          <a:solidFill>
            <a:srgbClr val="7F7E82"/>
          </a:solidFill>
          <a:ln w="12700" cap="flat" cmpd="sng" algn="ctr">
            <a:solidFill>
              <a:srgbClr val="FFD200"/>
            </a:solidFill>
            <a:prstDash val="solid"/>
            <a:round/>
            <a:headEnd type="none" w="med" len="med"/>
            <a:tailEnd type="none" w="med" len="med"/>
          </a:ln>
          <a:effectLst/>
        </p:spPr>
      </p:cxnSp>
      <p:sp>
        <p:nvSpPr>
          <p:cNvPr id="51"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r>
              <a:rPr lang="zh-CN" altLang="en-US" sz="2800" dirty="0" smtClean="0">
                <a:solidFill>
                  <a:srgbClr val="404040"/>
                </a:solidFill>
                <a:latin typeface="黑体" panose="02010609060101010101" pitchFamily="49" charset="-122"/>
                <a:ea typeface="黑体" panose="02010609060101010101" pitchFamily="49" charset="-122"/>
              </a:rPr>
              <a:t>筹划适合的控股架构以提高投资的税务效益</a:t>
            </a:r>
            <a:endParaRPr lang="zh-CN" altLang="zh-CN" sz="2800" dirty="0">
              <a:solidFill>
                <a:srgbClr val="404040"/>
              </a:solidFill>
            </a:endParaRPr>
          </a:p>
        </p:txBody>
      </p:sp>
    </p:spTree>
    <p:extLst>
      <p:ext uri="{BB962C8B-B14F-4D97-AF65-F5344CB8AC3E}">
        <p14:creationId xmlns:p14="http://schemas.microsoft.com/office/powerpoint/2010/main" val="2557112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rapezoid 7"/>
          <p:cNvSpPr/>
          <p:nvPr/>
        </p:nvSpPr>
        <p:spPr bwMode="auto">
          <a:xfrm rot="5400000">
            <a:off x="6838230" y="2825032"/>
            <a:ext cx="4212518" cy="2520000"/>
          </a:xfrm>
          <a:custGeom>
            <a:avLst/>
            <a:gdLst>
              <a:gd name="connsiteX0" fmla="*/ 0 w 2493375"/>
              <a:gd name="connsiteY0" fmla="*/ 1216152 h 1216152"/>
              <a:gd name="connsiteX1" fmla="*/ 304038 w 2493375"/>
              <a:gd name="connsiteY1" fmla="*/ 0 h 1216152"/>
              <a:gd name="connsiteX2" fmla="*/ 2189337 w 2493375"/>
              <a:gd name="connsiteY2" fmla="*/ 0 h 1216152"/>
              <a:gd name="connsiteX3" fmla="*/ 2493375 w 2493375"/>
              <a:gd name="connsiteY3" fmla="*/ 1216152 h 1216152"/>
              <a:gd name="connsiteX4" fmla="*/ 0 w 2493375"/>
              <a:gd name="connsiteY4" fmla="*/ 1216152 h 1216152"/>
              <a:gd name="connsiteX0" fmla="*/ 0 w 2493375"/>
              <a:gd name="connsiteY0" fmla="*/ 1216152 h 1216152"/>
              <a:gd name="connsiteX1" fmla="*/ 6326 w 2493375"/>
              <a:gd name="connsiteY1" fmla="*/ 0 h 1216152"/>
              <a:gd name="connsiteX2" fmla="*/ 2189337 w 2493375"/>
              <a:gd name="connsiteY2" fmla="*/ 0 h 1216152"/>
              <a:gd name="connsiteX3" fmla="*/ 2493375 w 2493375"/>
              <a:gd name="connsiteY3" fmla="*/ 1216152 h 1216152"/>
              <a:gd name="connsiteX4" fmla="*/ 0 w 2493375"/>
              <a:gd name="connsiteY4" fmla="*/ 1216152 h 121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375" h="1216152">
                <a:moveTo>
                  <a:pt x="0" y="1216152"/>
                </a:moveTo>
                <a:cubicBezTo>
                  <a:pt x="2109" y="810768"/>
                  <a:pt x="4217" y="405384"/>
                  <a:pt x="6326" y="0"/>
                </a:cubicBezTo>
                <a:lnTo>
                  <a:pt x="2189337" y="0"/>
                </a:lnTo>
                <a:lnTo>
                  <a:pt x="2493375" y="1216152"/>
                </a:lnTo>
                <a:lnTo>
                  <a:pt x="0" y="1216152"/>
                </a:lnTo>
                <a:close/>
              </a:path>
            </a:pathLst>
          </a:cu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smtClean="0">
              <a:ln>
                <a:noFill/>
              </a:ln>
              <a:solidFill>
                <a:schemeClr val="tx1"/>
              </a:solidFill>
              <a:effectLst/>
              <a:latin typeface="EYInterstate Light" pitchFamily="2" charset="0"/>
            </a:endParaRPr>
          </a:p>
        </p:txBody>
      </p:sp>
      <p:grpSp>
        <p:nvGrpSpPr>
          <p:cNvPr id="48" name="Group 47"/>
          <p:cNvGrpSpPr/>
          <p:nvPr/>
        </p:nvGrpSpPr>
        <p:grpSpPr>
          <a:xfrm>
            <a:off x="3842664" y="2293722"/>
            <a:ext cx="3645561" cy="3575825"/>
            <a:chOff x="3782550" y="2654352"/>
            <a:chExt cx="3242826" cy="3180794"/>
          </a:xfrm>
        </p:grpSpPr>
        <p:grpSp>
          <p:nvGrpSpPr>
            <p:cNvPr id="49" name="Group 48"/>
            <p:cNvGrpSpPr/>
            <p:nvPr/>
          </p:nvGrpSpPr>
          <p:grpSpPr>
            <a:xfrm>
              <a:off x="3782550" y="2654352"/>
              <a:ext cx="3242826" cy="2636813"/>
              <a:chOff x="4043800" y="2013102"/>
              <a:chExt cx="3242825" cy="2636813"/>
            </a:xfrm>
          </p:grpSpPr>
          <p:sp>
            <p:nvSpPr>
              <p:cNvPr id="53" name="AutoShape 8"/>
              <p:cNvSpPr>
                <a:spLocks noChangeArrowheads="1"/>
              </p:cNvSpPr>
              <p:nvPr/>
            </p:nvSpPr>
            <p:spPr bwMode="gray">
              <a:xfrm>
                <a:off x="5030115" y="3066735"/>
                <a:ext cx="1282484" cy="1045712"/>
              </a:xfrm>
              <a:prstGeom prst="hexagon">
                <a:avLst>
                  <a:gd name="adj" fmla="val 30634"/>
                  <a:gd name="vf" fmla="val 115470"/>
                </a:avLst>
              </a:prstGeom>
              <a:solidFill>
                <a:schemeClr val="accent5"/>
              </a:solidFill>
              <a:ln w="25400" algn="ctr">
                <a:solidFill>
                  <a:schemeClr val="bg1"/>
                </a:solidFill>
                <a:miter lim="800000"/>
                <a:headEnd/>
                <a:tailEnd/>
              </a:ln>
              <a:effectLst/>
            </p:spPr>
            <p:txBody>
              <a:bodyPr wrap="square" lIns="0" tIns="36000" rIns="0" bIns="36000" anchor="ctr" anchorCtr="1"/>
              <a:lstStyle/>
              <a:p>
                <a:pPr algn="ctr" defTabSz="1042988" eaLnBrk="0" hangingPunct="0">
                  <a:buClr>
                    <a:srgbClr val="00A28A"/>
                  </a:buClr>
                  <a:buFont typeface="Arial" charset="0"/>
                  <a:buNone/>
                </a:pPr>
                <a:r>
                  <a:rPr lang="zh-CN" altLang="en-US" sz="1200" dirty="0" smtClean="0">
                    <a:solidFill>
                      <a:srgbClr val="000000"/>
                    </a:solidFill>
                    <a:latin typeface="黑体" panose="02010609060101010101" pitchFamily="49" charset="-122"/>
                    <a:ea typeface="黑体" panose="02010609060101010101" pitchFamily="49" charset="-122"/>
                  </a:rPr>
                  <a:t>融资便利性</a:t>
                </a:r>
                <a:endParaRPr lang="en-US" sz="1200" dirty="0">
                  <a:solidFill>
                    <a:srgbClr val="000000"/>
                  </a:solidFill>
                  <a:latin typeface="黑体" panose="02010609060101010101" pitchFamily="49" charset="-122"/>
                  <a:ea typeface="黑体" panose="02010609060101010101" pitchFamily="49" charset="-122"/>
                </a:endParaRPr>
              </a:p>
            </p:txBody>
          </p:sp>
          <p:sp>
            <p:nvSpPr>
              <p:cNvPr id="54" name="AutoShape 3"/>
              <p:cNvSpPr>
                <a:spLocks noChangeArrowheads="1"/>
              </p:cNvSpPr>
              <p:nvPr/>
            </p:nvSpPr>
            <p:spPr bwMode="gray">
              <a:xfrm>
                <a:off x="4046676" y="3604203"/>
                <a:ext cx="1282484" cy="1045712"/>
              </a:xfrm>
              <a:prstGeom prst="hexagon">
                <a:avLst>
                  <a:gd name="adj" fmla="val 30634"/>
                  <a:gd name="vf" fmla="val 115470"/>
                </a:avLst>
              </a:prstGeom>
              <a:solidFill>
                <a:schemeClr val="accent2"/>
              </a:solidFill>
              <a:ln w="25400" algn="ctr">
                <a:solidFill>
                  <a:schemeClr val="bg1"/>
                </a:solidFill>
                <a:miter lim="800000"/>
                <a:headEnd/>
                <a:tailEnd/>
              </a:ln>
              <a:effectLst/>
            </p:spPr>
            <p:txBody>
              <a:bodyPr wrap="square" lIns="0" tIns="36000" rIns="0" bIns="36000" anchor="ctr" anchorCtr="1"/>
              <a:lstStyle/>
              <a:p>
                <a:pPr algn="ctr" defTabSz="1042988" eaLnBrk="0" hangingPunct="0">
                  <a:buClr>
                    <a:srgbClr val="00A28A"/>
                  </a:buClr>
                  <a:buFont typeface="Times" pitchFamily="18" charset="0"/>
                  <a:buNone/>
                </a:pPr>
                <a:r>
                  <a:rPr lang="zh-CN" altLang="en-US" sz="1200" dirty="0">
                    <a:solidFill>
                      <a:srgbClr val="000000"/>
                    </a:solidFill>
                    <a:latin typeface="黑体" panose="02010609060101010101" pitchFamily="49" charset="-122"/>
                    <a:ea typeface="黑体" panose="02010609060101010101" pitchFamily="49" charset="-122"/>
                  </a:rPr>
                  <a:t>成熟的</a:t>
                </a:r>
                <a:r>
                  <a:rPr lang="zh-CN" altLang="en-US" sz="1200" dirty="0" smtClean="0">
                    <a:solidFill>
                      <a:srgbClr val="000000"/>
                    </a:solidFill>
                    <a:latin typeface="黑体" panose="02010609060101010101" pitchFamily="49" charset="-122"/>
                    <a:ea typeface="黑体" panose="02010609060101010101" pitchFamily="49" charset="-122"/>
                  </a:rPr>
                  <a:t>税收及贸易保护协定</a:t>
                </a:r>
                <a:r>
                  <a:rPr lang="zh-CN" altLang="en-US" sz="1200" dirty="0">
                    <a:solidFill>
                      <a:srgbClr val="000000"/>
                    </a:solidFill>
                    <a:latin typeface="黑体" panose="02010609060101010101" pitchFamily="49" charset="-122"/>
                    <a:ea typeface="黑体" panose="02010609060101010101" pitchFamily="49" charset="-122"/>
                  </a:rPr>
                  <a:t>网络</a:t>
                </a:r>
                <a:endParaRPr lang="en-US" sz="1200" dirty="0">
                  <a:solidFill>
                    <a:srgbClr val="000000"/>
                  </a:solidFill>
                  <a:latin typeface="黑体" panose="02010609060101010101" pitchFamily="49" charset="-122"/>
                  <a:ea typeface="黑体" panose="02010609060101010101" pitchFamily="49" charset="-122"/>
                </a:endParaRPr>
              </a:p>
            </p:txBody>
          </p:sp>
          <p:sp>
            <p:nvSpPr>
              <p:cNvPr id="55" name="AutoShape 9"/>
              <p:cNvSpPr>
                <a:spLocks noChangeArrowheads="1"/>
              </p:cNvSpPr>
              <p:nvPr/>
            </p:nvSpPr>
            <p:spPr bwMode="gray">
              <a:xfrm>
                <a:off x="5030114" y="2013102"/>
                <a:ext cx="1282484" cy="1045712"/>
              </a:xfrm>
              <a:prstGeom prst="hexagon">
                <a:avLst>
                  <a:gd name="adj" fmla="val 30634"/>
                  <a:gd name="vf" fmla="val 115470"/>
                </a:avLst>
              </a:prstGeom>
              <a:solidFill>
                <a:schemeClr val="accent5"/>
              </a:solidFill>
              <a:ln w="25400" algn="ctr">
                <a:solidFill>
                  <a:schemeClr val="bg1"/>
                </a:solidFill>
                <a:miter lim="800000"/>
                <a:headEnd/>
                <a:tailEnd/>
              </a:ln>
              <a:effectLst/>
            </p:spPr>
            <p:txBody>
              <a:bodyPr wrap="square" lIns="0" tIns="36000" rIns="0" bIns="36000" anchor="ctr" anchorCtr="1"/>
              <a:lstStyle/>
              <a:p>
                <a:pPr algn="ctr" defTabSz="1042988" eaLnBrk="0" hangingPunct="0">
                  <a:buClr>
                    <a:srgbClr val="00A28A"/>
                  </a:buClr>
                </a:pPr>
                <a:r>
                  <a:rPr lang="zh-CN" altLang="en-US" sz="1200" dirty="0">
                    <a:solidFill>
                      <a:srgbClr val="000000"/>
                    </a:solidFill>
                    <a:latin typeface="黑体" panose="02010609060101010101" pitchFamily="49" charset="-122"/>
                    <a:ea typeface="黑体" panose="02010609060101010101" pitchFamily="49" charset="-122"/>
                  </a:rPr>
                  <a:t>特殊</a:t>
                </a:r>
                <a:r>
                  <a:rPr lang="zh-CN" altLang="en-US" sz="1200" dirty="0" smtClean="0">
                    <a:solidFill>
                      <a:srgbClr val="000000"/>
                    </a:solidFill>
                    <a:latin typeface="黑体" panose="02010609060101010101" pitchFamily="49" charset="-122"/>
                    <a:ea typeface="黑体" panose="02010609060101010101" pitchFamily="49" charset="-122"/>
                  </a:rPr>
                  <a:t>行业考量</a:t>
                </a:r>
                <a:r>
                  <a:rPr lang="en-US" altLang="zh-CN" sz="1200" dirty="0" smtClean="0">
                    <a:solidFill>
                      <a:srgbClr val="000000"/>
                    </a:solidFill>
                    <a:latin typeface="黑体" panose="02010609060101010101" pitchFamily="49" charset="-122"/>
                    <a:ea typeface="黑体" panose="02010609060101010101" pitchFamily="49" charset="-122"/>
                  </a:rPr>
                  <a:t>(</a:t>
                </a:r>
                <a:r>
                  <a:rPr lang="zh-CN" altLang="en-US" sz="1200" dirty="0">
                    <a:solidFill>
                      <a:srgbClr val="000000"/>
                    </a:solidFill>
                    <a:latin typeface="黑体" panose="02010609060101010101" pitchFamily="49" charset="-122"/>
                    <a:ea typeface="黑体" panose="02010609060101010101" pitchFamily="49" charset="-122"/>
                  </a:rPr>
                  <a:t>金融</a:t>
                </a:r>
                <a:r>
                  <a:rPr lang="zh-CN" altLang="en-US" sz="1200" dirty="0" smtClean="0">
                    <a:solidFill>
                      <a:srgbClr val="000000"/>
                    </a:solidFill>
                    <a:latin typeface="黑体" panose="02010609060101010101" pitchFamily="49" charset="-122"/>
                    <a:ea typeface="黑体" panose="02010609060101010101" pitchFamily="49" charset="-122"/>
                  </a:rPr>
                  <a:t>、房地产等）</a:t>
                </a:r>
                <a:endParaRPr lang="en-US" sz="1200" dirty="0">
                  <a:solidFill>
                    <a:srgbClr val="000000"/>
                  </a:solidFill>
                  <a:latin typeface="黑体" panose="02010609060101010101" pitchFamily="49" charset="-122"/>
                  <a:ea typeface="黑体" panose="02010609060101010101" pitchFamily="49" charset="-122"/>
                </a:endParaRPr>
              </a:p>
            </p:txBody>
          </p:sp>
          <p:sp>
            <p:nvSpPr>
              <p:cNvPr id="56" name="AutoShape 12"/>
              <p:cNvSpPr>
                <a:spLocks noChangeArrowheads="1"/>
              </p:cNvSpPr>
              <p:nvPr/>
            </p:nvSpPr>
            <p:spPr bwMode="gray">
              <a:xfrm>
                <a:off x="6004141" y="2554297"/>
                <a:ext cx="1282484" cy="1045712"/>
              </a:xfrm>
              <a:prstGeom prst="hexagon">
                <a:avLst>
                  <a:gd name="adj" fmla="val 30634"/>
                  <a:gd name="vf" fmla="val 115470"/>
                </a:avLst>
              </a:prstGeom>
              <a:solidFill>
                <a:schemeClr val="accent5"/>
              </a:solidFill>
              <a:ln w="25400" algn="ctr">
                <a:solidFill>
                  <a:schemeClr val="bg1"/>
                </a:solidFill>
                <a:miter lim="800000"/>
                <a:headEnd/>
                <a:tailEnd/>
              </a:ln>
              <a:effectLst/>
            </p:spPr>
            <p:txBody>
              <a:bodyPr wrap="square" lIns="0" tIns="36000" rIns="0" bIns="36000" anchor="ctr" anchorCtr="1"/>
              <a:lstStyle/>
              <a:p>
                <a:pPr algn="ctr" defTabSz="1042988" eaLnBrk="0" hangingPunct="0">
                  <a:buClr>
                    <a:srgbClr val="00A28A"/>
                  </a:buClr>
                </a:pPr>
                <a:r>
                  <a:rPr lang="zh-CN" altLang="en-US" sz="1200" dirty="0">
                    <a:solidFill>
                      <a:srgbClr val="000000"/>
                    </a:solidFill>
                    <a:latin typeface="黑体" panose="02010609060101010101" pitchFamily="49" charset="-122"/>
                    <a:ea typeface="黑体" panose="02010609060101010101" pitchFamily="49" charset="-122"/>
                  </a:rPr>
                  <a:t>法律完善性</a:t>
                </a:r>
                <a:endParaRPr lang="en-US" sz="1200" dirty="0">
                  <a:solidFill>
                    <a:srgbClr val="000000"/>
                  </a:solidFill>
                  <a:latin typeface="黑体" panose="02010609060101010101" pitchFamily="49" charset="-122"/>
                  <a:ea typeface="黑体" panose="02010609060101010101" pitchFamily="49" charset="-122"/>
                </a:endParaRPr>
              </a:p>
            </p:txBody>
          </p:sp>
          <p:sp>
            <p:nvSpPr>
              <p:cNvPr id="57" name="AutoShape 7"/>
              <p:cNvSpPr>
                <a:spLocks noChangeArrowheads="1"/>
              </p:cNvSpPr>
              <p:nvPr/>
            </p:nvSpPr>
            <p:spPr bwMode="gray">
              <a:xfrm>
                <a:off x="4043800" y="2535958"/>
                <a:ext cx="1282484" cy="1045712"/>
              </a:xfrm>
              <a:prstGeom prst="hexagon">
                <a:avLst>
                  <a:gd name="adj" fmla="val 30634"/>
                  <a:gd name="vf" fmla="val 115470"/>
                </a:avLst>
              </a:prstGeom>
              <a:solidFill>
                <a:schemeClr val="accent2"/>
              </a:solidFill>
              <a:ln w="25400" algn="ctr">
                <a:solidFill>
                  <a:schemeClr val="bg1"/>
                </a:solidFill>
                <a:miter lim="800000"/>
                <a:headEnd/>
                <a:tailEnd/>
              </a:ln>
              <a:effectLst/>
            </p:spPr>
            <p:txBody>
              <a:bodyPr wrap="square" lIns="0" tIns="36000" rIns="0" bIns="36000" anchor="ctr" anchorCtr="1"/>
              <a:lstStyle/>
              <a:p>
                <a:pPr algn="ctr" defTabSz="1042988" eaLnBrk="0" hangingPunct="0">
                  <a:buClr>
                    <a:srgbClr val="00A28A"/>
                  </a:buClr>
                  <a:buFont typeface="Times" pitchFamily="18" charset="0"/>
                  <a:buNone/>
                </a:pPr>
                <a:r>
                  <a:rPr lang="zh-CN" altLang="en-US" sz="1200" dirty="0" smtClean="0">
                    <a:solidFill>
                      <a:srgbClr val="000000"/>
                    </a:solidFill>
                    <a:latin typeface="黑体" panose="02010609060101010101" pitchFamily="49" charset="-122"/>
                    <a:ea typeface="黑体" panose="02010609060101010101" pitchFamily="49" charset="-122"/>
                  </a:rPr>
                  <a:t>低税负</a:t>
                </a:r>
                <a:endParaRPr lang="en-US" sz="1200" dirty="0" smtClean="0">
                  <a:solidFill>
                    <a:srgbClr val="000000"/>
                  </a:solidFill>
                  <a:latin typeface="黑体" panose="02010609060101010101" pitchFamily="49" charset="-122"/>
                  <a:ea typeface="黑体" panose="02010609060101010101" pitchFamily="49" charset="-122"/>
                </a:endParaRPr>
              </a:p>
            </p:txBody>
          </p:sp>
        </p:grpSp>
        <p:sp>
          <p:nvSpPr>
            <p:cNvPr id="52" name="AutoShape 9"/>
            <p:cNvSpPr>
              <a:spLocks noChangeArrowheads="1"/>
            </p:cNvSpPr>
            <p:nvPr/>
          </p:nvSpPr>
          <p:spPr bwMode="gray">
            <a:xfrm>
              <a:off x="4779426" y="4789434"/>
              <a:ext cx="1282484" cy="1045712"/>
            </a:xfrm>
            <a:prstGeom prst="hexagon">
              <a:avLst>
                <a:gd name="adj" fmla="val 30634"/>
                <a:gd name="vf" fmla="val 115470"/>
              </a:avLst>
            </a:prstGeom>
            <a:noFill/>
            <a:ln w="25400" algn="ctr">
              <a:solidFill>
                <a:schemeClr val="accent2"/>
              </a:solidFill>
              <a:prstDash val="sysDash"/>
              <a:miter lim="800000"/>
              <a:headEnd/>
              <a:tailEnd/>
            </a:ln>
            <a:effectLst/>
          </p:spPr>
          <p:txBody>
            <a:bodyPr wrap="square" lIns="0" tIns="36000" rIns="0" bIns="36000" anchor="ctr" anchorCtr="1"/>
            <a:lstStyle/>
            <a:p>
              <a:pPr algn="ctr" defTabSz="1042988" eaLnBrk="0" hangingPunct="0">
                <a:buClr>
                  <a:srgbClr val="00A28A"/>
                </a:buClr>
              </a:pPr>
              <a:r>
                <a:rPr lang="zh-CN" altLang="en-US" sz="1200" dirty="0">
                  <a:solidFill>
                    <a:srgbClr val="000000"/>
                  </a:solidFill>
                  <a:latin typeface="黑体" panose="02010609060101010101" pitchFamily="49" charset="-122"/>
                  <a:ea typeface="黑体" panose="02010609060101010101" pitchFamily="49" charset="-122"/>
                </a:rPr>
                <a:t>地理位置和商业</a:t>
              </a:r>
              <a:r>
                <a:rPr lang="zh-CN" altLang="en-US" sz="1200" dirty="0" smtClean="0">
                  <a:solidFill>
                    <a:srgbClr val="000000"/>
                  </a:solidFill>
                  <a:latin typeface="黑体" panose="02010609060101010101" pitchFamily="49" charset="-122"/>
                  <a:ea typeface="黑体" panose="02010609060101010101" pitchFamily="49" charset="-122"/>
                </a:rPr>
                <a:t>环境</a:t>
              </a:r>
              <a:endParaRPr lang="en-US" sz="1200" dirty="0">
                <a:solidFill>
                  <a:srgbClr val="000000"/>
                </a:solidFill>
                <a:latin typeface="黑体" panose="02010609060101010101" pitchFamily="49" charset="-122"/>
                <a:ea typeface="黑体" panose="02010609060101010101" pitchFamily="49" charset="-122"/>
              </a:endParaRPr>
            </a:p>
          </p:txBody>
        </p:sp>
      </p:grpSp>
      <p:sp>
        <p:nvSpPr>
          <p:cNvPr id="65" name="Line Callout 3 64"/>
          <p:cNvSpPr/>
          <p:nvPr/>
        </p:nvSpPr>
        <p:spPr bwMode="auto">
          <a:xfrm>
            <a:off x="556793" y="1992754"/>
            <a:ext cx="2969354" cy="1961726"/>
          </a:xfrm>
          <a:prstGeom prst="borderCallout3">
            <a:avLst>
              <a:gd name="adj1" fmla="val 192"/>
              <a:gd name="adj2" fmla="val 99656"/>
              <a:gd name="adj3" fmla="val 272"/>
              <a:gd name="adj4" fmla="val 109314"/>
              <a:gd name="adj5" fmla="val 5631"/>
              <a:gd name="adj6" fmla="val 121283"/>
              <a:gd name="adj7" fmla="val 46259"/>
              <a:gd name="adj8" fmla="val 135080"/>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45720" tIns="45720" rIns="45720" bIns="45720" numCol="1" spcCol="36000" rtlCol="0" anchor="t" anchorCtr="0" compatLnSpc="1">
            <a:prstTxWarp prst="textNoShape">
              <a:avLst/>
            </a:prstTxWarp>
            <a:noAutofit/>
          </a:bodyPr>
          <a:lstStyle/>
          <a:p>
            <a:pPr marL="176213" indent="-176213" defTabSz="995363">
              <a:lnSpc>
                <a:spcPct val="100000"/>
              </a:lnSpc>
              <a:buFont typeface="Arial" pitchFamily="34" charset="0"/>
              <a:buChar char="►"/>
            </a:pPr>
            <a:r>
              <a:rPr lang="zh-CN" altLang="en-US" sz="1600" dirty="0" smtClean="0">
                <a:solidFill>
                  <a:schemeClr val="tx2"/>
                </a:solidFill>
                <a:latin typeface="黑体" panose="02010609060101010101" pitchFamily="49" charset="-122"/>
                <a:ea typeface="黑体" panose="02010609060101010101" pitchFamily="49" charset="-122"/>
              </a:rPr>
              <a:t>取得股息红利免税或税负较低；</a:t>
            </a:r>
            <a:endParaRPr lang="en-US" sz="1600" dirty="0">
              <a:solidFill>
                <a:schemeClr val="tx2"/>
              </a:solidFill>
              <a:latin typeface="黑体" panose="02010609060101010101" pitchFamily="49" charset="-122"/>
              <a:ea typeface="黑体" panose="02010609060101010101" pitchFamily="49" charset="-122"/>
            </a:endParaRPr>
          </a:p>
          <a:p>
            <a:pPr marL="176213" indent="-176213" defTabSz="995363">
              <a:lnSpc>
                <a:spcPct val="100000"/>
              </a:lnSpc>
              <a:buFont typeface="Arial" pitchFamily="34" charset="0"/>
              <a:buChar char="►"/>
            </a:pPr>
            <a:r>
              <a:rPr lang="zh-CN" altLang="en-US" sz="1600" dirty="0" smtClean="0">
                <a:solidFill>
                  <a:schemeClr val="tx2"/>
                </a:solidFill>
                <a:latin typeface="黑体" panose="02010609060101010101" pitchFamily="49" charset="-122"/>
                <a:ea typeface="黑体" panose="02010609060101010101" pitchFamily="49" charset="-122"/>
              </a:rPr>
              <a:t>分配股息</a:t>
            </a:r>
            <a:r>
              <a:rPr lang="zh-CN" altLang="en-US" sz="1600" dirty="0">
                <a:solidFill>
                  <a:schemeClr val="tx2"/>
                </a:solidFill>
                <a:latin typeface="黑体" panose="02010609060101010101" pitchFamily="49" charset="-122"/>
                <a:ea typeface="黑体" panose="02010609060101010101" pitchFamily="49" charset="-122"/>
              </a:rPr>
              <a:t>免税或税负较低</a:t>
            </a:r>
            <a:r>
              <a:rPr lang="zh-CN" altLang="en-US" sz="1600" dirty="0" smtClean="0">
                <a:solidFill>
                  <a:schemeClr val="tx2"/>
                </a:solidFill>
                <a:latin typeface="黑体" panose="02010609060101010101" pitchFamily="49" charset="-122"/>
                <a:ea typeface="黑体" panose="02010609060101010101" pitchFamily="49" charset="-122"/>
              </a:rPr>
              <a:t>；</a:t>
            </a:r>
            <a:endParaRPr lang="en-US" altLang="zh-CN" sz="1600" dirty="0" smtClean="0">
              <a:solidFill>
                <a:schemeClr val="tx2"/>
              </a:solidFill>
              <a:latin typeface="黑体" panose="02010609060101010101" pitchFamily="49" charset="-122"/>
              <a:ea typeface="黑体" panose="02010609060101010101" pitchFamily="49" charset="-122"/>
            </a:endParaRPr>
          </a:p>
          <a:p>
            <a:pPr marL="176213" indent="-176213" defTabSz="995363">
              <a:lnSpc>
                <a:spcPct val="100000"/>
              </a:lnSpc>
              <a:buFont typeface="Arial" pitchFamily="34" charset="0"/>
              <a:buChar char="►"/>
            </a:pPr>
            <a:r>
              <a:rPr lang="zh-CN" altLang="en-US" sz="1600" dirty="0">
                <a:solidFill>
                  <a:schemeClr val="tx2"/>
                </a:solidFill>
                <a:latin typeface="黑体" panose="02010609060101010101" pitchFamily="49" charset="-122"/>
                <a:ea typeface="黑体" panose="02010609060101010101" pitchFamily="49" charset="-122"/>
              </a:rPr>
              <a:t>撤</a:t>
            </a:r>
            <a:r>
              <a:rPr lang="zh-CN" altLang="en-US" sz="1600" dirty="0" smtClean="0">
                <a:solidFill>
                  <a:schemeClr val="tx2"/>
                </a:solidFill>
                <a:latin typeface="黑体" panose="02010609060101010101" pitchFamily="49" charset="-122"/>
                <a:ea typeface="黑体" panose="02010609060101010101" pitchFamily="49" charset="-122"/>
              </a:rPr>
              <a:t>资灵活且免税或税负较低；</a:t>
            </a:r>
            <a:endParaRPr lang="en-US" sz="1600" dirty="0">
              <a:solidFill>
                <a:schemeClr val="tx2"/>
              </a:solidFill>
              <a:latin typeface="黑体" panose="02010609060101010101" pitchFamily="49" charset="-122"/>
              <a:ea typeface="黑体" panose="02010609060101010101" pitchFamily="49" charset="-122"/>
            </a:endParaRPr>
          </a:p>
          <a:p>
            <a:pPr marL="176213" indent="-176213" defTabSz="995363">
              <a:lnSpc>
                <a:spcPct val="100000"/>
              </a:lnSpc>
              <a:buFont typeface="Arial" pitchFamily="34" charset="0"/>
              <a:buChar char="►"/>
            </a:pPr>
            <a:r>
              <a:rPr lang="zh-CN" altLang="en-US" sz="1600" dirty="0" smtClean="0">
                <a:solidFill>
                  <a:schemeClr val="tx2"/>
                </a:solidFill>
                <a:latin typeface="黑体" panose="02010609060101010101" pitchFamily="49" charset="-122"/>
                <a:ea typeface="黑体" panose="02010609060101010101" pitchFamily="49" charset="-122"/>
              </a:rPr>
              <a:t>资本</a:t>
            </a:r>
            <a:r>
              <a:rPr lang="zh-CN" altLang="en-US" sz="1600" dirty="0">
                <a:solidFill>
                  <a:schemeClr val="tx2"/>
                </a:solidFill>
                <a:latin typeface="黑体" panose="02010609060101010101" pitchFamily="49" charset="-122"/>
                <a:ea typeface="黑体" panose="02010609060101010101" pitchFamily="49" charset="-122"/>
              </a:rPr>
              <a:t>利</a:t>
            </a:r>
            <a:r>
              <a:rPr lang="zh-CN" altLang="en-US" sz="1600" dirty="0" smtClean="0">
                <a:solidFill>
                  <a:schemeClr val="tx2"/>
                </a:solidFill>
                <a:latin typeface="黑体" panose="02010609060101010101" pitchFamily="49" charset="-122"/>
                <a:ea typeface="黑体" panose="02010609060101010101" pitchFamily="49" charset="-122"/>
              </a:rPr>
              <a:t>得免税；</a:t>
            </a:r>
            <a:endParaRPr lang="en-US" altLang="zh-CN" sz="1600" dirty="0" smtClean="0">
              <a:solidFill>
                <a:schemeClr val="tx2"/>
              </a:solidFill>
              <a:latin typeface="黑体" panose="02010609060101010101" pitchFamily="49" charset="-122"/>
              <a:ea typeface="黑体" panose="02010609060101010101" pitchFamily="49" charset="-122"/>
            </a:endParaRPr>
          </a:p>
          <a:p>
            <a:pPr marL="176213" indent="-176213" defTabSz="995363">
              <a:lnSpc>
                <a:spcPct val="100000"/>
              </a:lnSpc>
              <a:buFont typeface="Arial" pitchFamily="34" charset="0"/>
              <a:buChar char="►"/>
            </a:pPr>
            <a:r>
              <a:rPr lang="zh-CN" altLang="en-US" sz="1600" dirty="0">
                <a:solidFill>
                  <a:schemeClr val="tx2"/>
                </a:solidFill>
                <a:latin typeface="黑体" panose="02010609060101010101" pitchFamily="49" charset="-122"/>
                <a:ea typeface="黑体" panose="02010609060101010101" pitchFamily="49" charset="-122"/>
              </a:rPr>
              <a:t>股权</a:t>
            </a:r>
            <a:r>
              <a:rPr lang="zh-CN" altLang="en-US" sz="1600" dirty="0" smtClean="0">
                <a:solidFill>
                  <a:schemeClr val="tx2"/>
                </a:solidFill>
                <a:latin typeface="黑体" panose="02010609060101010101" pitchFamily="49" charset="-122"/>
                <a:ea typeface="黑体" panose="02010609060101010101" pitchFamily="49" charset="-122"/>
              </a:rPr>
              <a:t>交易环节税负较低；</a:t>
            </a:r>
            <a:endParaRPr lang="en-US" altLang="zh-CN" sz="1600" dirty="0" smtClean="0">
              <a:solidFill>
                <a:schemeClr val="tx2"/>
              </a:solidFill>
              <a:latin typeface="黑体" panose="02010609060101010101" pitchFamily="49" charset="-122"/>
              <a:ea typeface="黑体" panose="02010609060101010101" pitchFamily="49" charset="-122"/>
            </a:endParaRPr>
          </a:p>
          <a:p>
            <a:pPr marL="176213" indent="-176213" defTabSz="995363">
              <a:lnSpc>
                <a:spcPct val="100000"/>
              </a:lnSpc>
              <a:buFont typeface="Arial" pitchFamily="34" charset="0"/>
              <a:buChar char="►"/>
            </a:pPr>
            <a:r>
              <a:rPr lang="zh-CN" altLang="en-US" sz="1600" dirty="0" smtClean="0">
                <a:solidFill>
                  <a:schemeClr val="tx2"/>
                </a:solidFill>
                <a:latin typeface="黑体" panose="02010609060101010101" pitchFamily="49" charset="-122"/>
                <a:ea typeface="黑体" panose="02010609060101010101" pitchFamily="49" charset="-122"/>
              </a:rPr>
              <a:t>支付融资利息免税或税负较低。</a:t>
            </a:r>
            <a:endParaRPr lang="en-US" altLang="zh-CN" sz="1600" dirty="0" smtClean="0">
              <a:solidFill>
                <a:schemeClr val="tx2"/>
              </a:solidFill>
              <a:latin typeface="黑体" panose="02010609060101010101" pitchFamily="49" charset="-122"/>
              <a:ea typeface="黑体" panose="02010609060101010101" pitchFamily="49" charset="-122"/>
            </a:endParaRPr>
          </a:p>
        </p:txBody>
      </p:sp>
      <p:sp>
        <p:nvSpPr>
          <p:cNvPr id="71" name="Line Callout 3 70"/>
          <p:cNvSpPr/>
          <p:nvPr/>
        </p:nvSpPr>
        <p:spPr bwMode="auto">
          <a:xfrm>
            <a:off x="569493" y="4142911"/>
            <a:ext cx="2874352" cy="1367240"/>
          </a:xfrm>
          <a:prstGeom prst="borderCallout3">
            <a:avLst>
              <a:gd name="adj1" fmla="val 192"/>
              <a:gd name="adj2" fmla="val 99656"/>
              <a:gd name="adj3" fmla="val 272"/>
              <a:gd name="adj4" fmla="val 109314"/>
              <a:gd name="adj5" fmla="val 3238"/>
              <a:gd name="adj6" fmla="val 112884"/>
              <a:gd name="adj7" fmla="val 13484"/>
              <a:gd name="adj8" fmla="val 117483"/>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45720" tIns="45720" rIns="45720" bIns="45720" numCol="1" spcCol="36000" rtlCol="0" anchor="t" anchorCtr="0" compatLnSpc="1">
            <a:prstTxWarp prst="textNoShape">
              <a:avLst/>
            </a:prstTxWarp>
            <a:noAutofit/>
          </a:bodyPr>
          <a:lstStyle/>
          <a:p>
            <a:pPr marL="176213" indent="-176213" defTabSz="995363">
              <a:lnSpc>
                <a:spcPct val="100000"/>
              </a:lnSpc>
              <a:buFont typeface="Arial" pitchFamily="34" charset="0"/>
              <a:buChar char="►"/>
            </a:pPr>
            <a:r>
              <a:rPr lang="zh-CN" altLang="en-US" sz="1600" dirty="0" smtClean="0">
                <a:solidFill>
                  <a:schemeClr val="tx2"/>
                </a:solidFill>
                <a:latin typeface="黑体" panose="02010609060101010101" pitchFamily="49" charset="-122"/>
                <a:ea typeface="黑体" panose="02010609060101010101" pitchFamily="49" charset="-122"/>
              </a:rPr>
              <a:t>避免双重征税</a:t>
            </a:r>
            <a:endParaRPr lang="en-US" altLang="zh-CN" sz="1600" dirty="0" smtClean="0">
              <a:solidFill>
                <a:schemeClr val="tx2"/>
              </a:solidFill>
              <a:latin typeface="黑体" panose="02010609060101010101" pitchFamily="49" charset="-122"/>
              <a:ea typeface="黑体" panose="02010609060101010101" pitchFamily="49" charset="-122"/>
            </a:endParaRPr>
          </a:p>
          <a:p>
            <a:pPr marL="176213" indent="-176213" defTabSz="995363">
              <a:lnSpc>
                <a:spcPct val="100000"/>
              </a:lnSpc>
              <a:buFont typeface="Arial" pitchFamily="34" charset="0"/>
              <a:buChar char="►"/>
            </a:pPr>
            <a:r>
              <a:rPr lang="zh-CN" altLang="en-US" sz="1600" dirty="0" smtClean="0">
                <a:solidFill>
                  <a:schemeClr val="tx2"/>
                </a:solidFill>
                <a:latin typeface="黑体" panose="02010609060101010101" pitchFamily="49" charset="-122"/>
                <a:ea typeface="黑体" panose="02010609060101010101" pitchFamily="49" charset="-122"/>
              </a:rPr>
              <a:t>有助于</a:t>
            </a:r>
            <a:r>
              <a:rPr lang="zh-CN" altLang="en-US" sz="1600" dirty="0">
                <a:solidFill>
                  <a:schemeClr val="tx2"/>
                </a:solidFill>
                <a:latin typeface="黑体" panose="02010609060101010101" pitchFamily="49" charset="-122"/>
                <a:ea typeface="黑体" panose="02010609060101010101" pitchFamily="49" charset="-122"/>
              </a:rPr>
              <a:t>降低最终投资标的</a:t>
            </a:r>
            <a:r>
              <a:rPr lang="zh-CN" altLang="en-US" sz="1600" dirty="0" smtClean="0">
                <a:solidFill>
                  <a:schemeClr val="tx2"/>
                </a:solidFill>
                <a:latin typeface="黑体" panose="02010609060101010101" pitchFamily="49" charset="-122"/>
                <a:ea typeface="黑体" panose="02010609060101010101" pitchFamily="49" charset="-122"/>
              </a:rPr>
              <a:t>国向</a:t>
            </a:r>
            <a:r>
              <a:rPr lang="zh-CN" altLang="en-US" sz="1600" dirty="0">
                <a:solidFill>
                  <a:schemeClr val="tx2"/>
                </a:solidFill>
                <a:latin typeface="黑体" panose="02010609060101010101" pitchFamily="49" charset="-122"/>
                <a:ea typeface="黑体" panose="02010609060101010101" pitchFamily="49" charset="-122"/>
              </a:rPr>
              <a:t>中国直接分配股息的</a:t>
            </a:r>
            <a:r>
              <a:rPr lang="zh-CN" altLang="en-US" sz="1600" dirty="0" smtClean="0">
                <a:solidFill>
                  <a:schemeClr val="tx2"/>
                </a:solidFill>
                <a:latin typeface="黑体" panose="02010609060101010101" pitchFamily="49" charset="-122"/>
                <a:ea typeface="黑体" panose="02010609060101010101" pitchFamily="49" charset="-122"/>
              </a:rPr>
              <a:t>税负；</a:t>
            </a:r>
            <a:endParaRPr lang="en-US" altLang="zh-CN" sz="1600" dirty="0" smtClean="0">
              <a:solidFill>
                <a:schemeClr val="tx2"/>
              </a:solidFill>
              <a:latin typeface="黑体" panose="02010609060101010101" pitchFamily="49" charset="-122"/>
              <a:ea typeface="黑体" panose="02010609060101010101" pitchFamily="49" charset="-122"/>
            </a:endParaRPr>
          </a:p>
          <a:p>
            <a:pPr marL="176213" indent="-176213" defTabSz="995363">
              <a:lnSpc>
                <a:spcPct val="100000"/>
              </a:lnSpc>
              <a:buFont typeface="Arial" pitchFamily="34" charset="0"/>
              <a:buChar char="►"/>
            </a:pPr>
            <a:r>
              <a:rPr lang="zh-CN" altLang="en-US" sz="1600" dirty="0">
                <a:solidFill>
                  <a:schemeClr val="tx2"/>
                </a:solidFill>
                <a:latin typeface="黑体" panose="02010609060101010101" pitchFamily="49" charset="-122"/>
                <a:ea typeface="黑体" panose="02010609060101010101" pitchFamily="49" charset="-122"/>
              </a:rPr>
              <a:t>控股公司须符合税收</a:t>
            </a:r>
            <a:r>
              <a:rPr lang="zh-CN" altLang="en-US" sz="1600" dirty="0" smtClean="0">
                <a:solidFill>
                  <a:schemeClr val="tx2"/>
                </a:solidFill>
                <a:latin typeface="黑体" panose="02010609060101010101" pitchFamily="49" charset="-122"/>
                <a:ea typeface="黑体" panose="02010609060101010101" pitchFamily="49" charset="-122"/>
              </a:rPr>
              <a:t>协定受益人的要求。</a:t>
            </a:r>
            <a:endParaRPr lang="en-US" sz="1600" dirty="0">
              <a:solidFill>
                <a:schemeClr val="tx2"/>
              </a:solidFill>
              <a:latin typeface="黑体" panose="02010609060101010101" pitchFamily="49" charset="-122"/>
              <a:ea typeface="黑体" panose="02010609060101010101" pitchFamily="49" charset="-122"/>
            </a:endParaRPr>
          </a:p>
        </p:txBody>
      </p:sp>
      <p:sp>
        <p:nvSpPr>
          <p:cNvPr id="5" name="Rectangle 4"/>
          <p:cNvSpPr/>
          <p:nvPr/>
        </p:nvSpPr>
        <p:spPr>
          <a:xfrm>
            <a:off x="7718961" y="1990776"/>
            <a:ext cx="2468534" cy="3798476"/>
          </a:xfrm>
          <a:prstGeom prst="rect">
            <a:avLst/>
          </a:prstGeom>
        </p:spPr>
        <p:txBody>
          <a:bodyPr wrap="square">
            <a:spAutoFit/>
          </a:bodyPr>
          <a:lstStyle/>
          <a:p>
            <a:pPr eaLnBrk="0" hangingPunct="0">
              <a:lnSpc>
                <a:spcPts val="1700"/>
              </a:lnSpc>
              <a:spcAft>
                <a:spcPct val="0"/>
              </a:spcAft>
              <a:defRPr/>
            </a:pPr>
            <a:r>
              <a:rPr lang="zh-CN" altLang="en-US" sz="1600" b="1" dirty="0">
                <a:solidFill>
                  <a:schemeClr val="tx1">
                    <a:lumMod val="75000"/>
                  </a:schemeClr>
                </a:solidFill>
                <a:latin typeface="Arial" pitchFamily="34" charset="0"/>
                <a:ea typeface="黑体" pitchFamily="2" charset="-122"/>
              </a:rPr>
              <a:t>控股</a:t>
            </a:r>
            <a:r>
              <a:rPr lang="zh-CN" altLang="en-US" sz="1600" b="1" dirty="0" smtClean="0">
                <a:solidFill>
                  <a:schemeClr val="tx1">
                    <a:lumMod val="75000"/>
                  </a:schemeClr>
                </a:solidFill>
                <a:latin typeface="Arial" pitchFamily="34" charset="0"/>
                <a:ea typeface="黑体" pitchFamily="2" charset="-122"/>
              </a:rPr>
              <a:t>公司商业</a:t>
            </a:r>
            <a:r>
              <a:rPr lang="zh-CN" altLang="en-US" sz="1600" b="1" dirty="0">
                <a:solidFill>
                  <a:schemeClr val="tx1">
                    <a:lumMod val="75000"/>
                  </a:schemeClr>
                </a:solidFill>
                <a:latin typeface="Arial" pitchFamily="34" charset="0"/>
                <a:ea typeface="黑体" pitchFamily="2" charset="-122"/>
              </a:rPr>
              <a:t>实质的</a:t>
            </a:r>
            <a:r>
              <a:rPr lang="zh-CN" altLang="en-US" sz="1600" b="1" dirty="0" smtClean="0">
                <a:solidFill>
                  <a:schemeClr val="tx1">
                    <a:lumMod val="75000"/>
                  </a:schemeClr>
                </a:solidFill>
                <a:latin typeface="Arial" pitchFamily="34" charset="0"/>
                <a:ea typeface="黑体" pitchFamily="2" charset="-122"/>
              </a:rPr>
              <a:t>要求</a:t>
            </a:r>
            <a:endParaRPr lang="en-US" altLang="zh-CN" sz="1600" b="1" dirty="0" smtClean="0">
              <a:solidFill>
                <a:schemeClr val="tx1">
                  <a:lumMod val="75000"/>
                </a:schemeClr>
              </a:solidFill>
              <a:latin typeface="Arial" pitchFamily="34" charset="0"/>
              <a:ea typeface="黑体" pitchFamily="2" charset="-122"/>
            </a:endParaRPr>
          </a:p>
          <a:p>
            <a:pPr eaLnBrk="0" hangingPunct="0">
              <a:lnSpc>
                <a:spcPts val="1700"/>
              </a:lnSpc>
              <a:spcAft>
                <a:spcPct val="0"/>
              </a:spcAft>
              <a:defRPr/>
            </a:pPr>
            <a:endParaRPr lang="en-US" sz="1600" dirty="0">
              <a:solidFill>
                <a:srgbClr val="646464">
                  <a:lumMod val="50000"/>
                </a:srgbClr>
              </a:solidFill>
              <a:latin typeface="Arial" pitchFamily="34" charset="0"/>
              <a:ea typeface="黑体" pitchFamily="2" charset="-122"/>
            </a:endParaRPr>
          </a:p>
          <a:p>
            <a:pPr marL="176213" lvl="1" indent="-176213" defTabSz="995363" eaLnBrk="0" hangingPunct="0">
              <a:lnSpc>
                <a:spcPts val="1700"/>
              </a:lnSpc>
              <a:buClr>
                <a:schemeClr val="bg1"/>
              </a:buClr>
              <a:buFont typeface="Arial" pitchFamily="34" charset="0"/>
              <a:buChar char="►"/>
              <a:defRPr/>
            </a:pPr>
            <a:r>
              <a:rPr lang="zh-CN" altLang="en-GB" sz="1600" dirty="0">
                <a:solidFill>
                  <a:schemeClr val="tx2"/>
                </a:solidFill>
                <a:latin typeface="黑体" panose="02010609060101010101" pitchFamily="49" charset="-122"/>
                <a:ea typeface="黑体" panose="02010609060101010101" pitchFamily="49" charset="-122"/>
              </a:rPr>
              <a:t>出于当地税法的考</a:t>
            </a:r>
            <a:r>
              <a:rPr lang="zh-CN" altLang="en-US" sz="1600" dirty="0">
                <a:solidFill>
                  <a:schemeClr val="tx2"/>
                </a:solidFill>
                <a:latin typeface="黑体" panose="02010609060101010101" pitchFamily="49" charset="-122"/>
                <a:ea typeface="黑体" panose="02010609060101010101" pitchFamily="49" charset="-122"/>
              </a:rPr>
              <a:t>虑，</a:t>
            </a:r>
            <a:r>
              <a:rPr lang="zh-CN" altLang="en-GB" sz="1600" dirty="0">
                <a:solidFill>
                  <a:schemeClr val="tx2"/>
                </a:solidFill>
                <a:latin typeface="黑体" panose="02010609060101010101" pitchFamily="49" charset="-122"/>
                <a:ea typeface="黑体" panose="02010609060101010101" pitchFamily="49" charset="-122"/>
              </a:rPr>
              <a:t>控股公司要获得当地税务居民身份需要符合什么条件</a:t>
            </a:r>
            <a:r>
              <a:rPr lang="zh-CN" altLang="en-GB" sz="1600" dirty="0" smtClean="0">
                <a:solidFill>
                  <a:schemeClr val="tx2"/>
                </a:solidFill>
                <a:latin typeface="黑体" panose="02010609060101010101" pitchFamily="49" charset="-122"/>
                <a:ea typeface="黑体" panose="02010609060101010101" pitchFamily="49" charset="-122"/>
              </a:rPr>
              <a:t>？</a:t>
            </a:r>
            <a:endParaRPr lang="en-US" altLang="zh-CN" sz="1600" dirty="0" smtClean="0">
              <a:solidFill>
                <a:schemeClr val="tx2"/>
              </a:solidFill>
              <a:latin typeface="黑体" panose="02010609060101010101" pitchFamily="49" charset="-122"/>
              <a:ea typeface="黑体" panose="02010609060101010101" pitchFamily="49" charset="-122"/>
            </a:endParaRPr>
          </a:p>
          <a:p>
            <a:pPr marL="176213" lvl="1" indent="-176213" defTabSz="995363" eaLnBrk="0" hangingPunct="0">
              <a:lnSpc>
                <a:spcPts val="1700"/>
              </a:lnSpc>
              <a:buClr>
                <a:schemeClr val="bg1"/>
              </a:buClr>
              <a:buFont typeface="Arial" pitchFamily="34" charset="0"/>
              <a:buChar char="►"/>
              <a:defRPr/>
            </a:pPr>
            <a:r>
              <a:rPr lang="zh-CN" altLang="en-GB" sz="1600" dirty="0">
                <a:solidFill>
                  <a:schemeClr val="tx2"/>
                </a:solidFill>
                <a:latin typeface="黑体" panose="02010609060101010101" pitchFamily="49" charset="-122"/>
                <a:ea typeface="黑体" panose="02010609060101010101" pitchFamily="49" charset="-122"/>
              </a:rPr>
              <a:t>所涉及</a:t>
            </a:r>
            <a:r>
              <a:rPr lang="zh-CN" altLang="en-GB" sz="1600" dirty="0" smtClean="0">
                <a:solidFill>
                  <a:schemeClr val="tx2"/>
                </a:solidFill>
                <a:latin typeface="黑体" panose="02010609060101010101" pitchFamily="49" charset="-122"/>
                <a:ea typeface="黑体" panose="02010609060101010101" pitchFamily="49" charset="-122"/>
              </a:rPr>
              <a:t>的</a:t>
            </a:r>
            <a:r>
              <a:rPr lang="zh-CN" altLang="en-US" sz="1600" dirty="0" smtClean="0">
                <a:solidFill>
                  <a:schemeClr val="tx2"/>
                </a:solidFill>
                <a:latin typeface="黑体" panose="02010609060101010101" pitchFamily="49" charset="-122"/>
                <a:ea typeface="黑体" panose="02010609060101010101" pitchFamily="49" charset="-122"/>
              </a:rPr>
              <a:t>被投资</a:t>
            </a:r>
            <a:r>
              <a:rPr lang="zh-CN" altLang="en-GB" sz="1600" dirty="0" smtClean="0">
                <a:solidFill>
                  <a:schemeClr val="tx2"/>
                </a:solidFill>
                <a:latin typeface="黑体" panose="02010609060101010101" pitchFamily="49" charset="-122"/>
                <a:ea typeface="黑体" panose="02010609060101010101" pitchFamily="49" charset="-122"/>
              </a:rPr>
              <a:t>国家</a:t>
            </a:r>
            <a:r>
              <a:rPr lang="zh-CN" altLang="en-GB" sz="1600" dirty="0">
                <a:solidFill>
                  <a:schemeClr val="tx2"/>
                </a:solidFill>
                <a:latin typeface="黑体" panose="02010609060101010101" pitchFamily="49" charset="-122"/>
                <a:ea typeface="黑体" panose="02010609060101010101" pitchFamily="49" charset="-122"/>
              </a:rPr>
              <a:t>地区对于</a:t>
            </a:r>
            <a:r>
              <a:rPr lang="zh-CN" altLang="en-US" sz="1600" dirty="0" smtClean="0">
                <a:solidFill>
                  <a:schemeClr val="tx2"/>
                </a:solidFill>
                <a:latin typeface="黑体" panose="02010609060101010101" pitchFamily="49" charset="-122"/>
                <a:ea typeface="黑体" panose="02010609060101010101" pitchFamily="49" charset="-122"/>
              </a:rPr>
              <a:t>“商业</a:t>
            </a:r>
            <a:r>
              <a:rPr lang="zh-CN" altLang="en-GB" sz="1600" dirty="0" smtClean="0">
                <a:solidFill>
                  <a:schemeClr val="tx2"/>
                </a:solidFill>
                <a:latin typeface="黑体" panose="02010609060101010101" pitchFamily="49" charset="-122"/>
                <a:ea typeface="黑体" panose="02010609060101010101" pitchFamily="49" charset="-122"/>
              </a:rPr>
              <a:t>实质”</a:t>
            </a:r>
            <a:r>
              <a:rPr lang="zh-CN" altLang="en-GB" sz="1600" dirty="0">
                <a:solidFill>
                  <a:schemeClr val="tx2"/>
                </a:solidFill>
                <a:latin typeface="黑体" panose="02010609060101010101" pitchFamily="49" charset="-122"/>
                <a:ea typeface="黑体" panose="02010609060101010101" pitchFamily="49" charset="-122"/>
              </a:rPr>
              <a:t>可能有不同的</a:t>
            </a:r>
            <a:r>
              <a:rPr lang="zh-CN" altLang="en-GB" sz="1600" dirty="0" smtClean="0">
                <a:solidFill>
                  <a:schemeClr val="tx2"/>
                </a:solidFill>
                <a:latin typeface="黑体" panose="02010609060101010101" pitchFamily="49" charset="-122"/>
                <a:ea typeface="黑体" panose="02010609060101010101" pitchFamily="49" charset="-122"/>
              </a:rPr>
              <a:t>要求</a:t>
            </a:r>
            <a:r>
              <a:rPr lang="zh-CN" altLang="en-US" sz="1600" dirty="0">
                <a:solidFill>
                  <a:schemeClr val="tx2"/>
                </a:solidFill>
                <a:latin typeface="黑体" panose="02010609060101010101" pitchFamily="49" charset="-122"/>
                <a:ea typeface="黑体" panose="02010609060101010101" pitchFamily="49" charset="-122"/>
              </a:rPr>
              <a:t>，有些国家可能还要求满足“受益所有人”相关</a:t>
            </a:r>
            <a:r>
              <a:rPr lang="zh-CN" altLang="en-US" sz="1600" dirty="0" smtClean="0">
                <a:solidFill>
                  <a:schemeClr val="tx2"/>
                </a:solidFill>
                <a:latin typeface="黑体" panose="02010609060101010101" pitchFamily="49" charset="-122"/>
                <a:ea typeface="黑体" panose="02010609060101010101" pitchFamily="49" charset="-122"/>
              </a:rPr>
              <a:t>条件</a:t>
            </a:r>
            <a:endParaRPr lang="en-US" altLang="zh-CN" sz="1600" dirty="0" smtClean="0">
              <a:solidFill>
                <a:schemeClr val="tx2"/>
              </a:solidFill>
              <a:latin typeface="黑体" panose="02010609060101010101" pitchFamily="49" charset="-122"/>
              <a:ea typeface="黑体" panose="02010609060101010101" pitchFamily="49" charset="-122"/>
            </a:endParaRPr>
          </a:p>
          <a:p>
            <a:pPr marL="176213" lvl="1" indent="-176213" defTabSz="995363" eaLnBrk="0" hangingPunct="0">
              <a:lnSpc>
                <a:spcPts val="1700"/>
              </a:lnSpc>
              <a:buClr>
                <a:schemeClr val="bg1"/>
              </a:buClr>
              <a:buFont typeface="Arial" pitchFamily="34" charset="0"/>
              <a:buChar char="►"/>
              <a:defRPr/>
            </a:pPr>
            <a:r>
              <a:rPr lang="zh-CN" altLang="en-GB" sz="1600" dirty="0">
                <a:solidFill>
                  <a:schemeClr val="tx2"/>
                </a:solidFill>
                <a:latin typeface="黑体" panose="02010609060101010101" pitchFamily="49" charset="-122"/>
                <a:ea typeface="黑体" panose="02010609060101010101" pitchFamily="49" charset="-122"/>
              </a:rPr>
              <a:t>满足实质要求的实际</a:t>
            </a:r>
            <a:r>
              <a:rPr lang="zh-CN" altLang="en-GB" sz="1600" dirty="0" smtClean="0">
                <a:solidFill>
                  <a:schemeClr val="tx2"/>
                </a:solidFill>
                <a:latin typeface="黑体" panose="02010609060101010101" pitchFamily="49" charset="-122"/>
                <a:ea typeface="黑体" panose="02010609060101010101" pitchFamily="49" charset="-122"/>
              </a:rPr>
              <a:t>经验</a:t>
            </a:r>
            <a:endParaRPr lang="en-US" altLang="zh-CN" sz="1600" dirty="0">
              <a:solidFill>
                <a:schemeClr val="tx2"/>
              </a:solidFill>
              <a:latin typeface="黑体" panose="02010609060101010101" pitchFamily="49" charset="-122"/>
              <a:ea typeface="黑体" panose="02010609060101010101" pitchFamily="49" charset="-122"/>
            </a:endParaRPr>
          </a:p>
          <a:p>
            <a:pPr marL="176213" lvl="1" indent="-176213" defTabSz="995363" eaLnBrk="0" hangingPunct="0">
              <a:lnSpc>
                <a:spcPts val="1700"/>
              </a:lnSpc>
              <a:buClr>
                <a:schemeClr val="bg1"/>
              </a:buClr>
              <a:buFont typeface="Arial" pitchFamily="34" charset="0"/>
              <a:buChar char="►"/>
              <a:defRPr/>
            </a:pPr>
            <a:r>
              <a:rPr lang="zh-CN" altLang="en-US" sz="1600" dirty="0" smtClean="0">
                <a:solidFill>
                  <a:schemeClr val="tx2"/>
                </a:solidFill>
                <a:latin typeface="黑体" panose="02010609060101010101" pitchFamily="49" charset="-122"/>
                <a:ea typeface="黑体" panose="02010609060101010101" pitchFamily="49" charset="-122"/>
              </a:rPr>
              <a:t>相应</a:t>
            </a:r>
            <a:r>
              <a:rPr lang="zh-CN" altLang="en-US" sz="1600" dirty="0">
                <a:solidFill>
                  <a:schemeClr val="tx2"/>
                </a:solidFill>
                <a:latin typeface="黑体" panose="02010609060101010101" pitchFamily="49" charset="-122"/>
                <a:ea typeface="黑体" panose="02010609060101010101" pitchFamily="49" charset="-122"/>
              </a:rPr>
              <a:t>的成本和收益如何均衡</a:t>
            </a:r>
            <a:r>
              <a:rPr lang="en-US" altLang="zh-CN" sz="1600" dirty="0">
                <a:solidFill>
                  <a:schemeClr val="tx2"/>
                </a:solidFill>
                <a:latin typeface="黑体" panose="02010609060101010101" pitchFamily="49" charset="-122"/>
                <a:ea typeface="黑体" panose="02010609060101010101" pitchFamily="49" charset="-122"/>
              </a:rPr>
              <a:t>?</a:t>
            </a:r>
          </a:p>
          <a:p>
            <a:pPr marL="176213" lvl="1" indent="-176213" defTabSz="995363" eaLnBrk="0" hangingPunct="0">
              <a:lnSpc>
                <a:spcPts val="1700"/>
              </a:lnSpc>
              <a:buClr>
                <a:schemeClr val="bg1"/>
              </a:buClr>
              <a:buFont typeface="Arial" pitchFamily="34" charset="0"/>
              <a:buChar char="►"/>
              <a:defRPr/>
            </a:pPr>
            <a:r>
              <a:rPr lang="zh-CN" altLang="en-GB" sz="1600" dirty="0">
                <a:solidFill>
                  <a:schemeClr val="tx2"/>
                </a:solidFill>
                <a:latin typeface="黑体" panose="02010609060101010101" pitchFamily="49" charset="-122"/>
                <a:ea typeface="黑体" panose="02010609060101010101" pitchFamily="49" charset="-122"/>
              </a:rPr>
              <a:t>如果不符合实质要求，会有什么税务后果？</a:t>
            </a:r>
            <a:endParaRPr lang="en-US" sz="1600" dirty="0">
              <a:solidFill>
                <a:schemeClr val="tx2"/>
              </a:solidFill>
              <a:latin typeface="黑体" panose="02010609060101010101" pitchFamily="49" charset="-122"/>
              <a:ea typeface="黑体" panose="02010609060101010101" pitchFamily="49" charset="-122"/>
            </a:endParaRPr>
          </a:p>
        </p:txBody>
      </p:sp>
      <p:sp>
        <p:nvSpPr>
          <p:cNvPr id="77" name="Line Callout 3 76"/>
          <p:cNvSpPr/>
          <p:nvPr/>
        </p:nvSpPr>
        <p:spPr bwMode="auto">
          <a:xfrm>
            <a:off x="569493" y="5638296"/>
            <a:ext cx="2969354" cy="1105991"/>
          </a:xfrm>
          <a:prstGeom prst="borderCallout3">
            <a:avLst>
              <a:gd name="adj1" fmla="val 71058"/>
              <a:gd name="adj2" fmla="val 100056"/>
              <a:gd name="adj3" fmla="val 55033"/>
              <a:gd name="adj4" fmla="val 126112"/>
              <a:gd name="adj5" fmla="val 31154"/>
              <a:gd name="adj6" fmla="val 139278"/>
              <a:gd name="adj7" fmla="val -29465"/>
              <a:gd name="adj8" fmla="val 147478"/>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45720" tIns="45720" rIns="45720" bIns="45720" numCol="1" spcCol="36000" rtlCol="0" anchor="t" anchorCtr="0" compatLnSpc="1">
            <a:prstTxWarp prst="textNoShape">
              <a:avLst/>
            </a:prstTxWarp>
            <a:noAutofit/>
          </a:bodyPr>
          <a:lstStyle/>
          <a:p>
            <a:pPr marL="176213" indent="-176213" defTabSz="995363">
              <a:lnSpc>
                <a:spcPct val="100000"/>
              </a:lnSpc>
              <a:buFont typeface="Arial" pitchFamily="34" charset="0"/>
              <a:buChar char="►"/>
            </a:pPr>
            <a:r>
              <a:rPr lang="zh-CN" altLang="en-US" sz="1600" dirty="0" smtClean="0">
                <a:solidFill>
                  <a:schemeClr val="tx2"/>
                </a:solidFill>
                <a:latin typeface="黑体" panose="02010609060101010101" pitchFamily="49" charset="-122"/>
                <a:ea typeface="黑体" panose="02010609060101010101" pitchFamily="49" charset="-122"/>
              </a:rPr>
              <a:t>有助于开展当地业务，满足控股公司商业实质的要求；</a:t>
            </a:r>
            <a:endParaRPr lang="en-US" altLang="zh-CN" sz="1600" dirty="0" smtClean="0">
              <a:solidFill>
                <a:schemeClr val="tx2"/>
              </a:solidFill>
              <a:latin typeface="黑体" panose="02010609060101010101" pitchFamily="49" charset="-122"/>
              <a:ea typeface="黑体" panose="02010609060101010101" pitchFamily="49" charset="-122"/>
            </a:endParaRPr>
          </a:p>
          <a:p>
            <a:pPr marL="176213" indent="-176213" defTabSz="995363">
              <a:lnSpc>
                <a:spcPct val="100000"/>
              </a:lnSpc>
              <a:buFont typeface="Arial" pitchFamily="34" charset="0"/>
              <a:buChar char="►"/>
            </a:pPr>
            <a:r>
              <a:rPr lang="zh-CN" altLang="en-US" sz="1600" dirty="0" smtClean="0">
                <a:solidFill>
                  <a:schemeClr val="tx2"/>
                </a:solidFill>
                <a:latin typeface="黑体" panose="02010609060101010101" pitchFamily="49" charset="-122"/>
                <a:ea typeface="黑体" panose="02010609060101010101" pitchFamily="49" charset="-122"/>
              </a:rPr>
              <a:t>为未来进一步进行税务营运效能筹划提供空间。</a:t>
            </a:r>
            <a:endParaRPr lang="en-US" sz="1600" dirty="0">
              <a:solidFill>
                <a:schemeClr val="tx2"/>
              </a:solidFill>
              <a:latin typeface="黑体" panose="02010609060101010101" pitchFamily="49" charset="-122"/>
              <a:ea typeface="黑体" panose="02010609060101010101" pitchFamily="49" charset="-122"/>
            </a:endParaRPr>
          </a:p>
        </p:txBody>
      </p:sp>
      <p:sp>
        <p:nvSpPr>
          <p:cNvPr id="16"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r>
              <a:rPr lang="zh-CN" altLang="en-US" sz="2800" dirty="0" smtClean="0">
                <a:solidFill>
                  <a:srgbClr val="404040"/>
                </a:solidFill>
                <a:latin typeface="黑体" panose="02010609060101010101" pitchFamily="49" charset="-122"/>
                <a:ea typeface="黑体" panose="02010609060101010101" pitchFamily="49" charset="-122"/>
              </a:rPr>
              <a:t>选择控股平台时需要考虑的各项税务及商务因素</a:t>
            </a:r>
            <a:endParaRPr lang="zh-CN" altLang="zh-CN" sz="2800" dirty="0">
              <a:solidFill>
                <a:srgbClr val="404040"/>
              </a:solidFill>
            </a:endParaRPr>
          </a:p>
        </p:txBody>
      </p:sp>
    </p:spTree>
    <p:extLst>
      <p:ext uri="{BB962C8B-B14F-4D97-AF65-F5344CB8AC3E}">
        <p14:creationId xmlns:p14="http://schemas.microsoft.com/office/powerpoint/2010/main" val="1215571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r>
              <a:rPr lang="zh-CN" altLang="en-US" sz="2800" dirty="0" smtClean="0">
                <a:solidFill>
                  <a:srgbClr val="404040"/>
                </a:solidFill>
                <a:latin typeface="黑体" panose="02010609060101010101" pitchFamily="49" charset="-122"/>
                <a:ea typeface="黑体" panose="02010609060101010101" pitchFamily="49" charset="-122"/>
              </a:rPr>
              <a:t>中国企业投资俄罗斯架构分析</a:t>
            </a:r>
            <a:endParaRPr lang="zh-CN" altLang="zh-CN" sz="2800" dirty="0">
              <a:solidFill>
                <a:srgbClr val="404040"/>
              </a:solidFill>
            </a:endParaRPr>
          </a:p>
        </p:txBody>
      </p:sp>
      <p:sp>
        <p:nvSpPr>
          <p:cNvPr id="3" name="Rectangle 4"/>
          <p:cNvSpPr>
            <a:spLocks noChangeArrowheads="1"/>
          </p:cNvSpPr>
          <p:nvPr/>
        </p:nvSpPr>
        <p:spPr bwMode="auto">
          <a:xfrm>
            <a:off x="571616" y="1437322"/>
            <a:ext cx="2138680" cy="603850"/>
          </a:xfrm>
          <a:prstGeom prst="rect">
            <a:avLst/>
          </a:prstGeom>
          <a:solidFill>
            <a:schemeClr val="bg1">
              <a:lumMod val="20000"/>
              <a:lumOff val="80000"/>
            </a:schemeClr>
          </a:solidFill>
          <a:ln w="9525">
            <a:solidFill>
              <a:schemeClr val="bg1">
                <a:lumMod val="75000"/>
              </a:schemeClr>
            </a:solidFill>
            <a:miter lim="800000"/>
            <a:headEnd/>
            <a:tailEnd/>
          </a:ln>
          <a:effectLst/>
          <a:extLst/>
        </p:spPr>
        <p:txBody>
          <a:bodyPr wrap="none" lIns="104306" tIns="52153" rIns="104306" bIns="52153" anchor="ctr"/>
          <a:lstStyle/>
          <a:p>
            <a:pPr algn="ctr" fontAlgn="base">
              <a:spcBef>
                <a:spcPct val="0"/>
              </a:spcBef>
              <a:spcAft>
                <a:spcPct val="0"/>
              </a:spcAft>
            </a:pPr>
            <a:r>
              <a:rPr lang="zh-CN" altLang="en-US" sz="1600" dirty="0">
                <a:solidFill>
                  <a:srgbClr val="808080"/>
                </a:solidFill>
                <a:latin typeface="黑体" panose="02010609060101010101" pitchFamily="49" charset="-122"/>
                <a:ea typeface="黑体" panose="02010609060101010101" pitchFamily="49" charset="-122"/>
              </a:rPr>
              <a:t>中国公司</a:t>
            </a:r>
            <a:endParaRPr lang="en-US" altLang="zh-CN" sz="1600" dirty="0">
              <a:solidFill>
                <a:srgbClr val="808080"/>
              </a:solidFill>
              <a:latin typeface="黑体" panose="02010609060101010101" pitchFamily="49" charset="-122"/>
              <a:ea typeface="黑体" panose="02010609060101010101" pitchFamily="49" charset="-122"/>
            </a:endParaRPr>
          </a:p>
        </p:txBody>
      </p:sp>
      <p:sp>
        <p:nvSpPr>
          <p:cNvPr id="4" name="Rectangle 4"/>
          <p:cNvSpPr>
            <a:spLocks noChangeArrowheads="1"/>
          </p:cNvSpPr>
          <p:nvPr/>
        </p:nvSpPr>
        <p:spPr bwMode="auto">
          <a:xfrm>
            <a:off x="3797416" y="1437322"/>
            <a:ext cx="2138680" cy="603850"/>
          </a:xfrm>
          <a:prstGeom prst="rect">
            <a:avLst/>
          </a:prstGeom>
          <a:solidFill>
            <a:schemeClr val="bg1">
              <a:lumMod val="20000"/>
              <a:lumOff val="80000"/>
            </a:schemeClr>
          </a:solidFill>
          <a:ln w="9525">
            <a:solidFill>
              <a:schemeClr val="bg1">
                <a:lumMod val="75000"/>
              </a:schemeClr>
            </a:solidFill>
            <a:miter lim="800000"/>
            <a:headEnd/>
            <a:tailEnd/>
          </a:ln>
          <a:effectLst/>
          <a:extLst/>
        </p:spPr>
        <p:txBody>
          <a:bodyPr wrap="none" lIns="104306" tIns="52153" rIns="104306" bIns="52153" anchor="ctr"/>
          <a:lstStyle/>
          <a:p>
            <a:pPr algn="ctr" fontAlgn="base">
              <a:spcBef>
                <a:spcPct val="0"/>
              </a:spcBef>
              <a:spcAft>
                <a:spcPct val="0"/>
              </a:spcAft>
            </a:pPr>
            <a:r>
              <a:rPr lang="zh-CN" altLang="en-US" sz="1600" dirty="0">
                <a:solidFill>
                  <a:srgbClr val="808080"/>
                </a:solidFill>
                <a:latin typeface="黑体" panose="02010609060101010101" pitchFamily="49" charset="-122"/>
                <a:ea typeface="黑体" panose="02010609060101010101" pitchFamily="49" charset="-122"/>
              </a:rPr>
              <a:t>中国公司</a:t>
            </a:r>
            <a:endParaRPr lang="en-US" altLang="zh-CN" sz="1600" dirty="0">
              <a:solidFill>
                <a:srgbClr val="808080"/>
              </a:solidFill>
              <a:latin typeface="黑体" panose="02010609060101010101" pitchFamily="49" charset="-122"/>
              <a:ea typeface="黑体" panose="02010609060101010101" pitchFamily="49" charset="-122"/>
            </a:endParaRPr>
          </a:p>
        </p:txBody>
      </p:sp>
      <p:sp>
        <p:nvSpPr>
          <p:cNvPr id="5" name="Rectangle 4"/>
          <p:cNvSpPr>
            <a:spLocks noChangeArrowheads="1"/>
          </p:cNvSpPr>
          <p:nvPr/>
        </p:nvSpPr>
        <p:spPr bwMode="auto">
          <a:xfrm>
            <a:off x="7201016" y="1474769"/>
            <a:ext cx="2138680" cy="603850"/>
          </a:xfrm>
          <a:prstGeom prst="rect">
            <a:avLst/>
          </a:prstGeom>
          <a:solidFill>
            <a:schemeClr val="bg1">
              <a:lumMod val="20000"/>
              <a:lumOff val="80000"/>
            </a:schemeClr>
          </a:solidFill>
          <a:ln w="9525">
            <a:solidFill>
              <a:schemeClr val="bg1">
                <a:lumMod val="75000"/>
              </a:schemeClr>
            </a:solidFill>
            <a:miter lim="800000"/>
            <a:headEnd/>
            <a:tailEnd/>
          </a:ln>
          <a:effectLst/>
          <a:extLst/>
        </p:spPr>
        <p:txBody>
          <a:bodyPr wrap="none" lIns="104306" tIns="52153" rIns="104306" bIns="52153" anchor="ctr"/>
          <a:lstStyle/>
          <a:p>
            <a:pPr algn="ctr" fontAlgn="base">
              <a:spcBef>
                <a:spcPct val="0"/>
              </a:spcBef>
              <a:spcAft>
                <a:spcPct val="0"/>
              </a:spcAft>
            </a:pPr>
            <a:r>
              <a:rPr lang="zh-CN" altLang="en-US" sz="1600" dirty="0">
                <a:solidFill>
                  <a:srgbClr val="808080"/>
                </a:solidFill>
                <a:latin typeface="黑体" panose="02010609060101010101" pitchFamily="49" charset="-122"/>
                <a:ea typeface="黑体" panose="02010609060101010101" pitchFamily="49" charset="-122"/>
              </a:rPr>
              <a:t>中国公司</a:t>
            </a:r>
            <a:endParaRPr lang="en-US" altLang="zh-CN" sz="1600" dirty="0">
              <a:solidFill>
                <a:srgbClr val="808080"/>
              </a:solidFill>
              <a:latin typeface="黑体" panose="02010609060101010101" pitchFamily="49" charset="-122"/>
              <a:ea typeface="黑体" panose="02010609060101010101" pitchFamily="49" charset="-122"/>
            </a:endParaRPr>
          </a:p>
        </p:txBody>
      </p:sp>
      <p:sp>
        <p:nvSpPr>
          <p:cNvPr id="6" name="Line 6"/>
          <p:cNvSpPr>
            <a:spLocks noChangeShapeType="1"/>
          </p:cNvSpPr>
          <p:nvPr/>
        </p:nvSpPr>
        <p:spPr bwMode="auto">
          <a:xfrm flipV="1">
            <a:off x="571616" y="2770387"/>
            <a:ext cx="8822055"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fontAlgn="base">
              <a:spcBef>
                <a:spcPct val="0"/>
              </a:spcBef>
              <a:spcAft>
                <a:spcPct val="0"/>
              </a:spcAft>
            </a:pPr>
            <a:endParaRPr lang="en-US" sz="1600">
              <a:solidFill>
                <a:srgbClr val="808080"/>
              </a:solidFill>
              <a:latin typeface="黑体" panose="02010609060101010101" pitchFamily="49" charset="-122"/>
              <a:ea typeface="黑体" panose="02010609060101010101" pitchFamily="49" charset="-122"/>
            </a:endParaRPr>
          </a:p>
        </p:txBody>
      </p:sp>
      <p:sp>
        <p:nvSpPr>
          <p:cNvPr id="7" name="Rectangle 9"/>
          <p:cNvSpPr>
            <a:spLocks noChangeArrowheads="1"/>
          </p:cNvSpPr>
          <p:nvPr/>
        </p:nvSpPr>
        <p:spPr bwMode="auto">
          <a:xfrm>
            <a:off x="571616" y="3551397"/>
            <a:ext cx="2138680" cy="603851"/>
          </a:xfrm>
          <a:prstGeom prst="rect">
            <a:avLst/>
          </a:prstGeom>
          <a:solidFill>
            <a:schemeClr val="bg1">
              <a:lumMod val="60000"/>
              <a:lumOff val="40000"/>
            </a:schemeClr>
          </a:solidFill>
          <a:ln w="9525">
            <a:solidFill>
              <a:schemeClr val="bg2"/>
            </a:solidFill>
            <a:miter lim="800000"/>
            <a:headEnd/>
            <a:tailEnd/>
          </a:ln>
          <a:effectLst/>
          <a:extLst/>
        </p:spPr>
        <p:txBody>
          <a:bodyPr wrap="none" lIns="104306" tIns="52153" rIns="104306" bIns="52153" anchor="ctr"/>
          <a:lstStyle/>
          <a:p>
            <a:pPr algn="ctr" fontAlgn="base">
              <a:spcBef>
                <a:spcPct val="0"/>
              </a:spcBef>
              <a:spcAft>
                <a:spcPct val="0"/>
              </a:spcAft>
            </a:pPr>
            <a:r>
              <a:rPr lang="zh-CN" altLang="en-US" sz="1600" dirty="0">
                <a:solidFill>
                  <a:srgbClr val="808080"/>
                </a:solidFill>
                <a:latin typeface="黑体" panose="02010609060101010101" pitchFamily="49" charset="-122"/>
                <a:ea typeface="黑体" panose="02010609060101010101" pitchFamily="49" charset="-122"/>
              </a:rPr>
              <a:t>运营公司</a:t>
            </a:r>
            <a:endParaRPr lang="en-US" altLang="zh-CN" sz="1600" dirty="0">
              <a:solidFill>
                <a:srgbClr val="808080"/>
              </a:solidFill>
              <a:latin typeface="黑体" panose="02010609060101010101" pitchFamily="49" charset="-122"/>
              <a:ea typeface="黑体" panose="02010609060101010101" pitchFamily="49" charset="-122"/>
            </a:endParaRPr>
          </a:p>
        </p:txBody>
      </p:sp>
      <p:cxnSp>
        <p:nvCxnSpPr>
          <p:cNvPr id="9" name="Straight Connector 8"/>
          <p:cNvCxnSpPr>
            <a:stCxn id="3" idx="2"/>
            <a:endCxn id="7" idx="0"/>
          </p:cNvCxnSpPr>
          <p:nvPr/>
        </p:nvCxnSpPr>
        <p:spPr bwMode="auto">
          <a:xfrm>
            <a:off x="1640956" y="2041172"/>
            <a:ext cx="0" cy="1510225"/>
          </a:xfrm>
          <a:prstGeom prst="line">
            <a:avLst/>
          </a:prstGeom>
          <a:noFill/>
          <a:ln w="19050" cap="flat" cmpd="sng" algn="ctr">
            <a:solidFill>
              <a:schemeClr val="bg1">
                <a:lumMod val="65000"/>
              </a:schemeClr>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a:stCxn id="4" idx="2"/>
          </p:cNvCxnSpPr>
          <p:nvPr/>
        </p:nvCxnSpPr>
        <p:spPr bwMode="auto">
          <a:xfrm>
            <a:off x="4866756" y="2041172"/>
            <a:ext cx="3810" cy="1510225"/>
          </a:xfrm>
          <a:prstGeom prst="line">
            <a:avLst/>
          </a:prstGeom>
          <a:noFill/>
          <a:ln w="19050" cap="flat" cmpd="sng" algn="ctr">
            <a:solidFill>
              <a:schemeClr val="bg1">
                <a:lumMod val="65000"/>
              </a:schemeClr>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9"/>
          <p:cNvSpPr>
            <a:spLocks noChangeArrowheads="1"/>
          </p:cNvSpPr>
          <p:nvPr/>
        </p:nvSpPr>
        <p:spPr bwMode="auto">
          <a:xfrm>
            <a:off x="3805036" y="5418297"/>
            <a:ext cx="2138680" cy="603851"/>
          </a:xfrm>
          <a:prstGeom prst="rect">
            <a:avLst/>
          </a:prstGeom>
          <a:solidFill>
            <a:schemeClr val="bg1">
              <a:lumMod val="60000"/>
              <a:lumOff val="40000"/>
            </a:schemeClr>
          </a:solidFill>
          <a:ln w="9525">
            <a:solidFill>
              <a:schemeClr val="bg2"/>
            </a:solidFill>
            <a:miter lim="800000"/>
            <a:headEnd/>
            <a:tailEnd/>
          </a:ln>
          <a:effectLst/>
          <a:extLst/>
        </p:spPr>
        <p:txBody>
          <a:bodyPr wrap="none" lIns="104306" tIns="52153" rIns="104306" bIns="52153" anchor="ctr"/>
          <a:lstStyle/>
          <a:p>
            <a:pPr algn="ctr" fontAlgn="base">
              <a:spcBef>
                <a:spcPct val="0"/>
              </a:spcBef>
              <a:spcAft>
                <a:spcPct val="0"/>
              </a:spcAft>
            </a:pPr>
            <a:r>
              <a:rPr lang="zh-CN" altLang="en-US" sz="1600" dirty="0">
                <a:solidFill>
                  <a:srgbClr val="808080"/>
                </a:solidFill>
                <a:latin typeface="黑体" panose="02010609060101010101" pitchFamily="49" charset="-122"/>
                <a:ea typeface="黑体" panose="02010609060101010101" pitchFamily="49" charset="-122"/>
              </a:rPr>
              <a:t>运营公司</a:t>
            </a:r>
            <a:endParaRPr lang="en-US" altLang="zh-CN" sz="1600" dirty="0">
              <a:solidFill>
                <a:srgbClr val="808080"/>
              </a:solidFill>
              <a:latin typeface="黑体" panose="02010609060101010101" pitchFamily="49" charset="-122"/>
              <a:ea typeface="黑体" panose="02010609060101010101" pitchFamily="49" charset="-122"/>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021" y="5406198"/>
            <a:ext cx="21526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3"/>
          <p:cNvSpPr>
            <a:spLocks noChangeArrowheads="1"/>
          </p:cNvSpPr>
          <p:nvPr/>
        </p:nvSpPr>
        <p:spPr bwMode="auto">
          <a:xfrm>
            <a:off x="3797416" y="3551397"/>
            <a:ext cx="2138680" cy="603851"/>
          </a:xfrm>
          <a:prstGeom prst="rect">
            <a:avLst/>
          </a:prstGeom>
          <a:solidFill>
            <a:srgbClr val="FFFF00"/>
          </a:solidFill>
          <a:ln w="9525">
            <a:solidFill>
              <a:srgbClr val="FFFFFF"/>
            </a:solidFill>
            <a:miter lim="800000"/>
            <a:headEnd/>
            <a:tailEnd/>
          </a:ln>
          <a:effectLst/>
          <a:extLst/>
        </p:spPr>
        <p:txBody>
          <a:bodyPr wrap="none" lIns="104306" tIns="52153" rIns="104306" bIns="52153" anchor="ctr"/>
          <a:lstStyle/>
          <a:p>
            <a:pPr marL="0" marR="0" lvl="0" indent="0" defTabSz="914400" eaLnBrk="1" fontAlgn="auto" latinLnBrk="0" hangingPunct="1">
              <a:lnSpc>
                <a:spcPct val="100000"/>
              </a:lnSpc>
              <a:spcBef>
                <a:spcPts val="0"/>
              </a:spcBef>
              <a:spcAft>
                <a:spcPts val="0"/>
              </a:spcAft>
              <a:buClr>
                <a:srgbClr val="FFE600"/>
              </a:buClr>
              <a:buSzPct val="80000"/>
              <a:buFont typeface="Arial" charset="0"/>
              <a:buNone/>
              <a:tabLst/>
              <a:defRPr/>
            </a:pPr>
            <a:r>
              <a:rPr kumimoji="0" lang="zh-CN" altLang="en-US" sz="1600" b="0" i="0" u="none" strike="noStrike" kern="0" cap="none" spc="0" normalizeH="0" baseline="0" noProof="0" dirty="0" smtClean="0">
                <a:ln>
                  <a:noFill/>
                </a:ln>
                <a:solidFill>
                  <a:srgbClr val="808080"/>
                </a:solidFill>
                <a:effectLst/>
                <a:uLnTx/>
                <a:uFillTx/>
                <a:latin typeface="黑体" panose="02010609060101010101" pitchFamily="49" charset="-122"/>
                <a:ea typeface="黑体" panose="02010609060101010101" pitchFamily="49" charset="-122"/>
              </a:rPr>
              <a:t>控股公司</a:t>
            </a:r>
            <a:r>
              <a:rPr kumimoji="0" lang="en-US" altLang="zh-CN" sz="1600" b="0" i="0" u="none" strike="noStrike" kern="0" cap="none" spc="0" normalizeH="0" baseline="0" noProof="0" dirty="0" smtClean="0">
                <a:ln>
                  <a:noFill/>
                </a:ln>
                <a:solidFill>
                  <a:srgbClr val="808080"/>
                </a:solidFill>
                <a:effectLst/>
                <a:uLnTx/>
                <a:uFillTx/>
                <a:latin typeface="黑体" panose="02010609060101010101" pitchFamily="49" charset="-122"/>
                <a:ea typeface="黑体" panose="02010609060101010101" pitchFamily="49" charset="-122"/>
              </a:rPr>
              <a:t> </a:t>
            </a:r>
          </a:p>
          <a:p>
            <a:pPr marL="0" marR="0" lvl="0" indent="0" defTabSz="914400" eaLnBrk="1" fontAlgn="auto" latinLnBrk="0" hangingPunct="1">
              <a:lnSpc>
                <a:spcPct val="100000"/>
              </a:lnSpc>
              <a:spcBef>
                <a:spcPts val="0"/>
              </a:spcBef>
              <a:spcAft>
                <a:spcPts val="0"/>
              </a:spcAft>
              <a:buClr>
                <a:srgbClr val="FFE600"/>
              </a:buClr>
              <a:buSzPct val="80000"/>
              <a:buFont typeface="Arial" charset="0"/>
              <a:buNone/>
              <a:tabLst/>
              <a:defRPr/>
            </a:pPr>
            <a:r>
              <a:rPr kumimoji="0" lang="en-US" altLang="zh-CN" sz="1600" b="0" i="0" u="none" strike="noStrike" kern="0" cap="none" spc="0" normalizeH="0" baseline="0" noProof="0" dirty="0" smtClean="0">
                <a:ln>
                  <a:noFill/>
                </a:ln>
                <a:solidFill>
                  <a:srgbClr val="808080"/>
                </a:solidFill>
                <a:effectLst/>
                <a:uLnTx/>
                <a:uFillTx/>
                <a:latin typeface="黑体" panose="02010609060101010101" pitchFamily="49" charset="-122"/>
                <a:ea typeface="黑体" panose="02010609060101010101" pitchFamily="49" charset="-122"/>
              </a:rPr>
              <a:t>(</a:t>
            </a:r>
            <a:r>
              <a:rPr kumimoji="0" lang="zh-CN" altLang="en-US" sz="1600" b="0" i="0" u="none" strike="noStrike" kern="0" cap="none" spc="0" normalizeH="0" baseline="0" noProof="0" dirty="0" smtClean="0">
                <a:ln>
                  <a:noFill/>
                </a:ln>
                <a:solidFill>
                  <a:srgbClr val="808080"/>
                </a:solidFill>
                <a:effectLst/>
                <a:uLnTx/>
                <a:uFillTx/>
                <a:latin typeface="黑体" panose="02010609060101010101" pitchFamily="49" charset="-122"/>
                <a:ea typeface="黑体" panose="02010609060101010101" pitchFamily="49" charset="-122"/>
              </a:rPr>
              <a:t>荷兰</a:t>
            </a:r>
            <a:r>
              <a:rPr kumimoji="0" lang="en-US" altLang="zh-CN" sz="1600" b="0" i="0" u="none" strike="noStrike" kern="0" cap="none" spc="0" normalizeH="0" baseline="0" noProof="0" dirty="0" smtClean="0">
                <a:ln>
                  <a:noFill/>
                </a:ln>
                <a:solidFill>
                  <a:srgbClr val="808080"/>
                </a:solidFill>
                <a:effectLst/>
                <a:uLnTx/>
                <a:uFillTx/>
                <a:latin typeface="黑体" panose="02010609060101010101" pitchFamily="49" charset="-122"/>
                <a:ea typeface="黑体" panose="02010609060101010101" pitchFamily="49" charset="-122"/>
              </a:rPr>
              <a:t>)</a:t>
            </a:r>
          </a:p>
        </p:txBody>
      </p:sp>
      <p:cxnSp>
        <p:nvCxnSpPr>
          <p:cNvPr id="15" name="Straight Connector 14"/>
          <p:cNvCxnSpPr>
            <a:stCxn id="20" idx="2"/>
            <a:endCxn id="16" idx="0"/>
          </p:cNvCxnSpPr>
          <p:nvPr/>
        </p:nvCxnSpPr>
        <p:spPr bwMode="auto">
          <a:xfrm>
            <a:off x="4866756" y="4155248"/>
            <a:ext cx="7620" cy="1263049"/>
          </a:xfrm>
          <a:prstGeom prst="line">
            <a:avLst/>
          </a:prstGeom>
          <a:noFill/>
          <a:ln w="19050" cap="flat" cmpd="sng" algn="ctr">
            <a:solidFill>
              <a:schemeClr val="bg1">
                <a:lumMod val="65000"/>
              </a:schemeClr>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3"/>
          <p:cNvSpPr>
            <a:spLocks noChangeArrowheads="1"/>
          </p:cNvSpPr>
          <p:nvPr/>
        </p:nvSpPr>
        <p:spPr bwMode="auto">
          <a:xfrm>
            <a:off x="7203037" y="3551397"/>
            <a:ext cx="2138680" cy="603851"/>
          </a:xfrm>
          <a:prstGeom prst="rect">
            <a:avLst/>
          </a:prstGeom>
          <a:solidFill>
            <a:srgbClr val="FFFF00"/>
          </a:solidFill>
          <a:ln w="9525">
            <a:solidFill>
              <a:srgbClr val="FFFFFF"/>
            </a:solidFill>
            <a:miter lim="800000"/>
            <a:headEnd/>
            <a:tailEnd/>
          </a:ln>
          <a:effectLst/>
          <a:extLst/>
        </p:spPr>
        <p:txBody>
          <a:bodyPr wrap="none" lIns="104306" tIns="52153" rIns="104306" bIns="52153" anchor="ctr"/>
          <a:lstStyle/>
          <a:p>
            <a:pPr marL="0" marR="0" lvl="0" indent="0" defTabSz="914400" eaLnBrk="1" fontAlgn="auto" latinLnBrk="0" hangingPunct="1">
              <a:lnSpc>
                <a:spcPct val="100000"/>
              </a:lnSpc>
              <a:spcBef>
                <a:spcPts val="0"/>
              </a:spcBef>
              <a:spcAft>
                <a:spcPts val="0"/>
              </a:spcAft>
              <a:buClr>
                <a:srgbClr val="FFE600"/>
              </a:buClr>
              <a:buSzPct val="80000"/>
              <a:buFont typeface="Arial" charset="0"/>
              <a:buNone/>
              <a:tabLst/>
              <a:defRPr/>
            </a:pPr>
            <a:r>
              <a:rPr kumimoji="0" lang="zh-CN" altLang="en-US" sz="1600" b="0" i="0" u="none" strike="noStrike" kern="0" cap="none" spc="0" normalizeH="0" baseline="0" noProof="0" dirty="0" smtClean="0">
                <a:ln>
                  <a:noFill/>
                </a:ln>
                <a:solidFill>
                  <a:srgbClr val="808080"/>
                </a:solidFill>
                <a:effectLst/>
                <a:uLnTx/>
                <a:uFillTx/>
                <a:latin typeface="黑体" panose="02010609060101010101" pitchFamily="49" charset="-122"/>
                <a:ea typeface="黑体" panose="02010609060101010101" pitchFamily="49" charset="-122"/>
              </a:rPr>
              <a:t>控股公司</a:t>
            </a:r>
            <a:r>
              <a:rPr kumimoji="0" lang="en-US" altLang="zh-CN" sz="1600" b="0" i="0" u="none" strike="noStrike" kern="0" cap="none" spc="0" normalizeH="0" baseline="0" noProof="0" dirty="0" smtClean="0">
                <a:ln>
                  <a:noFill/>
                </a:ln>
                <a:solidFill>
                  <a:srgbClr val="808080"/>
                </a:solidFill>
                <a:effectLst/>
                <a:uLnTx/>
                <a:uFillTx/>
                <a:latin typeface="黑体" panose="02010609060101010101" pitchFamily="49" charset="-122"/>
                <a:ea typeface="黑体" panose="02010609060101010101" pitchFamily="49" charset="-122"/>
              </a:rPr>
              <a:t> </a:t>
            </a:r>
          </a:p>
          <a:p>
            <a:pPr marL="0" marR="0" lvl="0" indent="0" defTabSz="914400" eaLnBrk="1" fontAlgn="auto" latinLnBrk="0" hangingPunct="1">
              <a:lnSpc>
                <a:spcPct val="100000"/>
              </a:lnSpc>
              <a:spcBef>
                <a:spcPts val="0"/>
              </a:spcBef>
              <a:spcAft>
                <a:spcPts val="0"/>
              </a:spcAft>
              <a:buClr>
                <a:srgbClr val="FFE600"/>
              </a:buClr>
              <a:buSzPct val="80000"/>
              <a:buFont typeface="Arial" charset="0"/>
              <a:buNone/>
              <a:tabLst/>
              <a:defRPr/>
            </a:pPr>
            <a:r>
              <a:rPr kumimoji="0" lang="en-US" altLang="zh-CN" sz="1600" b="0" i="0" u="none" strike="noStrike" kern="0" cap="none" spc="0" normalizeH="0" baseline="0" noProof="0" dirty="0" smtClean="0">
                <a:ln>
                  <a:noFill/>
                </a:ln>
                <a:solidFill>
                  <a:srgbClr val="808080"/>
                </a:solidFill>
                <a:effectLst/>
                <a:uLnTx/>
                <a:uFillTx/>
                <a:latin typeface="黑体" panose="02010609060101010101" pitchFamily="49" charset="-122"/>
                <a:ea typeface="黑体" panose="02010609060101010101" pitchFamily="49" charset="-122"/>
              </a:rPr>
              <a:t>(</a:t>
            </a:r>
            <a:r>
              <a:rPr kumimoji="0" lang="zh-CN" altLang="en-US" sz="1600" b="0" i="0" u="none" strike="noStrike" kern="0" cap="none" spc="0" normalizeH="0" baseline="0" noProof="0" dirty="0" smtClean="0">
                <a:ln>
                  <a:noFill/>
                </a:ln>
                <a:solidFill>
                  <a:srgbClr val="808080"/>
                </a:solidFill>
                <a:effectLst/>
                <a:uLnTx/>
                <a:uFillTx/>
                <a:latin typeface="黑体" panose="02010609060101010101" pitchFamily="49" charset="-122"/>
                <a:ea typeface="黑体" panose="02010609060101010101" pitchFamily="49" charset="-122"/>
              </a:rPr>
              <a:t>香港</a:t>
            </a:r>
            <a:r>
              <a:rPr kumimoji="0" lang="en-US" altLang="zh-CN" sz="1600" b="0" i="0" u="none" strike="noStrike" kern="0" cap="none" spc="0" normalizeH="0" baseline="0" noProof="0" dirty="0" smtClean="0">
                <a:ln>
                  <a:noFill/>
                </a:ln>
                <a:solidFill>
                  <a:srgbClr val="808080"/>
                </a:solidFill>
                <a:effectLst/>
                <a:uLnTx/>
                <a:uFillTx/>
                <a:latin typeface="黑体" panose="02010609060101010101" pitchFamily="49" charset="-122"/>
                <a:ea typeface="黑体" panose="02010609060101010101" pitchFamily="49" charset="-122"/>
              </a:rPr>
              <a:t>)</a:t>
            </a:r>
          </a:p>
        </p:txBody>
      </p:sp>
      <p:cxnSp>
        <p:nvCxnSpPr>
          <p:cNvPr id="18" name="Straight Connector 17"/>
          <p:cNvCxnSpPr>
            <a:stCxn id="5" idx="2"/>
            <a:endCxn id="24" idx="0"/>
          </p:cNvCxnSpPr>
          <p:nvPr/>
        </p:nvCxnSpPr>
        <p:spPr bwMode="auto">
          <a:xfrm>
            <a:off x="8270356" y="2078619"/>
            <a:ext cx="2021" cy="1472778"/>
          </a:xfrm>
          <a:prstGeom prst="line">
            <a:avLst/>
          </a:prstGeom>
          <a:noFill/>
          <a:ln w="19050" cap="flat" cmpd="sng" algn="ctr">
            <a:solidFill>
              <a:schemeClr val="bg1">
                <a:lumMod val="65000"/>
              </a:schemeClr>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stCxn id="24" idx="2"/>
          </p:cNvCxnSpPr>
          <p:nvPr/>
        </p:nvCxnSpPr>
        <p:spPr bwMode="auto">
          <a:xfrm flipH="1">
            <a:off x="8270356" y="4155248"/>
            <a:ext cx="2021" cy="1263049"/>
          </a:xfrm>
          <a:prstGeom prst="line">
            <a:avLst/>
          </a:prstGeom>
          <a:noFill/>
          <a:ln w="19050" cap="flat" cmpd="sng" algn="ctr">
            <a:solidFill>
              <a:schemeClr val="bg1">
                <a:lumMod val="65000"/>
              </a:schemeClr>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78138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r>
              <a:rPr lang="zh-CN" altLang="zh-CN" sz="2800" dirty="0" smtClean="0">
                <a:latin typeface="黑体" panose="02010609060101010101" pitchFamily="49" charset="-122"/>
                <a:ea typeface="黑体" panose="02010609060101010101" pitchFamily="49" charset="-122"/>
              </a:rPr>
              <a:t>俄罗斯</a:t>
            </a:r>
            <a:r>
              <a:rPr lang="zh-CN" altLang="en-US" sz="2800" dirty="0" smtClean="0">
                <a:latin typeface="黑体" panose="02010609060101010101" pitchFamily="49" charset="-122"/>
                <a:ea typeface="黑体" panose="02010609060101010101" pitchFamily="49" charset="-122"/>
              </a:rPr>
              <a:t>与中国大陆和香港</a:t>
            </a:r>
            <a:r>
              <a:rPr lang="zh-CN" altLang="en-US" sz="2800" dirty="0" smtClean="0">
                <a:latin typeface="黑体" panose="02010609060101010101" pitchFamily="49" charset="-122"/>
                <a:ea typeface="黑体" panose="02010609060101010101" pitchFamily="49" charset="-122"/>
              </a:rPr>
              <a:t>的新税收协定</a:t>
            </a:r>
            <a:endParaRPr lang="zh-CN" altLang="zh-CN" sz="2800" dirty="0">
              <a:latin typeface="黑体" panose="02010609060101010101" pitchFamily="49" charset="-122"/>
              <a:ea typeface="黑体" panose="02010609060101010101" pitchFamily="49"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3648101727"/>
              </p:ext>
            </p:extLst>
          </p:nvPr>
        </p:nvGraphicFramePr>
        <p:xfrm>
          <a:off x="826644" y="2146299"/>
          <a:ext cx="9042399" cy="3149601"/>
        </p:xfrm>
        <a:graphic>
          <a:graphicData uri="http://schemas.openxmlformats.org/drawingml/2006/table">
            <a:tbl>
              <a:tblPr>
                <a:tableStyleId>{FABFCF23-3B69-468F-B69F-88F6DE6A72F2}</a:tableStyleId>
              </a:tblPr>
              <a:tblGrid>
                <a:gridCol w="2537575"/>
                <a:gridCol w="2865966"/>
                <a:gridCol w="3638858"/>
              </a:tblGrid>
              <a:tr h="894166">
                <a:tc>
                  <a:txBody>
                    <a:bodyPr/>
                    <a:lstStyle/>
                    <a:p>
                      <a:pPr algn="ctr" fontAlgn="ctr"/>
                      <a:r>
                        <a:rPr lang="zh-CN" altLang="en-US" sz="2000" b="1" u="none" strike="noStrike" kern="1200" dirty="0" smtClean="0">
                          <a:solidFill>
                            <a:schemeClr val="dk1"/>
                          </a:solidFill>
                          <a:effectLst/>
                          <a:latin typeface="黑体" panose="02010609060101010101" pitchFamily="49" charset="-122"/>
                          <a:ea typeface="黑体" panose="02010609060101010101" pitchFamily="49" charset="-122"/>
                          <a:cs typeface="+mn-cs"/>
                        </a:rPr>
                        <a:t>付款类型</a:t>
                      </a:r>
                      <a:r>
                        <a:rPr lang="en-US" sz="2000" b="1" u="none" strike="noStrike" kern="1200" dirty="0" smtClean="0">
                          <a:solidFill>
                            <a:schemeClr val="dk1"/>
                          </a:solidFill>
                          <a:effectLst/>
                          <a:latin typeface="黑体" panose="02010609060101010101" pitchFamily="49" charset="-122"/>
                          <a:ea typeface="黑体" panose="02010609060101010101" pitchFamily="49" charset="-122"/>
                          <a:cs typeface="+mn-cs"/>
                        </a:rPr>
                        <a:t>                                                                                                                                            </a:t>
                      </a:r>
                      <a:endParaRPr lang="en-US" sz="2000" b="1"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2000" b="1" u="none" strike="noStrike" kern="1200" dirty="0">
                          <a:solidFill>
                            <a:schemeClr val="dk1"/>
                          </a:solidFill>
                          <a:effectLst/>
                          <a:latin typeface="黑体" panose="02010609060101010101" pitchFamily="49" charset="-122"/>
                          <a:ea typeface="黑体" panose="02010609060101010101" pitchFamily="49" charset="-122"/>
                          <a:cs typeface="+mn-cs"/>
                        </a:rPr>
                        <a:t>中国</a:t>
                      </a:r>
                      <a:r>
                        <a:rPr lang="en-US" altLang="zh-CN" sz="2000" b="1" u="none" strike="noStrike" kern="1200" dirty="0">
                          <a:solidFill>
                            <a:schemeClr val="dk1"/>
                          </a:solidFill>
                          <a:effectLst/>
                          <a:latin typeface="黑体" panose="02010609060101010101" pitchFamily="49" charset="-122"/>
                          <a:ea typeface="黑体" panose="02010609060101010101" pitchFamily="49" charset="-122"/>
                          <a:cs typeface="+mn-cs"/>
                        </a:rPr>
                        <a:t>-</a:t>
                      </a:r>
                      <a:r>
                        <a:rPr lang="zh-CN" altLang="en-US" sz="2000" b="1" u="none" strike="noStrike" kern="1200" dirty="0" smtClean="0">
                          <a:solidFill>
                            <a:schemeClr val="dk1"/>
                          </a:solidFill>
                          <a:effectLst/>
                          <a:latin typeface="黑体" panose="02010609060101010101" pitchFamily="49" charset="-122"/>
                          <a:ea typeface="黑体" panose="02010609060101010101" pitchFamily="49" charset="-122"/>
                          <a:cs typeface="+mn-cs"/>
                        </a:rPr>
                        <a:t>俄罗斯 *</a:t>
                      </a:r>
                      <a:endParaRPr lang="zh-CN" altLang="en-US" sz="2000" b="1"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zh-CN" altLang="en-US" sz="2000" b="1" u="none" strike="noStrike" kern="1200" dirty="0">
                          <a:solidFill>
                            <a:schemeClr val="dk1"/>
                          </a:solidFill>
                          <a:effectLst/>
                          <a:latin typeface="黑体" panose="02010609060101010101" pitchFamily="49" charset="-122"/>
                          <a:ea typeface="黑体" panose="02010609060101010101" pitchFamily="49" charset="-122"/>
                          <a:cs typeface="+mn-cs"/>
                        </a:rPr>
                        <a:t>香港</a:t>
                      </a:r>
                      <a:r>
                        <a:rPr lang="en-US" altLang="zh-CN" sz="2000" b="1" u="none" strike="noStrike" kern="1200" dirty="0">
                          <a:solidFill>
                            <a:schemeClr val="dk1"/>
                          </a:solidFill>
                          <a:effectLst/>
                          <a:latin typeface="黑体" panose="02010609060101010101" pitchFamily="49" charset="-122"/>
                          <a:ea typeface="黑体" panose="02010609060101010101" pitchFamily="49" charset="-122"/>
                          <a:cs typeface="+mn-cs"/>
                        </a:rPr>
                        <a:t>-</a:t>
                      </a:r>
                      <a:r>
                        <a:rPr lang="zh-CN" altLang="en-US" sz="2000" b="1" u="none" strike="noStrike" kern="1200" dirty="0" smtClean="0">
                          <a:solidFill>
                            <a:schemeClr val="dk1"/>
                          </a:solidFill>
                          <a:effectLst/>
                          <a:latin typeface="黑体" panose="02010609060101010101" pitchFamily="49" charset="-122"/>
                          <a:ea typeface="黑体" panose="02010609060101010101" pitchFamily="49" charset="-122"/>
                          <a:cs typeface="+mn-cs"/>
                        </a:rPr>
                        <a:t>俄罗斯 *</a:t>
                      </a:r>
                      <a:endParaRPr lang="zh-CN" altLang="en-US" sz="2000" b="1"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10289">
                <a:tc>
                  <a:txBody>
                    <a:bodyPr/>
                    <a:lstStyle/>
                    <a:p>
                      <a:pPr algn="ctr" fontAlgn="ctr"/>
                      <a:r>
                        <a:rPr lang="zh-CN" altLang="en-US" sz="1800" u="none" strike="noStrike" dirty="0">
                          <a:effectLst/>
                          <a:latin typeface="黑体" panose="02010609060101010101" pitchFamily="49" charset="-122"/>
                          <a:ea typeface="黑体" panose="02010609060101010101" pitchFamily="49" charset="-122"/>
                        </a:rPr>
                        <a:t>股息</a:t>
                      </a:r>
                      <a:endParaRPr lang="zh-CN" alt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800" u="none" strike="noStrike" dirty="0">
                          <a:effectLst/>
                          <a:latin typeface="黑体" panose="02010609060101010101" pitchFamily="49" charset="-122"/>
                          <a:ea typeface="黑体" panose="02010609060101010101" pitchFamily="49" charset="-122"/>
                        </a:rPr>
                        <a:t>0/5%/10%</a:t>
                      </a:r>
                      <a:endParaRPr 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800" u="none" strike="noStrike" dirty="0">
                          <a:effectLst/>
                          <a:latin typeface="黑体" panose="02010609060101010101" pitchFamily="49" charset="-122"/>
                          <a:ea typeface="黑体" panose="02010609060101010101" pitchFamily="49" charset="-122"/>
                        </a:rPr>
                        <a:t>0/5%/10%</a:t>
                      </a:r>
                      <a:endParaRPr 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98278">
                <a:tc>
                  <a:txBody>
                    <a:bodyPr/>
                    <a:lstStyle/>
                    <a:p>
                      <a:pPr algn="ctr" fontAlgn="ctr"/>
                      <a:r>
                        <a:rPr lang="zh-CN" altLang="en-US" sz="1800" u="none" strike="noStrike" dirty="0">
                          <a:effectLst/>
                          <a:latin typeface="黑体" panose="02010609060101010101" pitchFamily="49" charset="-122"/>
                          <a:ea typeface="黑体" panose="02010609060101010101" pitchFamily="49" charset="-122"/>
                        </a:rPr>
                        <a:t>利息</a:t>
                      </a:r>
                      <a:endParaRPr lang="zh-CN" alt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黑体" panose="02010609060101010101" pitchFamily="49" charset="-122"/>
                          <a:ea typeface="黑体" panose="02010609060101010101" pitchFamily="49" charset="-122"/>
                        </a:rPr>
                        <a:t>0%</a:t>
                      </a:r>
                      <a:endParaRPr 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黑体" panose="02010609060101010101" pitchFamily="49" charset="-122"/>
                          <a:ea typeface="黑体" panose="02010609060101010101" pitchFamily="49" charset="-122"/>
                        </a:rPr>
                        <a:t>0</a:t>
                      </a:r>
                      <a:endParaRPr 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280">
                <a:tc>
                  <a:txBody>
                    <a:bodyPr/>
                    <a:lstStyle/>
                    <a:p>
                      <a:pPr algn="ctr" fontAlgn="ctr"/>
                      <a:r>
                        <a:rPr lang="zh-CN" altLang="en-US" sz="1800" u="none" strike="noStrike" dirty="0">
                          <a:effectLst/>
                          <a:latin typeface="黑体" panose="02010609060101010101" pitchFamily="49" charset="-122"/>
                          <a:ea typeface="黑体" panose="02010609060101010101" pitchFamily="49" charset="-122"/>
                        </a:rPr>
                        <a:t>特许权使用费</a:t>
                      </a:r>
                      <a:endParaRPr lang="zh-CN" alt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800" u="none" strike="noStrike" dirty="0">
                          <a:effectLst/>
                          <a:latin typeface="黑体" panose="02010609060101010101" pitchFamily="49" charset="-122"/>
                          <a:ea typeface="黑体" panose="02010609060101010101" pitchFamily="49" charset="-122"/>
                        </a:rPr>
                        <a:t>6%</a:t>
                      </a:r>
                      <a:endParaRPr 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800" u="none" strike="noStrike" dirty="0">
                          <a:effectLst/>
                          <a:latin typeface="黑体" panose="02010609060101010101" pitchFamily="49" charset="-122"/>
                          <a:ea typeface="黑体" panose="02010609060101010101" pitchFamily="49" charset="-122"/>
                        </a:rPr>
                        <a:t>3%</a:t>
                      </a:r>
                      <a:endParaRPr 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90457">
                <a:tc>
                  <a:txBody>
                    <a:bodyPr/>
                    <a:lstStyle/>
                    <a:p>
                      <a:pPr algn="ctr" fontAlgn="ctr"/>
                      <a:r>
                        <a:rPr lang="zh-CN" altLang="en-US" sz="1800" u="none" strike="noStrike" dirty="0">
                          <a:effectLst/>
                          <a:latin typeface="黑体" panose="02010609060101010101" pitchFamily="49" charset="-122"/>
                          <a:ea typeface="黑体" panose="02010609060101010101" pitchFamily="49" charset="-122"/>
                        </a:rPr>
                        <a:t>资本利得</a:t>
                      </a:r>
                      <a:endParaRPr lang="zh-CN" alt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800" u="none" strike="noStrike" dirty="0">
                          <a:effectLst/>
                          <a:latin typeface="黑体" panose="02010609060101010101" pitchFamily="49" charset="-122"/>
                          <a:ea typeface="黑体" panose="02010609060101010101" pitchFamily="49" charset="-122"/>
                        </a:rPr>
                        <a:t>除房地产外免税</a:t>
                      </a:r>
                      <a:endParaRPr lang="zh-CN" alt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800" u="none" strike="noStrike" dirty="0">
                          <a:effectLst/>
                          <a:latin typeface="黑体" panose="02010609060101010101" pitchFamily="49" charset="-122"/>
                          <a:ea typeface="黑体" panose="02010609060101010101" pitchFamily="49" charset="-122"/>
                        </a:rPr>
                        <a:t>除房地产外免税</a:t>
                      </a:r>
                      <a:endParaRPr lang="zh-CN" alt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6131">
                <a:tc>
                  <a:txBody>
                    <a:bodyPr/>
                    <a:lstStyle/>
                    <a:p>
                      <a:pPr algn="ctr" fontAlgn="ctr"/>
                      <a:r>
                        <a:rPr lang="zh-CN" altLang="en-US" sz="1800" u="none" strike="noStrike" dirty="0">
                          <a:effectLst/>
                          <a:latin typeface="黑体" panose="02010609060101010101" pitchFamily="49" charset="-122"/>
                          <a:ea typeface="黑体" panose="02010609060101010101" pitchFamily="49" charset="-122"/>
                        </a:rPr>
                        <a:t>常设机构</a:t>
                      </a:r>
                      <a:endParaRPr lang="zh-CN" alt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800" u="none" strike="noStrike" dirty="0">
                          <a:effectLst/>
                          <a:latin typeface="黑体" panose="02010609060101010101" pitchFamily="49" charset="-122"/>
                          <a:ea typeface="黑体" panose="02010609060101010101" pitchFamily="49" charset="-122"/>
                        </a:rPr>
                        <a:t>提供服务任何</a:t>
                      </a:r>
                      <a:r>
                        <a:rPr lang="en-US" altLang="zh-CN" sz="1800" u="none" strike="noStrike" dirty="0">
                          <a:effectLst/>
                          <a:latin typeface="黑体" panose="02010609060101010101" pitchFamily="49" charset="-122"/>
                          <a:ea typeface="黑体" panose="02010609060101010101" pitchFamily="49" charset="-122"/>
                        </a:rPr>
                        <a:t>12</a:t>
                      </a:r>
                      <a:r>
                        <a:rPr lang="zh-CN" altLang="en-US" sz="1800" u="none" strike="noStrike" dirty="0">
                          <a:effectLst/>
                          <a:latin typeface="黑体" panose="02010609060101010101" pitchFamily="49" charset="-122"/>
                          <a:ea typeface="黑体" panose="02010609060101010101" pitchFamily="49" charset="-122"/>
                        </a:rPr>
                        <a:t>个月内的</a:t>
                      </a:r>
                      <a:r>
                        <a:rPr lang="en-US" altLang="zh-CN" sz="1800" u="none" strike="noStrike" dirty="0">
                          <a:effectLst/>
                          <a:latin typeface="黑体" panose="02010609060101010101" pitchFamily="49" charset="-122"/>
                          <a:ea typeface="黑体" panose="02010609060101010101" pitchFamily="49" charset="-122"/>
                        </a:rPr>
                        <a:t>183</a:t>
                      </a:r>
                      <a:r>
                        <a:rPr lang="zh-CN" altLang="en-US" sz="1800" u="none" strike="noStrike" dirty="0">
                          <a:effectLst/>
                          <a:latin typeface="黑体" panose="02010609060101010101" pitchFamily="49" charset="-122"/>
                          <a:ea typeface="黑体" panose="02010609060101010101" pitchFamily="49" charset="-122"/>
                        </a:rPr>
                        <a:t>天</a:t>
                      </a:r>
                      <a:endParaRPr lang="zh-CN" alt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800" u="none" strike="noStrike" dirty="0">
                          <a:effectLst/>
                          <a:latin typeface="黑体" panose="02010609060101010101" pitchFamily="49" charset="-122"/>
                          <a:ea typeface="黑体" panose="02010609060101010101" pitchFamily="49" charset="-122"/>
                        </a:rPr>
                        <a:t>建筑工地</a:t>
                      </a:r>
                      <a:r>
                        <a:rPr lang="en-US" altLang="zh-CN" sz="1800" u="none" strike="noStrike" dirty="0">
                          <a:effectLst/>
                          <a:latin typeface="黑体" panose="02010609060101010101" pitchFamily="49" charset="-122"/>
                          <a:ea typeface="黑体" panose="02010609060101010101" pitchFamily="49" charset="-122"/>
                        </a:rPr>
                        <a:t>12</a:t>
                      </a:r>
                      <a:r>
                        <a:rPr lang="zh-CN" altLang="en-US" sz="1800" u="none" strike="noStrike" dirty="0">
                          <a:effectLst/>
                          <a:latin typeface="黑体" panose="02010609060101010101" pitchFamily="49" charset="-122"/>
                          <a:ea typeface="黑体" panose="02010609060101010101" pitchFamily="49" charset="-122"/>
                        </a:rPr>
                        <a:t>个月；提供服务任何</a:t>
                      </a:r>
                      <a:r>
                        <a:rPr lang="en-US" altLang="zh-CN" sz="1800" u="none" strike="noStrike" dirty="0">
                          <a:effectLst/>
                          <a:latin typeface="黑体" panose="02010609060101010101" pitchFamily="49" charset="-122"/>
                          <a:ea typeface="黑体" panose="02010609060101010101" pitchFamily="49" charset="-122"/>
                        </a:rPr>
                        <a:t>12</a:t>
                      </a:r>
                      <a:r>
                        <a:rPr lang="zh-CN" altLang="en-US" sz="1800" u="none" strike="noStrike" dirty="0">
                          <a:effectLst/>
                          <a:latin typeface="黑体" panose="02010609060101010101" pitchFamily="49" charset="-122"/>
                          <a:ea typeface="黑体" panose="02010609060101010101" pitchFamily="49" charset="-122"/>
                        </a:rPr>
                        <a:t>个月内的</a:t>
                      </a:r>
                      <a:r>
                        <a:rPr lang="en-US" altLang="zh-CN" sz="1800" u="none" strike="noStrike" dirty="0">
                          <a:effectLst/>
                          <a:latin typeface="黑体" panose="02010609060101010101" pitchFamily="49" charset="-122"/>
                          <a:ea typeface="黑体" panose="02010609060101010101" pitchFamily="49" charset="-122"/>
                        </a:rPr>
                        <a:t>183</a:t>
                      </a:r>
                      <a:r>
                        <a:rPr lang="zh-CN" altLang="en-US" sz="1800" u="none" strike="noStrike" dirty="0">
                          <a:effectLst/>
                          <a:latin typeface="黑体" panose="02010609060101010101" pitchFamily="49" charset="-122"/>
                          <a:ea typeface="黑体" panose="02010609060101010101" pitchFamily="49" charset="-122"/>
                        </a:rPr>
                        <a:t>天</a:t>
                      </a:r>
                      <a:endParaRPr lang="zh-CN" altLang="en-US" sz="18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4" name="TextBox 3"/>
          <p:cNvSpPr txBox="1"/>
          <p:nvPr/>
        </p:nvSpPr>
        <p:spPr>
          <a:xfrm>
            <a:off x="660400" y="5715000"/>
            <a:ext cx="2286000" cy="271869"/>
          </a:xfrm>
          <a:prstGeom prst="rect">
            <a:avLst/>
          </a:prstGeom>
          <a:noFill/>
        </p:spPr>
        <p:txBody>
          <a:bodyPr wrap="square" rtlCol="0">
            <a:spAutoFit/>
          </a:bodyPr>
          <a:lstStyle/>
          <a:p>
            <a:pPr algn="l"/>
            <a:r>
              <a:rPr lang="zh-CN" altLang="en-US" sz="1600" i="1" dirty="0" smtClean="0">
                <a:solidFill>
                  <a:srgbClr val="FF0000"/>
                </a:solidFill>
                <a:latin typeface="黑体" panose="02010609060101010101" pitchFamily="49" charset="-122"/>
                <a:ea typeface="黑体" panose="02010609060101010101" pitchFamily="49" charset="-122"/>
              </a:rPr>
              <a:t>（*） </a:t>
            </a:r>
            <a:r>
              <a:rPr lang="en-US" altLang="zh-CN" sz="1600" i="1" dirty="0" smtClean="0">
                <a:solidFill>
                  <a:srgbClr val="FF0000"/>
                </a:solidFill>
                <a:latin typeface="黑体" panose="02010609060101010101" pitchFamily="49" charset="-122"/>
                <a:ea typeface="黑体" panose="02010609060101010101" pitchFamily="49" charset="-122"/>
              </a:rPr>
              <a:t>-  </a:t>
            </a:r>
            <a:r>
              <a:rPr lang="zh-CN" altLang="en-US" sz="1600" i="1" dirty="0" smtClean="0">
                <a:solidFill>
                  <a:srgbClr val="FF0000"/>
                </a:solidFill>
                <a:latin typeface="黑体" panose="02010609060101010101" pitchFamily="49" charset="-122"/>
                <a:ea typeface="黑体" panose="02010609060101010101" pitchFamily="49" charset="-122"/>
              </a:rPr>
              <a:t>还未生效</a:t>
            </a:r>
            <a:endParaRPr lang="en-US" sz="1600" i="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7296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ounded Rectangle 164"/>
          <p:cNvSpPr/>
          <p:nvPr/>
        </p:nvSpPr>
        <p:spPr bwMode="auto">
          <a:xfrm>
            <a:off x="3752615" y="5069154"/>
            <a:ext cx="1451304" cy="1368000"/>
          </a:xfrm>
          <a:prstGeom prst="roundRect">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smtClean="0">
              <a:ln>
                <a:noFill/>
              </a:ln>
              <a:solidFill>
                <a:schemeClr val="tx1"/>
              </a:solidFill>
              <a:effectLst/>
              <a:latin typeface="EYInterstate Light" pitchFamily="2" charset="0"/>
            </a:endParaRPr>
          </a:p>
        </p:txBody>
      </p:sp>
      <p:sp>
        <p:nvSpPr>
          <p:cNvPr id="107" name="Rectangle 106"/>
          <p:cNvSpPr/>
          <p:nvPr/>
        </p:nvSpPr>
        <p:spPr bwMode="auto">
          <a:xfrm>
            <a:off x="4032478" y="3267719"/>
            <a:ext cx="900000" cy="360000"/>
          </a:xfrm>
          <a:prstGeom prst="rect">
            <a:avLst/>
          </a:prstGeom>
          <a:solidFill>
            <a:srgbClr val="7FD1DD"/>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51" name="Rectangle 50"/>
          <p:cNvSpPr/>
          <p:nvPr/>
        </p:nvSpPr>
        <p:spPr>
          <a:xfrm>
            <a:off x="6759882" y="1962538"/>
            <a:ext cx="1287433" cy="1384995"/>
          </a:xfrm>
          <a:prstGeom prst="rect">
            <a:avLst/>
          </a:prstGeom>
        </p:spPr>
        <p:txBody>
          <a:bodyPr wrap="square">
            <a:spAutoFit/>
          </a:bodyPr>
          <a:lstStyle/>
          <a:p>
            <a:pPr defTabSz="995363"/>
            <a:r>
              <a:rPr lang="zh-CN" altLang="en-US" sz="1200" dirty="0" smtClean="0">
                <a:solidFill>
                  <a:schemeClr val="tx2"/>
                </a:solidFill>
                <a:latin typeface="黑体" panose="02010609060101010101" pitchFamily="49" charset="-122"/>
                <a:ea typeface="黑体" panose="02010609060101010101" pitchFamily="49" charset="-122"/>
              </a:rPr>
              <a:t>常见“内保外贷”模式下，中间控股公司通常无需就取得的分红收入缴纳当地税收，其利息费用也无法抵扣。</a:t>
            </a:r>
            <a:endParaRPr lang="en-US" altLang="zh-CN" sz="1200" dirty="0">
              <a:solidFill>
                <a:schemeClr val="tx2"/>
              </a:solidFill>
              <a:latin typeface="黑体" panose="02010609060101010101" pitchFamily="49" charset="-122"/>
              <a:ea typeface="黑体" panose="02010609060101010101" pitchFamily="49" charset="-122"/>
            </a:endParaRPr>
          </a:p>
        </p:txBody>
      </p:sp>
      <p:cxnSp>
        <p:nvCxnSpPr>
          <p:cNvPr id="58" name="Straight Connector 722"/>
          <p:cNvCxnSpPr/>
          <p:nvPr/>
        </p:nvCxnSpPr>
        <p:spPr bwMode="auto">
          <a:xfrm>
            <a:off x="2637438" y="1780866"/>
            <a:ext cx="5307154" cy="0"/>
          </a:xfrm>
          <a:prstGeom prst="line">
            <a:avLst/>
          </a:prstGeom>
          <a:solidFill>
            <a:srgbClr val="7F7E82"/>
          </a:solidFill>
          <a:ln w="12700" cap="flat" cmpd="sng" algn="ctr">
            <a:solidFill>
              <a:srgbClr val="7FD1DD"/>
            </a:solidFill>
            <a:prstDash val="solid"/>
            <a:round/>
            <a:headEnd type="none" w="med" len="med"/>
            <a:tailEnd type="none" w="med" len="med"/>
          </a:ln>
          <a:effectLst/>
        </p:spPr>
      </p:cxnSp>
      <p:sp>
        <p:nvSpPr>
          <p:cNvPr id="62" name="Rectangle 61"/>
          <p:cNvSpPr/>
          <p:nvPr/>
        </p:nvSpPr>
        <p:spPr bwMode="auto">
          <a:xfrm>
            <a:off x="4029419" y="1976352"/>
            <a:ext cx="900000" cy="360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63" name="TextBox 62"/>
          <p:cNvSpPr txBox="1"/>
          <p:nvPr/>
        </p:nvSpPr>
        <p:spPr>
          <a:xfrm>
            <a:off x="3983857" y="2005644"/>
            <a:ext cx="992579"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中国大陆公司</a:t>
            </a:r>
            <a:endParaRPr lang="en-US" sz="1050" dirty="0">
              <a:latin typeface="黑体" panose="02010609060101010101" pitchFamily="49" charset="-122"/>
              <a:ea typeface="黑体" panose="02010609060101010101" pitchFamily="49" charset="-122"/>
            </a:endParaRPr>
          </a:p>
        </p:txBody>
      </p:sp>
      <p:sp>
        <p:nvSpPr>
          <p:cNvPr id="68" name="Rectangle 67"/>
          <p:cNvSpPr/>
          <p:nvPr/>
        </p:nvSpPr>
        <p:spPr bwMode="auto">
          <a:xfrm>
            <a:off x="2637438" y="1976352"/>
            <a:ext cx="900000" cy="360000"/>
          </a:xfrm>
          <a:prstGeom prst="rec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77" name="Rectangle 76"/>
          <p:cNvSpPr/>
          <p:nvPr/>
        </p:nvSpPr>
        <p:spPr bwMode="auto">
          <a:xfrm>
            <a:off x="4026572" y="2585710"/>
            <a:ext cx="905906" cy="360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78" name="TextBox 77"/>
          <p:cNvSpPr txBox="1"/>
          <p:nvPr/>
        </p:nvSpPr>
        <p:spPr>
          <a:xfrm>
            <a:off x="4120840" y="3297011"/>
            <a:ext cx="723275"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目标公司</a:t>
            </a:r>
            <a:endParaRPr lang="en-US" sz="1050" dirty="0">
              <a:latin typeface="黑体" panose="02010609060101010101" pitchFamily="49" charset="-122"/>
              <a:ea typeface="黑体" panose="02010609060101010101" pitchFamily="49" charset="-122"/>
            </a:endParaRPr>
          </a:p>
        </p:txBody>
      </p:sp>
      <p:cxnSp>
        <p:nvCxnSpPr>
          <p:cNvPr id="79" name="Straight Connector 78"/>
          <p:cNvCxnSpPr>
            <a:endCxn id="77" idx="0"/>
          </p:cNvCxnSpPr>
          <p:nvPr/>
        </p:nvCxnSpPr>
        <p:spPr bwMode="auto">
          <a:xfrm>
            <a:off x="4479419" y="2300727"/>
            <a:ext cx="106" cy="284983"/>
          </a:xfrm>
          <a:prstGeom prst="line">
            <a:avLst/>
          </a:prstGeom>
          <a:solidFill>
            <a:schemeClr val="folHlink"/>
          </a:solidFill>
          <a:ln w="12700" cap="flat" cmpd="sng" algn="ctr">
            <a:solidFill>
              <a:schemeClr val="bg2"/>
            </a:solidFill>
            <a:prstDash val="solid"/>
            <a:round/>
            <a:headEnd type="none" w="med" len="med"/>
            <a:tailEnd type="none" w="med" len="med"/>
          </a:ln>
          <a:effectLst/>
        </p:spPr>
      </p:cxnSp>
      <p:cxnSp>
        <p:nvCxnSpPr>
          <p:cNvPr id="80" name="Straight Connector 722"/>
          <p:cNvCxnSpPr/>
          <p:nvPr/>
        </p:nvCxnSpPr>
        <p:spPr bwMode="auto">
          <a:xfrm>
            <a:off x="2650042" y="3809572"/>
            <a:ext cx="5294550" cy="0"/>
          </a:xfrm>
          <a:prstGeom prst="line">
            <a:avLst/>
          </a:prstGeom>
          <a:solidFill>
            <a:srgbClr val="7F7E82"/>
          </a:solidFill>
          <a:ln w="12700" cap="flat" cmpd="sng" algn="ctr">
            <a:solidFill>
              <a:srgbClr val="7FD1DD"/>
            </a:solidFill>
            <a:prstDash val="solid"/>
            <a:round/>
            <a:headEnd type="none" w="med" len="med"/>
            <a:tailEnd type="none" w="med" len="med"/>
          </a:ln>
          <a:effectLst/>
        </p:spPr>
      </p:cxnSp>
      <p:sp>
        <p:nvSpPr>
          <p:cNvPr id="92" name="TextBox 91"/>
          <p:cNvSpPr txBox="1"/>
          <p:nvPr/>
        </p:nvSpPr>
        <p:spPr>
          <a:xfrm>
            <a:off x="2852415" y="2024286"/>
            <a:ext cx="453970"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银行</a:t>
            </a:r>
            <a:endParaRPr lang="en-US" sz="1050" dirty="0">
              <a:latin typeface="黑体" panose="02010609060101010101" pitchFamily="49" charset="-122"/>
              <a:ea typeface="黑体" panose="02010609060101010101" pitchFamily="49" charset="-122"/>
            </a:endParaRPr>
          </a:p>
        </p:txBody>
      </p:sp>
      <p:sp>
        <p:nvSpPr>
          <p:cNvPr id="93" name="Rectangle 92"/>
          <p:cNvSpPr/>
          <p:nvPr/>
        </p:nvSpPr>
        <p:spPr bwMode="auto">
          <a:xfrm>
            <a:off x="5547112" y="2590147"/>
            <a:ext cx="900000" cy="360000"/>
          </a:xfrm>
          <a:prstGeom prst="rect">
            <a:avLst/>
          </a:prstGeom>
          <a:solidFill>
            <a:srgbClr val="7FD1DD"/>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94" name="TextBox 93"/>
          <p:cNvSpPr txBox="1"/>
          <p:nvPr/>
        </p:nvSpPr>
        <p:spPr>
          <a:xfrm>
            <a:off x="5770856" y="2626206"/>
            <a:ext cx="453970"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卖方</a:t>
            </a:r>
            <a:endParaRPr lang="en-US" sz="1050" dirty="0">
              <a:latin typeface="黑体" panose="02010609060101010101" pitchFamily="49" charset="-122"/>
              <a:ea typeface="黑体" panose="02010609060101010101" pitchFamily="49" charset="-122"/>
            </a:endParaRPr>
          </a:p>
        </p:txBody>
      </p:sp>
      <p:sp>
        <p:nvSpPr>
          <p:cNvPr id="104" name="TextBox 103"/>
          <p:cNvSpPr txBox="1"/>
          <p:nvPr/>
        </p:nvSpPr>
        <p:spPr>
          <a:xfrm>
            <a:off x="3987883" y="2631336"/>
            <a:ext cx="992579"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中间控股公司</a:t>
            </a:r>
            <a:endParaRPr lang="en-US" sz="1050" dirty="0">
              <a:latin typeface="黑体" panose="02010609060101010101" pitchFamily="49" charset="-122"/>
              <a:ea typeface="黑体" panose="02010609060101010101" pitchFamily="49" charset="-122"/>
            </a:endParaRPr>
          </a:p>
        </p:txBody>
      </p:sp>
      <p:cxnSp>
        <p:nvCxnSpPr>
          <p:cNvPr id="108" name="Straight Connector 107"/>
          <p:cNvCxnSpPr>
            <a:stCxn id="77" idx="3"/>
            <a:endCxn id="93" idx="1"/>
          </p:cNvCxnSpPr>
          <p:nvPr/>
        </p:nvCxnSpPr>
        <p:spPr bwMode="auto">
          <a:xfrm>
            <a:off x="4932478" y="2765710"/>
            <a:ext cx="614634" cy="4437"/>
          </a:xfrm>
          <a:prstGeom prst="line">
            <a:avLst/>
          </a:prstGeom>
          <a:solidFill>
            <a:schemeClr val="folHlink"/>
          </a:solidFill>
          <a:ln w="12700" cap="flat" cmpd="sng" algn="ctr">
            <a:solidFill>
              <a:schemeClr val="bg2"/>
            </a:solidFill>
            <a:prstDash val="dash"/>
            <a:round/>
            <a:headEnd type="none" w="med" len="med"/>
            <a:tailEnd type="arrow" w="med" len="med"/>
          </a:ln>
          <a:effectLst/>
        </p:spPr>
      </p:cxnSp>
      <p:cxnSp>
        <p:nvCxnSpPr>
          <p:cNvPr id="109" name="Straight Connector 108"/>
          <p:cNvCxnSpPr>
            <a:stCxn id="77" idx="2"/>
            <a:endCxn id="107" idx="0"/>
          </p:cNvCxnSpPr>
          <p:nvPr/>
        </p:nvCxnSpPr>
        <p:spPr bwMode="auto">
          <a:xfrm>
            <a:off x="4479525" y="2945710"/>
            <a:ext cx="2953" cy="322009"/>
          </a:xfrm>
          <a:prstGeom prst="line">
            <a:avLst/>
          </a:prstGeom>
          <a:solidFill>
            <a:schemeClr val="folHlink"/>
          </a:solidFill>
          <a:ln w="12700" cap="flat" cmpd="sng" algn="ctr">
            <a:solidFill>
              <a:schemeClr val="bg2"/>
            </a:solidFill>
            <a:prstDash val="solid"/>
            <a:round/>
            <a:headEnd type="none" w="med" len="med"/>
            <a:tailEnd type="none" w="med" len="med"/>
          </a:ln>
          <a:effectLst/>
        </p:spPr>
      </p:cxnSp>
      <p:cxnSp>
        <p:nvCxnSpPr>
          <p:cNvPr id="119" name="Curved Connector 118"/>
          <p:cNvCxnSpPr>
            <a:endCxn id="77" idx="1"/>
          </p:cNvCxnSpPr>
          <p:nvPr/>
        </p:nvCxnSpPr>
        <p:spPr bwMode="auto">
          <a:xfrm rot="16200000" flipH="1">
            <a:off x="3324514" y="2063651"/>
            <a:ext cx="464983" cy="939134"/>
          </a:xfrm>
          <a:prstGeom prst="curvedConnector2">
            <a:avLst/>
          </a:prstGeom>
          <a:solidFill>
            <a:schemeClr val="folHlink"/>
          </a:solidFill>
          <a:ln w="12700" cap="flat" cmpd="sng" algn="ctr">
            <a:solidFill>
              <a:schemeClr val="bg2"/>
            </a:solidFill>
            <a:prstDash val="dash"/>
            <a:round/>
            <a:headEnd type="none" w="med" len="med"/>
            <a:tailEnd type="arrow" w="med" len="med"/>
          </a:ln>
          <a:effectLst/>
        </p:spPr>
      </p:cxnSp>
      <p:sp>
        <p:nvSpPr>
          <p:cNvPr id="120" name="TextBox 119"/>
          <p:cNvSpPr txBox="1"/>
          <p:nvPr/>
        </p:nvSpPr>
        <p:spPr>
          <a:xfrm>
            <a:off x="2412434" y="2502965"/>
            <a:ext cx="992579" cy="496290"/>
          </a:xfrm>
          <a:prstGeom prst="rect">
            <a:avLst/>
          </a:prstGeom>
          <a:noFill/>
        </p:spPr>
        <p:txBody>
          <a:bodyPr wrap="none" rtlCol="0">
            <a:spAutoFit/>
          </a:bodyPr>
          <a:lstStyle/>
          <a:p>
            <a:pPr algn="ctr"/>
            <a:r>
              <a:rPr lang="en-US" altLang="zh-CN" sz="1050" dirty="0" smtClean="0">
                <a:latin typeface="黑体" panose="02010609060101010101" pitchFamily="49" charset="-122"/>
                <a:ea typeface="黑体" panose="02010609060101010101" pitchFamily="49" charset="-122"/>
              </a:rPr>
              <a:t>“</a:t>
            </a:r>
            <a:r>
              <a:rPr lang="zh-CN" altLang="en-US" sz="1050" dirty="0" smtClean="0">
                <a:latin typeface="黑体" panose="02010609060101010101" pitchFamily="49" charset="-122"/>
                <a:ea typeface="黑体" panose="02010609060101010101" pitchFamily="49" charset="-122"/>
              </a:rPr>
              <a:t>内保外贷</a:t>
            </a:r>
            <a:r>
              <a:rPr lang="en-US" altLang="zh-CN" sz="1050" dirty="0" smtClean="0">
                <a:latin typeface="黑体" panose="02010609060101010101" pitchFamily="49" charset="-122"/>
                <a:ea typeface="黑体" panose="02010609060101010101" pitchFamily="49" charset="-122"/>
              </a:rPr>
              <a:t>”</a:t>
            </a:r>
          </a:p>
          <a:p>
            <a:pPr algn="ctr"/>
            <a:r>
              <a:rPr lang="zh-CN" altLang="en-US" sz="1050" dirty="0" smtClean="0">
                <a:latin typeface="黑体" panose="02010609060101010101" pitchFamily="49" charset="-122"/>
                <a:ea typeface="黑体" panose="02010609060101010101" pitchFamily="49" charset="-122"/>
              </a:rPr>
              <a:t>收购融资</a:t>
            </a:r>
            <a:endParaRPr lang="en-US" sz="1050" dirty="0">
              <a:latin typeface="黑体" panose="02010609060101010101" pitchFamily="49" charset="-122"/>
              <a:ea typeface="黑体" panose="02010609060101010101" pitchFamily="49" charset="-122"/>
            </a:endParaRPr>
          </a:p>
        </p:txBody>
      </p:sp>
      <p:sp>
        <p:nvSpPr>
          <p:cNvPr id="121" name="TextBox 120"/>
          <p:cNvSpPr txBox="1"/>
          <p:nvPr/>
        </p:nvSpPr>
        <p:spPr>
          <a:xfrm>
            <a:off x="4908228" y="2319190"/>
            <a:ext cx="638883" cy="415498"/>
          </a:xfrm>
          <a:prstGeom prst="rect">
            <a:avLst/>
          </a:prstGeom>
          <a:noFill/>
        </p:spPr>
        <p:txBody>
          <a:bodyPr wrap="square" rtlCol="0">
            <a:spAutoFit/>
          </a:bodyPr>
          <a:lstStyle/>
          <a:p>
            <a:pPr algn="ctr"/>
            <a:r>
              <a:rPr lang="zh-CN" altLang="en-US" sz="1050" dirty="0" smtClean="0">
                <a:latin typeface="黑体" panose="02010609060101010101" pitchFamily="49" charset="-122"/>
                <a:ea typeface="黑体" panose="02010609060101010101" pitchFamily="49" charset="-122"/>
              </a:rPr>
              <a:t>支付收购对价</a:t>
            </a:r>
            <a:endParaRPr lang="en-US" sz="1050" dirty="0">
              <a:latin typeface="黑体" panose="02010609060101010101" pitchFamily="49" charset="-122"/>
              <a:ea typeface="黑体" panose="02010609060101010101" pitchFamily="49" charset="-122"/>
            </a:endParaRPr>
          </a:p>
        </p:txBody>
      </p:sp>
      <p:sp>
        <p:nvSpPr>
          <p:cNvPr id="123" name="Oval Callout 122"/>
          <p:cNvSpPr/>
          <p:nvPr/>
        </p:nvSpPr>
        <p:spPr bwMode="auto">
          <a:xfrm>
            <a:off x="3331288" y="3003849"/>
            <a:ext cx="644403" cy="306324"/>
          </a:xfrm>
          <a:prstGeom prst="wedgeEllipseCallout">
            <a:avLst>
              <a:gd name="adj1" fmla="val 58160"/>
              <a:gd name="adj2" fmla="val -77062"/>
            </a:avLst>
          </a:prstGeom>
          <a:solidFill>
            <a:schemeClr val="folHlink"/>
          </a:solidFill>
          <a:ln w="12700" cap="flat" cmpd="sng" algn="ctr">
            <a:solidFill>
              <a:schemeClr val="bg2"/>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smtClean="0">
              <a:ln>
                <a:noFill/>
              </a:ln>
              <a:solidFill>
                <a:schemeClr val="tx1"/>
              </a:solidFill>
              <a:effectLst/>
              <a:latin typeface="EYInterstate Light" pitchFamily="2" charset="0"/>
            </a:endParaRPr>
          </a:p>
        </p:txBody>
      </p:sp>
      <p:sp>
        <p:nvSpPr>
          <p:cNvPr id="124" name="TextBox 123"/>
          <p:cNvSpPr txBox="1"/>
          <p:nvPr/>
        </p:nvSpPr>
        <p:spPr>
          <a:xfrm>
            <a:off x="3307538" y="3027353"/>
            <a:ext cx="723275" cy="253916"/>
          </a:xfrm>
          <a:prstGeom prst="rect">
            <a:avLst/>
          </a:prstGeom>
          <a:noFill/>
        </p:spPr>
        <p:txBody>
          <a:bodyPr wrap="none" rtlCol="0">
            <a:spAutoFit/>
          </a:bodyPr>
          <a:lstStyle/>
          <a:p>
            <a:pPr algn="ctr"/>
            <a:r>
              <a:rPr lang="zh-CN" altLang="en-US" sz="1050" dirty="0" smtClean="0">
                <a:latin typeface="黑体" panose="02010609060101010101" pitchFamily="49" charset="-122"/>
                <a:ea typeface="黑体" panose="02010609060101010101" pitchFamily="49" charset="-122"/>
              </a:rPr>
              <a:t>利息费用</a:t>
            </a:r>
            <a:endParaRPr lang="en-US" sz="1050" dirty="0">
              <a:latin typeface="黑体" panose="02010609060101010101" pitchFamily="49" charset="-122"/>
              <a:ea typeface="黑体" panose="02010609060101010101" pitchFamily="49" charset="-122"/>
            </a:endParaRPr>
          </a:p>
        </p:txBody>
      </p:sp>
      <p:cxnSp>
        <p:nvCxnSpPr>
          <p:cNvPr id="131" name="Straight Connector 130"/>
          <p:cNvCxnSpPr/>
          <p:nvPr/>
        </p:nvCxnSpPr>
        <p:spPr bwMode="auto">
          <a:xfrm flipH="1" flipV="1">
            <a:off x="4681400" y="2945710"/>
            <a:ext cx="2953" cy="322009"/>
          </a:xfrm>
          <a:prstGeom prst="line">
            <a:avLst/>
          </a:prstGeom>
          <a:solidFill>
            <a:schemeClr val="folHlink"/>
          </a:solidFill>
          <a:ln w="12700" cap="flat" cmpd="sng" algn="ctr">
            <a:solidFill>
              <a:srgbClr val="7FD1DD"/>
            </a:solidFill>
            <a:prstDash val="dash"/>
            <a:round/>
            <a:headEnd type="none" w="med" len="med"/>
            <a:tailEnd type="arrow" w="med" len="med"/>
          </a:ln>
          <a:effectLst/>
        </p:spPr>
      </p:cxnSp>
      <p:sp>
        <p:nvSpPr>
          <p:cNvPr id="134" name="Oval Callout 133"/>
          <p:cNvSpPr/>
          <p:nvPr/>
        </p:nvSpPr>
        <p:spPr bwMode="auto">
          <a:xfrm>
            <a:off x="4976437" y="2978201"/>
            <a:ext cx="601242" cy="306324"/>
          </a:xfrm>
          <a:prstGeom prst="wedgeEllipseCallout">
            <a:avLst>
              <a:gd name="adj1" fmla="val -70095"/>
              <a:gd name="adj2" fmla="val -65432"/>
            </a:avLst>
          </a:prstGeom>
          <a:solidFill>
            <a:schemeClr val="folHlink"/>
          </a:solidFill>
          <a:ln w="12700" cap="flat" cmpd="sng" algn="ctr">
            <a:solidFill>
              <a:schemeClr val="bg2"/>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smtClean="0">
              <a:ln>
                <a:noFill/>
              </a:ln>
              <a:solidFill>
                <a:schemeClr val="tx1"/>
              </a:solidFill>
              <a:effectLst/>
              <a:latin typeface="EYInterstate Light" pitchFamily="2" charset="0"/>
            </a:endParaRPr>
          </a:p>
        </p:txBody>
      </p:sp>
      <p:sp>
        <p:nvSpPr>
          <p:cNvPr id="135" name="TextBox 134"/>
          <p:cNvSpPr txBox="1"/>
          <p:nvPr/>
        </p:nvSpPr>
        <p:spPr>
          <a:xfrm>
            <a:off x="4925653" y="3003539"/>
            <a:ext cx="723276" cy="253916"/>
          </a:xfrm>
          <a:prstGeom prst="rect">
            <a:avLst/>
          </a:prstGeom>
          <a:noFill/>
        </p:spPr>
        <p:txBody>
          <a:bodyPr wrap="none" rtlCol="0">
            <a:spAutoFit/>
          </a:bodyPr>
          <a:lstStyle/>
          <a:p>
            <a:pPr algn="ctr"/>
            <a:r>
              <a:rPr lang="zh-CN" altLang="en-US" sz="1050" dirty="0" smtClean="0">
                <a:latin typeface="黑体" panose="02010609060101010101" pitchFamily="49" charset="-122"/>
                <a:ea typeface="黑体" panose="02010609060101010101" pitchFamily="49" charset="-122"/>
              </a:rPr>
              <a:t>分红收入</a:t>
            </a:r>
            <a:endParaRPr lang="en-US" sz="1050" dirty="0">
              <a:latin typeface="黑体" panose="02010609060101010101" pitchFamily="49" charset="-122"/>
              <a:ea typeface="黑体" panose="02010609060101010101" pitchFamily="49" charset="-122"/>
            </a:endParaRPr>
          </a:p>
        </p:txBody>
      </p:sp>
      <p:sp>
        <p:nvSpPr>
          <p:cNvPr id="136" name="Rectangle 135"/>
          <p:cNvSpPr/>
          <p:nvPr/>
        </p:nvSpPr>
        <p:spPr bwMode="auto">
          <a:xfrm>
            <a:off x="4021549" y="5778395"/>
            <a:ext cx="900000" cy="360000"/>
          </a:xfrm>
          <a:prstGeom prst="rect">
            <a:avLst/>
          </a:prstGeom>
          <a:solidFill>
            <a:srgbClr val="7FD1DD"/>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137" name="Rectangle 136"/>
          <p:cNvSpPr/>
          <p:nvPr/>
        </p:nvSpPr>
        <p:spPr bwMode="auto">
          <a:xfrm>
            <a:off x="4030148" y="3988263"/>
            <a:ext cx="900000" cy="360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138" name="TextBox 137"/>
          <p:cNvSpPr txBox="1"/>
          <p:nvPr/>
        </p:nvSpPr>
        <p:spPr>
          <a:xfrm>
            <a:off x="3984586" y="4017555"/>
            <a:ext cx="992579"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中国大陆公司</a:t>
            </a:r>
            <a:endParaRPr lang="en-US" sz="1050" dirty="0">
              <a:latin typeface="黑体" panose="02010609060101010101" pitchFamily="49" charset="-122"/>
              <a:ea typeface="黑体" panose="02010609060101010101" pitchFamily="49" charset="-122"/>
            </a:endParaRPr>
          </a:p>
        </p:txBody>
      </p:sp>
      <p:sp>
        <p:nvSpPr>
          <p:cNvPr id="139" name="Rectangle 138"/>
          <p:cNvSpPr/>
          <p:nvPr/>
        </p:nvSpPr>
        <p:spPr bwMode="auto">
          <a:xfrm>
            <a:off x="2650042" y="3988263"/>
            <a:ext cx="900000" cy="360000"/>
          </a:xfrm>
          <a:prstGeom prst="rec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140" name="Rectangle 139"/>
          <p:cNvSpPr/>
          <p:nvPr/>
        </p:nvSpPr>
        <p:spPr bwMode="auto">
          <a:xfrm>
            <a:off x="4027301" y="4538246"/>
            <a:ext cx="905906" cy="360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141" name="TextBox 140"/>
          <p:cNvSpPr txBox="1"/>
          <p:nvPr/>
        </p:nvSpPr>
        <p:spPr>
          <a:xfrm>
            <a:off x="4108326" y="5819191"/>
            <a:ext cx="723275"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目标公司</a:t>
            </a:r>
            <a:endParaRPr lang="en-US" sz="1050" dirty="0">
              <a:latin typeface="黑体" panose="02010609060101010101" pitchFamily="49" charset="-122"/>
              <a:ea typeface="黑体" panose="02010609060101010101" pitchFamily="49" charset="-122"/>
            </a:endParaRPr>
          </a:p>
        </p:txBody>
      </p:sp>
      <p:cxnSp>
        <p:nvCxnSpPr>
          <p:cNvPr id="142" name="Straight Connector 141"/>
          <p:cNvCxnSpPr>
            <a:stCxn id="137" idx="2"/>
            <a:endCxn id="140" idx="0"/>
          </p:cNvCxnSpPr>
          <p:nvPr/>
        </p:nvCxnSpPr>
        <p:spPr bwMode="auto">
          <a:xfrm>
            <a:off x="4480148" y="4348263"/>
            <a:ext cx="106" cy="189983"/>
          </a:xfrm>
          <a:prstGeom prst="line">
            <a:avLst/>
          </a:prstGeom>
          <a:solidFill>
            <a:schemeClr val="folHlink"/>
          </a:solidFill>
          <a:ln w="12700" cap="flat" cmpd="sng" algn="ctr">
            <a:solidFill>
              <a:schemeClr val="bg2"/>
            </a:solidFill>
            <a:prstDash val="solid"/>
            <a:round/>
            <a:headEnd type="none" w="med" len="med"/>
            <a:tailEnd type="none" w="med" len="med"/>
          </a:ln>
          <a:effectLst/>
        </p:spPr>
      </p:cxnSp>
      <p:sp>
        <p:nvSpPr>
          <p:cNvPr id="143" name="TextBox 142"/>
          <p:cNvSpPr txBox="1"/>
          <p:nvPr/>
        </p:nvSpPr>
        <p:spPr>
          <a:xfrm>
            <a:off x="2888769" y="4036197"/>
            <a:ext cx="453970"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银行</a:t>
            </a:r>
            <a:endParaRPr lang="en-US" sz="1050" dirty="0">
              <a:latin typeface="黑体" panose="02010609060101010101" pitchFamily="49" charset="-122"/>
              <a:ea typeface="黑体" panose="02010609060101010101" pitchFamily="49" charset="-122"/>
            </a:endParaRPr>
          </a:p>
        </p:txBody>
      </p:sp>
      <p:sp>
        <p:nvSpPr>
          <p:cNvPr id="144" name="Rectangle 143"/>
          <p:cNvSpPr/>
          <p:nvPr/>
        </p:nvSpPr>
        <p:spPr bwMode="auto">
          <a:xfrm>
            <a:off x="5547841" y="4542683"/>
            <a:ext cx="900000" cy="360000"/>
          </a:xfrm>
          <a:prstGeom prst="rect">
            <a:avLst/>
          </a:prstGeom>
          <a:solidFill>
            <a:srgbClr val="7FD1DD"/>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145" name="TextBox 144"/>
          <p:cNvSpPr txBox="1"/>
          <p:nvPr/>
        </p:nvSpPr>
        <p:spPr>
          <a:xfrm>
            <a:off x="5771585" y="4578742"/>
            <a:ext cx="453970"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卖方</a:t>
            </a:r>
            <a:endParaRPr lang="en-US" sz="1050" dirty="0">
              <a:latin typeface="黑体" panose="02010609060101010101" pitchFamily="49" charset="-122"/>
              <a:ea typeface="黑体" panose="02010609060101010101" pitchFamily="49" charset="-122"/>
            </a:endParaRPr>
          </a:p>
        </p:txBody>
      </p:sp>
      <p:sp>
        <p:nvSpPr>
          <p:cNvPr id="146" name="TextBox 145"/>
          <p:cNvSpPr txBox="1"/>
          <p:nvPr/>
        </p:nvSpPr>
        <p:spPr>
          <a:xfrm>
            <a:off x="4000487" y="4583872"/>
            <a:ext cx="992579"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中间控股公司</a:t>
            </a:r>
            <a:endParaRPr lang="en-US" sz="1050" dirty="0">
              <a:latin typeface="黑体" panose="02010609060101010101" pitchFamily="49" charset="-122"/>
              <a:ea typeface="黑体" panose="02010609060101010101" pitchFamily="49" charset="-122"/>
            </a:endParaRPr>
          </a:p>
        </p:txBody>
      </p:sp>
      <p:cxnSp>
        <p:nvCxnSpPr>
          <p:cNvPr id="148" name="Straight Connector 147"/>
          <p:cNvCxnSpPr>
            <a:stCxn id="140" idx="2"/>
            <a:endCxn id="136" idx="0"/>
          </p:cNvCxnSpPr>
          <p:nvPr/>
        </p:nvCxnSpPr>
        <p:spPr bwMode="auto">
          <a:xfrm flipH="1">
            <a:off x="4471549" y="4898246"/>
            <a:ext cx="8705" cy="880149"/>
          </a:xfrm>
          <a:prstGeom prst="line">
            <a:avLst/>
          </a:prstGeom>
          <a:solidFill>
            <a:schemeClr val="folHlink"/>
          </a:solidFill>
          <a:ln w="12700" cap="flat" cmpd="sng" algn="ctr">
            <a:solidFill>
              <a:schemeClr val="bg2"/>
            </a:solidFill>
            <a:prstDash val="solid"/>
            <a:round/>
            <a:headEnd type="none" w="med" len="med"/>
            <a:tailEnd type="none" w="med" len="med"/>
          </a:ln>
          <a:effectLst/>
        </p:spPr>
      </p:cxnSp>
      <p:cxnSp>
        <p:nvCxnSpPr>
          <p:cNvPr id="149" name="Curved Connector 148"/>
          <p:cNvCxnSpPr>
            <a:stCxn id="139" idx="2"/>
            <a:endCxn id="158" idx="1"/>
          </p:cNvCxnSpPr>
          <p:nvPr/>
        </p:nvCxnSpPr>
        <p:spPr bwMode="auto">
          <a:xfrm rot="16200000" flipH="1">
            <a:off x="3032570" y="4415735"/>
            <a:ext cx="1023641" cy="888696"/>
          </a:xfrm>
          <a:prstGeom prst="curvedConnector2">
            <a:avLst/>
          </a:prstGeom>
          <a:solidFill>
            <a:schemeClr val="folHlink"/>
          </a:solidFill>
          <a:ln w="12700" cap="flat" cmpd="sng" algn="ctr">
            <a:solidFill>
              <a:schemeClr val="bg2"/>
            </a:solidFill>
            <a:prstDash val="dash"/>
            <a:round/>
            <a:headEnd type="none" w="med" len="med"/>
            <a:tailEnd type="arrow" w="med" len="med"/>
          </a:ln>
          <a:effectLst/>
        </p:spPr>
      </p:cxnSp>
      <p:sp>
        <p:nvSpPr>
          <p:cNvPr id="150" name="TextBox 149"/>
          <p:cNvSpPr txBox="1"/>
          <p:nvPr/>
        </p:nvSpPr>
        <p:spPr>
          <a:xfrm>
            <a:off x="2413163" y="4823850"/>
            <a:ext cx="992579" cy="496290"/>
          </a:xfrm>
          <a:prstGeom prst="rect">
            <a:avLst/>
          </a:prstGeom>
          <a:noFill/>
        </p:spPr>
        <p:txBody>
          <a:bodyPr wrap="none" rtlCol="0">
            <a:spAutoFit/>
          </a:bodyPr>
          <a:lstStyle/>
          <a:p>
            <a:pPr algn="ctr"/>
            <a:r>
              <a:rPr lang="en-US" altLang="zh-CN" sz="1050" dirty="0" smtClean="0">
                <a:latin typeface="黑体" panose="02010609060101010101" pitchFamily="49" charset="-122"/>
                <a:ea typeface="黑体" panose="02010609060101010101" pitchFamily="49" charset="-122"/>
              </a:rPr>
              <a:t>“</a:t>
            </a:r>
            <a:r>
              <a:rPr lang="zh-CN" altLang="en-US" sz="1050" dirty="0" smtClean="0">
                <a:latin typeface="黑体" panose="02010609060101010101" pitchFamily="49" charset="-122"/>
                <a:ea typeface="黑体" panose="02010609060101010101" pitchFamily="49" charset="-122"/>
              </a:rPr>
              <a:t>内保外贷</a:t>
            </a:r>
            <a:r>
              <a:rPr lang="en-US" altLang="zh-CN" sz="1050" dirty="0" smtClean="0">
                <a:latin typeface="黑体" panose="02010609060101010101" pitchFamily="49" charset="-122"/>
                <a:ea typeface="黑体" panose="02010609060101010101" pitchFamily="49" charset="-122"/>
              </a:rPr>
              <a:t>”</a:t>
            </a:r>
          </a:p>
          <a:p>
            <a:pPr algn="ctr"/>
            <a:r>
              <a:rPr lang="zh-CN" altLang="en-US" sz="1050" dirty="0" smtClean="0">
                <a:latin typeface="黑体" panose="02010609060101010101" pitchFamily="49" charset="-122"/>
                <a:ea typeface="黑体" panose="02010609060101010101" pitchFamily="49" charset="-122"/>
              </a:rPr>
              <a:t>收购融资</a:t>
            </a:r>
            <a:endParaRPr lang="en-US" sz="1050" dirty="0">
              <a:latin typeface="黑体" panose="02010609060101010101" pitchFamily="49" charset="-122"/>
              <a:ea typeface="黑体" panose="02010609060101010101" pitchFamily="49" charset="-122"/>
            </a:endParaRPr>
          </a:p>
        </p:txBody>
      </p:sp>
      <p:sp>
        <p:nvSpPr>
          <p:cNvPr id="151" name="TextBox 150"/>
          <p:cNvSpPr txBox="1"/>
          <p:nvPr/>
        </p:nvSpPr>
        <p:spPr>
          <a:xfrm>
            <a:off x="5690208" y="5092905"/>
            <a:ext cx="638883" cy="415498"/>
          </a:xfrm>
          <a:prstGeom prst="rect">
            <a:avLst/>
          </a:prstGeom>
          <a:noFill/>
        </p:spPr>
        <p:txBody>
          <a:bodyPr wrap="square" rtlCol="0">
            <a:spAutoFit/>
          </a:bodyPr>
          <a:lstStyle/>
          <a:p>
            <a:pPr algn="ctr"/>
            <a:r>
              <a:rPr lang="zh-CN" altLang="en-US" sz="1050" dirty="0" smtClean="0">
                <a:latin typeface="黑体" panose="02010609060101010101" pitchFamily="49" charset="-122"/>
                <a:ea typeface="黑体" panose="02010609060101010101" pitchFamily="49" charset="-122"/>
              </a:rPr>
              <a:t>支付收购对价</a:t>
            </a:r>
            <a:endParaRPr lang="en-US" sz="1050" dirty="0">
              <a:latin typeface="黑体" panose="02010609060101010101" pitchFamily="49" charset="-122"/>
              <a:ea typeface="黑体" panose="02010609060101010101" pitchFamily="49" charset="-122"/>
            </a:endParaRPr>
          </a:p>
        </p:txBody>
      </p:sp>
      <p:sp>
        <p:nvSpPr>
          <p:cNvPr id="152" name="Oval Callout 151"/>
          <p:cNvSpPr/>
          <p:nvPr/>
        </p:nvSpPr>
        <p:spPr bwMode="auto">
          <a:xfrm>
            <a:off x="3025561" y="5584441"/>
            <a:ext cx="644403" cy="306324"/>
          </a:xfrm>
          <a:prstGeom prst="wedgeEllipseCallout">
            <a:avLst>
              <a:gd name="adj1" fmla="val 63688"/>
              <a:gd name="adj2" fmla="val -38295"/>
            </a:avLst>
          </a:prstGeom>
          <a:solidFill>
            <a:schemeClr val="folHlink"/>
          </a:solidFill>
          <a:ln w="12700" cap="flat" cmpd="sng" algn="ctr">
            <a:solidFill>
              <a:schemeClr val="bg2"/>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smtClean="0">
              <a:ln>
                <a:noFill/>
              </a:ln>
              <a:solidFill>
                <a:schemeClr val="tx1"/>
              </a:solidFill>
              <a:effectLst/>
              <a:latin typeface="EYInterstate Light" pitchFamily="2" charset="0"/>
            </a:endParaRPr>
          </a:p>
        </p:txBody>
      </p:sp>
      <p:sp>
        <p:nvSpPr>
          <p:cNvPr id="153" name="TextBox 152"/>
          <p:cNvSpPr txBox="1"/>
          <p:nvPr/>
        </p:nvSpPr>
        <p:spPr>
          <a:xfrm>
            <a:off x="3001101" y="5608191"/>
            <a:ext cx="723275" cy="253916"/>
          </a:xfrm>
          <a:prstGeom prst="rect">
            <a:avLst/>
          </a:prstGeom>
          <a:noFill/>
        </p:spPr>
        <p:txBody>
          <a:bodyPr wrap="none" rtlCol="0">
            <a:spAutoFit/>
          </a:bodyPr>
          <a:lstStyle/>
          <a:p>
            <a:pPr algn="ctr"/>
            <a:r>
              <a:rPr lang="zh-CN" altLang="en-US" sz="1050" dirty="0" smtClean="0">
                <a:latin typeface="黑体" panose="02010609060101010101" pitchFamily="49" charset="-122"/>
                <a:ea typeface="黑体" panose="02010609060101010101" pitchFamily="49" charset="-122"/>
              </a:rPr>
              <a:t>利息费用</a:t>
            </a:r>
            <a:endParaRPr lang="en-US" sz="1050" dirty="0">
              <a:latin typeface="黑体" panose="02010609060101010101" pitchFamily="49" charset="-122"/>
              <a:ea typeface="黑体" panose="02010609060101010101" pitchFamily="49" charset="-122"/>
            </a:endParaRPr>
          </a:p>
        </p:txBody>
      </p:sp>
      <p:sp>
        <p:nvSpPr>
          <p:cNvPr id="157" name="Rectangle 156"/>
          <p:cNvSpPr/>
          <p:nvPr/>
        </p:nvSpPr>
        <p:spPr bwMode="auto">
          <a:xfrm>
            <a:off x="4015643" y="5203779"/>
            <a:ext cx="905906" cy="360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158" name="TextBox 157"/>
          <p:cNvSpPr txBox="1"/>
          <p:nvPr/>
        </p:nvSpPr>
        <p:spPr>
          <a:xfrm>
            <a:off x="3988738" y="5244946"/>
            <a:ext cx="992579" cy="253916"/>
          </a:xfrm>
          <a:prstGeom prst="rect">
            <a:avLst/>
          </a:prstGeom>
          <a:noFill/>
        </p:spPr>
        <p:txBody>
          <a:bodyPr wrap="none" rtlCol="0">
            <a:spAutoFit/>
          </a:bodyPr>
          <a:lstStyle/>
          <a:p>
            <a:r>
              <a:rPr lang="zh-CN" altLang="en-US" sz="1050" dirty="0">
                <a:latin typeface="黑体" panose="02010609060101010101" pitchFamily="49" charset="-122"/>
                <a:ea typeface="黑体" panose="02010609060101010101" pitchFamily="49" charset="-122"/>
              </a:rPr>
              <a:t>当地收购</a:t>
            </a:r>
            <a:r>
              <a:rPr lang="zh-CN" altLang="en-US" sz="1050" dirty="0" smtClean="0">
                <a:latin typeface="黑体" panose="02010609060101010101" pitchFamily="49" charset="-122"/>
                <a:ea typeface="黑体" panose="02010609060101010101" pitchFamily="49" charset="-122"/>
              </a:rPr>
              <a:t>公司</a:t>
            </a:r>
            <a:endParaRPr lang="en-US" sz="1050" dirty="0">
              <a:latin typeface="黑体" panose="02010609060101010101" pitchFamily="49" charset="-122"/>
              <a:ea typeface="黑体" panose="02010609060101010101" pitchFamily="49" charset="-122"/>
            </a:endParaRPr>
          </a:p>
        </p:txBody>
      </p:sp>
      <p:cxnSp>
        <p:nvCxnSpPr>
          <p:cNvPr id="162" name="Curved Connector 161"/>
          <p:cNvCxnSpPr>
            <a:stCxn id="158" idx="3"/>
            <a:endCxn id="144" idx="2"/>
          </p:cNvCxnSpPr>
          <p:nvPr/>
        </p:nvCxnSpPr>
        <p:spPr bwMode="auto">
          <a:xfrm flipV="1">
            <a:off x="4981317" y="4902683"/>
            <a:ext cx="1016524" cy="469221"/>
          </a:xfrm>
          <a:prstGeom prst="curvedConnector2">
            <a:avLst/>
          </a:prstGeom>
          <a:solidFill>
            <a:schemeClr val="folHlink"/>
          </a:solidFill>
          <a:ln w="12700" cap="flat" cmpd="sng" algn="ctr">
            <a:solidFill>
              <a:schemeClr val="bg2"/>
            </a:solidFill>
            <a:prstDash val="dash"/>
            <a:round/>
            <a:headEnd type="none" w="med" len="med"/>
            <a:tailEnd type="arrow" w="med" len="med"/>
          </a:ln>
          <a:effectLst/>
        </p:spPr>
      </p:cxnSp>
      <p:sp>
        <p:nvSpPr>
          <p:cNvPr id="166" name="TextBox 165"/>
          <p:cNvSpPr txBox="1"/>
          <p:nvPr/>
        </p:nvSpPr>
        <p:spPr>
          <a:xfrm>
            <a:off x="3982339" y="6171363"/>
            <a:ext cx="1052624" cy="253916"/>
          </a:xfrm>
          <a:prstGeom prst="rect">
            <a:avLst/>
          </a:prstGeom>
          <a:noFill/>
        </p:spPr>
        <p:txBody>
          <a:bodyPr wrap="square" rtlCol="0">
            <a:spAutoFit/>
          </a:bodyPr>
          <a:lstStyle/>
          <a:p>
            <a:pPr algn="ctr"/>
            <a:r>
              <a:rPr lang="zh-CN" altLang="en-US" sz="1050" dirty="0" smtClean="0">
                <a:latin typeface="黑体" panose="02010609060101010101" pitchFamily="49" charset="-122"/>
                <a:ea typeface="黑体" panose="02010609060101010101" pitchFamily="49" charset="-122"/>
              </a:rPr>
              <a:t>合并（纳税）</a:t>
            </a:r>
            <a:endParaRPr lang="en-US" sz="1050" dirty="0">
              <a:latin typeface="黑体" panose="02010609060101010101" pitchFamily="49" charset="-122"/>
              <a:ea typeface="黑体" panose="02010609060101010101" pitchFamily="49" charset="-122"/>
            </a:endParaRPr>
          </a:p>
        </p:txBody>
      </p:sp>
      <p:sp>
        <p:nvSpPr>
          <p:cNvPr id="167" name="Oval Callout 166"/>
          <p:cNvSpPr/>
          <p:nvPr/>
        </p:nvSpPr>
        <p:spPr bwMode="auto">
          <a:xfrm>
            <a:off x="5295753" y="5583679"/>
            <a:ext cx="644403" cy="306324"/>
          </a:xfrm>
          <a:prstGeom prst="wedgeEllipseCallout">
            <a:avLst>
              <a:gd name="adj1" fmla="val -67154"/>
              <a:gd name="adj2" fmla="val -34418"/>
            </a:avLst>
          </a:prstGeom>
          <a:solidFill>
            <a:schemeClr val="folHlink"/>
          </a:solidFill>
          <a:ln w="12700" cap="flat" cmpd="sng" algn="ctr">
            <a:solidFill>
              <a:schemeClr val="bg2"/>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smtClean="0">
              <a:ln>
                <a:noFill/>
              </a:ln>
              <a:solidFill>
                <a:schemeClr val="tx1"/>
              </a:solidFill>
              <a:effectLst/>
              <a:latin typeface="EYInterstate Light" pitchFamily="2" charset="0"/>
            </a:endParaRPr>
          </a:p>
        </p:txBody>
      </p:sp>
      <p:sp>
        <p:nvSpPr>
          <p:cNvPr id="168" name="TextBox 167"/>
          <p:cNvSpPr txBox="1"/>
          <p:nvPr/>
        </p:nvSpPr>
        <p:spPr>
          <a:xfrm>
            <a:off x="5247537" y="5607429"/>
            <a:ext cx="723276" cy="253916"/>
          </a:xfrm>
          <a:prstGeom prst="rect">
            <a:avLst/>
          </a:prstGeom>
          <a:noFill/>
        </p:spPr>
        <p:txBody>
          <a:bodyPr wrap="none" rtlCol="0">
            <a:spAutoFit/>
          </a:bodyPr>
          <a:lstStyle/>
          <a:p>
            <a:pPr algn="ctr"/>
            <a:r>
              <a:rPr lang="zh-CN" altLang="en-US" sz="1050" dirty="0" smtClean="0">
                <a:latin typeface="黑体" panose="02010609060101010101" pitchFamily="49" charset="-122"/>
                <a:ea typeface="黑体" panose="02010609060101010101" pitchFamily="49" charset="-122"/>
              </a:rPr>
              <a:t>经营收入</a:t>
            </a:r>
            <a:endParaRPr lang="en-US" sz="1050" dirty="0">
              <a:latin typeface="黑体" panose="02010609060101010101" pitchFamily="49" charset="-122"/>
              <a:ea typeface="黑体" panose="02010609060101010101" pitchFamily="49" charset="-122"/>
            </a:endParaRPr>
          </a:p>
        </p:txBody>
      </p:sp>
      <p:sp>
        <p:nvSpPr>
          <p:cNvPr id="169" name="Rectangle 168"/>
          <p:cNvSpPr/>
          <p:nvPr/>
        </p:nvSpPr>
        <p:spPr bwMode="auto">
          <a:xfrm>
            <a:off x="565673" y="1768294"/>
            <a:ext cx="1690643" cy="1836000"/>
          </a:xfrm>
          <a:prstGeom prst="rect">
            <a:avLst/>
          </a:prstGeom>
          <a:noFill/>
          <a:ln w="38100" cap="flat" cmpd="sng" algn="ctr">
            <a:solidFill>
              <a:schemeClr val="accent5">
                <a:lumMod val="9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smtClean="0">
              <a:ln>
                <a:noFill/>
              </a:ln>
              <a:solidFill>
                <a:schemeClr val="tx1"/>
              </a:solidFill>
              <a:effectLst/>
              <a:latin typeface="EYInterstate Light" pitchFamily="2" charset="0"/>
            </a:endParaRPr>
          </a:p>
        </p:txBody>
      </p:sp>
      <p:sp>
        <p:nvSpPr>
          <p:cNvPr id="170" name="Rectangle 169"/>
          <p:cNvSpPr/>
          <p:nvPr/>
        </p:nvSpPr>
        <p:spPr>
          <a:xfrm>
            <a:off x="685157" y="1876733"/>
            <a:ext cx="1571159" cy="338554"/>
          </a:xfrm>
          <a:prstGeom prst="rect">
            <a:avLst/>
          </a:prstGeom>
        </p:spPr>
        <p:txBody>
          <a:bodyPr wrap="square">
            <a:spAutoFit/>
          </a:bodyPr>
          <a:lstStyle/>
          <a:p>
            <a:pPr defTabSz="995363"/>
            <a:r>
              <a:rPr lang="zh-CN" altLang="en-US" sz="1600" b="1" dirty="0" smtClean="0">
                <a:solidFill>
                  <a:schemeClr val="tx2"/>
                </a:solidFill>
                <a:latin typeface="黑体" panose="02010609060101010101" pitchFamily="49" charset="-122"/>
                <a:ea typeface="黑体" panose="02010609060101010101" pitchFamily="49" charset="-122"/>
              </a:rPr>
              <a:t>未作税务筹划</a:t>
            </a:r>
            <a:endParaRPr lang="en-US" altLang="zh-CN" sz="1600" b="1" dirty="0" smtClean="0">
              <a:solidFill>
                <a:schemeClr val="tx2"/>
              </a:solidFill>
              <a:latin typeface="黑体" panose="02010609060101010101" pitchFamily="49" charset="-122"/>
              <a:ea typeface="黑体" panose="02010609060101010101" pitchFamily="49" charset="-122"/>
            </a:endParaRPr>
          </a:p>
        </p:txBody>
      </p:sp>
      <p:sp>
        <p:nvSpPr>
          <p:cNvPr id="173" name="Rectangle 172"/>
          <p:cNvSpPr/>
          <p:nvPr/>
        </p:nvSpPr>
        <p:spPr>
          <a:xfrm>
            <a:off x="708793" y="2302428"/>
            <a:ext cx="1547523" cy="830997"/>
          </a:xfrm>
          <a:prstGeom prst="rect">
            <a:avLst/>
          </a:prstGeom>
        </p:spPr>
        <p:txBody>
          <a:bodyPr wrap="square">
            <a:spAutoFit/>
          </a:bodyPr>
          <a:lstStyle/>
          <a:p>
            <a:pPr defTabSz="995363"/>
            <a:r>
              <a:rPr lang="zh-CN" altLang="en-US" sz="1200" dirty="0" smtClean="0">
                <a:solidFill>
                  <a:schemeClr val="tx2"/>
                </a:solidFill>
                <a:latin typeface="黑体" panose="02010609060101010101" pitchFamily="49" charset="-122"/>
                <a:ea typeface="黑体" panose="02010609060101010101" pitchFamily="49" charset="-122"/>
              </a:rPr>
              <a:t>利息费用可能无法在收购链条中的任何一家公司产生税务抵扣效益。</a:t>
            </a:r>
            <a:endParaRPr lang="en-US" altLang="zh-CN" sz="1200" dirty="0">
              <a:solidFill>
                <a:schemeClr val="tx2"/>
              </a:solidFill>
              <a:latin typeface="黑体" panose="02010609060101010101" pitchFamily="49" charset="-122"/>
              <a:ea typeface="黑体" panose="02010609060101010101" pitchFamily="49" charset="-122"/>
            </a:endParaRPr>
          </a:p>
        </p:txBody>
      </p:sp>
      <p:sp>
        <p:nvSpPr>
          <p:cNvPr id="174" name="Rectangle 173"/>
          <p:cNvSpPr/>
          <p:nvPr/>
        </p:nvSpPr>
        <p:spPr bwMode="auto">
          <a:xfrm>
            <a:off x="577553" y="3809572"/>
            <a:ext cx="1690643" cy="2628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smtClean="0">
              <a:ln>
                <a:noFill/>
              </a:ln>
              <a:solidFill>
                <a:schemeClr val="tx1"/>
              </a:solidFill>
              <a:effectLst/>
              <a:latin typeface="EYInterstate Light" pitchFamily="2" charset="0"/>
            </a:endParaRPr>
          </a:p>
        </p:txBody>
      </p:sp>
      <p:sp>
        <p:nvSpPr>
          <p:cNvPr id="175" name="Rectangle 174"/>
          <p:cNvSpPr/>
          <p:nvPr/>
        </p:nvSpPr>
        <p:spPr>
          <a:xfrm>
            <a:off x="697037" y="3918011"/>
            <a:ext cx="1571159" cy="338554"/>
          </a:xfrm>
          <a:prstGeom prst="rect">
            <a:avLst/>
          </a:prstGeom>
        </p:spPr>
        <p:txBody>
          <a:bodyPr wrap="square">
            <a:spAutoFit/>
          </a:bodyPr>
          <a:lstStyle/>
          <a:p>
            <a:pPr defTabSz="995363"/>
            <a:r>
              <a:rPr lang="zh-CN" altLang="en-US" sz="1600" b="1" dirty="0">
                <a:solidFill>
                  <a:schemeClr val="tx2"/>
                </a:solidFill>
                <a:latin typeface="黑体" panose="02010609060101010101" pitchFamily="49" charset="-122"/>
                <a:ea typeface="黑体" panose="02010609060101010101" pitchFamily="49" charset="-122"/>
              </a:rPr>
              <a:t>通过</a:t>
            </a:r>
            <a:r>
              <a:rPr lang="zh-CN" altLang="en-US" sz="1600" b="1" dirty="0" smtClean="0">
                <a:solidFill>
                  <a:schemeClr val="tx2"/>
                </a:solidFill>
                <a:latin typeface="黑体" panose="02010609060101010101" pitchFamily="49" charset="-122"/>
                <a:ea typeface="黑体" panose="02010609060101010101" pitchFamily="49" charset="-122"/>
              </a:rPr>
              <a:t>税务筹划</a:t>
            </a:r>
            <a:endParaRPr lang="en-US" altLang="zh-CN" sz="1600" b="1" dirty="0" smtClean="0">
              <a:solidFill>
                <a:schemeClr val="tx2"/>
              </a:solidFill>
              <a:latin typeface="黑体" panose="02010609060101010101" pitchFamily="49" charset="-122"/>
              <a:ea typeface="黑体" panose="02010609060101010101" pitchFamily="49" charset="-122"/>
            </a:endParaRPr>
          </a:p>
        </p:txBody>
      </p:sp>
      <p:sp>
        <p:nvSpPr>
          <p:cNvPr id="176" name="Rectangle 175"/>
          <p:cNvSpPr/>
          <p:nvPr/>
        </p:nvSpPr>
        <p:spPr>
          <a:xfrm>
            <a:off x="720673" y="4343706"/>
            <a:ext cx="1547523" cy="830997"/>
          </a:xfrm>
          <a:prstGeom prst="rect">
            <a:avLst/>
          </a:prstGeom>
        </p:spPr>
        <p:txBody>
          <a:bodyPr wrap="square">
            <a:spAutoFit/>
          </a:bodyPr>
          <a:lstStyle/>
          <a:p>
            <a:pPr defTabSz="995363"/>
            <a:r>
              <a:rPr lang="zh-CN" altLang="en-US" sz="1200" dirty="0" smtClean="0">
                <a:solidFill>
                  <a:schemeClr val="tx2"/>
                </a:solidFill>
                <a:latin typeface="黑体" panose="02010609060101010101" pitchFamily="49" charset="-122"/>
                <a:ea typeface="黑体" panose="02010609060101010101" pitchFamily="49" charset="-122"/>
              </a:rPr>
              <a:t>利息费用下沉至目标公司，用于抵扣目标公司的经营收入。</a:t>
            </a:r>
            <a:endParaRPr lang="en-US" altLang="zh-CN" sz="1200" dirty="0">
              <a:solidFill>
                <a:schemeClr val="tx2"/>
              </a:solidFill>
              <a:latin typeface="黑体" panose="02010609060101010101" pitchFamily="49" charset="-122"/>
              <a:ea typeface="黑体" panose="02010609060101010101" pitchFamily="49" charset="-122"/>
            </a:endParaRPr>
          </a:p>
        </p:txBody>
      </p:sp>
      <p:sp>
        <p:nvSpPr>
          <p:cNvPr id="183" name="Rectangle 182"/>
          <p:cNvSpPr/>
          <p:nvPr/>
        </p:nvSpPr>
        <p:spPr>
          <a:xfrm>
            <a:off x="6736132" y="3953325"/>
            <a:ext cx="1493468" cy="1754326"/>
          </a:xfrm>
          <a:prstGeom prst="rect">
            <a:avLst/>
          </a:prstGeom>
        </p:spPr>
        <p:txBody>
          <a:bodyPr wrap="square">
            <a:spAutoFit/>
          </a:bodyPr>
          <a:lstStyle/>
          <a:p>
            <a:pPr defTabSz="995363"/>
            <a:r>
              <a:rPr lang="zh-CN" altLang="en-US" sz="1200" dirty="0" smtClean="0">
                <a:solidFill>
                  <a:schemeClr val="tx2"/>
                </a:solidFill>
                <a:latin typeface="黑体" panose="02010609060101010101" pitchFamily="49" charset="-122"/>
                <a:ea typeface="黑体" panose="02010609060101010101" pitchFamily="49" charset="-122"/>
              </a:rPr>
              <a:t>设立当地收购公司，直接或通过关联方借入收购资金；</a:t>
            </a:r>
            <a:endParaRPr lang="en-US" altLang="zh-CN" sz="1200" dirty="0" smtClean="0">
              <a:solidFill>
                <a:schemeClr val="tx2"/>
              </a:solidFill>
              <a:latin typeface="黑体" panose="02010609060101010101" pitchFamily="49" charset="-122"/>
              <a:ea typeface="黑体" panose="02010609060101010101" pitchFamily="49" charset="-122"/>
            </a:endParaRPr>
          </a:p>
          <a:p>
            <a:pPr defTabSz="995363"/>
            <a:r>
              <a:rPr lang="zh-CN" altLang="en-US" sz="1200" dirty="0">
                <a:solidFill>
                  <a:schemeClr val="tx2"/>
                </a:solidFill>
                <a:latin typeface="黑体" panose="02010609060101010101" pitchFamily="49" charset="-122"/>
                <a:ea typeface="黑体" panose="02010609060101010101" pitchFamily="49" charset="-122"/>
              </a:rPr>
              <a:t>当地收购</a:t>
            </a:r>
            <a:r>
              <a:rPr lang="zh-CN" altLang="en-US" sz="1200" dirty="0" smtClean="0">
                <a:solidFill>
                  <a:schemeClr val="tx2"/>
                </a:solidFill>
                <a:latin typeface="黑体" panose="02010609060101010101" pitchFamily="49" charset="-122"/>
                <a:ea typeface="黑体" panose="02010609060101010101" pitchFamily="49" charset="-122"/>
              </a:rPr>
              <a:t>公司向卖方支付对价；</a:t>
            </a:r>
            <a:endParaRPr lang="en-US" altLang="zh-CN" sz="1200" dirty="0" smtClean="0">
              <a:solidFill>
                <a:schemeClr val="tx2"/>
              </a:solidFill>
              <a:latin typeface="黑体" panose="02010609060101010101" pitchFamily="49" charset="-122"/>
              <a:ea typeface="黑体" panose="02010609060101010101" pitchFamily="49" charset="-122"/>
            </a:endParaRPr>
          </a:p>
          <a:p>
            <a:pPr defTabSz="995363"/>
            <a:r>
              <a:rPr lang="zh-CN" altLang="en-US" sz="1200" dirty="0" smtClean="0">
                <a:solidFill>
                  <a:schemeClr val="tx2"/>
                </a:solidFill>
                <a:latin typeface="黑体" panose="02010609060101010101" pitchFamily="49" charset="-122"/>
                <a:ea typeface="黑体" panose="02010609060101010101" pitchFamily="49" charset="-122"/>
              </a:rPr>
              <a:t>当地收购公司与目标公司进行合并</a:t>
            </a:r>
            <a:r>
              <a:rPr lang="en-US" altLang="zh-CN" sz="1200" dirty="0" smtClean="0">
                <a:solidFill>
                  <a:schemeClr val="tx2"/>
                </a:solidFill>
                <a:latin typeface="黑体" panose="02010609060101010101" pitchFamily="49" charset="-122"/>
                <a:ea typeface="黑体" panose="02010609060101010101" pitchFamily="49" charset="-122"/>
              </a:rPr>
              <a:t>/</a:t>
            </a:r>
            <a:r>
              <a:rPr lang="zh-CN" altLang="en-US" sz="1200" dirty="0" smtClean="0">
                <a:solidFill>
                  <a:schemeClr val="tx2"/>
                </a:solidFill>
                <a:latin typeface="黑体" panose="02010609060101010101" pitchFamily="49" charset="-122"/>
                <a:ea typeface="黑体" panose="02010609060101010101" pitchFamily="49" charset="-122"/>
              </a:rPr>
              <a:t>合并纳税。</a:t>
            </a:r>
            <a:endParaRPr lang="en-US" altLang="zh-CN" sz="1200" dirty="0">
              <a:solidFill>
                <a:schemeClr val="tx2"/>
              </a:solidFill>
              <a:latin typeface="黑体" panose="02010609060101010101" pitchFamily="49" charset="-122"/>
              <a:ea typeface="黑体" panose="02010609060101010101" pitchFamily="49" charset="-122"/>
            </a:endParaRPr>
          </a:p>
        </p:txBody>
      </p:sp>
      <p:sp>
        <p:nvSpPr>
          <p:cNvPr id="190" name="Trapezoid 7"/>
          <p:cNvSpPr/>
          <p:nvPr/>
        </p:nvSpPr>
        <p:spPr bwMode="auto">
          <a:xfrm rot="5400000">
            <a:off x="6848816" y="3364582"/>
            <a:ext cx="4968000" cy="1800000"/>
          </a:xfrm>
          <a:custGeom>
            <a:avLst/>
            <a:gdLst>
              <a:gd name="connsiteX0" fmla="*/ 0 w 2493375"/>
              <a:gd name="connsiteY0" fmla="*/ 1216152 h 1216152"/>
              <a:gd name="connsiteX1" fmla="*/ 304038 w 2493375"/>
              <a:gd name="connsiteY1" fmla="*/ 0 h 1216152"/>
              <a:gd name="connsiteX2" fmla="*/ 2189337 w 2493375"/>
              <a:gd name="connsiteY2" fmla="*/ 0 h 1216152"/>
              <a:gd name="connsiteX3" fmla="*/ 2493375 w 2493375"/>
              <a:gd name="connsiteY3" fmla="*/ 1216152 h 1216152"/>
              <a:gd name="connsiteX4" fmla="*/ 0 w 2493375"/>
              <a:gd name="connsiteY4" fmla="*/ 1216152 h 1216152"/>
              <a:gd name="connsiteX0" fmla="*/ 0 w 2493375"/>
              <a:gd name="connsiteY0" fmla="*/ 1216152 h 1216152"/>
              <a:gd name="connsiteX1" fmla="*/ 6326 w 2493375"/>
              <a:gd name="connsiteY1" fmla="*/ 0 h 1216152"/>
              <a:gd name="connsiteX2" fmla="*/ 2189337 w 2493375"/>
              <a:gd name="connsiteY2" fmla="*/ 0 h 1216152"/>
              <a:gd name="connsiteX3" fmla="*/ 2493375 w 2493375"/>
              <a:gd name="connsiteY3" fmla="*/ 1216152 h 1216152"/>
              <a:gd name="connsiteX4" fmla="*/ 0 w 2493375"/>
              <a:gd name="connsiteY4" fmla="*/ 1216152 h 121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375" h="1216152">
                <a:moveTo>
                  <a:pt x="0" y="1216152"/>
                </a:moveTo>
                <a:cubicBezTo>
                  <a:pt x="2109" y="810768"/>
                  <a:pt x="4217" y="405384"/>
                  <a:pt x="6326" y="0"/>
                </a:cubicBezTo>
                <a:lnTo>
                  <a:pt x="2189337" y="0"/>
                </a:lnTo>
                <a:lnTo>
                  <a:pt x="2493375" y="1216152"/>
                </a:lnTo>
                <a:lnTo>
                  <a:pt x="0" y="1216152"/>
                </a:lnTo>
                <a:close/>
              </a:path>
            </a:pathLst>
          </a:cu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smtClean="0">
              <a:ln>
                <a:noFill/>
              </a:ln>
              <a:solidFill>
                <a:schemeClr val="tx1"/>
              </a:solidFill>
              <a:effectLst/>
              <a:latin typeface="EYInterstate Light" pitchFamily="2" charset="0"/>
            </a:endParaRPr>
          </a:p>
        </p:txBody>
      </p:sp>
      <p:sp>
        <p:nvSpPr>
          <p:cNvPr id="191" name="Rectangle 190"/>
          <p:cNvSpPr>
            <a:spLocks noChangeArrowheads="1"/>
          </p:cNvSpPr>
          <p:nvPr/>
        </p:nvSpPr>
        <p:spPr bwMode="auto">
          <a:xfrm>
            <a:off x="8555942" y="1858293"/>
            <a:ext cx="1502463" cy="4197811"/>
          </a:xfrm>
          <a:prstGeom prst="rect">
            <a:avLst/>
          </a:prstGeom>
          <a:noFill/>
          <a:ln w="9525">
            <a:noFill/>
            <a:miter lim="800000"/>
            <a:headEnd/>
            <a:tailEnd/>
          </a:ln>
          <a:effectLst/>
        </p:spPr>
        <p:txBody>
          <a:bodyPr lIns="0" tIns="0" rIns="0" bIns="0" numCol="1" spcCol="216000"/>
          <a:lstStyle/>
          <a:p>
            <a:pPr defTabSz="995363">
              <a:spcBef>
                <a:spcPct val="50000"/>
              </a:spcBef>
              <a:buClr>
                <a:srgbClr val="FFD200"/>
              </a:buClr>
              <a:buSzPct val="75000"/>
              <a:buFont typeface="Arial" pitchFamily="34" charset="0"/>
              <a:buNone/>
              <a:defRPr/>
            </a:pPr>
            <a:r>
              <a:rPr lang="zh-CN" altLang="en-US" sz="1800" dirty="0" smtClean="0">
                <a:solidFill>
                  <a:schemeClr val="tx2"/>
                </a:solidFill>
                <a:latin typeface="黑体" panose="02010609060101010101" pitchFamily="49" charset="-122"/>
                <a:ea typeface="黑体" panose="02010609060101010101" pitchFamily="49" charset="-122"/>
              </a:rPr>
              <a:t>需进一步</a:t>
            </a:r>
            <a:r>
              <a:rPr lang="zh-CN" altLang="en-US" sz="1800" dirty="0">
                <a:solidFill>
                  <a:schemeClr val="tx2"/>
                </a:solidFill>
                <a:latin typeface="黑体" panose="02010609060101010101" pitchFamily="49" charset="-122"/>
                <a:ea typeface="黑体" panose="02010609060101010101" pitchFamily="49" charset="-122"/>
              </a:rPr>
              <a:t>分析</a:t>
            </a:r>
            <a:r>
              <a:rPr lang="zh-CN" altLang="en-US" sz="1800" dirty="0" smtClean="0">
                <a:solidFill>
                  <a:schemeClr val="tx2"/>
                </a:solidFill>
                <a:latin typeface="黑体" panose="02010609060101010101" pitchFamily="49" charset="-122"/>
                <a:ea typeface="黑体" panose="02010609060101010101" pitchFamily="49" charset="-122"/>
              </a:rPr>
              <a:t>：</a:t>
            </a:r>
            <a:endParaRPr lang="en-US" altLang="zh-CN" sz="1800" dirty="0">
              <a:solidFill>
                <a:schemeClr val="tx2"/>
              </a:solidFill>
              <a:latin typeface="黑体" panose="02010609060101010101" pitchFamily="49" charset="-122"/>
              <a:ea typeface="黑体" panose="02010609060101010101" pitchFamily="49" charset="-122"/>
            </a:endParaRPr>
          </a:p>
          <a:p>
            <a:pPr marL="176213" indent="-176213" defTabSz="995363">
              <a:buClr>
                <a:schemeClr val="tx1">
                  <a:lumMod val="50000"/>
                  <a:lumOff val="50000"/>
                </a:schemeClr>
              </a:buClr>
              <a:buFont typeface="Arial" pitchFamily="34" charset="0"/>
              <a:buChar char="►"/>
            </a:pPr>
            <a:r>
              <a:rPr lang="zh-CN" altLang="en-US" sz="1200" dirty="0" smtClean="0">
                <a:solidFill>
                  <a:schemeClr val="tx2"/>
                </a:solidFill>
                <a:latin typeface="黑体" panose="02010609060101010101" pitchFamily="49" charset="-122"/>
                <a:ea typeface="黑体" panose="02010609060101010101" pitchFamily="49" charset="-122"/>
              </a:rPr>
              <a:t>银行向当地收购公司直接贷款的商业可行性</a:t>
            </a:r>
            <a:endParaRPr lang="en-US" altLang="zh-CN" sz="1200" dirty="0" smtClean="0">
              <a:solidFill>
                <a:schemeClr val="tx2"/>
              </a:solidFill>
              <a:latin typeface="黑体" panose="02010609060101010101" pitchFamily="49" charset="-122"/>
              <a:ea typeface="黑体" panose="02010609060101010101" pitchFamily="49" charset="-122"/>
            </a:endParaRPr>
          </a:p>
          <a:p>
            <a:pPr marL="176213" indent="-176213" defTabSz="995363">
              <a:buClr>
                <a:schemeClr val="tx1">
                  <a:lumMod val="50000"/>
                  <a:lumOff val="50000"/>
                </a:schemeClr>
              </a:buClr>
              <a:buFont typeface="Arial" pitchFamily="34" charset="0"/>
              <a:buChar char="►"/>
            </a:pPr>
            <a:r>
              <a:rPr lang="zh-CN" altLang="en-US" sz="1200" dirty="0" smtClean="0">
                <a:solidFill>
                  <a:schemeClr val="tx2"/>
                </a:solidFill>
                <a:latin typeface="黑体" panose="02010609060101010101" pitchFamily="49" charset="-122"/>
                <a:ea typeface="黑体" panose="02010609060101010101" pitchFamily="49" charset="-122"/>
              </a:rPr>
              <a:t>内</a:t>
            </a:r>
            <a:r>
              <a:rPr lang="zh-CN" altLang="en-US" sz="1200" dirty="0">
                <a:solidFill>
                  <a:schemeClr val="tx2"/>
                </a:solidFill>
                <a:latin typeface="黑体" panose="02010609060101010101" pitchFamily="49" charset="-122"/>
                <a:ea typeface="黑体" panose="02010609060101010101" pitchFamily="49" charset="-122"/>
              </a:rPr>
              <a:t>保外贷是否</a:t>
            </a:r>
            <a:r>
              <a:rPr lang="zh-CN" altLang="en-US" sz="1200" dirty="0" smtClean="0">
                <a:solidFill>
                  <a:schemeClr val="tx2"/>
                </a:solidFill>
                <a:latin typeface="黑体" panose="02010609060101010101" pitchFamily="49" charset="-122"/>
                <a:ea typeface="黑体" panose="02010609060101010101" pitchFamily="49" charset="-122"/>
              </a:rPr>
              <a:t>被当地税务机关认为</a:t>
            </a:r>
            <a:r>
              <a:rPr lang="zh-CN" altLang="en-US" sz="1200" dirty="0">
                <a:solidFill>
                  <a:schemeClr val="tx2"/>
                </a:solidFill>
                <a:latin typeface="黑体" panose="02010609060101010101" pitchFamily="49" charset="-122"/>
                <a:ea typeface="黑体" panose="02010609060101010101" pitchFamily="49" charset="-122"/>
              </a:rPr>
              <a:t>是关联方</a:t>
            </a:r>
            <a:r>
              <a:rPr lang="zh-CN" altLang="en-US" sz="1200" dirty="0" smtClean="0">
                <a:solidFill>
                  <a:schemeClr val="tx2"/>
                </a:solidFill>
                <a:latin typeface="黑体" panose="02010609060101010101" pitchFamily="49" charset="-122"/>
                <a:ea typeface="黑体" panose="02010609060101010101" pitchFamily="49" charset="-122"/>
              </a:rPr>
              <a:t>借款；</a:t>
            </a:r>
            <a:endParaRPr lang="en-US" altLang="zh-CN" sz="1200" dirty="0" smtClean="0">
              <a:solidFill>
                <a:schemeClr val="tx2"/>
              </a:solidFill>
              <a:latin typeface="黑体" panose="02010609060101010101" pitchFamily="49" charset="-122"/>
              <a:ea typeface="黑体" panose="02010609060101010101" pitchFamily="49" charset="-122"/>
            </a:endParaRPr>
          </a:p>
          <a:p>
            <a:pPr marL="176213" indent="-176213" defTabSz="995363">
              <a:buClr>
                <a:schemeClr val="tx1">
                  <a:lumMod val="50000"/>
                  <a:lumOff val="50000"/>
                </a:schemeClr>
              </a:buClr>
              <a:buFont typeface="Arial" pitchFamily="34" charset="0"/>
              <a:buChar char="►"/>
            </a:pPr>
            <a:r>
              <a:rPr lang="zh-CN" altLang="en-US" sz="1200" dirty="0" smtClean="0">
                <a:solidFill>
                  <a:schemeClr val="tx2"/>
                </a:solidFill>
                <a:latin typeface="黑体" panose="02010609060101010101" pitchFamily="49" charset="-122"/>
                <a:ea typeface="黑体" panose="02010609060101010101" pitchFamily="49" charset="-122"/>
              </a:rPr>
              <a:t>当地国家的资本弱化和债资比规定；</a:t>
            </a:r>
            <a:endParaRPr lang="en-US" altLang="zh-CN" sz="1200" dirty="0" smtClean="0">
              <a:solidFill>
                <a:schemeClr val="tx2"/>
              </a:solidFill>
              <a:latin typeface="黑体" panose="02010609060101010101" pitchFamily="49" charset="-122"/>
              <a:ea typeface="黑体" panose="02010609060101010101" pitchFamily="49" charset="-122"/>
            </a:endParaRPr>
          </a:p>
          <a:p>
            <a:pPr marL="176213" indent="-176213" defTabSz="995363">
              <a:buClr>
                <a:schemeClr val="tx1">
                  <a:lumMod val="50000"/>
                  <a:lumOff val="50000"/>
                </a:schemeClr>
              </a:buClr>
              <a:buFont typeface="Arial" pitchFamily="34" charset="0"/>
              <a:buChar char="►"/>
            </a:pPr>
            <a:r>
              <a:rPr lang="zh-CN" altLang="en-US" sz="1200" dirty="0">
                <a:solidFill>
                  <a:schemeClr val="tx2"/>
                </a:solidFill>
                <a:latin typeface="黑体" panose="02010609060101010101" pitchFamily="49" charset="-122"/>
                <a:ea typeface="黑体" panose="02010609060101010101" pitchFamily="49" charset="-122"/>
              </a:rPr>
              <a:t>当地</a:t>
            </a:r>
            <a:r>
              <a:rPr lang="zh-CN" altLang="en-US" sz="1200" dirty="0" smtClean="0">
                <a:solidFill>
                  <a:schemeClr val="tx2"/>
                </a:solidFill>
                <a:latin typeface="黑体" panose="02010609060101010101" pitchFamily="49" charset="-122"/>
                <a:ea typeface="黑体" panose="02010609060101010101" pitchFamily="49" charset="-122"/>
              </a:rPr>
              <a:t>国家是否允许合并纳税；</a:t>
            </a:r>
            <a:endParaRPr lang="en-US" altLang="zh-CN" sz="1200" dirty="0" smtClean="0">
              <a:solidFill>
                <a:schemeClr val="tx2"/>
              </a:solidFill>
              <a:latin typeface="黑体" panose="02010609060101010101" pitchFamily="49" charset="-122"/>
              <a:ea typeface="黑体" panose="02010609060101010101" pitchFamily="49" charset="-122"/>
            </a:endParaRPr>
          </a:p>
          <a:p>
            <a:pPr marL="176213" indent="-176213" defTabSz="995363">
              <a:buClr>
                <a:schemeClr val="tx1">
                  <a:lumMod val="50000"/>
                  <a:lumOff val="50000"/>
                </a:schemeClr>
              </a:buClr>
              <a:buFont typeface="Arial" pitchFamily="34" charset="0"/>
              <a:buChar char="►"/>
            </a:pPr>
            <a:r>
              <a:rPr lang="zh-CN" altLang="en-US" sz="1200" dirty="0">
                <a:solidFill>
                  <a:schemeClr val="tx2"/>
                </a:solidFill>
                <a:latin typeface="黑体" panose="02010609060101010101" pitchFamily="49" charset="-122"/>
                <a:ea typeface="黑体" panose="02010609060101010101" pitchFamily="49" charset="-122"/>
              </a:rPr>
              <a:t>当地</a:t>
            </a:r>
            <a:r>
              <a:rPr lang="zh-CN" altLang="en-US" sz="1200" dirty="0" smtClean="0">
                <a:solidFill>
                  <a:schemeClr val="tx2"/>
                </a:solidFill>
                <a:latin typeface="黑体" panose="02010609060101010101" pitchFamily="49" charset="-122"/>
                <a:ea typeface="黑体" panose="02010609060101010101" pitchFamily="49" charset="-122"/>
              </a:rPr>
              <a:t>国家法律实体合并的税务处理；</a:t>
            </a:r>
            <a:endParaRPr lang="en-US" altLang="zh-CN" sz="1200" dirty="0" smtClean="0">
              <a:solidFill>
                <a:schemeClr val="tx2"/>
              </a:solidFill>
              <a:latin typeface="黑体" panose="02010609060101010101" pitchFamily="49" charset="-122"/>
              <a:ea typeface="黑体" panose="02010609060101010101" pitchFamily="49" charset="-122"/>
            </a:endParaRPr>
          </a:p>
          <a:p>
            <a:pPr marL="176213" indent="-176213" defTabSz="995363">
              <a:buClr>
                <a:schemeClr val="tx1">
                  <a:lumMod val="50000"/>
                  <a:lumOff val="50000"/>
                </a:schemeClr>
              </a:buClr>
              <a:buFont typeface="Arial" pitchFamily="34" charset="0"/>
              <a:buChar char="►"/>
            </a:pPr>
            <a:r>
              <a:rPr lang="zh-CN" altLang="en-US" sz="1200" dirty="0" smtClean="0">
                <a:solidFill>
                  <a:schemeClr val="tx2"/>
                </a:solidFill>
                <a:latin typeface="黑体" panose="02010609060101010101" pitchFamily="49" charset="-122"/>
                <a:ea typeface="黑体" panose="02010609060101010101" pitchFamily="49" charset="-122"/>
              </a:rPr>
              <a:t>当地国家并购融资性质的费用是否可用于抵扣经营性收入；</a:t>
            </a:r>
            <a:endParaRPr lang="en-US" altLang="zh-CN" sz="1200" dirty="0" smtClean="0">
              <a:solidFill>
                <a:schemeClr val="tx2"/>
              </a:solidFill>
              <a:latin typeface="黑体" panose="02010609060101010101" pitchFamily="49" charset="-122"/>
              <a:ea typeface="黑体" panose="02010609060101010101" pitchFamily="49" charset="-122"/>
            </a:endParaRPr>
          </a:p>
          <a:p>
            <a:pPr marL="176213" indent="-176213" defTabSz="995363">
              <a:buClr>
                <a:schemeClr val="tx1">
                  <a:lumMod val="50000"/>
                  <a:lumOff val="50000"/>
                </a:schemeClr>
              </a:buClr>
              <a:buFont typeface="Arial" pitchFamily="34" charset="0"/>
              <a:buChar char="►"/>
            </a:pPr>
            <a:r>
              <a:rPr lang="zh-CN" altLang="en-US" sz="1200" dirty="0" smtClean="0">
                <a:solidFill>
                  <a:schemeClr val="tx2"/>
                </a:solidFill>
                <a:latin typeface="黑体" panose="02010609060101010101" pitchFamily="49" charset="-122"/>
                <a:ea typeface="黑体" panose="02010609060101010101" pitchFamily="49" charset="-122"/>
              </a:rPr>
              <a:t>当地收购公司对未来退出投资的利弊分析等等。</a:t>
            </a:r>
            <a:endParaRPr lang="en-US" altLang="zh-CN" sz="1200" dirty="0" smtClean="0">
              <a:solidFill>
                <a:schemeClr val="tx2"/>
              </a:solidFill>
              <a:latin typeface="黑体" panose="02010609060101010101" pitchFamily="49" charset="-122"/>
              <a:ea typeface="黑体" panose="02010609060101010101" pitchFamily="49" charset="-122"/>
            </a:endParaRPr>
          </a:p>
          <a:p>
            <a:pPr marL="176213" indent="-176213" defTabSz="995363">
              <a:buClr>
                <a:schemeClr val="tx1">
                  <a:lumMod val="50000"/>
                  <a:lumOff val="50000"/>
                </a:schemeClr>
              </a:buClr>
              <a:buFont typeface="Arial" pitchFamily="34" charset="0"/>
              <a:buChar char="►"/>
            </a:pPr>
            <a:endParaRPr lang="en-US" altLang="zh-CN" sz="1200" dirty="0" smtClean="0">
              <a:solidFill>
                <a:schemeClr val="tx2"/>
              </a:solidFill>
              <a:latin typeface="黑体" panose="02010609060101010101" pitchFamily="49" charset="-122"/>
              <a:ea typeface="黑体" panose="02010609060101010101" pitchFamily="49" charset="-122"/>
            </a:endParaRPr>
          </a:p>
        </p:txBody>
      </p:sp>
      <p:sp>
        <p:nvSpPr>
          <p:cNvPr id="60" name="Title 15"/>
          <p:cNvSpPr txBox="1">
            <a:spLocks/>
          </p:cNvSpPr>
          <p:nvPr/>
        </p:nvSpPr>
        <p:spPr bwMode="auto">
          <a:xfrm>
            <a:off x="236745" y="282883"/>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r>
              <a:rPr lang="zh-CN" altLang="en-US" sz="2800" dirty="0" smtClean="0">
                <a:solidFill>
                  <a:srgbClr val="404040"/>
                </a:solidFill>
                <a:latin typeface="黑体" panose="02010609060101010101" pitchFamily="49" charset="-122"/>
                <a:ea typeface="黑体" panose="02010609060101010101" pitchFamily="49" charset="-122"/>
              </a:rPr>
              <a:t>如何发挥收购资金的税务效益</a:t>
            </a:r>
            <a:endParaRPr lang="zh-CN" altLang="zh-CN" sz="2800" dirty="0">
              <a:solidFill>
                <a:srgbClr val="404040"/>
              </a:solidFill>
            </a:endParaRPr>
          </a:p>
        </p:txBody>
      </p:sp>
    </p:spTree>
    <p:extLst>
      <p:ext uri="{BB962C8B-B14F-4D97-AF65-F5344CB8AC3E}">
        <p14:creationId xmlns:p14="http://schemas.microsoft.com/office/powerpoint/2010/main" val="2292701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p:cNvSpPr/>
          <p:nvPr/>
        </p:nvSpPr>
        <p:spPr bwMode="auto">
          <a:xfrm>
            <a:off x="602724" y="1655104"/>
            <a:ext cx="9598179" cy="277001"/>
          </a:xfrm>
          <a:prstGeom prst="rect">
            <a:avLst/>
          </a:prstGeom>
          <a:solidFill>
            <a:srgbClr val="7FD1DD"/>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smtClean="0">
              <a:ln>
                <a:noFill/>
              </a:ln>
              <a:solidFill>
                <a:schemeClr val="tx1"/>
              </a:solidFill>
              <a:effectLst/>
              <a:latin typeface="EYInterstate Light" pitchFamily="2" charset="0"/>
            </a:endParaRPr>
          </a:p>
        </p:txBody>
      </p:sp>
      <p:graphicFrame>
        <p:nvGraphicFramePr>
          <p:cNvPr id="38" name="Table 37"/>
          <p:cNvGraphicFramePr>
            <a:graphicFrameLocks noGrp="1"/>
          </p:cNvGraphicFramePr>
          <p:nvPr>
            <p:extLst>
              <p:ext uri="{D42A27DB-BD31-4B8C-83A1-F6EECF244321}">
                <p14:modId xmlns:p14="http://schemas.microsoft.com/office/powerpoint/2010/main" val="3647879057"/>
              </p:ext>
            </p:extLst>
          </p:nvPr>
        </p:nvGraphicFramePr>
        <p:xfrm>
          <a:off x="621420" y="4058996"/>
          <a:ext cx="9579483" cy="2956560"/>
        </p:xfrm>
        <a:graphic>
          <a:graphicData uri="http://schemas.openxmlformats.org/drawingml/2006/table">
            <a:tbl>
              <a:tblPr firstRow="1" bandRow="1">
                <a:tableStyleId>{5C22544A-7EE6-4342-B048-85BDC9FD1C3A}</a:tableStyleId>
              </a:tblPr>
              <a:tblGrid>
                <a:gridCol w="888278"/>
                <a:gridCol w="2510973"/>
                <a:gridCol w="2837329"/>
                <a:gridCol w="3342903"/>
              </a:tblGrid>
              <a:tr h="249987">
                <a:tc>
                  <a:txBody>
                    <a:bodyPr/>
                    <a:lstStyle/>
                    <a:p>
                      <a:pPr marL="0" algn="l" defTabSz="914400" rtl="0" eaLnBrk="1" latinLnBrk="0" hangingPunct="1"/>
                      <a:r>
                        <a:rPr lang="zh-CN" altLang="en-US" sz="1100" b="1" kern="1200" dirty="0" smtClean="0">
                          <a:solidFill>
                            <a:schemeClr val="bg1"/>
                          </a:solidFill>
                          <a:latin typeface="黑体" panose="02010609060101010101" pitchFamily="49" charset="-122"/>
                          <a:ea typeface="黑体" panose="02010609060101010101" pitchFamily="49" charset="-122"/>
                          <a:cs typeface="+mn-cs"/>
                        </a:rPr>
                        <a:t>形式</a:t>
                      </a:r>
                      <a:endParaRPr lang="en-US" sz="1100" b="1" kern="1200" dirty="0">
                        <a:solidFill>
                          <a:schemeClr val="bg1"/>
                        </a:solidFill>
                        <a:latin typeface="黑体" panose="02010609060101010101" pitchFamily="49" charset="-122"/>
                        <a:ea typeface="黑体" panose="02010609060101010101" pitchFamily="49" charset="-122"/>
                        <a:cs typeface="+mn-cs"/>
                      </a:endParaRPr>
                    </a:p>
                  </a:txBody>
                  <a:tcPr>
                    <a:solidFill>
                      <a:schemeClr val="tx1">
                        <a:lumMod val="50000"/>
                        <a:lumOff val="50000"/>
                      </a:schemeClr>
                    </a:solidFill>
                  </a:tcPr>
                </a:tc>
                <a:tc>
                  <a:txBody>
                    <a:bodyPr/>
                    <a:lstStyle/>
                    <a:p>
                      <a:pPr marL="0" algn="l" defTabSz="914400" rtl="0" eaLnBrk="1" latinLnBrk="0" hangingPunct="1"/>
                      <a:r>
                        <a:rPr lang="zh-CN" altLang="en-US" sz="1100" b="1" kern="1200" dirty="0" smtClean="0">
                          <a:solidFill>
                            <a:schemeClr val="bg1"/>
                          </a:solidFill>
                          <a:latin typeface="黑体" panose="02010609060101010101" pitchFamily="49" charset="-122"/>
                          <a:ea typeface="黑体" panose="02010609060101010101" pitchFamily="49" charset="-122"/>
                          <a:cs typeface="+mn-cs"/>
                        </a:rPr>
                        <a:t>优势</a:t>
                      </a:r>
                      <a:endParaRPr lang="en-US" sz="1100" b="1" kern="1200" dirty="0">
                        <a:solidFill>
                          <a:schemeClr val="bg1"/>
                        </a:solidFill>
                        <a:latin typeface="黑体" panose="02010609060101010101" pitchFamily="49" charset="-122"/>
                        <a:ea typeface="黑体" panose="02010609060101010101" pitchFamily="49" charset="-122"/>
                        <a:cs typeface="+mn-cs"/>
                      </a:endParaRPr>
                    </a:p>
                  </a:txBody>
                  <a:tcPr>
                    <a:solidFill>
                      <a:schemeClr val="tx1">
                        <a:lumMod val="50000"/>
                        <a:lumOff val="50000"/>
                      </a:schemeClr>
                    </a:solidFill>
                  </a:tcPr>
                </a:tc>
                <a:tc>
                  <a:txBody>
                    <a:bodyPr/>
                    <a:lstStyle/>
                    <a:p>
                      <a:pPr marL="0" algn="l" defTabSz="914400" rtl="0" eaLnBrk="1" latinLnBrk="0" hangingPunct="1"/>
                      <a:r>
                        <a:rPr lang="zh-CN" altLang="en-US" sz="1100" b="1" kern="1200" dirty="0" smtClean="0">
                          <a:solidFill>
                            <a:schemeClr val="bg1"/>
                          </a:solidFill>
                          <a:latin typeface="黑体" panose="02010609060101010101" pitchFamily="49" charset="-122"/>
                          <a:ea typeface="黑体" panose="02010609060101010101" pitchFamily="49" charset="-122"/>
                          <a:cs typeface="+mn-cs"/>
                        </a:rPr>
                        <a:t>劣势或考虑因素</a:t>
                      </a:r>
                      <a:endParaRPr lang="en-US" sz="1100" b="1" kern="1200" dirty="0">
                        <a:solidFill>
                          <a:schemeClr val="bg1"/>
                        </a:solidFill>
                        <a:latin typeface="黑体" panose="02010609060101010101" pitchFamily="49" charset="-122"/>
                        <a:ea typeface="黑体" panose="02010609060101010101" pitchFamily="49" charset="-122"/>
                        <a:cs typeface="+mn-cs"/>
                      </a:endParaRPr>
                    </a:p>
                  </a:txBody>
                  <a:tcPr>
                    <a:solidFill>
                      <a:schemeClr val="tx1">
                        <a:lumMod val="50000"/>
                        <a:lumOff val="50000"/>
                      </a:schemeClr>
                    </a:solidFill>
                  </a:tcPr>
                </a:tc>
                <a:tc>
                  <a:txBody>
                    <a:bodyPr/>
                    <a:lstStyle/>
                    <a:p>
                      <a:pPr marL="0" algn="l" defTabSz="914400" rtl="0" eaLnBrk="1" latinLnBrk="0" hangingPunct="1"/>
                      <a:r>
                        <a:rPr lang="zh-CN" altLang="en-US" sz="1100" b="1" kern="1200" dirty="0" smtClean="0">
                          <a:solidFill>
                            <a:schemeClr val="tx1">
                              <a:lumMod val="50000"/>
                              <a:lumOff val="50000"/>
                            </a:schemeClr>
                          </a:solidFill>
                          <a:latin typeface="黑体" panose="02010609060101010101" pitchFamily="49" charset="-122"/>
                          <a:ea typeface="黑体" panose="02010609060101010101" pitchFamily="49" charset="-122"/>
                          <a:cs typeface="+mn-cs"/>
                        </a:rPr>
                        <a:t>常见税务筹划及考量</a:t>
                      </a:r>
                      <a:endParaRPr lang="en-US" sz="1100" b="1" kern="1200" dirty="0">
                        <a:solidFill>
                          <a:schemeClr val="tx1">
                            <a:lumMod val="50000"/>
                            <a:lumOff val="50000"/>
                          </a:schemeClr>
                        </a:solidFill>
                        <a:latin typeface="黑体" panose="02010609060101010101" pitchFamily="49" charset="-122"/>
                        <a:ea typeface="黑体" panose="02010609060101010101" pitchFamily="49" charset="-122"/>
                        <a:cs typeface="+mn-cs"/>
                      </a:endParaRPr>
                    </a:p>
                  </a:txBody>
                  <a:tcPr>
                    <a:solidFill>
                      <a:schemeClr val="accent2"/>
                    </a:solidFill>
                  </a:tcPr>
                </a:tc>
              </a:tr>
              <a:tr h="1220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100" b="1" dirty="0" smtClean="0">
                          <a:solidFill>
                            <a:schemeClr val="tx2"/>
                          </a:solidFill>
                          <a:latin typeface="黑体" panose="02010609060101010101" pitchFamily="49" charset="-122"/>
                          <a:ea typeface="黑体" panose="02010609060101010101" pitchFamily="49" charset="-122"/>
                        </a:rPr>
                        <a:t>资本注入</a:t>
                      </a:r>
                      <a:endParaRPr lang="en-US" sz="1100" b="1" dirty="0" smtClean="0">
                        <a:solidFill>
                          <a:schemeClr val="tx2"/>
                        </a:solidFill>
                        <a:latin typeface="黑体" panose="02010609060101010101" pitchFamily="49" charset="-122"/>
                        <a:ea typeface="黑体" panose="02010609060101010101" pitchFamily="49" charset="-122"/>
                      </a:endParaRPr>
                    </a:p>
                  </a:txBody>
                  <a:tcPr anchor="ctr">
                    <a:solidFill>
                      <a:schemeClr val="accent1">
                        <a:lumMod val="40000"/>
                        <a:lumOff val="60000"/>
                      </a:schemeClr>
                    </a:solidFill>
                  </a:tcPr>
                </a:tc>
                <a:tc>
                  <a:txBody>
                    <a:bodyPr/>
                    <a:lstStyle/>
                    <a:p>
                      <a:pPr marL="228600" indent="-228600">
                        <a:buFont typeface="+mj-lt"/>
                        <a:buAutoNum type="alphaLcParenR"/>
                      </a:pPr>
                      <a:r>
                        <a:rPr lang="zh-CN" altLang="en-US" sz="1100" kern="1200" dirty="0" smtClean="0">
                          <a:solidFill>
                            <a:schemeClr val="tx2"/>
                          </a:solidFill>
                          <a:latin typeface="黑体" panose="02010609060101010101" pitchFamily="49" charset="-122"/>
                          <a:ea typeface="黑体" panose="02010609060101010101" pitchFamily="49" charset="-122"/>
                          <a:cs typeface="+mn-cs"/>
                        </a:rPr>
                        <a:t>一般易于操作</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indent="-228600">
                        <a:buFont typeface="+mj-lt"/>
                        <a:buAutoNum type="alphaLcParenR"/>
                      </a:pPr>
                      <a:r>
                        <a:rPr lang="zh-CN" altLang="en-US" sz="1100" kern="1200" dirty="0" smtClean="0">
                          <a:solidFill>
                            <a:schemeClr val="tx2"/>
                          </a:solidFill>
                          <a:latin typeface="黑体" panose="02010609060101010101" pitchFamily="49" charset="-122"/>
                          <a:ea typeface="黑体" panose="02010609060101010101" pitchFamily="49" charset="-122"/>
                          <a:cs typeface="+mn-cs"/>
                        </a:rPr>
                        <a:t>通常减资或撤资可能不产生重大税务不利影响</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indent="-228600">
                        <a:buFont typeface="+mj-lt"/>
                        <a:buAutoNum type="alphaLcParenR"/>
                      </a:pPr>
                      <a:r>
                        <a:rPr lang="zh-CN" altLang="en-US" sz="1100" kern="1200" dirty="0" smtClean="0">
                          <a:solidFill>
                            <a:schemeClr val="tx2"/>
                          </a:solidFill>
                          <a:latin typeface="黑体" panose="02010609060101010101" pitchFamily="49" charset="-122"/>
                          <a:ea typeface="黑体" panose="02010609060101010101" pitchFamily="49" charset="-122"/>
                          <a:cs typeface="+mn-cs"/>
                        </a:rPr>
                        <a:t>可能可以提高免税返还利润的限额</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indent="-228600">
                        <a:buFont typeface="+mj-lt"/>
                        <a:buAutoNum type="alphaLcParenR"/>
                      </a:pPr>
                      <a:r>
                        <a:rPr lang="zh-CN" altLang="en-US" sz="1100" kern="1200" dirty="0" smtClean="0">
                          <a:solidFill>
                            <a:schemeClr val="tx2"/>
                          </a:solidFill>
                          <a:latin typeface="黑体" panose="02010609060101010101" pitchFamily="49" charset="-122"/>
                          <a:ea typeface="黑体" panose="02010609060101010101" pitchFamily="49" charset="-122"/>
                          <a:cs typeface="+mn-cs"/>
                        </a:rPr>
                        <a:t>某些国家允许资本成本在税前扣除</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indent="-228600">
                        <a:buFont typeface="+mj-lt"/>
                        <a:buAutoNum type="alphaLcParenR"/>
                      </a:pPr>
                      <a:r>
                        <a:rPr lang="zh-CN" altLang="en-US" sz="1100" kern="1200" dirty="0" smtClean="0">
                          <a:solidFill>
                            <a:schemeClr val="tx2"/>
                          </a:solidFill>
                          <a:latin typeface="黑体" panose="02010609060101010101" pitchFamily="49" charset="-122"/>
                          <a:ea typeface="黑体" panose="02010609060101010101" pitchFamily="49" charset="-122"/>
                          <a:cs typeface="+mn-cs"/>
                        </a:rPr>
                        <a:t>投资方一般在收取减资返还或分红时无额外流转税</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txBody>
                  <a:tcPr>
                    <a:solidFill>
                      <a:schemeClr val="bg1">
                        <a:lumMod val="95000"/>
                      </a:schemeClr>
                    </a:solidFill>
                  </a:tcPr>
                </a:tc>
                <a:tc>
                  <a:txBody>
                    <a:bodyPr/>
                    <a:lstStyle/>
                    <a:p>
                      <a:pPr marL="285750" indent="-285750">
                        <a:buFont typeface="+mj-lt"/>
                        <a:buAutoNum type="romanLcPeriod"/>
                      </a:pPr>
                      <a:r>
                        <a:rPr lang="zh-CN" altLang="en-US" sz="1100" kern="1200" dirty="0" smtClean="0">
                          <a:solidFill>
                            <a:schemeClr val="tx2"/>
                          </a:solidFill>
                          <a:latin typeface="黑体" panose="02010609060101010101" pitchFamily="49" charset="-122"/>
                          <a:ea typeface="黑体" panose="02010609060101010101" pitchFamily="49" charset="-122"/>
                          <a:cs typeface="+mn-cs"/>
                        </a:rPr>
                        <a:t>可能存在最低注册资本要求</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85750" indent="-285750">
                        <a:buFont typeface="+mj-lt"/>
                        <a:buAutoNum type="romanLcPeriod"/>
                      </a:pPr>
                      <a:r>
                        <a:rPr lang="zh-CN" altLang="en-US" sz="1100" kern="1200" dirty="0" smtClean="0">
                          <a:solidFill>
                            <a:schemeClr val="tx2"/>
                          </a:solidFill>
                          <a:latin typeface="黑体" panose="02010609060101010101" pitchFamily="49" charset="-122"/>
                          <a:ea typeface="黑体" panose="02010609060101010101" pitchFamily="49" charset="-122"/>
                          <a:cs typeface="+mn-cs"/>
                        </a:rPr>
                        <a:t>某些国家可能需征收资本税或印花税</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85750" indent="-285750">
                        <a:buFont typeface="+mj-lt"/>
                        <a:buAutoNum type="romanLcPeriod"/>
                      </a:pPr>
                      <a:r>
                        <a:rPr lang="zh-CN" altLang="en-US" sz="1100" kern="1200" dirty="0" smtClean="0">
                          <a:solidFill>
                            <a:schemeClr val="tx2"/>
                          </a:solidFill>
                          <a:latin typeface="黑体" panose="02010609060101010101" pitchFamily="49" charset="-122"/>
                          <a:ea typeface="黑体" panose="02010609060101010101" pitchFamily="49" charset="-122"/>
                          <a:cs typeface="+mn-cs"/>
                        </a:rPr>
                        <a:t>减资或撤资在某些国家可能较为复杂</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85750" indent="-285750">
                        <a:buFont typeface="+mj-lt"/>
                        <a:buAutoNum type="romanLcPeriod"/>
                      </a:pPr>
                      <a:r>
                        <a:rPr lang="zh-CN" altLang="en-US" sz="1100" kern="1200" dirty="0" smtClean="0">
                          <a:solidFill>
                            <a:schemeClr val="tx2"/>
                          </a:solidFill>
                          <a:latin typeface="黑体" panose="02010609060101010101" pitchFamily="49" charset="-122"/>
                          <a:ea typeface="黑体" panose="02010609060101010101" pitchFamily="49" charset="-122"/>
                          <a:cs typeface="+mn-cs"/>
                        </a:rPr>
                        <a:t>以股息形式返还资金可能产生额外税务成本（如股息预提所得税或无法抵扣境外所得税）</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85750" indent="-285750">
                        <a:buFont typeface="+mj-lt"/>
                        <a:buAutoNum type="romanLcPeriod"/>
                      </a:pPr>
                      <a:endParaRPr lang="en-US" sz="1100" kern="1200" dirty="0" smtClean="0">
                        <a:solidFill>
                          <a:schemeClr val="tx2"/>
                        </a:solidFill>
                        <a:latin typeface="黑体" panose="02010609060101010101" pitchFamily="49" charset="-122"/>
                        <a:ea typeface="黑体" panose="02010609060101010101" pitchFamily="49" charset="-122"/>
                        <a:cs typeface="+mn-cs"/>
                      </a:endParaRPr>
                    </a:p>
                  </a:txBody>
                  <a:tcPr>
                    <a:solidFill>
                      <a:schemeClr val="bg1">
                        <a:lumMod val="95000"/>
                      </a:schemeClr>
                    </a:solidFill>
                  </a:tcPr>
                </a:tc>
                <a:tc>
                  <a:txBody>
                    <a:bodyPr/>
                    <a:lstStyle/>
                    <a:p>
                      <a:pPr marL="228600" indent="-228600">
                        <a:buFont typeface="+mj-lt"/>
                        <a:buAutoNum type="arabicParenR"/>
                      </a:pPr>
                      <a:r>
                        <a:rPr lang="zh-CN" altLang="en-US" sz="1100" kern="1200" dirty="0" smtClean="0">
                          <a:solidFill>
                            <a:schemeClr val="tx2"/>
                          </a:solidFill>
                          <a:latin typeface="黑体" panose="02010609060101010101" pitchFamily="49" charset="-122"/>
                          <a:ea typeface="黑体" panose="02010609060101010101" pitchFamily="49" charset="-122"/>
                          <a:cs typeface="+mn-cs"/>
                        </a:rPr>
                        <a:t>考虑是否通过子公司或分公司</a:t>
                      </a:r>
                      <a:r>
                        <a:rPr lang="en-US" altLang="zh-CN" sz="1100" kern="1200" dirty="0" smtClean="0">
                          <a:solidFill>
                            <a:schemeClr val="tx2"/>
                          </a:solidFill>
                          <a:latin typeface="黑体" panose="02010609060101010101" pitchFamily="49" charset="-122"/>
                          <a:ea typeface="黑体" panose="02010609060101010101" pitchFamily="49" charset="-122"/>
                          <a:cs typeface="+mn-cs"/>
                        </a:rPr>
                        <a:t>/</a:t>
                      </a:r>
                      <a:r>
                        <a:rPr lang="zh-CN" altLang="en-US" sz="1100" kern="1200" dirty="0" smtClean="0">
                          <a:solidFill>
                            <a:schemeClr val="tx2"/>
                          </a:solidFill>
                          <a:latin typeface="黑体" panose="02010609060101010101" pitchFamily="49" charset="-122"/>
                          <a:ea typeface="黑体" panose="02010609060101010101" pitchFamily="49" charset="-122"/>
                          <a:cs typeface="+mn-cs"/>
                        </a:rPr>
                        <a:t>合伙企业投资</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r>
                        <a:rPr lang="zh-CN" altLang="en-US" sz="1100" kern="1200" dirty="0" smtClean="0">
                          <a:solidFill>
                            <a:schemeClr val="tx2"/>
                          </a:solidFill>
                          <a:latin typeface="黑体" panose="02010609060101010101" pitchFamily="49" charset="-122"/>
                          <a:ea typeface="黑体" panose="02010609060101010101" pitchFamily="49" charset="-122"/>
                          <a:cs typeface="+mn-cs"/>
                        </a:rPr>
                        <a:t>资本注入的要求和税务成本</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r>
                        <a:rPr lang="zh-CN" altLang="en-US" sz="1100" kern="1200" dirty="0" smtClean="0">
                          <a:solidFill>
                            <a:schemeClr val="tx2"/>
                          </a:solidFill>
                          <a:latin typeface="黑体" panose="02010609060101010101" pitchFamily="49" charset="-122"/>
                          <a:ea typeface="黑体" panose="02010609060101010101" pitchFamily="49" charset="-122"/>
                          <a:cs typeface="+mn-cs"/>
                        </a:rPr>
                        <a:t>资金成本在税前扣除的可能性</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r>
                        <a:rPr lang="zh-CN" altLang="en-US" sz="1100" kern="1200" dirty="0" smtClean="0">
                          <a:solidFill>
                            <a:schemeClr val="tx2"/>
                          </a:solidFill>
                          <a:latin typeface="黑体" panose="02010609060101010101" pitchFamily="49" charset="-122"/>
                          <a:ea typeface="黑体" panose="02010609060101010101" pitchFamily="49" charset="-122"/>
                          <a:cs typeface="+mn-cs"/>
                        </a:rPr>
                        <a:t>当地国家对减资</a:t>
                      </a:r>
                      <a:r>
                        <a:rPr lang="en-US" altLang="zh-CN" sz="1100" kern="1200" dirty="0" smtClean="0">
                          <a:solidFill>
                            <a:schemeClr val="tx2"/>
                          </a:solidFill>
                          <a:latin typeface="黑体" panose="02010609060101010101" pitchFamily="49" charset="-122"/>
                          <a:ea typeface="黑体" panose="02010609060101010101" pitchFamily="49" charset="-122"/>
                          <a:cs typeface="+mn-cs"/>
                        </a:rPr>
                        <a:t>/</a:t>
                      </a:r>
                      <a:r>
                        <a:rPr lang="zh-CN" altLang="en-US" sz="1100" kern="1200" dirty="0" smtClean="0">
                          <a:solidFill>
                            <a:schemeClr val="tx2"/>
                          </a:solidFill>
                          <a:latin typeface="黑体" panose="02010609060101010101" pitchFamily="49" charset="-122"/>
                          <a:ea typeface="黑体" panose="02010609060101010101" pitchFamily="49" charset="-122"/>
                          <a:cs typeface="+mn-cs"/>
                        </a:rPr>
                        <a:t>撤资</a:t>
                      </a:r>
                      <a:r>
                        <a:rPr lang="en-US" altLang="zh-CN" sz="1100" kern="1200" dirty="0" smtClean="0">
                          <a:solidFill>
                            <a:schemeClr val="tx2"/>
                          </a:solidFill>
                          <a:latin typeface="黑体" panose="02010609060101010101" pitchFamily="49" charset="-122"/>
                          <a:ea typeface="黑体" panose="02010609060101010101" pitchFamily="49" charset="-122"/>
                          <a:cs typeface="+mn-cs"/>
                        </a:rPr>
                        <a:t>/</a:t>
                      </a:r>
                      <a:r>
                        <a:rPr lang="zh-CN" altLang="en-US" sz="1100" kern="1200" dirty="0" smtClean="0">
                          <a:solidFill>
                            <a:schemeClr val="tx2"/>
                          </a:solidFill>
                          <a:latin typeface="黑体" panose="02010609060101010101" pitchFamily="49" charset="-122"/>
                          <a:ea typeface="黑体" panose="02010609060101010101" pitchFamily="49" charset="-122"/>
                          <a:cs typeface="+mn-cs"/>
                        </a:rPr>
                        <a:t>股息分配的税务规定和潜在限制</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indent="-228600">
                        <a:buFont typeface="+mj-lt"/>
                        <a:buAutoNum type="arabicParenR"/>
                      </a:pPr>
                      <a:r>
                        <a:rPr lang="zh-CN" altLang="en-US" sz="1100" kern="1200" dirty="0" smtClean="0">
                          <a:solidFill>
                            <a:schemeClr val="tx2"/>
                          </a:solidFill>
                          <a:latin typeface="黑体" panose="02010609060101010101" pitchFamily="49" charset="-122"/>
                          <a:ea typeface="黑体" panose="02010609060101010101" pitchFamily="49" charset="-122"/>
                          <a:cs typeface="+mn-cs"/>
                        </a:rPr>
                        <a:t>分析双边税收协定和税务优惠的适用性</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0" indent="0">
                        <a:buFont typeface="+mj-lt"/>
                        <a:buNone/>
                      </a:pPr>
                      <a:endParaRPr lang="en-US" sz="1100" kern="1200" dirty="0">
                        <a:solidFill>
                          <a:schemeClr val="tx2"/>
                        </a:solidFill>
                        <a:latin typeface="黑体" panose="02010609060101010101" pitchFamily="49" charset="-122"/>
                        <a:ea typeface="黑体" panose="02010609060101010101" pitchFamily="49" charset="-122"/>
                        <a:cs typeface="+mn-cs"/>
                      </a:endParaRPr>
                    </a:p>
                  </a:txBody>
                  <a:tcPr>
                    <a:solidFill>
                      <a:schemeClr val="accent2">
                        <a:lumMod val="40000"/>
                        <a:lumOff val="60000"/>
                      </a:schemeClr>
                    </a:solidFill>
                  </a:tcPr>
                </a:tc>
              </a:tr>
              <a:tr h="1382281">
                <a:tc>
                  <a:txBody>
                    <a:bodyPr/>
                    <a:lstStyle/>
                    <a:p>
                      <a:r>
                        <a:rPr lang="zh-CN" altLang="en-US" sz="1100" b="1" kern="1200" dirty="0" smtClean="0">
                          <a:solidFill>
                            <a:schemeClr val="tx2"/>
                          </a:solidFill>
                          <a:latin typeface="黑体" panose="02010609060101010101" pitchFamily="49" charset="-122"/>
                          <a:ea typeface="黑体" panose="02010609060101010101" pitchFamily="49" charset="-122"/>
                          <a:cs typeface="+mn-cs"/>
                        </a:rPr>
                        <a:t>股东借款</a:t>
                      </a:r>
                      <a:endParaRPr lang="en-US" sz="1100" b="1" kern="1200" dirty="0">
                        <a:solidFill>
                          <a:schemeClr val="tx2"/>
                        </a:solidFill>
                        <a:latin typeface="黑体" panose="02010609060101010101" pitchFamily="49" charset="-122"/>
                        <a:ea typeface="黑体" panose="02010609060101010101" pitchFamily="49" charset="-122"/>
                        <a:cs typeface="+mn-cs"/>
                      </a:endParaRPr>
                    </a:p>
                  </a:txBody>
                  <a:tcPr anchor="ctr">
                    <a:solidFill>
                      <a:schemeClr val="accent1">
                        <a:lumMod val="40000"/>
                        <a:lumOff val="60000"/>
                      </a:schemeClr>
                    </a:solidFill>
                  </a:tcPr>
                </a:tc>
                <a:tc>
                  <a:txBody>
                    <a:bodyPr/>
                    <a:lstStyle/>
                    <a:p>
                      <a:pPr marL="228600" indent="-228600">
                        <a:buFont typeface="+mj-lt"/>
                        <a:buAutoNum type="alphaLcParenR"/>
                      </a:pPr>
                      <a:r>
                        <a:rPr lang="zh-CN" altLang="en-US" sz="1100" kern="1200" dirty="0" smtClean="0">
                          <a:solidFill>
                            <a:schemeClr val="tx2"/>
                          </a:solidFill>
                          <a:latin typeface="黑体" panose="02010609060101010101" pitchFamily="49" charset="-122"/>
                          <a:ea typeface="黑体" panose="02010609060101010101" pitchFamily="49" charset="-122"/>
                          <a:cs typeface="+mn-cs"/>
                        </a:rPr>
                        <a:t>提供利息下沉税务筹划的空间，可能产生税务效益</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indent="-228600">
                        <a:buFont typeface="+mj-lt"/>
                        <a:buAutoNum type="alphaLcParenR"/>
                      </a:pPr>
                      <a:r>
                        <a:rPr lang="zh-CN" altLang="en-US" sz="1100" kern="1200" dirty="0" smtClean="0">
                          <a:solidFill>
                            <a:schemeClr val="tx2"/>
                          </a:solidFill>
                          <a:latin typeface="黑体" panose="02010609060101010101" pitchFamily="49" charset="-122"/>
                          <a:ea typeface="黑体" panose="02010609060101010101" pitchFamily="49" charset="-122"/>
                          <a:cs typeface="+mn-cs"/>
                        </a:rPr>
                        <a:t>提高资金运用灵活性，可从当地收回税前利润</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txBody>
                  <a:tcPr>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mj-lt"/>
                        <a:buAutoNum type="romanLcPeriod"/>
                        <a:tabLst/>
                        <a:defRPr/>
                      </a:pPr>
                      <a:r>
                        <a:rPr lang="zh-CN" altLang="en-US" sz="1100" kern="1200" dirty="0" smtClean="0">
                          <a:solidFill>
                            <a:schemeClr val="tx2"/>
                          </a:solidFill>
                          <a:latin typeface="黑体" panose="02010609060101010101" pitchFamily="49" charset="-122"/>
                          <a:ea typeface="黑体" panose="02010609060101010101" pitchFamily="49" charset="-122"/>
                          <a:cs typeface="+mn-cs"/>
                        </a:rPr>
                        <a:t>可能产生额外利息预提所得税成本</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85750" indent="-285750">
                        <a:buFont typeface="+mj-lt"/>
                        <a:buAutoNum type="romanLcPeriod"/>
                      </a:pPr>
                      <a:r>
                        <a:rPr lang="zh-CN" altLang="en-US" sz="1100" kern="1200" dirty="0" smtClean="0">
                          <a:solidFill>
                            <a:schemeClr val="tx2"/>
                          </a:solidFill>
                          <a:latin typeface="黑体" panose="02010609060101010101" pitchFamily="49" charset="-122"/>
                          <a:ea typeface="黑体" panose="02010609060101010101" pitchFamily="49" charset="-122"/>
                          <a:cs typeface="+mn-cs"/>
                        </a:rPr>
                        <a:t>利息抵扣可能受限于债资比例和资本弱化条款</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85750" marR="0" indent="-285750" algn="l" defTabSz="914400" rtl="0" eaLnBrk="1" fontAlgn="auto" latinLnBrk="0" hangingPunct="1">
                        <a:lnSpc>
                          <a:spcPct val="100000"/>
                        </a:lnSpc>
                        <a:spcBef>
                          <a:spcPts val="0"/>
                        </a:spcBef>
                        <a:spcAft>
                          <a:spcPts val="0"/>
                        </a:spcAft>
                        <a:buClrTx/>
                        <a:buSzTx/>
                        <a:buFont typeface="+mj-lt"/>
                        <a:buAutoNum type="romanLcPeriod"/>
                        <a:tabLst/>
                        <a:defRPr/>
                      </a:pPr>
                      <a:r>
                        <a:rPr lang="zh-CN" altLang="en-US" sz="1100" kern="1200" dirty="0" smtClean="0">
                          <a:solidFill>
                            <a:schemeClr val="tx2"/>
                          </a:solidFill>
                          <a:latin typeface="黑体" panose="02010609060101010101" pitchFamily="49" charset="-122"/>
                          <a:ea typeface="黑体" panose="02010609060101010101" pitchFamily="49" charset="-122"/>
                          <a:cs typeface="+mn-cs"/>
                        </a:rPr>
                        <a:t>利率受限于关联交易的税法规定</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85750" marR="0" indent="-285750" algn="l" defTabSz="914400" rtl="0" eaLnBrk="1" fontAlgn="auto" latinLnBrk="0" hangingPunct="1">
                        <a:lnSpc>
                          <a:spcPct val="100000"/>
                        </a:lnSpc>
                        <a:spcBef>
                          <a:spcPts val="0"/>
                        </a:spcBef>
                        <a:spcAft>
                          <a:spcPts val="0"/>
                        </a:spcAft>
                        <a:buClrTx/>
                        <a:buSzTx/>
                        <a:buFont typeface="+mj-lt"/>
                        <a:buAutoNum type="romanLcPeriod"/>
                        <a:tabLst/>
                        <a:defRPr/>
                      </a:pPr>
                      <a:r>
                        <a:rPr lang="zh-CN" altLang="en-US" sz="1100" kern="1200" dirty="0" smtClean="0">
                          <a:solidFill>
                            <a:schemeClr val="tx2"/>
                          </a:solidFill>
                          <a:latin typeface="黑体" panose="02010609060101010101" pitchFamily="49" charset="-122"/>
                          <a:ea typeface="黑体" panose="02010609060101010101" pitchFamily="49" charset="-122"/>
                          <a:cs typeface="+mn-cs"/>
                        </a:rPr>
                        <a:t>资金提供方可能需就取得的利息收入缴纳额外的税负</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85750" marR="0" indent="-285750" algn="l" defTabSz="914400" rtl="0" eaLnBrk="1" fontAlgn="auto" latinLnBrk="0" hangingPunct="1">
                        <a:lnSpc>
                          <a:spcPct val="100000"/>
                        </a:lnSpc>
                        <a:spcBef>
                          <a:spcPts val="0"/>
                        </a:spcBef>
                        <a:spcAft>
                          <a:spcPts val="0"/>
                        </a:spcAft>
                        <a:buClrTx/>
                        <a:buSzTx/>
                        <a:buFont typeface="+mj-lt"/>
                        <a:buAutoNum type="romanLcPeriod"/>
                        <a:tabLst/>
                        <a:defRPr/>
                      </a:pPr>
                      <a:r>
                        <a:rPr lang="zh-CN" altLang="en-US" sz="1100" kern="1200" dirty="0" smtClean="0">
                          <a:solidFill>
                            <a:schemeClr val="tx2"/>
                          </a:solidFill>
                          <a:latin typeface="黑体" panose="02010609060101010101" pitchFamily="49" charset="-122"/>
                          <a:ea typeface="黑体" panose="02010609060101010101" pitchFamily="49" charset="-122"/>
                          <a:cs typeface="+mn-cs"/>
                        </a:rPr>
                        <a:t>汇率风险和税务影响</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85750" indent="-285750">
                        <a:buFont typeface="+mj-lt"/>
                        <a:buAutoNum type="romanLcPeriod"/>
                      </a:pP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txBody>
                  <a:tcPr>
                    <a:solidFill>
                      <a:schemeClr val="bg1">
                        <a:lumMod val="95000"/>
                      </a:schemeClr>
                    </a:solidFill>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r>
                        <a:rPr lang="zh-CN" altLang="en-US" sz="1100" kern="1200" dirty="0" smtClean="0">
                          <a:solidFill>
                            <a:schemeClr val="tx2"/>
                          </a:solidFill>
                          <a:latin typeface="黑体" panose="02010609060101010101" pitchFamily="49" charset="-122"/>
                          <a:ea typeface="黑体" panose="02010609060101010101" pitchFamily="49" charset="-122"/>
                          <a:cs typeface="+mn-cs"/>
                        </a:rPr>
                        <a:t>支付方支付利息的预提所得税</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r>
                        <a:rPr lang="zh-CN" altLang="en-US" sz="1100" kern="1200" dirty="0" smtClean="0">
                          <a:solidFill>
                            <a:schemeClr val="tx2"/>
                          </a:solidFill>
                          <a:latin typeface="黑体" panose="02010609060101010101" pitchFamily="49" charset="-122"/>
                          <a:ea typeface="黑体" panose="02010609060101010101" pitchFamily="49" charset="-122"/>
                          <a:cs typeface="+mn-cs"/>
                        </a:rPr>
                        <a:t>支付方利息抵扣的税务处理，包括当地国家对债资比和资本弱化的规定等</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indent="-228600">
                        <a:buFont typeface="+mj-lt"/>
                        <a:buAutoNum type="arabicParenR"/>
                      </a:pPr>
                      <a:r>
                        <a:rPr lang="zh-CN" altLang="en-US" sz="1100" kern="1200" dirty="0" smtClean="0">
                          <a:solidFill>
                            <a:schemeClr val="tx2"/>
                          </a:solidFill>
                          <a:latin typeface="黑体" panose="02010609060101010101" pitchFamily="49" charset="-122"/>
                          <a:ea typeface="黑体" panose="02010609060101010101" pitchFamily="49" charset="-122"/>
                          <a:cs typeface="+mn-cs"/>
                        </a:rPr>
                        <a:t>借款人收取利息的税务处理，包括境外所得税抵免规定，税务亏损的使用</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indent="-228600">
                        <a:buFont typeface="+mj-lt"/>
                        <a:buAutoNum type="arabicParenR"/>
                      </a:pPr>
                      <a:r>
                        <a:rPr lang="zh-CN" altLang="en-US" sz="1100" kern="1200" dirty="0" smtClean="0">
                          <a:solidFill>
                            <a:schemeClr val="tx2"/>
                          </a:solidFill>
                          <a:latin typeface="黑体" panose="02010609060101010101" pitchFamily="49" charset="-122"/>
                          <a:ea typeface="黑体" panose="02010609060101010101" pitchFamily="49" charset="-122"/>
                          <a:cs typeface="+mn-cs"/>
                        </a:rPr>
                        <a:t>分析双边税收协定的适用性</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indent="-228600">
                        <a:buFont typeface="+mj-lt"/>
                        <a:buAutoNum type="arabicParenR"/>
                      </a:pPr>
                      <a:r>
                        <a:rPr lang="zh-CN" altLang="en-US" sz="1100" kern="1200" dirty="0" smtClean="0">
                          <a:solidFill>
                            <a:schemeClr val="tx2"/>
                          </a:solidFill>
                          <a:latin typeface="黑体" panose="02010609060101010101" pitchFamily="49" charset="-122"/>
                          <a:ea typeface="黑体" panose="02010609060101010101" pitchFamily="49" charset="-122"/>
                          <a:cs typeface="+mn-cs"/>
                        </a:rPr>
                        <a:t>转让定价以及反避税考量</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p>
                      <a:pPr marL="228600" indent="-228600">
                        <a:buFont typeface="+mj-lt"/>
                        <a:buAutoNum type="arabicParenR"/>
                      </a:pPr>
                      <a:r>
                        <a:rPr lang="zh-CN" altLang="en-US" sz="1100" kern="1200" dirty="0" smtClean="0">
                          <a:solidFill>
                            <a:schemeClr val="tx2"/>
                          </a:solidFill>
                          <a:latin typeface="黑体" panose="02010609060101010101" pitchFamily="49" charset="-122"/>
                          <a:ea typeface="黑体" panose="02010609060101010101" pitchFamily="49" charset="-122"/>
                          <a:cs typeface="+mn-cs"/>
                        </a:rPr>
                        <a:t>汇率风险和税务筹划</a:t>
                      </a:r>
                      <a:endParaRPr lang="en-US" altLang="zh-CN" sz="1100" kern="1200" dirty="0" smtClean="0">
                        <a:solidFill>
                          <a:schemeClr val="tx2"/>
                        </a:solidFill>
                        <a:latin typeface="黑体" panose="02010609060101010101" pitchFamily="49" charset="-122"/>
                        <a:ea typeface="黑体" panose="02010609060101010101" pitchFamily="49" charset="-122"/>
                        <a:cs typeface="+mn-cs"/>
                      </a:endParaRPr>
                    </a:p>
                  </a:txBody>
                  <a:tcPr>
                    <a:solidFill>
                      <a:schemeClr val="accent2">
                        <a:lumMod val="40000"/>
                        <a:lumOff val="60000"/>
                      </a:schemeClr>
                    </a:solidFill>
                  </a:tcPr>
                </a:tc>
              </a:tr>
            </a:tbl>
          </a:graphicData>
        </a:graphic>
      </p:graphicFrame>
      <p:sp>
        <p:nvSpPr>
          <p:cNvPr id="4" name="Rectangle 3"/>
          <p:cNvSpPr/>
          <p:nvPr/>
        </p:nvSpPr>
        <p:spPr bwMode="auto">
          <a:xfrm>
            <a:off x="1158393" y="3368206"/>
            <a:ext cx="900000" cy="360000"/>
          </a:xfrm>
          <a:prstGeom prst="rect">
            <a:avLst/>
          </a:prstGeom>
          <a:solidFill>
            <a:srgbClr val="7FD1DD"/>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5" name="Rectangle 4"/>
          <p:cNvSpPr/>
          <p:nvPr/>
        </p:nvSpPr>
        <p:spPr bwMode="auto">
          <a:xfrm>
            <a:off x="1155334" y="2076839"/>
            <a:ext cx="900000" cy="360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6" name="TextBox 5"/>
          <p:cNvSpPr txBox="1"/>
          <p:nvPr/>
        </p:nvSpPr>
        <p:spPr>
          <a:xfrm>
            <a:off x="1109772" y="2106131"/>
            <a:ext cx="992579"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中国大陆公司</a:t>
            </a:r>
            <a:endParaRPr lang="en-US" sz="1050" dirty="0">
              <a:latin typeface="黑体" panose="02010609060101010101" pitchFamily="49" charset="-122"/>
              <a:ea typeface="黑体" panose="02010609060101010101" pitchFamily="49" charset="-122"/>
            </a:endParaRPr>
          </a:p>
        </p:txBody>
      </p:sp>
      <p:sp>
        <p:nvSpPr>
          <p:cNvPr id="8" name="Rectangle 7"/>
          <p:cNvSpPr/>
          <p:nvPr/>
        </p:nvSpPr>
        <p:spPr bwMode="auto">
          <a:xfrm>
            <a:off x="1152487" y="2674322"/>
            <a:ext cx="905906" cy="360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9" name="TextBox 8"/>
          <p:cNvSpPr txBox="1"/>
          <p:nvPr/>
        </p:nvSpPr>
        <p:spPr>
          <a:xfrm>
            <a:off x="1246755" y="3397498"/>
            <a:ext cx="723275"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目标公司</a:t>
            </a:r>
            <a:endParaRPr lang="en-US" sz="1050" dirty="0">
              <a:latin typeface="黑体" panose="02010609060101010101" pitchFamily="49" charset="-122"/>
              <a:ea typeface="黑体" panose="02010609060101010101" pitchFamily="49" charset="-122"/>
            </a:endParaRPr>
          </a:p>
        </p:txBody>
      </p:sp>
      <p:cxnSp>
        <p:nvCxnSpPr>
          <p:cNvPr id="10" name="Straight Connector 9"/>
          <p:cNvCxnSpPr>
            <a:endCxn id="8" idx="0"/>
          </p:cNvCxnSpPr>
          <p:nvPr/>
        </p:nvCxnSpPr>
        <p:spPr bwMode="auto">
          <a:xfrm>
            <a:off x="1605334" y="2389339"/>
            <a:ext cx="106" cy="284983"/>
          </a:xfrm>
          <a:prstGeom prst="line">
            <a:avLst/>
          </a:prstGeom>
          <a:solidFill>
            <a:schemeClr val="folHlink"/>
          </a:solidFill>
          <a:ln w="12700" cap="flat" cmpd="sng" algn="ctr">
            <a:solidFill>
              <a:schemeClr val="bg2"/>
            </a:solidFill>
            <a:prstDash val="solid"/>
            <a:round/>
            <a:headEnd type="none" w="med" len="med"/>
            <a:tailEnd type="none" w="med" len="med"/>
          </a:ln>
          <a:effectLst/>
        </p:spPr>
      </p:cxnSp>
      <p:sp>
        <p:nvSpPr>
          <p:cNvPr id="14" name="TextBox 13"/>
          <p:cNvSpPr txBox="1"/>
          <p:nvPr/>
        </p:nvSpPr>
        <p:spPr>
          <a:xfrm>
            <a:off x="1113798" y="2731823"/>
            <a:ext cx="992579"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中间控股公司</a:t>
            </a:r>
            <a:endParaRPr lang="en-US" sz="1050" dirty="0">
              <a:latin typeface="黑体" panose="02010609060101010101" pitchFamily="49" charset="-122"/>
              <a:ea typeface="黑体" panose="02010609060101010101" pitchFamily="49" charset="-122"/>
            </a:endParaRPr>
          </a:p>
        </p:txBody>
      </p:sp>
      <p:cxnSp>
        <p:nvCxnSpPr>
          <p:cNvPr id="16" name="Straight Connector 15"/>
          <p:cNvCxnSpPr>
            <a:stCxn id="8" idx="2"/>
            <a:endCxn id="4" idx="0"/>
          </p:cNvCxnSpPr>
          <p:nvPr/>
        </p:nvCxnSpPr>
        <p:spPr bwMode="auto">
          <a:xfrm>
            <a:off x="1605440" y="3034322"/>
            <a:ext cx="2953" cy="333884"/>
          </a:xfrm>
          <a:prstGeom prst="line">
            <a:avLst/>
          </a:prstGeom>
          <a:solidFill>
            <a:schemeClr val="folHlink"/>
          </a:solidFill>
          <a:ln w="12700" cap="flat" cmpd="sng" algn="ctr">
            <a:solidFill>
              <a:schemeClr val="bg2"/>
            </a:solidFill>
            <a:prstDash val="solid"/>
            <a:round/>
            <a:headEnd type="none" w="med" len="med"/>
            <a:tailEnd type="none" w="med" len="med"/>
          </a:ln>
          <a:effectLst/>
        </p:spPr>
      </p:cxnSp>
      <p:sp>
        <p:nvSpPr>
          <p:cNvPr id="25" name="Rectangle 24"/>
          <p:cNvSpPr/>
          <p:nvPr/>
        </p:nvSpPr>
        <p:spPr bwMode="auto">
          <a:xfrm>
            <a:off x="4569779" y="3359816"/>
            <a:ext cx="900000" cy="360000"/>
          </a:xfrm>
          <a:prstGeom prst="rect">
            <a:avLst/>
          </a:prstGeom>
          <a:solidFill>
            <a:srgbClr val="7FD1DD"/>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26" name="Rectangle 25"/>
          <p:cNvSpPr/>
          <p:nvPr/>
        </p:nvSpPr>
        <p:spPr bwMode="auto">
          <a:xfrm>
            <a:off x="4566720" y="2068449"/>
            <a:ext cx="900000" cy="360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27" name="TextBox 26"/>
          <p:cNvSpPr txBox="1"/>
          <p:nvPr/>
        </p:nvSpPr>
        <p:spPr>
          <a:xfrm>
            <a:off x="4544908" y="2091950"/>
            <a:ext cx="992579"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中国大陆公司</a:t>
            </a:r>
            <a:endParaRPr lang="en-US" sz="1050" dirty="0">
              <a:latin typeface="黑体" panose="02010609060101010101" pitchFamily="49" charset="-122"/>
              <a:ea typeface="黑体" panose="02010609060101010101" pitchFamily="49" charset="-122"/>
            </a:endParaRPr>
          </a:p>
        </p:txBody>
      </p:sp>
      <p:sp>
        <p:nvSpPr>
          <p:cNvPr id="28" name="Rectangle 27"/>
          <p:cNvSpPr/>
          <p:nvPr/>
        </p:nvSpPr>
        <p:spPr bwMode="auto">
          <a:xfrm>
            <a:off x="4563873" y="2677807"/>
            <a:ext cx="905906" cy="360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29" name="TextBox 28"/>
          <p:cNvSpPr txBox="1"/>
          <p:nvPr/>
        </p:nvSpPr>
        <p:spPr>
          <a:xfrm>
            <a:off x="4658141" y="3389108"/>
            <a:ext cx="723275"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目标公司</a:t>
            </a:r>
            <a:endParaRPr lang="en-US" sz="1050" dirty="0">
              <a:latin typeface="黑体" panose="02010609060101010101" pitchFamily="49" charset="-122"/>
              <a:ea typeface="黑体" panose="02010609060101010101" pitchFamily="49" charset="-122"/>
            </a:endParaRPr>
          </a:p>
        </p:txBody>
      </p:sp>
      <p:cxnSp>
        <p:nvCxnSpPr>
          <p:cNvPr id="30" name="Straight Connector 29"/>
          <p:cNvCxnSpPr>
            <a:endCxn id="28" idx="0"/>
          </p:cNvCxnSpPr>
          <p:nvPr/>
        </p:nvCxnSpPr>
        <p:spPr bwMode="auto">
          <a:xfrm>
            <a:off x="5016720" y="2392824"/>
            <a:ext cx="106" cy="284983"/>
          </a:xfrm>
          <a:prstGeom prst="line">
            <a:avLst/>
          </a:prstGeom>
          <a:solidFill>
            <a:schemeClr val="folHlink"/>
          </a:solidFill>
          <a:ln w="12700" cap="flat" cmpd="sng" algn="ctr">
            <a:solidFill>
              <a:schemeClr val="bg2"/>
            </a:solidFill>
            <a:prstDash val="solid"/>
            <a:round/>
            <a:headEnd type="none" w="med" len="med"/>
            <a:tailEnd type="none" w="med" len="med"/>
          </a:ln>
          <a:effectLst/>
        </p:spPr>
      </p:cxnSp>
      <p:sp>
        <p:nvSpPr>
          <p:cNvPr id="31" name="TextBox 30"/>
          <p:cNvSpPr txBox="1"/>
          <p:nvPr/>
        </p:nvSpPr>
        <p:spPr>
          <a:xfrm>
            <a:off x="4525184" y="2723433"/>
            <a:ext cx="992579"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中间控股公司</a:t>
            </a:r>
            <a:endParaRPr lang="en-US" sz="1050" dirty="0">
              <a:latin typeface="黑体" panose="02010609060101010101" pitchFamily="49" charset="-122"/>
              <a:ea typeface="黑体" panose="02010609060101010101" pitchFamily="49" charset="-122"/>
            </a:endParaRPr>
          </a:p>
        </p:txBody>
      </p:sp>
      <p:cxnSp>
        <p:nvCxnSpPr>
          <p:cNvPr id="32" name="Straight Connector 31"/>
          <p:cNvCxnSpPr>
            <a:stCxn id="28" idx="2"/>
            <a:endCxn id="25" idx="0"/>
          </p:cNvCxnSpPr>
          <p:nvPr/>
        </p:nvCxnSpPr>
        <p:spPr bwMode="auto">
          <a:xfrm>
            <a:off x="5016826" y="3037807"/>
            <a:ext cx="2953" cy="322009"/>
          </a:xfrm>
          <a:prstGeom prst="line">
            <a:avLst/>
          </a:prstGeom>
          <a:solidFill>
            <a:schemeClr val="folHlink"/>
          </a:solidFill>
          <a:ln w="12700" cap="flat" cmpd="sng" algn="ctr">
            <a:solidFill>
              <a:schemeClr val="bg2"/>
            </a:solidFill>
            <a:prstDash val="solid"/>
            <a:round/>
            <a:headEnd type="none" w="med" len="med"/>
            <a:tailEnd type="none" w="med" len="med"/>
          </a:ln>
          <a:effectLst/>
        </p:spPr>
      </p:cxnSp>
      <p:cxnSp>
        <p:nvCxnSpPr>
          <p:cNvPr id="39" name="Curved Connector 38"/>
          <p:cNvCxnSpPr>
            <a:stCxn id="26" idx="1"/>
            <a:endCxn id="25" idx="1"/>
          </p:cNvCxnSpPr>
          <p:nvPr/>
        </p:nvCxnSpPr>
        <p:spPr bwMode="auto">
          <a:xfrm rot="10800000" flipH="1" flipV="1">
            <a:off x="4566719" y="2248448"/>
            <a:ext cx="3059" cy="1291367"/>
          </a:xfrm>
          <a:prstGeom prst="curvedConnector3">
            <a:avLst>
              <a:gd name="adj1" fmla="val -7473030"/>
            </a:avLst>
          </a:prstGeom>
          <a:solidFill>
            <a:schemeClr val="folHlink"/>
          </a:solidFill>
          <a:ln w="12700" cap="flat" cmpd="sng" algn="ctr">
            <a:solidFill>
              <a:srgbClr val="FF0000"/>
            </a:solidFill>
            <a:prstDash val="dash"/>
            <a:round/>
            <a:headEnd type="none" w="med" len="med"/>
            <a:tailEnd type="triangle" w="med" len="med"/>
          </a:ln>
          <a:effectLst/>
        </p:spPr>
      </p:cxnSp>
      <p:sp>
        <p:nvSpPr>
          <p:cNvPr id="44" name="Rectangle 43"/>
          <p:cNvSpPr/>
          <p:nvPr/>
        </p:nvSpPr>
        <p:spPr bwMode="auto">
          <a:xfrm>
            <a:off x="8198123" y="3330524"/>
            <a:ext cx="900000" cy="360000"/>
          </a:xfrm>
          <a:prstGeom prst="rect">
            <a:avLst/>
          </a:prstGeom>
          <a:solidFill>
            <a:srgbClr val="7FD1DD"/>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45" name="Rectangle 44"/>
          <p:cNvSpPr/>
          <p:nvPr/>
        </p:nvSpPr>
        <p:spPr bwMode="auto">
          <a:xfrm>
            <a:off x="8195064" y="2039157"/>
            <a:ext cx="900000" cy="360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47" name="TextBox 46"/>
          <p:cNvSpPr txBox="1"/>
          <p:nvPr/>
        </p:nvSpPr>
        <p:spPr>
          <a:xfrm>
            <a:off x="8149502" y="2068449"/>
            <a:ext cx="992579"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中国大陆公司</a:t>
            </a:r>
            <a:endParaRPr lang="en-US" sz="1050" dirty="0">
              <a:latin typeface="黑体" panose="02010609060101010101" pitchFamily="49" charset="-122"/>
              <a:ea typeface="黑体" panose="02010609060101010101" pitchFamily="49" charset="-122"/>
            </a:endParaRPr>
          </a:p>
        </p:txBody>
      </p:sp>
      <p:sp>
        <p:nvSpPr>
          <p:cNvPr id="48" name="Rectangle 47"/>
          <p:cNvSpPr/>
          <p:nvPr/>
        </p:nvSpPr>
        <p:spPr bwMode="auto">
          <a:xfrm>
            <a:off x="8192217" y="2648515"/>
            <a:ext cx="905906" cy="360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en-US" sz="900" b="0" i="0" u="none" strike="noStrike" cap="none" normalizeH="0" baseline="0" dirty="0" smtClean="0">
              <a:ln>
                <a:noFill/>
              </a:ln>
              <a:solidFill>
                <a:schemeClr val="tx1"/>
              </a:solidFill>
              <a:effectLst/>
              <a:latin typeface="EYInterstate Light" pitchFamily="2" charset="0"/>
            </a:endParaRPr>
          </a:p>
        </p:txBody>
      </p:sp>
      <p:sp>
        <p:nvSpPr>
          <p:cNvPr id="49" name="TextBox 48"/>
          <p:cNvSpPr txBox="1"/>
          <p:nvPr/>
        </p:nvSpPr>
        <p:spPr>
          <a:xfrm>
            <a:off x="8286485" y="3359816"/>
            <a:ext cx="723275"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目标公司</a:t>
            </a:r>
            <a:endParaRPr lang="en-US" sz="1050" dirty="0">
              <a:latin typeface="黑体" panose="02010609060101010101" pitchFamily="49" charset="-122"/>
              <a:ea typeface="黑体" panose="02010609060101010101" pitchFamily="49" charset="-122"/>
            </a:endParaRPr>
          </a:p>
        </p:txBody>
      </p:sp>
      <p:cxnSp>
        <p:nvCxnSpPr>
          <p:cNvPr id="50" name="Straight Connector 49"/>
          <p:cNvCxnSpPr>
            <a:endCxn id="48" idx="0"/>
          </p:cNvCxnSpPr>
          <p:nvPr/>
        </p:nvCxnSpPr>
        <p:spPr bwMode="auto">
          <a:xfrm>
            <a:off x="8645064" y="2363532"/>
            <a:ext cx="106" cy="284983"/>
          </a:xfrm>
          <a:prstGeom prst="line">
            <a:avLst/>
          </a:prstGeom>
          <a:solidFill>
            <a:schemeClr val="folHlink"/>
          </a:solidFill>
          <a:ln w="12700" cap="flat" cmpd="sng" algn="ctr">
            <a:solidFill>
              <a:schemeClr val="bg2"/>
            </a:solidFill>
            <a:prstDash val="solid"/>
            <a:round/>
            <a:headEnd type="none" w="med" len="med"/>
            <a:tailEnd type="none" w="med" len="med"/>
          </a:ln>
          <a:effectLst/>
        </p:spPr>
      </p:cxnSp>
      <p:sp>
        <p:nvSpPr>
          <p:cNvPr id="51" name="TextBox 50"/>
          <p:cNvSpPr txBox="1"/>
          <p:nvPr/>
        </p:nvSpPr>
        <p:spPr>
          <a:xfrm>
            <a:off x="8162498" y="2700025"/>
            <a:ext cx="992579"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中间控股公司</a:t>
            </a:r>
            <a:endParaRPr lang="en-US" sz="1050" dirty="0">
              <a:latin typeface="黑体" panose="02010609060101010101" pitchFamily="49" charset="-122"/>
              <a:ea typeface="黑体" panose="02010609060101010101" pitchFamily="49" charset="-122"/>
            </a:endParaRPr>
          </a:p>
        </p:txBody>
      </p:sp>
      <p:cxnSp>
        <p:nvCxnSpPr>
          <p:cNvPr id="52" name="Straight Connector 51"/>
          <p:cNvCxnSpPr>
            <a:stCxn id="48" idx="2"/>
            <a:endCxn id="44" idx="0"/>
          </p:cNvCxnSpPr>
          <p:nvPr/>
        </p:nvCxnSpPr>
        <p:spPr bwMode="auto">
          <a:xfrm>
            <a:off x="8645170" y="3008515"/>
            <a:ext cx="2953" cy="322009"/>
          </a:xfrm>
          <a:prstGeom prst="line">
            <a:avLst/>
          </a:prstGeom>
          <a:solidFill>
            <a:schemeClr val="folHlink"/>
          </a:solidFill>
          <a:ln w="12700" cap="flat" cmpd="sng" algn="ctr">
            <a:solidFill>
              <a:schemeClr val="bg2"/>
            </a:solidFill>
            <a:prstDash val="solid"/>
            <a:round/>
            <a:headEnd type="none" w="med" len="med"/>
            <a:tailEnd type="none" w="med" len="med"/>
          </a:ln>
          <a:effectLst/>
        </p:spPr>
      </p:cxnSp>
      <p:cxnSp>
        <p:nvCxnSpPr>
          <p:cNvPr id="53" name="Curved Connector 52"/>
          <p:cNvCxnSpPr>
            <a:stCxn id="48" idx="1"/>
            <a:endCxn id="44" idx="1"/>
          </p:cNvCxnSpPr>
          <p:nvPr/>
        </p:nvCxnSpPr>
        <p:spPr bwMode="auto">
          <a:xfrm rot="10800000" flipH="1" flipV="1">
            <a:off x="8192217" y="2828514"/>
            <a:ext cx="5906" cy="682009"/>
          </a:xfrm>
          <a:prstGeom prst="curvedConnector3">
            <a:avLst>
              <a:gd name="adj1" fmla="val -3870640"/>
            </a:avLst>
          </a:prstGeom>
          <a:solidFill>
            <a:schemeClr val="folHlink"/>
          </a:solidFill>
          <a:ln w="12700" cap="flat" cmpd="sng" algn="ctr">
            <a:solidFill>
              <a:srgbClr val="FF0000"/>
            </a:solidFill>
            <a:prstDash val="dash"/>
            <a:round/>
            <a:headEnd type="none" w="med" len="med"/>
            <a:tailEnd type="triangle" w="med" len="med"/>
          </a:ln>
          <a:effectLst/>
        </p:spPr>
      </p:cxnSp>
      <p:cxnSp>
        <p:nvCxnSpPr>
          <p:cNvPr id="54" name="Straight Arrow Connector 53"/>
          <p:cNvCxnSpPr/>
          <p:nvPr/>
        </p:nvCxnSpPr>
        <p:spPr bwMode="auto">
          <a:xfrm>
            <a:off x="1450959" y="2436839"/>
            <a:ext cx="106" cy="249358"/>
          </a:xfrm>
          <a:prstGeom prst="straightConnector1">
            <a:avLst/>
          </a:prstGeom>
          <a:solidFill>
            <a:schemeClr val="folHlink"/>
          </a:solidFill>
          <a:ln w="12700" cap="flat" cmpd="sng" algn="ctr">
            <a:solidFill>
              <a:srgbClr val="FF0000"/>
            </a:solidFill>
            <a:prstDash val="dash"/>
            <a:round/>
            <a:headEnd type="none" w="med" len="med"/>
            <a:tailEnd type="triangle" w="med" len="med"/>
          </a:ln>
          <a:effectLst/>
        </p:spPr>
      </p:cxnSp>
      <p:cxnSp>
        <p:nvCxnSpPr>
          <p:cNvPr id="55" name="Straight Arrow Connector 54"/>
          <p:cNvCxnSpPr/>
          <p:nvPr/>
        </p:nvCxnSpPr>
        <p:spPr bwMode="auto">
          <a:xfrm>
            <a:off x="1449561" y="3052868"/>
            <a:ext cx="0" cy="344630"/>
          </a:xfrm>
          <a:prstGeom prst="straightConnector1">
            <a:avLst/>
          </a:prstGeom>
          <a:solidFill>
            <a:schemeClr val="folHlink"/>
          </a:solidFill>
          <a:ln w="12700" cap="flat" cmpd="sng" algn="ctr">
            <a:solidFill>
              <a:srgbClr val="FF0000"/>
            </a:solidFill>
            <a:prstDash val="dash"/>
            <a:round/>
            <a:headEnd type="none" w="med" len="med"/>
            <a:tailEnd type="triangle" w="med" len="med"/>
          </a:ln>
          <a:effectLst/>
        </p:spPr>
      </p:cxnSp>
      <p:cxnSp>
        <p:nvCxnSpPr>
          <p:cNvPr id="62" name="Straight Arrow Connector 61"/>
          <p:cNvCxnSpPr/>
          <p:nvPr/>
        </p:nvCxnSpPr>
        <p:spPr bwMode="auto">
          <a:xfrm>
            <a:off x="8446649" y="2405490"/>
            <a:ext cx="106" cy="249358"/>
          </a:xfrm>
          <a:prstGeom prst="straightConnector1">
            <a:avLst/>
          </a:prstGeom>
          <a:solidFill>
            <a:schemeClr val="folHlink"/>
          </a:solidFill>
          <a:ln w="12700" cap="flat" cmpd="sng" algn="ctr">
            <a:solidFill>
              <a:srgbClr val="FF0000"/>
            </a:solidFill>
            <a:prstDash val="dash"/>
            <a:round/>
            <a:headEnd type="none" w="med" len="med"/>
            <a:tailEnd type="triangle" w="med" len="med"/>
          </a:ln>
          <a:effectLst/>
        </p:spPr>
      </p:cxnSp>
      <p:sp>
        <p:nvSpPr>
          <p:cNvPr id="64" name="TextBox 63"/>
          <p:cNvSpPr txBox="1"/>
          <p:nvPr/>
        </p:nvSpPr>
        <p:spPr>
          <a:xfrm>
            <a:off x="709600" y="2417105"/>
            <a:ext cx="723275"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资本注入</a:t>
            </a:r>
            <a:endParaRPr lang="en-US" sz="1050" dirty="0">
              <a:latin typeface="黑体" panose="02010609060101010101" pitchFamily="49" charset="-122"/>
              <a:ea typeface="黑体" panose="02010609060101010101" pitchFamily="49" charset="-122"/>
            </a:endParaRPr>
          </a:p>
        </p:txBody>
      </p:sp>
      <p:sp>
        <p:nvSpPr>
          <p:cNvPr id="65" name="TextBox 64"/>
          <p:cNvSpPr txBox="1"/>
          <p:nvPr/>
        </p:nvSpPr>
        <p:spPr>
          <a:xfrm>
            <a:off x="752160" y="3031474"/>
            <a:ext cx="723275"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资本注入</a:t>
            </a:r>
            <a:endParaRPr lang="en-US" sz="1050" dirty="0">
              <a:latin typeface="黑体" panose="02010609060101010101" pitchFamily="49" charset="-122"/>
              <a:ea typeface="黑体" panose="02010609060101010101" pitchFamily="49" charset="-122"/>
            </a:endParaRPr>
          </a:p>
        </p:txBody>
      </p:sp>
      <p:sp>
        <p:nvSpPr>
          <p:cNvPr id="66" name="TextBox 65"/>
          <p:cNvSpPr txBox="1"/>
          <p:nvPr/>
        </p:nvSpPr>
        <p:spPr>
          <a:xfrm>
            <a:off x="3621325" y="2735308"/>
            <a:ext cx="723275"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股东借款</a:t>
            </a:r>
            <a:endParaRPr lang="en-US" sz="1050" dirty="0">
              <a:latin typeface="黑体" panose="02010609060101010101" pitchFamily="49" charset="-122"/>
              <a:ea typeface="黑体" panose="02010609060101010101" pitchFamily="49" charset="-122"/>
            </a:endParaRPr>
          </a:p>
        </p:txBody>
      </p:sp>
      <p:sp>
        <p:nvSpPr>
          <p:cNvPr id="67" name="TextBox 66"/>
          <p:cNvSpPr txBox="1"/>
          <p:nvPr/>
        </p:nvSpPr>
        <p:spPr>
          <a:xfrm>
            <a:off x="7308447" y="3040983"/>
            <a:ext cx="723275"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股东借款</a:t>
            </a:r>
            <a:endParaRPr lang="en-US" sz="1050" dirty="0">
              <a:latin typeface="黑体" panose="02010609060101010101" pitchFamily="49" charset="-122"/>
              <a:ea typeface="黑体" panose="02010609060101010101" pitchFamily="49" charset="-122"/>
            </a:endParaRPr>
          </a:p>
        </p:txBody>
      </p:sp>
      <p:sp>
        <p:nvSpPr>
          <p:cNvPr id="68" name="TextBox 67"/>
          <p:cNvSpPr txBox="1"/>
          <p:nvPr/>
        </p:nvSpPr>
        <p:spPr>
          <a:xfrm>
            <a:off x="7717585" y="2391701"/>
            <a:ext cx="723275"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资本注入</a:t>
            </a:r>
            <a:endParaRPr lang="en-US" sz="1050" dirty="0">
              <a:latin typeface="黑体" panose="02010609060101010101" pitchFamily="49" charset="-122"/>
              <a:ea typeface="黑体" panose="02010609060101010101" pitchFamily="49" charset="-122"/>
            </a:endParaRPr>
          </a:p>
        </p:txBody>
      </p:sp>
      <p:sp>
        <p:nvSpPr>
          <p:cNvPr id="69" name="TextBox 68"/>
          <p:cNvSpPr txBox="1"/>
          <p:nvPr/>
        </p:nvSpPr>
        <p:spPr>
          <a:xfrm>
            <a:off x="588993" y="1655106"/>
            <a:ext cx="889987" cy="261610"/>
          </a:xfrm>
          <a:prstGeom prst="rect">
            <a:avLst/>
          </a:prstGeom>
          <a:noFill/>
        </p:spPr>
        <p:txBody>
          <a:bodyPr wrap="none" rtlCol="0">
            <a:spAutoFit/>
          </a:bodyPr>
          <a:lstStyle/>
          <a:p>
            <a:r>
              <a:rPr lang="zh-CN" altLang="en-US" sz="1100" b="1" dirty="0" smtClean="0">
                <a:solidFill>
                  <a:schemeClr val="bg1"/>
                </a:solidFill>
                <a:latin typeface="黑体" panose="02010609060101010101" pitchFamily="49" charset="-122"/>
                <a:ea typeface="黑体" panose="02010609060101010101" pitchFamily="49" charset="-122"/>
              </a:rPr>
              <a:t>常见方案一</a:t>
            </a:r>
            <a:endParaRPr lang="en-US" sz="1100" b="1" dirty="0">
              <a:solidFill>
                <a:schemeClr val="bg1"/>
              </a:solidFill>
              <a:latin typeface="黑体" panose="02010609060101010101" pitchFamily="49" charset="-122"/>
              <a:ea typeface="黑体" panose="02010609060101010101" pitchFamily="49" charset="-122"/>
            </a:endParaRPr>
          </a:p>
        </p:txBody>
      </p:sp>
      <p:sp>
        <p:nvSpPr>
          <p:cNvPr id="70" name="TextBox 69"/>
          <p:cNvSpPr txBox="1"/>
          <p:nvPr/>
        </p:nvSpPr>
        <p:spPr>
          <a:xfrm>
            <a:off x="3073472" y="1650061"/>
            <a:ext cx="889987" cy="261610"/>
          </a:xfrm>
          <a:prstGeom prst="rect">
            <a:avLst/>
          </a:prstGeom>
          <a:noFill/>
        </p:spPr>
        <p:txBody>
          <a:bodyPr wrap="none" rtlCol="0">
            <a:spAutoFit/>
          </a:bodyPr>
          <a:lstStyle/>
          <a:p>
            <a:r>
              <a:rPr lang="zh-CN" altLang="en-US" sz="1100" b="1" dirty="0" smtClean="0">
                <a:solidFill>
                  <a:schemeClr val="bg1"/>
                </a:solidFill>
                <a:latin typeface="黑体" panose="02010609060101010101" pitchFamily="49" charset="-122"/>
                <a:ea typeface="黑体" panose="02010609060101010101" pitchFamily="49" charset="-122"/>
              </a:rPr>
              <a:t>常见方案二</a:t>
            </a:r>
            <a:endParaRPr lang="en-US" sz="1100" b="1" dirty="0">
              <a:solidFill>
                <a:schemeClr val="bg1"/>
              </a:solidFill>
              <a:latin typeface="黑体" panose="02010609060101010101" pitchFamily="49" charset="-122"/>
              <a:ea typeface="黑体" panose="02010609060101010101" pitchFamily="49" charset="-122"/>
            </a:endParaRPr>
          </a:p>
        </p:txBody>
      </p:sp>
      <p:sp>
        <p:nvSpPr>
          <p:cNvPr id="74" name="TextBox 73"/>
          <p:cNvSpPr txBox="1"/>
          <p:nvPr/>
        </p:nvSpPr>
        <p:spPr>
          <a:xfrm>
            <a:off x="6735710" y="1655104"/>
            <a:ext cx="889987" cy="261610"/>
          </a:xfrm>
          <a:prstGeom prst="rect">
            <a:avLst/>
          </a:prstGeom>
          <a:noFill/>
        </p:spPr>
        <p:txBody>
          <a:bodyPr wrap="none" rtlCol="0">
            <a:spAutoFit/>
          </a:bodyPr>
          <a:lstStyle/>
          <a:p>
            <a:r>
              <a:rPr lang="zh-CN" altLang="en-US" sz="1100" b="1" dirty="0" smtClean="0">
                <a:solidFill>
                  <a:schemeClr val="bg1"/>
                </a:solidFill>
                <a:latin typeface="黑体" panose="02010609060101010101" pitchFamily="49" charset="-122"/>
                <a:ea typeface="黑体" panose="02010609060101010101" pitchFamily="49" charset="-122"/>
              </a:rPr>
              <a:t>常见方案三</a:t>
            </a:r>
            <a:endParaRPr lang="en-US" sz="1100" b="1" dirty="0">
              <a:solidFill>
                <a:schemeClr val="bg1"/>
              </a:solidFill>
              <a:latin typeface="黑体" panose="02010609060101010101" pitchFamily="49" charset="-122"/>
              <a:ea typeface="黑体" panose="02010609060101010101" pitchFamily="49" charset="-122"/>
            </a:endParaRPr>
          </a:p>
        </p:txBody>
      </p:sp>
      <p:cxnSp>
        <p:nvCxnSpPr>
          <p:cNvPr id="84" name="Straight Arrow Connector 83"/>
          <p:cNvCxnSpPr/>
          <p:nvPr/>
        </p:nvCxnSpPr>
        <p:spPr bwMode="auto">
          <a:xfrm flipH="1" flipV="1">
            <a:off x="1771690" y="3034322"/>
            <a:ext cx="2953" cy="333884"/>
          </a:xfrm>
          <a:prstGeom prst="straightConnector1">
            <a:avLst/>
          </a:prstGeom>
          <a:solidFill>
            <a:schemeClr val="folHlink"/>
          </a:solidFill>
          <a:ln w="12700" cap="flat" cmpd="sng" algn="ctr">
            <a:solidFill>
              <a:srgbClr val="FF0000"/>
            </a:solidFill>
            <a:prstDash val="dash"/>
            <a:round/>
            <a:headEnd type="none" w="med" len="med"/>
            <a:tailEnd type="triangle" w="med" len="med"/>
          </a:ln>
          <a:effectLst/>
        </p:spPr>
      </p:cxnSp>
      <p:cxnSp>
        <p:nvCxnSpPr>
          <p:cNvPr id="87" name="Straight Arrow Connector 86"/>
          <p:cNvCxnSpPr/>
          <p:nvPr/>
        </p:nvCxnSpPr>
        <p:spPr bwMode="auto">
          <a:xfrm flipH="1" flipV="1">
            <a:off x="1771584" y="2436839"/>
            <a:ext cx="106" cy="237483"/>
          </a:xfrm>
          <a:prstGeom prst="straightConnector1">
            <a:avLst/>
          </a:prstGeom>
          <a:solidFill>
            <a:schemeClr val="folHlink"/>
          </a:solidFill>
          <a:ln w="12700" cap="flat" cmpd="sng" algn="ctr">
            <a:solidFill>
              <a:srgbClr val="FF0000"/>
            </a:solidFill>
            <a:prstDash val="dash"/>
            <a:round/>
            <a:headEnd type="none" w="med" len="med"/>
            <a:tailEnd type="triangle" w="med" len="med"/>
          </a:ln>
          <a:effectLst/>
        </p:spPr>
      </p:cxnSp>
      <p:sp>
        <p:nvSpPr>
          <p:cNvPr id="90" name="TextBox 89"/>
          <p:cNvSpPr txBox="1"/>
          <p:nvPr/>
        </p:nvSpPr>
        <p:spPr>
          <a:xfrm>
            <a:off x="1774643" y="3043378"/>
            <a:ext cx="857927"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减资或分红</a:t>
            </a:r>
            <a:endParaRPr lang="en-US" sz="1050" dirty="0">
              <a:latin typeface="黑体" panose="02010609060101010101" pitchFamily="49" charset="-122"/>
              <a:ea typeface="黑体" panose="02010609060101010101" pitchFamily="49" charset="-122"/>
            </a:endParaRPr>
          </a:p>
        </p:txBody>
      </p:sp>
      <p:sp>
        <p:nvSpPr>
          <p:cNvPr id="91" name="TextBox 90"/>
          <p:cNvSpPr txBox="1"/>
          <p:nvPr/>
        </p:nvSpPr>
        <p:spPr>
          <a:xfrm>
            <a:off x="1772033" y="2396482"/>
            <a:ext cx="857927"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减资或分红</a:t>
            </a:r>
            <a:endParaRPr lang="en-US" sz="1050" dirty="0">
              <a:latin typeface="黑体" panose="02010609060101010101" pitchFamily="49" charset="-122"/>
              <a:ea typeface="黑体" panose="02010609060101010101" pitchFamily="49" charset="-122"/>
            </a:endParaRPr>
          </a:p>
        </p:txBody>
      </p:sp>
      <p:cxnSp>
        <p:nvCxnSpPr>
          <p:cNvPr id="92" name="Curved Connector 91"/>
          <p:cNvCxnSpPr>
            <a:stCxn id="25" idx="3"/>
            <a:endCxn id="26" idx="3"/>
          </p:cNvCxnSpPr>
          <p:nvPr/>
        </p:nvCxnSpPr>
        <p:spPr bwMode="auto">
          <a:xfrm flipH="1" flipV="1">
            <a:off x="5466720" y="2248449"/>
            <a:ext cx="3059" cy="1291367"/>
          </a:xfrm>
          <a:prstGeom prst="curvedConnector3">
            <a:avLst>
              <a:gd name="adj1" fmla="val -7473030"/>
            </a:avLst>
          </a:prstGeom>
          <a:solidFill>
            <a:schemeClr val="folHlink"/>
          </a:solidFill>
          <a:ln w="12700" cap="flat" cmpd="sng" algn="ctr">
            <a:solidFill>
              <a:srgbClr val="FF0000"/>
            </a:solidFill>
            <a:prstDash val="dash"/>
            <a:round/>
            <a:headEnd type="none" w="med" len="med"/>
            <a:tailEnd type="triangle" w="med" len="med"/>
          </a:ln>
          <a:effectLst/>
        </p:spPr>
      </p:cxnSp>
      <p:sp>
        <p:nvSpPr>
          <p:cNvPr id="100" name="TextBox 99"/>
          <p:cNvSpPr txBox="1"/>
          <p:nvPr/>
        </p:nvSpPr>
        <p:spPr>
          <a:xfrm>
            <a:off x="5661906" y="2711558"/>
            <a:ext cx="790601"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本金</a:t>
            </a:r>
            <a:r>
              <a:rPr lang="en-US" altLang="zh-CN" sz="1050" dirty="0" smtClean="0">
                <a:latin typeface="黑体" panose="02010609060101010101" pitchFamily="49" charset="-122"/>
                <a:ea typeface="黑体" panose="02010609060101010101" pitchFamily="49" charset="-122"/>
              </a:rPr>
              <a:t>/</a:t>
            </a:r>
            <a:r>
              <a:rPr lang="zh-CN" altLang="en-US" sz="1050" dirty="0" smtClean="0">
                <a:latin typeface="黑体" panose="02010609060101010101" pitchFamily="49" charset="-122"/>
                <a:ea typeface="黑体" panose="02010609060101010101" pitchFamily="49" charset="-122"/>
              </a:rPr>
              <a:t>利息</a:t>
            </a:r>
            <a:endParaRPr lang="en-US" sz="1050" dirty="0">
              <a:latin typeface="黑体" panose="02010609060101010101" pitchFamily="49" charset="-122"/>
              <a:ea typeface="黑体" panose="02010609060101010101" pitchFamily="49" charset="-122"/>
            </a:endParaRPr>
          </a:p>
        </p:txBody>
      </p:sp>
      <p:cxnSp>
        <p:nvCxnSpPr>
          <p:cNvPr id="109" name="Straight Arrow Connector 108"/>
          <p:cNvCxnSpPr/>
          <p:nvPr/>
        </p:nvCxnSpPr>
        <p:spPr bwMode="auto">
          <a:xfrm flipH="1" flipV="1">
            <a:off x="8858814" y="2399157"/>
            <a:ext cx="106" cy="249358"/>
          </a:xfrm>
          <a:prstGeom prst="straightConnector1">
            <a:avLst/>
          </a:prstGeom>
          <a:solidFill>
            <a:schemeClr val="folHlink"/>
          </a:solidFill>
          <a:ln w="12700" cap="flat" cmpd="sng" algn="ctr">
            <a:solidFill>
              <a:srgbClr val="FF0000"/>
            </a:solidFill>
            <a:prstDash val="dash"/>
            <a:round/>
            <a:headEnd type="none" w="med" len="med"/>
            <a:tailEnd type="triangle" w="med" len="med"/>
          </a:ln>
          <a:effectLst/>
        </p:spPr>
      </p:cxnSp>
      <p:cxnSp>
        <p:nvCxnSpPr>
          <p:cNvPr id="112" name="Curved Connector 111"/>
          <p:cNvCxnSpPr>
            <a:stCxn id="44" idx="3"/>
            <a:endCxn id="48" idx="3"/>
          </p:cNvCxnSpPr>
          <p:nvPr/>
        </p:nvCxnSpPr>
        <p:spPr bwMode="auto">
          <a:xfrm flipV="1">
            <a:off x="9098123" y="2828515"/>
            <a:ext cx="12700" cy="682009"/>
          </a:xfrm>
          <a:prstGeom prst="curvedConnector3">
            <a:avLst>
              <a:gd name="adj1" fmla="val 1800000"/>
            </a:avLst>
          </a:prstGeom>
          <a:solidFill>
            <a:schemeClr val="folHlink"/>
          </a:solidFill>
          <a:ln w="12700" cap="flat" cmpd="sng" algn="ctr">
            <a:solidFill>
              <a:srgbClr val="FF0000"/>
            </a:solidFill>
            <a:prstDash val="dash"/>
            <a:round/>
            <a:headEnd type="none" w="med" len="med"/>
            <a:tailEnd type="triangle" w="med" len="med"/>
          </a:ln>
          <a:effectLst/>
        </p:spPr>
      </p:cxnSp>
      <p:sp>
        <p:nvSpPr>
          <p:cNvPr id="118" name="TextBox 117"/>
          <p:cNvSpPr txBox="1"/>
          <p:nvPr/>
        </p:nvSpPr>
        <p:spPr>
          <a:xfrm>
            <a:off x="9293776" y="3053181"/>
            <a:ext cx="790601"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本金</a:t>
            </a:r>
            <a:r>
              <a:rPr lang="en-US" altLang="zh-CN" sz="1050" dirty="0" smtClean="0">
                <a:latin typeface="黑体" panose="02010609060101010101" pitchFamily="49" charset="-122"/>
                <a:ea typeface="黑体" panose="02010609060101010101" pitchFamily="49" charset="-122"/>
              </a:rPr>
              <a:t>/</a:t>
            </a:r>
            <a:r>
              <a:rPr lang="zh-CN" altLang="en-US" sz="1050" dirty="0" smtClean="0">
                <a:latin typeface="黑体" panose="02010609060101010101" pitchFamily="49" charset="-122"/>
                <a:ea typeface="黑体" panose="02010609060101010101" pitchFamily="49" charset="-122"/>
              </a:rPr>
              <a:t>利息</a:t>
            </a:r>
            <a:endParaRPr lang="en-US" sz="1050" dirty="0">
              <a:latin typeface="黑体" panose="02010609060101010101" pitchFamily="49" charset="-122"/>
              <a:ea typeface="黑体" panose="02010609060101010101" pitchFamily="49" charset="-122"/>
            </a:endParaRPr>
          </a:p>
        </p:txBody>
      </p:sp>
      <p:sp>
        <p:nvSpPr>
          <p:cNvPr id="119" name="TextBox 118"/>
          <p:cNvSpPr txBox="1"/>
          <p:nvPr/>
        </p:nvSpPr>
        <p:spPr>
          <a:xfrm>
            <a:off x="8914760" y="2403958"/>
            <a:ext cx="857927" cy="253916"/>
          </a:xfrm>
          <a:prstGeom prst="rect">
            <a:avLst/>
          </a:prstGeom>
          <a:noFill/>
        </p:spPr>
        <p:txBody>
          <a:bodyPr wrap="none" rtlCol="0">
            <a:spAutoFit/>
          </a:bodyPr>
          <a:lstStyle/>
          <a:p>
            <a:r>
              <a:rPr lang="zh-CN" altLang="en-US" sz="1050" dirty="0" smtClean="0">
                <a:latin typeface="黑体" panose="02010609060101010101" pitchFamily="49" charset="-122"/>
                <a:ea typeface="黑体" panose="02010609060101010101" pitchFamily="49" charset="-122"/>
              </a:rPr>
              <a:t>减资或分红</a:t>
            </a:r>
            <a:endParaRPr lang="en-US" sz="1050" dirty="0">
              <a:latin typeface="黑体" panose="02010609060101010101" pitchFamily="49" charset="-122"/>
              <a:ea typeface="黑体" panose="02010609060101010101" pitchFamily="49" charset="-122"/>
            </a:endParaRPr>
          </a:p>
        </p:txBody>
      </p:sp>
      <p:cxnSp>
        <p:nvCxnSpPr>
          <p:cNvPr id="120" name="Straight Connector 722"/>
          <p:cNvCxnSpPr/>
          <p:nvPr/>
        </p:nvCxnSpPr>
        <p:spPr bwMode="auto">
          <a:xfrm>
            <a:off x="3088700" y="1780866"/>
            <a:ext cx="0" cy="1947340"/>
          </a:xfrm>
          <a:prstGeom prst="line">
            <a:avLst/>
          </a:prstGeom>
          <a:solidFill>
            <a:srgbClr val="7F7E82"/>
          </a:solidFill>
          <a:ln w="12700" cap="flat" cmpd="sng" algn="ctr">
            <a:solidFill>
              <a:srgbClr val="7FD1DD"/>
            </a:solidFill>
            <a:prstDash val="solid"/>
            <a:round/>
            <a:headEnd type="none" w="med" len="med"/>
            <a:tailEnd type="none" w="med" len="med"/>
          </a:ln>
          <a:effectLst/>
        </p:spPr>
      </p:cxnSp>
      <p:cxnSp>
        <p:nvCxnSpPr>
          <p:cNvPr id="122" name="Straight Connector 722"/>
          <p:cNvCxnSpPr/>
          <p:nvPr/>
        </p:nvCxnSpPr>
        <p:spPr bwMode="auto">
          <a:xfrm>
            <a:off x="6744321" y="1793147"/>
            <a:ext cx="0" cy="1947340"/>
          </a:xfrm>
          <a:prstGeom prst="line">
            <a:avLst/>
          </a:prstGeom>
          <a:solidFill>
            <a:srgbClr val="7F7E82"/>
          </a:solidFill>
          <a:ln w="12700" cap="flat" cmpd="sng" algn="ctr">
            <a:solidFill>
              <a:srgbClr val="7FD1DD"/>
            </a:solidFill>
            <a:prstDash val="solid"/>
            <a:round/>
            <a:headEnd type="none" w="med" len="med"/>
            <a:tailEnd type="none" w="med" len="med"/>
          </a:ln>
          <a:effectLst/>
        </p:spPr>
      </p:cxnSp>
      <p:sp>
        <p:nvSpPr>
          <p:cNvPr id="56"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r>
              <a:rPr lang="zh-CN" altLang="en-US" sz="2800" dirty="0" smtClean="0">
                <a:solidFill>
                  <a:srgbClr val="404040"/>
                </a:solidFill>
                <a:latin typeface="黑体" panose="02010609060101010101" pitchFamily="49" charset="-122"/>
                <a:ea typeface="黑体" panose="02010609060101010101" pitchFamily="49" charset="-122"/>
              </a:rPr>
              <a:t>如何发挥运营阶段融资的税务效益</a:t>
            </a:r>
            <a:endParaRPr lang="zh-CN" altLang="zh-CN" sz="2800" dirty="0">
              <a:solidFill>
                <a:srgbClr val="404040"/>
              </a:solidFill>
            </a:endParaRPr>
          </a:p>
        </p:txBody>
      </p:sp>
    </p:spTree>
    <p:extLst>
      <p:ext uri="{BB962C8B-B14F-4D97-AF65-F5344CB8AC3E}">
        <p14:creationId xmlns:p14="http://schemas.microsoft.com/office/powerpoint/2010/main" val="2726601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Isosceles Triangle 46"/>
          <p:cNvSpPr/>
          <p:nvPr/>
        </p:nvSpPr>
        <p:spPr>
          <a:xfrm rot="5400000">
            <a:off x="3953237" y="5373397"/>
            <a:ext cx="300038" cy="272190"/>
          </a:xfrm>
          <a:prstGeom prst="triangle">
            <a:avLst/>
          </a:prstGeom>
          <a:solidFill>
            <a:schemeClr val="bg1">
              <a:lumMod val="50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r>
              <a:rPr lang="zh-CN" altLang="zh-CN" sz="2800" dirty="0" smtClean="0">
                <a:latin typeface="黑体" panose="02010609060101010101" pitchFamily="49" charset="-122"/>
                <a:ea typeface="黑体" panose="02010609060101010101" pitchFamily="49" charset="-122"/>
              </a:rPr>
              <a:t>俄罗斯</a:t>
            </a:r>
            <a:r>
              <a:rPr lang="zh-CN" altLang="zh-CN" sz="2800" dirty="0">
                <a:latin typeface="黑体" panose="02010609060101010101" pitchFamily="49" charset="-122"/>
                <a:ea typeface="黑体" panose="02010609060101010101" pitchFamily="49" charset="-122"/>
              </a:rPr>
              <a:t>监管部门的</a:t>
            </a:r>
            <a:r>
              <a:rPr lang="zh-CN" altLang="zh-CN" sz="2800" dirty="0" smtClean="0">
                <a:latin typeface="黑体" panose="02010609060101010101" pitchFamily="49" charset="-122"/>
                <a:ea typeface="黑体" panose="02010609060101010101" pitchFamily="49" charset="-122"/>
              </a:rPr>
              <a:t>实际</a:t>
            </a:r>
            <a:r>
              <a:rPr lang="zh-CN" altLang="en-US" sz="2800" dirty="0" smtClean="0">
                <a:latin typeface="黑体" panose="02010609060101010101" pitchFamily="49" charset="-122"/>
                <a:ea typeface="黑体" panose="02010609060101010101" pitchFamily="49" charset="-122"/>
              </a:rPr>
              <a:t>职责</a:t>
            </a:r>
            <a:endParaRPr lang="zh-CN" altLang="zh-CN" sz="2800" dirty="0">
              <a:latin typeface="黑体" panose="02010609060101010101" pitchFamily="49" charset="-122"/>
              <a:ea typeface="黑体" panose="02010609060101010101" pitchFamily="49" charset="-122"/>
            </a:endParaRPr>
          </a:p>
        </p:txBody>
      </p:sp>
      <p:sp>
        <p:nvSpPr>
          <p:cNvPr id="4" name="Rectangle 8"/>
          <p:cNvSpPr/>
          <p:nvPr/>
        </p:nvSpPr>
        <p:spPr>
          <a:xfrm>
            <a:off x="3974123" y="1207480"/>
            <a:ext cx="5970554" cy="4999512"/>
          </a:xfrm>
          <a:prstGeom prst="rect">
            <a:avLst/>
          </a:prstGeom>
        </p:spPr>
        <p:txBody>
          <a:bodyPr vert="horz" lIns="0" tIns="0" rIns="0" bIns="0" rtlCol="0" anchor="t" anchorCtr="0">
            <a:noAutofit/>
          </a:bodyPr>
          <a:lstStyle/>
          <a:p>
            <a:pPr marL="273050" indent="-273050" algn="just">
              <a:lnSpc>
                <a:spcPct val="100000"/>
              </a:lnSpc>
              <a:spcBef>
                <a:spcPts val="0"/>
              </a:spcBef>
              <a:spcAft>
                <a:spcPts val="1600"/>
              </a:spcAft>
              <a:buClr>
                <a:srgbClr val="FFD200"/>
              </a:buClr>
              <a:buSzPct val="75000"/>
              <a:buFont typeface="Arial" pitchFamily="34" charset="0"/>
              <a:buChar char="►"/>
            </a:pPr>
            <a:r>
              <a:rPr lang="zh-CN" altLang="zh-CN" sz="2400" dirty="0" smtClean="0">
                <a:solidFill>
                  <a:srgbClr val="404040"/>
                </a:solidFill>
                <a:latin typeface="黑体" panose="02010609060101010101" pitchFamily="49" charset="-122"/>
                <a:ea typeface="黑体" panose="02010609060101010101" pitchFamily="49" charset="-122"/>
              </a:rPr>
              <a:t>石油和天然气是国家管制的</a:t>
            </a:r>
            <a:r>
              <a:rPr lang="zh-CN" altLang="en-US" sz="2400" dirty="0" smtClean="0">
                <a:solidFill>
                  <a:srgbClr val="404040"/>
                </a:solidFill>
                <a:latin typeface="黑体" panose="02010609060101010101" pitchFamily="49" charset="-122"/>
                <a:ea typeface="黑体" panose="02010609060101010101" pitchFamily="49" charset="-122"/>
              </a:rPr>
              <a:t>领域</a:t>
            </a:r>
            <a:r>
              <a:rPr lang="zh-CN" altLang="zh-CN" sz="2400" dirty="0" smtClean="0">
                <a:solidFill>
                  <a:srgbClr val="404040"/>
                </a:solidFill>
                <a:latin typeface="黑体" panose="02010609060101010101" pitchFamily="49" charset="-122"/>
                <a:ea typeface="黑体" panose="02010609060101010101" pitchFamily="49" charset="-122"/>
              </a:rPr>
              <a:t>，</a:t>
            </a:r>
            <a:r>
              <a:rPr lang="zh-CN" altLang="zh-CN" sz="2400" dirty="0">
                <a:solidFill>
                  <a:srgbClr val="404040"/>
                </a:solidFill>
                <a:latin typeface="黑体" panose="02010609060101010101" pitchFamily="49" charset="-122"/>
                <a:ea typeface="黑体" panose="02010609060101010101" pitchFamily="49" charset="-122"/>
              </a:rPr>
              <a:t>对不同项目的</a:t>
            </a:r>
            <a:r>
              <a:rPr lang="zh-CN" altLang="zh-CN" sz="2400" dirty="0" smtClean="0">
                <a:solidFill>
                  <a:srgbClr val="404040"/>
                </a:solidFill>
                <a:latin typeface="黑体" panose="02010609060101010101" pitchFamily="49" charset="-122"/>
                <a:ea typeface="黑体" panose="02010609060101010101" pitchFamily="49" charset="-122"/>
              </a:rPr>
              <a:t>监管</a:t>
            </a:r>
            <a:r>
              <a:rPr lang="zh-CN" altLang="zh-CN" sz="2400" dirty="0">
                <a:solidFill>
                  <a:srgbClr val="404040"/>
                </a:solidFill>
                <a:latin typeface="黑体" panose="02010609060101010101" pitchFamily="49" charset="-122"/>
                <a:ea typeface="黑体" panose="02010609060101010101" pitchFamily="49" charset="-122"/>
              </a:rPr>
              <a:t>水平</a:t>
            </a:r>
            <a:r>
              <a:rPr lang="zh-CN" altLang="zh-CN" sz="2400" dirty="0" smtClean="0">
                <a:solidFill>
                  <a:srgbClr val="404040"/>
                </a:solidFill>
                <a:latin typeface="黑体" panose="02010609060101010101" pitchFamily="49" charset="-122"/>
                <a:ea typeface="黑体" panose="02010609060101010101" pitchFamily="49" charset="-122"/>
              </a:rPr>
              <a:t>可能</a:t>
            </a:r>
            <a:r>
              <a:rPr lang="zh-CN" altLang="zh-CN" sz="2400" dirty="0">
                <a:solidFill>
                  <a:srgbClr val="404040"/>
                </a:solidFill>
                <a:latin typeface="黑体" panose="02010609060101010101" pitchFamily="49" charset="-122"/>
                <a:ea typeface="黑体" panose="02010609060101010101" pitchFamily="49" charset="-122"/>
              </a:rPr>
              <a:t>会有很大的不同</a:t>
            </a:r>
            <a:r>
              <a:rPr lang="zh-CN" altLang="zh-CN" sz="2400" dirty="0" smtClean="0">
                <a:solidFill>
                  <a:srgbClr val="404040"/>
                </a:solidFill>
                <a:latin typeface="黑体" panose="02010609060101010101" pitchFamily="49" charset="-122"/>
                <a:ea typeface="黑体" panose="02010609060101010101" pitchFamily="49" charset="-122"/>
              </a:rPr>
              <a:t>，</a:t>
            </a:r>
            <a:r>
              <a:rPr lang="zh-CN" altLang="en-US" sz="2400" b="1" dirty="0" smtClean="0">
                <a:solidFill>
                  <a:srgbClr val="FFD200"/>
                </a:solidFill>
                <a:latin typeface="黑体" panose="02010609060101010101" pitchFamily="49" charset="-122"/>
                <a:ea typeface="黑体" panose="02010609060101010101" pitchFamily="49" charset="-122"/>
              </a:rPr>
              <a:t>名称一样的</a:t>
            </a:r>
            <a:r>
              <a:rPr lang="zh-CN" altLang="zh-CN" sz="2400" b="1" dirty="0" smtClean="0">
                <a:solidFill>
                  <a:srgbClr val="FFD200"/>
                </a:solidFill>
                <a:latin typeface="黑体" panose="02010609060101010101" pitchFamily="49" charset="-122"/>
                <a:ea typeface="黑体" panose="02010609060101010101" pitchFamily="49" charset="-122"/>
              </a:rPr>
              <a:t>俄罗斯</a:t>
            </a:r>
            <a:r>
              <a:rPr lang="zh-CN" altLang="zh-CN" sz="2400" b="1" dirty="0">
                <a:solidFill>
                  <a:srgbClr val="FFD200"/>
                </a:solidFill>
                <a:latin typeface="黑体" panose="02010609060101010101" pitchFamily="49" charset="-122"/>
                <a:ea typeface="黑体" panose="02010609060101010101" pitchFamily="49" charset="-122"/>
              </a:rPr>
              <a:t>和中国的行政</a:t>
            </a:r>
            <a:r>
              <a:rPr lang="zh-CN" altLang="zh-CN" sz="2400" b="1" dirty="0" smtClean="0">
                <a:solidFill>
                  <a:srgbClr val="FFD200"/>
                </a:solidFill>
                <a:latin typeface="黑体" panose="02010609060101010101" pitchFamily="49" charset="-122"/>
                <a:ea typeface="黑体" panose="02010609060101010101" pitchFamily="49" charset="-122"/>
              </a:rPr>
              <a:t>机关</a:t>
            </a:r>
            <a:r>
              <a:rPr lang="zh-CN" altLang="en-US" sz="2400" b="1" dirty="0">
                <a:solidFill>
                  <a:srgbClr val="FFD200"/>
                </a:solidFill>
                <a:latin typeface="黑体" panose="02010609060101010101" pitchFamily="49" charset="-122"/>
                <a:ea typeface="黑体" panose="02010609060101010101" pitchFamily="49" charset="-122"/>
              </a:rPr>
              <a:t>其</a:t>
            </a:r>
            <a:r>
              <a:rPr lang="zh-CN" altLang="zh-CN" sz="2400" b="1" dirty="0" smtClean="0">
                <a:solidFill>
                  <a:srgbClr val="FFD200"/>
                </a:solidFill>
                <a:latin typeface="黑体" panose="02010609060101010101" pitchFamily="49" charset="-122"/>
                <a:ea typeface="黑体" panose="02010609060101010101" pitchFamily="49" charset="-122"/>
              </a:rPr>
              <a:t>实际</a:t>
            </a:r>
            <a:r>
              <a:rPr lang="zh-CN" altLang="zh-CN" sz="2400" b="1" dirty="0">
                <a:solidFill>
                  <a:srgbClr val="FFD200"/>
                </a:solidFill>
                <a:latin typeface="黑体" panose="02010609060101010101" pitchFamily="49" charset="-122"/>
                <a:ea typeface="黑体" panose="02010609060101010101" pitchFamily="49" charset="-122"/>
              </a:rPr>
              <a:t>职权可能是不同</a:t>
            </a:r>
            <a:r>
              <a:rPr lang="zh-CN" altLang="zh-CN" sz="2400" b="1" dirty="0" smtClean="0">
                <a:solidFill>
                  <a:srgbClr val="FFD200"/>
                </a:solidFill>
                <a:latin typeface="黑体" panose="02010609060101010101" pitchFamily="49" charset="-122"/>
                <a:ea typeface="黑体" panose="02010609060101010101" pitchFamily="49" charset="-122"/>
              </a:rPr>
              <a:t>的</a:t>
            </a:r>
            <a:r>
              <a:rPr lang="zh-CN" altLang="en-US" sz="2400" dirty="0" smtClean="0">
                <a:solidFill>
                  <a:srgbClr val="404040"/>
                </a:solidFill>
                <a:latin typeface="黑体" panose="02010609060101010101" pitchFamily="49" charset="-122"/>
                <a:ea typeface="黑体" panose="02010609060101010101" pitchFamily="49" charset="-122"/>
              </a:rPr>
              <a:t>，因此不应该混同，</a:t>
            </a:r>
            <a:r>
              <a:rPr lang="zh-CN" altLang="zh-CN" sz="2400" dirty="0" smtClean="0">
                <a:solidFill>
                  <a:srgbClr val="404040"/>
                </a:solidFill>
                <a:latin typeface="黑体" panose="02010609060101010101" pitchFamily="49" charset="-122"/>
                <a:ea typeface="黑体" panose="02010609060101010101" pitchFamily="49" charset="-122"/>
              </a:rPr>
              <a:t>包括</a:t>
            </a:r>
            <a:r>
              <a:rPr lang="zh-CN" altLang="en-US" sz="2400" dirty="0" smtClean="0">
                <a:solidFill>
                  <a:srgbClr val="404040"/>
                </a:solidFill>
                <a:latin typeface="黑体" panose="02010609060101010101" pitchFamily="49" charset="-122"/>
                <a:ea typeface="黑体" panose="02010609060101010101" pitchFamily="49" charset="-122"/>
              </a:rPr>
              <a:t>相关的</a:t>
            </a:r>
            <a:r>
              <a:rPr lang="zh-CN" altLang="zh-CN" sz="2400" dirty="0" smtClean="0">
                <a:solidFill>
                  <a:srgbClr val="404040"/>
                </a:solidFill>
                <a:latin typeface="黑体" panose="02010609060101010101" pitchFamily="49" charset="-122"/>
                <a:ea typeface="黑体" panose="02010609060101010101" pitchFamily="49" charset="-122"/>
              </a:rPr>
              <a:t>违规后果</a:t>
            </a:r>
            <a:endParaRPr lang="zh-CN" altLang="zh-CN" sz="2400" dirty="0">
              <a:solidFill>
                <a:srgbClr val="404040"/>
              </a:solidFill>
              <a:latin typeface="黑体" panose="02010609060101010101" pitchFamily="49" charset="-122"/>
              <a:ea typeface="黑体" panose="02010609060101010101" pitchFamily="49" charset="-122"/>
            </a:endParaRPr>
          </a:p>
          <a:p>
            <a:pPr marL="273050" indent="-273050" algn="just">
              <a:lnSpc>
                <a:spcPct val="100000"/>
              </a:lnSpc>
              <a:spcBef>
                <a:spcPts val="0"/>
              </a:spcBef>
              <a:spcAft>
                <a:spcPts val="1600"/>
              </a:spcAft>
              <a:buClr>
                <a:srgbClr val="FFD200"/>
              </a:buClr>
              <a:buSzPct val="75000"/>
              <a:buFont typeface="Arial" pitchFamily="34" charset="0"/>
              <a:buChar char="►"/>
            </a:pPr>
            <a:r>
              <a:rPr lang="zh-CN" altLang="zh-CN" sz="2400" b="1" dirty="0" smtClean="0">
                <a:solidFill>
                  <a:srgbClr val="404040"/>
                </a:solidFill>
                <a:latin typeface="黑体" panose="02010609060101010101" pitchFamily="49" charset="-122"/>
                <a:ea typeface="黑体" panose="02010609060101010101" pitchFamily="49" charset="-122"/>
              </a:rPr>
              <a:t>例子：</a:t>
            </a:r>
            <a:r>
              <a:rPr lang="zh-CN" altLang="en-US" sz="2400" dirty="0" smtClean="0">
                <a:solidFill>
                  <a:srgbClr val="404040"/>
                </a:solidFill>
                <a:latin typeface="黑体" panose="02010609060101010101" pitchFamily="49" charset="-122"/>
                <a:ea typeface="黑体" panose="02010609060101010101" pitchFamily="49" charset="-122"/>
              </a:rPr>
              <a:t>在中国</a:t>
            </a:r>
            <a:r>
              <a:rPr lang="zh-CN" altLang="zh-CN" sz="2400" dirty="0" smtClean="0">
                <a:solidFill>
                  <a:srgbClr val="404040"/>
                </a:solidFill>
                <a:latin typeface="黑体" panose="02010609060101010101" pitchFamily="49" charset="-122"/>
                <a:ea typeface="黑体" panose="02010609060101010101" pitchFamily="49" charset="-122"/>
              </a:rPr>
              <a:t>，</a:t>
            </a:r>
            <a:r>
              <a:rPr lang="zh-CN" altLang="zh-CN" sz="2400" dirty="0">
                <a:solidFill>
                  <a:srgbClr val="404040"/>
                </a:solidFill>
                <a:latin typeface="黑体" panose="02010609060101010101" pitchFamily="49" charset="-122"/>
                <a:ea typeface="黑体" panose="02010609060101010101" pitchFamily="49" charset="-122"/>
              </a:rPr>
              <a:t>当一</a:t>
            </a:r>
            <a:r>
              <a:rPr lang="zh-CN" altLang="zh-CN" sz="2400" dirty="0" smtClean="0">
                <a:solidFill>
                  <a:srgbClr val="404040"/>
                </a:solidFill>
                <a:latin typeface="黑体" panose="02010609060101010101" pitchFamily="49" charset="-122"/>
                <a:ea typeface="黑体" panose="02010609060101010101" pitchFamily="49" charset="-122"/>
              </a:rPr>
              <a:t>个</a:t>
            </a:r>
            <a:r>
              <a:rPr lang="zh-CN" altLang="en-US" sz="2400" dirty="0">
                <a:solidFill>
                  <a:srgbClr val="404040"/>
                </a:solidFill>
                <a:latin typeface="黑体" panose="02010609060101010101" pitchFamily="49" charset="-122"/>
                <a:ea typeface="黑体" panose="02010609060101010101" pitchFamily="49" charset="-122"/>
              </a:rPr>
              <a:t>一般性</a:t>
            </a:r>
            <a:r>
              <a:rPr lang="zh-CN" altLang="zh-CN" sz="2400" dirty="0" smtClean="0">
                <a:solidFill>
                  <a:srgbClr val="404040"/>
                </a:solidFill>
                <a:latin typeface="黑体" panose="02010609060101010101" pitchFamily="49" charset="-122"/>
                <a:ea typeface="黑体" panose="02010609060101010101" pitchFamily="49" charset="-122"/>
              </a:rPr>
              <a:t>公司</a:t>
            </a:r>
            <a:r>
              <a:rPr lang="zh-CN" altLang="zh-CN" sz="2400" dirty="0">
                <a:solidFill>
                  <a:srgbClr val="404040"/>
                </a:solidFill>
                <a:latin typeface="黑体" panose="02010609060101010101" pitchFamily="49" charset="-122"/>
                <a:ea typeface="黑体" panose="02010609060101010101" pitchFamily="49" charset="-122"/>
              </a:rPr>
              <a:t>超过了</a:t>
            </a:r>
            <a:r>
              <a:rPr lang="en-US" altLang="zh-CN" sz="2400" dirty="0">
                <a:solidFill>
                  <a:srgbClr val="404040"/>
                </a:solidFill>
                <a:latin typeface="黑体" panose="02010609060101010101" pitchFamily="49" charset="-122"/>
                <a:ea typeface="黑体" panose="02010609060101010101" pitchFamily="49" charset="-122"/>
              </a:rPr>
              <a:t>2:1</a:t>
            </a:r>
            <a:r>
              <a:rPr lang="zh-CN" altLang="zh-CN" sz="2400" dirty="0">
                <a:solidFill>
                  <a:srgbClr val="404040"/>
                </a:solidFill>
                <a:latin typeface="黑体" panose="02010609060101010101" pitchFamily="49" charset="-122"/>
                <a:ea typeface="黑体" panose="02010609060101010101" pitchFamily="49" charset="-122"/>
              </a:rPr>
              <a:t>的资本弱化比率，企业有</a:t>
            </a:r>
            <a:r>
              <a:rPr lang="zh-CN" altLang="zh-CN" sz="2400" dirty="0" smtClean="0">
                <a:solidFill>
                  <a:srgbClr val="404040"/>
                </a:solidFill>
                <a:latin typeface="黑体" panose="02010609060101010101" pitchFamily="49" charset="-122"/>
                <a:ea typeface="黑体" panose="02010609060101010101" pitchFamily="49" charset="-122"/>
              </a:rPr>
              <a:t>责任</a:t>
            </a:r>
            <a:r>
              <a:rPr lang="zh-CN" altLang="en-US" sz="2400" dirty="0" smtClean="0">
                <a:solidFill>
                  <a:srgbClr val="404040"/>
                </a:solidFill>
                <a:latin typeface="黑体" panose="02010609060101010101" pitchFamily="49" charset="-122"/>
                <a:ea typeface="黑体" panose="02010609060101010101" pitchFamily="49" charset="-122"/>
              </a:rPr>
              <a:t>向国税局</a:t>
            </a:r>
            <a:r>
              <a:rPr lang="zh-CN" altLang="zh-CN" sz="2400" dirty="0" smtClean="0">
                <a:solidFill>
                  <a:srgbClr val="404040"/>
                </a:solidFill>
                <a:latin typeface="黑体" panose="02010609060101010101" pitchFamily="49" charset="-122"/>
                <a:ea typeface="黑体" panose="02010609060101010101" pitchFamily="49" charset="-122"/>
              </a:rPr>
              <a:t>说明</a:t>
            </a:r>
            <a:r>
              <a:rPr lang="zh-CN" altLang="en-US" sz="2400" dirty="0" smtClean="0">
                <a:solidFill>
                  <a:srgbClr val="404040"/>
                </a:solidFill>
                <a:latin typeface="黑体" panose="02010609060101010101" pitchFamily="49" charset="-122"/>
                <a:ea typeface="黑体" panose="02010609060101010101" pitchFamily="49" charset="-122"/>
              </a:rPr>
              <a:t>发生这种情况的原因</a:t>
            </a:r>
            <a:r>
              <a:rPr lang="zh-CN" altLang="zh-CN" sz="2400" dirty="0" smtClean="0">
                <a:solidFill>
                  <a:srgbClr val="404040"/>
                </a:solidFill>
                <a:latin typeface="黑体" panose="02010609060101010101" pitchFamily="49" charset="-122"/>
                <a:ea typeface="黑体" panose="02010609060101010101" pitchFamily="49" charset="-122"/>
              </a:rPr>
              <a:t>。</a:t>
            </a:r>
            <a:r>
              <a:rPr lang="zh-CN" altLang="zh-CN" sz="2400" dirty="0">
                <a:solidFill>
                  <a:srgbClr val="404040"/>
                </a:solidFill>
                <a:latin typeface="黑体" panose="02010609060101010101" pitchFamily="49" charset="-122"/>
                <a:ea typeface="黑体" panose="02010609060101010101" pitchFamily="49" charset="-122"/>
              </a:rPr>
              <a:t>这个例子告诉我们，企业和国家机关可能</a:t>
            </a:r>
            <a:r>
              <a:rPr lang="zh-CN" altLang="zh-CN" sz="2400" dirty="0" smtClean="0">
                <a:solidFill>
                  <a:srgbClr val="404040"/>
                </a:solidFill>
                <a:latin typeface="黑体" panose="02010609060101010101" pitchFamily="49" charset="-122"/>
                <a:ea typeface="黑体" panose="02010609060101010101" pitchFamily="49" charset="-122"/>
              </a:rPr>
              <a:t>会进行沟通</a:t>
            </a:r>
            <a:r>
              <a:rPr lang="zh-CN" altLang="en-US" sz="2400" dirty="0" smtClean="0">
                <a:solidFill>
                  <a:srgbClr val="404040"/>
                </a:solidFill>
                <a:latin typeface="黑体" panose="02010609060101010101" pitchFamily="49" charset="-122"/>
                <a:ea typeface="黑体" panose="02010609060101010101" pitchFamily="49" charset="-122"/>
              </a:rPr>
              <a:t>对话</a:t>
            </a:r>
            <a:r>
              <a:rPr lang="zh-CN" altLang="zh-CN" sz="2400" dirty="0" smtClean="0">
                <a:solidFill>
                  <a:srgbClr val="404040"/>
                </a:solidFill>
                <a:latin typeface="黑体" panose="02010609060101010101" pitchFamily="49" charset="-122"/>
                <a:ea typeface="黑体" panose="02010609060101010101" pitchFamily="49" charset="-122"/>
              </a:rPr>
              <a:t>，</a:t>
            </a:r>
            <a:r>
              <a:rPr lang="zh-CN" altLang="zh-CN" sz="2400" dirty="0">
                <a:solidFill>
                  <a:srgbClr val="404040"/>
                </a:solidFill>
                <a:latin typeface="黑体" panose="02010609060101010101" pitchFamily="49" charset="-122"/>
                <a:ea typeface="黑体" panose="02010609060101010101" pitchFamily="49" charset="-122"/>
              </a:rPr>
              <a:t>但在</a:t>
            </a:r>
            <a:r>
              <a:rPr lang="zh-CN" altLang="zh-CN" sz="2400" dirty="0" smtClean="0">
                <a:solidFill>
                  <a:srgbClr val="404040"/>
                </a:solidFill>
                <a:latin typeface="黑体" panose="02010609060101010101" pitchFamily="49" charset="-122"/>
                <a:ea typeface="黑体" panose="02010609060101010101" pitchFamily="49" charset="-122"/>
              </a:rPr>
              <a:t>俄罗斯</a:t>
            </a:r>
            <a:r>
              <a:rPr lang="zh-CN" altLang="en-US" sz="2400" dirty="0" smtClean="0">
                <a:solidFill>
                  <a:srgbClr val="404040"/>
                </a:solidFill>
                <a:latin typeface="黑体" panose="02010609060101010101" pitchFamily="49" charset="-122"/>
                <a:ea typeface="黑体" panose="02010609060101010101" pitchFamily="49" charset="-122"/>
              </a:rPr>
              <a:t>这种情况极少出现</a:t>
            </a:r>
            <a:endParaRPr lang="zh-CN" altLang="zh-CN" sz="2400" dirty="0">
              <a:solidFill>
                <a:srgbClr val="404040"/>
              </a:solidFill>
              <a:latin typeface="黑体" panose="02010609060101010101" pitchFamily="49" charset="-122"/>
              <a:ea typeface="黑体" panose="02010609060101010101" pitchFamily="49" charset="-122"/>
            </a:endParaRPr>
          </a:p>
          <a:p>
            <a:pPr marL="273050" indent="-273050" algn="just">
              <a:lnSpc>
                <a:spcPct val="100000"/>
              </a:lnSpc>
              <a:spcBef>
                <a:spcPts val="0"/>
              </a:spcBef>
              <a:spcAft>
                <a:spcPts val="1600"/>
              </a:spcAft>
              <a:buClr>
                <a:srgbClr val="FFD200"/>
              </a:buClr>
              <a:buSzPct val="75000"/>
              <a:buFont typeface="Arial" pitchFamily="34" charset="0"/>
              <a:buChar char="►"/>
            </a:pPr>
            <a:r>
              <a:rPr lang="zh-CN" altLang="zh-CN" sz="2400" b="1" dirty="0" smtClean="0">
                <a:solidFill>
                  <a:srgbClr val="FFD200"/>
                </a:solidFill>
                <a:latin typeface="黑体" panose="02010609060101010101" pitchFamily="49" charset="-122"/>
                <a:ea typeface="黑体" panose="02010609060101010101" pitchFamily="49" charset="-122"/>
              </a:rPr>
              <a:t>了解</a:t>
            </a:r>
            <a:r>
              <a:rPr lang="zh-CN" altLang="zh-CN" sz="2400" b="1" dirty="0">
                <a:solidFill>
                  <a:srgbClr val="FFD200"/>
                </a:solidFill>
                <a:latin typeface="黑体" panose="02010609060101010101" pitchFamily="49" charset="-122"/>
                <a:ea typeface="黑体" panose="02010609060101010101" pitchFamily="49" charset="-122"/>
              </a:rPr>
              <a:t>和中国</a:t>
            </a:r>
            <a:r>
              <a:rPr lang="zh-CN" altLang="zh-CN" sz="2400" b="1" dirty="0" smtClean="0">
                <a:solidFill>
                  <a:srgbClr val="FFD200"/>
                </a:solidFill>
                <a:latin typeface="黑体" panose="02010609060101010101" pitchFamily="49" charset="-122"/>
                <a:ea typeface="黑体" panose="02010609060101010101" pitchFamily="49" charset="-122"/>
              </a:rPr>
              <a:t>投资者</a:t>
            </a:r>
            <a:r>
              <a:rPr lang="zh-CN" altLang="en-US" sz="2400" b="1" dirty="0" smtClean="0">
                <a:solidFill>
                  <a:srgbClr val="FFD200"/>
                </a:solidFill>
                <a:latin typeface="黑体" panose="02010609060101010101" pitchFamily="49" charset="-122"/>
                <a:ea typeface="黑体" panose="02010609060101010101" pitchFamily="49" charset="-122"/>
              </a:rPr>
              <a:t>有关联或日常工作打交道的</a:t>
            </a:r>
            <a:r>
              <a:rPr lang="zh-CN" altLang="zh-CN" sz="2400" b="1" dirty="0" smtClean="0">
                <a:solidFill>
                  <a:srgbClr val="FFD200"/>
                </a:solidFill>
                <a:latin typeface="黑体" panose="02010609060101010101" pitchFamily="49" charset="-122"/>
                <a:ea typeface="黑体" panose="02010609060101010101" pitchFamily="49" charset="-122"/>
              </a:rPr>
              <a:t>当地机关</a:t>
            </a:r>
            <a:r>
              <a:rPr lang="zh-CN" altLang="en-US" sz="2400" b="1" dirty="0" smtClean="0">
                <a:solidFill>
                  <a:srgbClr val="FFD200"/>
                </a:solidFill>
                <a:latin typeface="黑体" panose="02010609060101010101" pitchFamily="49" charset="-122"/>
                <a:ea typeface="黑体" panose="02010609060101010101" pitchFamily="49" charset="-122"/>
              </a:rPr>
              <a:t>的确切职责</a:t>
            </a:r>
            <a:r>
              <a:rPr lang="zh-CN" altLang="zh-CN" sz="2400" b="1" dirty="0" smtClean="0">
                <a:solidFill>
                  <a:srgbClr val="FFD200"/>
                </a:solidFill>
                <a:latin typeface="黑体" panose="02010609060101010101" pitchFamily="49" charset="-122"/>
                <a:ea typeface="黑体" panose="02010609060101010101" pitchFamily="49" charset="-122"/>
              </a:rPr>
              <a:t>，</a:t>
            </a:r>
            <a:r>
              <a:rPr lang="zh-CN" altLang="en-US" sz="2400" b="1" dirty="0" smtClean="0">
                <a:solidFill>
                  <a:srgbClr val="FFD200"/>
                </a:solidFill>
                <a:latin typeface="黑体" panose="02010609060101010101" pitchFamily="49" charset="-122"/>
                <a:ea typeface="黑体" panose="02010609060101010101" pitchFamily="49" charset="-122"/>
              </a:rPr>
              <a:t>以及</a:t>
            </a:r>
            <a:r>
              <a:rPr lang="zh-CN" altLang="zh-CN" sz="2400" b="1" dirty="0" smtClean="0">
                <a:solidFill>
                  <a:srgbClr val="FFD200"/>
                </a:solidFill>
                <a:latin typeface="黑体" panose="02010609060101010101" pitchFamily="49" charset="-122"/>
                <a:ea typeface="黑体" panose="02010609060101010101" pitchFamily="49" charset="-122"/>
              </a:rPr>
              <a:t>当地</a:t>
            </a:r>
            <a:r>
              <a:rPr lang="zh-CN" altLang="zh-CN" sz="2400" b="1" dirty="0">
                <a:solidFill>
                  <a:srgbClr val="FFD200"/>
                </a:solidFill>
                <a:latin typeface="黑体" panose="02010609060101010101" pitchFamily="49" charset="-122"/>
                <a:ea typeface="黑体" panose="02010609060101010101" pitchFamily="49" charset="-122"/>
              </a:rPr>
              <a:t>机关的工作程序和方法对项目的</a:t>
            </a:r>
            <a:r>
              <a:rPr lang="zh-CN" altLang="zh-CN" sz="2400" b="1" dirty="0" smtClean="0">
                <a:solidFill>
                  <a:srgbClr val="FFD200"/>
                </a:solidFill>
                <a:latin typeface="黑体" panose="02010609060101010101" pitchFamily="49" charset="-122"/>
                <a:ea typeface="黑体" panose="02010609060101010101" pitchFamily="49" charset="-122"/>
              </a:rPr>
              <a:t>成功至关重要</a:t>
            </a:r>
            <a:endParaRPr lang="zh-CN" altLang="zh-CN" sz="2400" dirty="0">
              <a:solidFill>
                <a:srgbClr val="FFD200"/>
              </a:solidFill>
              <a:latin typeface="黑体" panose="02010609060101010101" pitchFamily="49" charset="-122"/>
              <a:ea typeface="黑体" panose="02010609060101010101" pitchFamily="49" charset="-122"/>
            </a:endParaRPr>
          </a:p>
          <a:p>
            <a:pPr algn="just">
              <a:lnSpc>
                <a:spcPct val="100000"/>
              </a:lnSpc>
              <a:spcBef>
                <a:spcPts val="0"/>
              </a:spcBef>
              <a:spcAft>
                <a:spcPts val="1600"/>
              </a:spcAft>
              <a:buClr>
                <a:srgbClr val="FFD200"/>
              </a:buClr>
              <a:buSzPct val="75000"/>
            </a:pPr>
            <a:endPar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a:p>
            <a:pPr marL="273050" indent="-273050" algn="just">
              <a:lnSpc>
                <a:spcPct val="100000"/>
              </a:lnSpc>
              <a:spcBef>
                <a:spcPts val="0"/>
              </a:spcBef>
              <a:spcAft>
                <a:spcPts val="1600"/>
              </a:spcAft>
              <a:buClr>
                <a:srgbClr val="FFD200"/>
              </a:buClr>
              <a:buSzPct val="75000"/>
              <a:buFont typeface="Arial" pitchFamily="34" charset="0"/>
              <a:buChar char="►"/>
            </a:pPr>
            <a:endParaRPr lang="en-US" altLang="zh-CN" sz="2400" dirty="0">
              <a:solidFill>
                <a:srgbClr val="404040"/>
              </a:solidFill>
              <a:latin typeface="黑体" panose="02010609060101010101" pitchFamily="49" charset="-122"/>
              <a:ea typeface="黑体" panose="02010609060101010101" pitchFamily="49" charset="-122"/>
              <a:cs typeface="Arial" panose="020B0604020202020204" pitchFamily="34" charset="0"/>
            </a:endParaRPr>
          </a:p>
        </p:txBody>
      </p:sp>
      <p:grpSp>
        <p:nvGrpSpPr>
          <p:cNvPr id="5" name="Group 27"/>
          <p:cNvGrpSpPr>
            <a:grpSpLocks/>
          </p:cNvGrpSpPr>
          <p:nvPr/>
        </p:nvGrpSpPr>
        <p:grpSpPr bwMode="auto">
          <a:xfrm>
            <a:off x="778146" y="1300147"/>
            <a:ext cx="2551144" cy="5339705"/>
            <a:chOff x="886" y="1871"/>
            <a:chExt cx="1773" cy="3711"/>
          </a:xfrm>
        </p:grpSpPr>
        <p:sp>
          <p:nvSpPr>
            <p:cNvPr id="7" name="Rectangle 5"/>
            <p:cNvSpPr>
              <a:spLocks noChangeArrowheads="1"/>
            </p:cNvSpPr>
            <p:nvPr/>
          </p:nvSpPr>
          <p:spPr bwMode="auto">
            <a:xfrm>
              <a:off x="1069" y="4290"/>
              <a:ext cx="425" cy="799"/>
            </a:xfrm>
            <a:prstGeom prst="rect">
              <a:avLst/>
            </a:prstGeom>
            <a:solidFill>
              <a:schemeClr val="bg1">
                <a:lumMod val="85000"/>
              </a:schemeClr>
            </a:solidFill>
            <a:ln>
              <a:noFill/>
            </a:ln>
            <a:extLst>
              <a:ext uri="{91240B29-F687-4F45-9708-019B960494DF}">
                <a14:hiddenLine xmlns:a14="http://schemas.microsoft.com/office/drawing/2010/main" w="6350">
                  <a:solidFill>
                    <a:srgbClr val="CCCCCC"/>
                  </a:solidFill>
                  <a:miter lim="800000"/>
                  <a:headEnd/>
                  <a:tailEnd/>
                </a14:hiddenLine>
              </a:ext>
            </a:extLst>
          </p:spPr>
          <p:txBody>
            <a:bodyPr lIns="72000" tIns="72000" rIns="72000" bIns="72000"/>
            <a:lstStyle>
              <a:lvl1pPr marL="92075" indent="-92075"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ctr" eaLnBrk="0" hangingPunct="0">
                <a:lnSpc>
                  <a:spcPct val="100000"/>
                </a:lnSpc>
                <a:buClr>
                  <a:schemeClr val="folHlink"/>
                </a:buClr>
              </a:pPr>
              <a:r>
                <a:rPr lang="zh-CN" altLang="en-US" dirty="0" smtClean="0">
                  <a:solidFill>
                    <a:schemeClr val="tx1">
                      <a:lumMod val="75000"/>
                    </a:schemeClr>
                  </a:solidFill>
                </a:rPr>
                <a:t>部门</a:t>
              </a:r>
              <a:r>
                <a:rPr lang="en-US" altLang="zh-CN" dirty="0">
                  <a:solidFill>
                    <a:schemeClr val="tx1">
                      <a:lumMod val="75000"/>
                    </a:schemeClr>
                  </a:solidFill>
                </a:rPr>
                <a:t>E</a:t>
              </a:r>
              <a:endParaRPr lang="en-GB" altLang="en-US" dirty="0">
                <a:solidFill>
                  <a:schemeClr val="tx1">
                    <a:lumMod val="75000"/>
                  </a:schemeClr>
                </a:solidFill>
              </a:endParaRPr>
            </a:p>
          </p:txBody>
        </p:sp>
        <p:sp>
          <p:nvSpPr>
            <p:cNvPr id="8" name="Rectangle 6"/>
            <p:cNvSpPr>
              <a:spLocks noChangeArrowheads="1"/>
            </p:cNvSpPr>
            <p:nvPr/>
          </p:nvSpPr>
          <p:spPr bwMode="auto">
            <a:xfrm>
              <a:off x="1563" y="3790"/>
              <a:ext cx="425" cy="784"/>
            </a:xfrm>
            <a:prstGeom prst="rect">
              <a:avLst/>
            </a:prstGeom>
            <a:solidFill>
              <a:schemeClr val="bg1">
                <a:lumMod val="85000"/>
              </a:schemeClr>
            </a:solidFill>
            <a:ln>
              <a:noFill/>
            </a:ln>
            <a:extLst>
              <a:ext uri="{91240B29-F687-4F45-9708-019B960494DF}">
                <a14:hiddenLine xmlns:a14="http://schemas.microsoft.com/office/drawing/2010/main" w="6350">
                  <a:solidFill>
                    <a:srgbClr val="CCCCCC"/>
                  </a:solidFill>
                  <a:miter lim="800000"/>
                  <a:headEnd/>
                  <a:tailEnd/>
                </a14:hiddenLine>
              </a:ext>
            </a:extLst>
          </p:spPr>
          <p:txBody>
            <a:bodyPr lIns="72000" tIns="72000" rIns="72000" bIns="72000"/>
            <a:lstStyle>
              <a:lvl1pPr marL="92075" indent="-92075"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ctr" eaLnBrk="0" hangingPunct="0">
                <a:lnSpc>
                  <a:spcPct val="100000"/>
                </a:lnSpc>
                <a:buClr>
                  <a:schemeClr val="folHlink"/>
                </a:buClr>
              </a:pPr>
              <a:r>
                <a:rPr lang="zh-CN" altLang="en-US" dirty="0" smtClean="0">
                  <a:solidFill>
                    <a:schemeClr val="tx1">
                      <a:lumMod val="75000"/>
                    </a:schemeClr>
                  </a:solidFill>
                </a:rPr>
                <a:t>政府机构</a:t>
              </a:r>
              <a:r>
                <a:rPr lang="en-US" altLang="zh-CN" dirty="0" smtClean="0">
                  <a:solidFill>
                    <a:schemeClr val="tx1">
                      <a:lumMod val="75000"/>
                    </a:schemeClr>
                  </a:solidFill>
                </a:rPr>
                <a:t>C</a:t>
              </a:r>
              <a:endParaRPr lang="en-GB" altLang="en-US" dirty="0">
                <a:solidFill>
                  <a:schemeClr val="tx1">
                    <a:lumMod val="75000"/>
                  </a:schemeClr>
                </a:solidFill>
              </a:endParaRPr>
            </a:p>
          </p:txBody>
        </p:sp>
        <p:sp>
          <p:nvSpPr>
            <p:cNvPr id="9" name="Rectangle 7"/>
            <p:cNvSpPr>
              <a:spLocks noChangeArrowheads="1"/>
            </p:cNvSpPr>
            <p:nvPr/>
          </p:nvSpPr>
          <p:spPr bwMode="auto">
            <a:xfrm>
              <a:off x="2055" y="4290"/>
              <a:ext cx="425" cy="799"/>
            </a:xfrm>
            <a:prstGeom prst="rect">
              <a:avLst/>
            </a:prstGeom>
            <a:solidFill>
              <a:schemeClr val="bg1">
                <a:lumMod val="85000"/>
              </a:schemeClr>
            </a:solidFill>
            <a:ln>
              <a:noFill/>
            </a:ln>
            <a:extLst>
              <a:ext uri="{91240B29-F687-4F45-9708-019B960494DF}">
                <a14:hiddenLine xmlns:a14="http://schemas.microsoft.com/office/drawing/2010/main" w="6350">
                  <a:solidFill>
                    <a:srgbClr val="CCCCCC"/>
                  </a:solidFill>
                  <a:miter lim="800000"/>
                  <a:headEnd/>
                  <a:tailEnd/>
                </a14:hiddenLine>
              </a:ext>
            </a:extLst>
          </p:spPr>
          <p:txBody>
            <a:bodyPr lIns="72000" tIns="72000" rIns="72000" bIns="72000"/>
            <a:lstStyle>
              <a:lvl1pPr marL="92075" indent="-92075"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ctr" eaLnBrk="0" hangingPunct="0">
                <a:lnSpc>
                  <a:spcPct val="100000"/>
                </a:lnSpc>
                <a:buClr>
                  <a:schemeClr val="folHlink"/>
                </a:buClr>
              </a:pPr>
              <a:r>
                <a:rPr lang="zh-CN" altLang="en-US" dirty="0" smtClean="0">
                  <a:solidFill>
                    <a:schemeClr val="tx1">
                      <a:lumMod val="75000"/>
                    </a:schemeClr>
                  </a:solidFill>
                </a:rPr>
                <a:t>工作组</a:t>
              </a:r>
              <a:r>
                <a:rPr lang="en-US" altLang="zh-CN" dirty="0" smtClean="0">
                  <a:solidFill>
                    <a:schemeClr val="tx1">
                      <a:lumMod val="75000"/>
                    </a:schemeClr>
                  </a:solidFill>
                </a:rPr>
                <a:t>K</a:t>
              </a:r>
              <a:endParaRPr lang="en-GB" altLang="en-US" dirty="0">
                <a:solidFill>
                  <a:schemeClr val="tx1">
                    <a:lumMod val="75000"/>
                  </a:schemeClr>
                </a:solidFill>
              </a:endParaRPr>
            </a:p>
          </p:txBody>
        </p:sp>
        <p:sp>
          <p:nvSpPr>
            <p:cNvPr id="10" name="Rectangle 8"/>
            <p:cNvSpPr>
              <a:spLocks noChangeArrowheads="1"/>
            </p:cNvSpPr>
            <p:nvPr/>
          </p:nvSpPr>
          <p:spPr bwMode="auto">
            <a:xfrm>
              <a:off x="1563" y="4800"/>
              <a:ext cx="425" cy="782"/>
            </a:xfrm>
            <a:prstGeom prst="rect">
              <a:avLst/>
            </a:prstGeom>
            <a:solidFill>
              <a:schemeClr val="bg1">
                <a:lumMod val="85000"/>
              </a:schemeClr>
            </a:solidFill>
            <a:ln>
              <a:noFill/>
            </a:ln>
            <a:extLst>
              <a:ext uri="{91240B29-F687-4F45-9708-019B960494DF}">
                <a14:hiddenLine xmlns:a14="http://schemas.microsoft.com/office/drawing/2010/main" w="6350">
                  <a:solidFill>
                    <a:srgbClr val="CCCCCC"/>
                  </a:solidFill>
                  <a:miter lim="800000"/>
                  <a:headEnd/>
                  <a:tailEnd/>
                </a14:hiddenLine>
              </a:ext>
            </a:extLst>
          </p:spPr>
          <p:txBody>
            <a:bodyPr lIns="72000" tIns="72000" rIns="72000" bIns="72000"/>
            <a:lstStyle>
              <a:lvl1pPr marL="92075" indent="-92075"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ctr" eaLnBrk="0" hangingPunct="0">
                <a:lnSpc>
                  <a:spcPct val="100000"/>
                </a:lnSpc>
                <a:buClr>
                  <a:schemeClr val="folHlink"/>
                </a:buClr>
              </a:pPr>
              <a:r>
                <a:rPr lang="zh-CN" altLang="en-US" dirty="0" smtClean="0">
                  <a:solidFill>
                    <a:schemeClr val="tx1">
                      <a:lumMod val="75000"/>
                    </a:schemeClr>
                  </a:solidFill>
                </a:rPr>
                <a:t>委员会</a:t>
              </a:r>
              <a:r>
                <a:rPr lang="en-US" altLang="zh-CN" dirty="0" smtClean="0">
                  <a:solidFill>
                    <a:schemeClr val="tx1">
                      <a:lumMod val="75000"/>
                    </a:schemeClr>
                  </a:solidFill>
                </a:rPr>
                <a:t>A</a:t>
              </a:r>
              <a:endParaRPr lang="en-GB" altLang="en-US" dirty="0">
                <a:solidFill>
                  <a:schemeClr val="tx1">
                    <a:lumMod val="75000"/>
                  </a:schemeClr>
                </a:solidFill>
              </a:endParaRPr>
            </a:p>
          </p:txBody>
        </p:sp>
        <p:cxnSp>
          <p:nvCxnSpPr>
            <p:cNvPr id="12" name="AutoShape 9"/>
            <p:cNvCxnSpPr>
              <a:cxnSpLocks noChangeShapeType="1"/>
              <a:stCxn id="8" idx="2"/>
              <a:endCxn id="10" idx="0"/>
            </p:cNvCxnSpPr>
            <p:nvPr/>
          </p:nvCxnSpPr>
          <p:spPr bwMode="auto">
            <a:xfrm>
              <a:off x="1776" y="4574"/>
              <a:ext cx="0" cy="226"/>
            </a:xfrm>
            <a:prstGeom prst="straightConnector1">
              <a:avLst/>
            </a:prstGeom>
            <a:noFill/>
            <a:ln w="19050">
              <a:solidFill>
                <a:srgbClr val="808080"/>
              </a:solidFill>
              <a:round/>
              <a:headEnd/>
              <a:tailEnd/>
            </a:ln>
            <a:extLst>
              <a:ext uri="{909E8E84-426E-40DD-AFC4-6F175D3DCCD1}">
                <a14:hiddenFill xmlns:a14="http://schemas.microsoft.com/office/drawing/2010/main">
                  <a:noFill/>
                </a14:hiddenFill>
              </a:ext>
            </a:extLst>
          </p:spPr>
        </p:cxnSp>
        <p:cxnSp>
          <p:nvCxnSpPr>
            <p:cNvPr id="13" name="AutoShape 10"/>
            <p:cNvCxnSpPr>
              <a:cxnSpLocks noChangeShapeType="1"/>
              <a:stCxn id="7" idx="3"/>
              <a:endCxn id="9" idx="1"/>
            </p:cNvCxnSpPr>
            <p:nvPr/>
          </p:nvCxnSpPr>
          <p:spPr bwMode="auto">
            <a:xfrm>
              <a:off x="1494" y="4690"/>
              <a:ext cx="561" cy="0"/>
            </a:xfrm>
            <a:prstGeom prst="straightConnector1">
              <a:avLst/>
            </a:prstGeom>
            <a:noFill/>
            <a:ln w="19050">
              <a:solidFill>
                <a:srgbClr val="808080"/>
              </a:solidFill>
              <a:round/>
              <a:headEnd/>
              <a:tailEnd/>
            </a:ln>
            <a:extLst>
              <a:ext uri="{909E8E84-426E-40DD-AFC4-6F175D3DCCD1}">
                <a14:hiddenFill xmlns:a14="http://schemas.microsoft.com/office/drawing/2010/main">
                  <a:noFill/>
                </a14:hiddenFill>
              </a:ext>
            </a:extLst>
          </p:spPr>
        </p:cxnSp>
        <p:cxnSp>
          <p:nvCxnSpPr>
            <p:cNvPr id="14" name="AutoShape 11"/>
            <p:cNvCxnSpPr>
              <a:cxnSpLocks noChangeShapeType="1"/>
              <a:stCxn id="7" idx="0"/>
              <a:endCxn id="8" idx="1"/>
            </p:cNvCxnSpPr>
            <p:nvPr/>
          </p:nvCxnSpPr>
          <p:spPr bwMode="auto">
            <a:xfrm flipV="1">
              <a:off x="1283" y="4182"/>
              <a:ext cx="280" cy="108"/>
            </a:xfrm>
            <a:prstGeom prst="straightConnector1">
              <a:avLst/>
            </a:prstGeom>
            <a:noFill/>
            <a:ln w="19050">
              <a:solidFill>
                <a:srgbClr val="808080"/>
              </a:solidFill>
              <a:round/>
              <a:headEnd/>
              <a:tailEnd/>
            </a:ln>
            <a:extLst>
              <a:ext uri="{909E8E84-426E-40DD-AFC4-6F175D3DCCD1}">
                <a14:hiddenFill xmlns:a14="http://schemas.microsoft.com/office/drawing/2010/main">
                  <a:noFill/>
                </a14:hiddenFill>
              </a:ext>
            </a:extLst>
          </p:spPr>
        </p:cxnSp>
        <p:cxnSp>
          <p:nvCxnSpPr>
            <p:cNvPr id="15" name="AutoShape 12"/>
            <p:cNvCxnSpPr>
              <a:cxnSpLocks noChangeShapeType="1"/>
              <a:stCxn id="8" idx="3"/>
              <a:endCxn id="9" idx="0"/>
            </p:cNvCxnSpPr>
            <p:nvPr/>
          </p:nvCxnSpPr>
          <p:spPr bwMode="auto">
            <a:xfrm>
              <a:off x="1987" y="4182"/>
              <a:ext cx="281" cy="108"/>
            </a:xfrm>
            <a:prstGeom prst="straightConnector1">
              <a:avLst/>
            </a:prstGeom>
            <a:noFill/>
            <a:ln w="19050">
              <a:solidFill>
                <a:srgbClr val="808080"/>
              </a:solidFill>
              <a:round/>
              <a:headEnd/>
              <a:tailEnd/>
            </a:ln>
            <a:extLst>
              <a:ext uri="{909E8E84-426E-40DD-AFC4-6F175D3DCCD1}">
                <a14:hiddenFill xmlns:a14="http://schemas.microsoft.com/office/drawing/2010/main">
                  <a:noFill/>
                </a14:hiddenFill>
              </a:ext>
            </a:extLst>
          </p:spPr>
        </p:cxnSp>
        <p:cxnSp>
          <p:nvCxnSpPr>
            <p:cNvPr id="16" name="AutoShape 13"/>
            <p:cNvCxnSpPr>
              <a:cxnSpLocks noChangeShapeType="1"/>
              <a:stCxn id="7" idx="2"/>
              <a:endCxn id="10" idx="1"/>
            </p:cNvCxnSpPr>
            <p:nvPr/>
          </p:nvCxnSpPr>
          <p:spPr bwMode="auto">
            <a:xfrm>
              <a:off x="1283" y="5089"/>
              <a:ext cx="280" cy="102"/>
            </a:xfrm>
            <a:prstGeom prst="straightConnector1">
              <a:avLst/>
            </a:prstGeom>
            <a:noFill/>
            <a:ln w="19050">
              <a:solidFill>
                <a:srgbClr val="808080"/>
              </a:solidFill>
              <a:round/>
              <a:headEnd/>
              <a:tailEnd/>
            </a:ln>
            <a:extLst>
              <a:ext uri="{909E8E84-426E-40DD-AFC4-6F175D3DCCD1}">
                <a14:hiddenFill xmlns:a14="http://schemas.microsoft.com/office/drawing/2010/main">
                  <a:noFill/>
                </a14:hiddenFill>
              </a:ext>
            </a:extLst>
          </p:spPr>
        </p:cxnSp>
        <p:cxnSp>
          <p:nvCxnSpPr>
            <p:cNvPr id="17" name="AutoShape 14"/>
            <p:cNvCxnSpPr>
              <a:cxnSpLocks noChangeShapeType="1"/>
              <a:stCxn id="10" idx="3"/>
              <a:endCxn id="9" idx="2"/>
            </p:cNvCxnSpPr>
            <p:nvPr/>
          </p:nvCxnSpPr>
          <p:spPr bwMode="auto">
            <a:xfrm flipV="1">
              <a:off x="1987" y="5089"/>
              <a:ext cx="281" cy="102"/>
            </a:xfrm>
            <a:prstGeom prst="straightConnector1">
              <a:avLst/>
            </a:prstGeom>
            <a:noFill/>
            <a:ln w="19050">
              <a:solidFill>
                <a:srgbClr val="808080"/>
              </a:solidFill>
              <a:round/>
              <a:headEnd/>
              <a:tailEnd/>
            </a:ln>
            <a:extLst>
              <a:ext uri="{909E8E84-426E-40DD-AFC4-6F175D3DCCD1}">
                <a14:hiddenFill xmlns:a14="http://schemas.microsoft.com/office/drawing/2010/main">
                  <a:noFill/>
                </a14:hiddenFill>
              </a:ext>
            </a:extLst>
          </p:spPr>
        </p:cxnSp>
        <p:sp>
          <p:nvSpPr>
            <p:cNvPr id="18" name="Rectangle 15"/>
            <p:cNvSpPr>
              <a:spLocks noChangeArrowheads="1"/>
            </p:cNvSpPr>
            <p:nvPr/>
          </p:nvSpPr>
          <p:spPr bwMode="auto">
            <a:xfrm>
              <a:off x="886" y="2663"/>
              <a:ext cx="365" cy="661"/>
            </a:xfrm>
            <a:prstGeom prst="rect">
              <a:avLst/>
            </a:prstGeom>
            <a:solidFill>
              <a:schemeClr val="bg1">
                <a:lumMod val="85000"/>
              </a:schemeClr>
            </a:solidFill>
            <a:ln>
              <a:noFill/>
            </a:ln>
            <a:extLst>
              <a:ext uri="{91240B29-F687-4F45-9708-019B960494DF}">
                <a14:hiddenLine xmlns:a14="http://schemas.microsoft.com/office/drawing/2010/main" w="6350">
                  <a:solidFill>
                    <a:srgbClr val="CCCCCC"/>
                  </a:solidFill>
                  <a:miter lim="800000"/>
                  <a:headEnd/>
                  <a:tailEnd/>
                </a14:hiddenLine>
              </a:ext>
            </a:extLst>
          </p:spPr>
          <p:txBody>
            <a:bodyPr lIns="72000" tIns="72000" rIns="72000" bIns="72000"/>
            <a:lstStyle>
              <a:lvl1pPr marL="92075" indent="-92075"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ctr" eaLnBrk="0" hangingPunct="0">
                <a:lnSpc>
                  <a:spcPct val="100000"/>
                </a:lnSpc>
                <a:buClr>
                  <a:schemeClr val="folHlink"/>
                </a:buClr>
              </a:pPr>
              <a:r>
                <a:rPr lang="en-US" altLang="zh-CN" sz="1200" dirty="0" smtClean="0">
                  <a:solidFill>
                    <a:schemeClr val="tx1">
                      <a:lumMod val="75000"/>
                    </a:schemeClr>
                  </a:solidFill>
                  <a:latin typeface="黑体" panose="02010609060101010101" pitchFamily="49" charset="-122"/>
                  <a:ea typeface="黑体" panose="02010609060101010101" pitchFamily="49" charset="-122"/>
                </a:rPr>
                <a:t>2</a:t>
              </a:r>
              <a:r>
                <a:rPr lang="zh-CN" altLang="en-US" sz="1200" dirty="0" smtClean="0">
                  <a:solidFill>
                    <a:schemeClr val="tx1">
                      <a:lumMod val="75000"/>
                    </a:schemeClr>
                  </a:solidFill>
                  <a:latin typeface="黑体" panose="02010609060101010101" pitchFamily="49" charset="-122"/>
                  <a:ea typeface="黑体" panose="02010609060101010101" pitchFamily="49" charset="-122"/>
                </a:rPr>
                <a:t>号</a:t>
              </a:r>
              <a:r>
                <a:rPr lang="zh-CN" altLang="en-US" sz="1200" dirty="0" smtClean="0">
                  <a:solidFill>
                    <a:schemeClr val="tx1">
                      <a:lumMod val="75000"/>
                    </a:schemeClr>
                  </a:solidFill>
                  <a:latin typeface="黑体" panose="02010609060101010101" pitchFamily="49" charset="-122"/>
                  <a:ea typeface="黑体" panose="02010609060101010101" pitchFamily="49" charset="-122"/>
                </a:rPr>
                <a:t>部门</a:t>
              </a:r>
              <a:endParaRPr lang="en-GB" altLang="en-US" sz="1200" dirty="0">
                <a:solidFill>
                  <a:schemeClr val="tx1">
                    <a:lumMod val="75000"/>
                  </a:schemeClr>
                </a:solidFill>
                <a:latin typeface="黑体" panose="02010609060101010101" pitchFamily="49" charset="-122"/>
                <a:ea typeface="黑体" panose="02010609060101010101" pitchFamily="49" charset="-122"/>
              </a:endParaRPr>
            </a:p>
          </p:txBody>
        </p:sp>
        <p:sp>
          <p:nvSpPr>
            <p:cNvPr id="19" name="Rectangle 16"/>
            <p:cNvSpPr>
              <a:spLocks noChangeArrowheads="1"/>
            </p:cNvSpPr>
            <p:nvPr/>
          </p:nvSpPr>
          <p:spPr bwMode="auto">
            <a:xfrm>
              <a:off x="1567" y="1871"/>
              <a:ext cx="357" cy="647"/>
            </a:xfrm>
            <a:prstGeom prst="rect">
              <a:avLst/>
            </a:prstGeom>
            <a:solidFill>
              <a:schemeClr val="bg1">
                <a:lumMod val="85000"/>
              </a:schemeClr>
            </a:solidFill>
            <a:ln>
              <a:noFill/>
            </a:ln>
            <a:extLst>
              <a:ext uri="{91240B29-F687-4F45-9708-019B960494DF}">
                <a14:hiddenLine xmlns:a14="http://schemas.microsoft.com/office/drawing/2010/main" w="6350">
                  <a:solidFill>
                    <a:srgbClr val="CCCCCC"/>
                  </a:solidFill>
                  <a:miter lim="800000"/>
                  <a:headEnd/>
                  <a:tailEnd/>
                </a14:hiddenLine>
              </a:ext>
            </a:extLst>
          </p:spPr>
          <p:txBody>
            <a:bodyPr wrap="none" lIns="45720" rIns="45720"/>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pPr>
              <a:r>
                <a:rPr lang="zh-CN" altLang="en-US" sz="1200" dirty="0" smtClean="0">
                  <a:solidFill>
                    <a:schemeClr val="tx1">
                      <a:lumMod val="75000"/>
                    </a:schemeClr>
                  </a:solidFill>
                  <a:latin typeface="黑体" panose="02010609060101010101" pitchFamily="49" charset="-122"/>
                  <a:ea typeface="黑体" panose="02010609060101010101" pitchFamily="49" charset="-122"/>
                </a:rPr>
                <a:t>中层</a:t>
              </a:r>
              <a:endParaRPr lang="en-US" altLang="zh-CN" sz="1200" dirty="0" smtClean="0">
                <a:solidFill>
                  <a:schemeClr val="tx1">
                    <a:lumMod val="75000"/>
                  </a:schemeClr>
                </a:solidFill>
                <a:latin typeface="黑体" panose="02010609060101010101" pitchFamily="49" charset="-122"/>
                <a:ea typeface="黑体" panose="02010609060101010101" pitchFamily="49" charset="-122"/>
              </a:endParaRPr>
            </a:p>
            <a:p>
              <a:pPr algn="ctr">
                <a:lnSpc>
                  <a:spcPct val="100000"/>
                </a:lnSpc>
              </a:pPr>
              <a:r>
                <a:rPr lang="zh-CN" altLang="en-US" sz="1200" dirty="0" smtClean="0">
                  <a:solidFill>
                    <a:schemeClr val="tx1">
                      <a:lumMod val="75000"/>
                    </a:schemeClr>
                  </a:solidFill>
                  <a:latin typeface="黑体" panose="02010609060101010101" pitchFamily="49" charset="-122"/>
                  <a:ea typeface="黑体" panose="02010609060101010101" pitchFamily="49" charset="-122"/>
                </a:rPr>
                <a:t>政府</a:t>
              </a:r>
              <a:endParaRPr lang="en-US" altLang="zh-CN" sz="1200" dirty="0" smtClean="0">
                <a:solidFill>
                  <a:schemeClr val="tx1">
                    <a:lumMod val="75000"/>
                  </a:schemeClr>
                </a:solidFill>
                <a:latin typeface="黑体" panose="02010609060101010101" pitchFamily="49" charset="-122"/>
                <a:ea typeface="黑体" panose="02010609060101010101" pitchFamily="49" charset="-122"/>
              </a:endParaRPr>
            </a:p>
            <a:p>
              <a:pPr algn="ctr">
                <a:lnSpc>
                  <a:spcPct val="100000"/>
                </a:lnSpc>
              </a:pPr>
              <a:r>
                <a:rPr lang="zh-CN" altLang="en-US" sz="1200" dirty="0">
                  <a:solidFill>
                    <a:schemeClr val="tx1">
                      <a:lumMod val="75000"/>
                    </a:schemeClr>
                  </a:solidFill>
                  <a:latin typeface="黑体" panose="02010609060101010101" pitchFamily="49" charset="-122"/>
                  <a:ea typeface="黑体" panose="02010609060101010101" pitchFamily="49" charset="-122"/>
                </a:rPr>
                <a:t>机构</a:t>
              </a:r>
              <a:endParaRPr lang="en-GB" altLang="en-US" sz="1200" dirty="0">
                <a:solidFill>
                  <a:schemeClr val="tx1">
                    <a:lumMod val="75000"/>
                  </a:schemeClr>
                </a:solidFill>
                <a:latin typeface="黑体" panose="02010609060101010101" pitchFamily="49" charset="-122"/>
                <a:ea typeface="黑体" panose="02010609060101010101" pitchFamily="49" charset="-122"/>
              </a:endParaRPr>
            </a:p>
          </p:txBody>
        </p:sp>
        <p:cxnSp>
          <p:nvCxnSpPr>
            <p:cNvPr id="21" name="AutoShape 18"/>
            <p:cNvCxnSpPr>
              <a:cxnSpLocks noChangeShapeType="1"/>
              <a:stCxn id="19" idx="2"/>
              <a:endCxn id="18" idx="0"/>
            </p:cNvCxnSpPr>
            <p:nvPr/>
          </p:nvCxnSpPr>
          <p:spPr bwMode="auto">
            <a:xfrm rot="5400000">
              <a:off x="1335" y="2252"/>
              <a:ext cx="145" cy="677"/>
            </a:xfrm>
            <a:prstGeom prst="bentConnector3">
              <a:avLst>
                <a:gd name="adj1" fmla="val 49657"/>
              </a:avLst>
            </a:prstGeom>
            <a:noFill/>
            <a:ln w="19050">
              <a:solidFill>
                <a:srgbClr val="808080"/>
              </a:solidFill>
              <a:miter lim="800000"/>
              <a:headEnd/>
              <a:tailEnd/>
            </a:ln>
            <a:extLst>
              <a:ext uri="{909E8E84-426E-40DD-AFC4-6F175D3DCCD1}">
                <a14:hiddenFill xmlns:a14="http://schemas.microsoft.com/office/drawing/2010/main">
                  <a:noFill/>
                </a14:hiddenFill>
              </a:ext>
            </a:extLst>
          </p:spPr>
        </p:cxnSp>
        <p:cxnSp>
          <p:nvCxnSpPr>
            <p:cNvPr id="22" name="AutoShape 19"/>
            <p:cNvCxnSpPr>
              <a:cxnSpLocks noChangeShapeType="1"/>
              <a:stCxn id="19" idx="2"/>
              <a:endCxn id="24" idx="0"/>
            </p:cNvCxnSpPr>
            <p:nvPr/>
          </p:nvCxnSpPr>
          <p:spPr bwMode="auto">
            <a:xfrm rot="5400000">
              <a:off x="1570" y="2487"/>
              <a:ext cx="145" cy="207"/>
            </a:xfrm>
            <a:prstGeom prst="bentConnector3">
              <a:avLst>
                <a:gd name="adj1" fmla="val 49657"/>
              </a:avLst>
            </a:prstGeom>
            <a:noFill/>
            <a:ln w="19050">
              <a:solidFill>
                <a:srgbClr val="808080"/>
              </a:solidFill>
              <a:miter lim="800000"/>
              <a:headEnd/>
              <a:tailEnd/>
            </a:ln>
            <a:extLst>
              <a:ext uri="{909E8E84-426E-40DD-AFC4-6F175D3DCCD1}">
                <a14:hiddenFill xmlns:a14="http://schemas.microsoft.com/office/drawing/2010/main">
                  <a:noFill/>
                </a14:hiddenFill>
              </a:ext>
            </a:extLst>
          </p:spPr>
        </p:cxnSp>
        <p:cxnSp>
          <p:nvCxnSpPr>
            <p:cNvPr id="23" name="AutoShape 20"/>
            <p:cNvCxnSpPr>
              <a:cxnSpLocks noChangeShapeType="1"/>
            </p:cNvCxnSpPr>
            <p:nvPr/>
          </p:nvCxnSpPr>
          <p:spPr bwMode="auto">
            <a:xfrm rot="16200000" flipH="1">
              <a:off x="1807" y="2467"/>
              <a:ext cx="139" cy="254"/>
            </a:xfrm>
            <a:prstGeom prst="bentConnector3">
              <a:avLst>
                <a:gd name="adj1" fmla="val 49639"/>
              </a:avLst>
            </a:prstGeom>
            <a:noFill/>
            <a:ln w="19050">
              <a:solidFill>
                <a:srgbClr val="808080"/>
              </a:solidFill>
              <a:miter lim="800000"/>
              <a:headEnd/>
              <a:tailEnd/>
            </a:ln>
            <a:extLst>
              <a:ext uri="{909E8E84-426E-40DD-AFC4-6F175D3DCCD1}">
                <a14:hiddenFill xmlns:a14="http://schemas.microsoft.com/office/drawing/2010/main">
                  <a:noFill/>
                </a14:hiddenFill>
              </a:ext>
            </a:extLst>
          </p:spPr>
        </p:cxnSp>
        <p:sp>
          <p:nvSpPr>
            <p:cNvPr id="24" name="Rectangle 22"/>
            <p:cNvSpPr>
              <a:spLocks noChangeArrowheads="1"/>
            </p:cNvSpPr>
            <p:nvPr/>
          </p:nvSpPr>
          <p:spPr bwMode="auto">
            <a:xfrm>
              <a:off x="1356" y="2663"/>
              <a:ext cx="365" cy="661"/>
            </a:xfrm>
            <a:prstGeom prst="rect">
              <a:avLst/>
            </a:prstGeom>
            <a:solidFill>
              <a:schemeClr val="bg1">
                <a:lumMod val="85000"/>
              </a:schemeClr>
            </a:solidFill>
            <a:ln>
              <a:noFill/>
            </a:ln>
            <a:extLst>
              <a:ext uri="{91240B29-F687-4F45-9708-019B960494DF}">
                <a14:hiddenLine xmlns:a14="http://schemas.microsoft.com/office/drawing/2010/main" w="6350">
                  <a:solidFill>
                    <a:srgbClr val="CCCCCC"/>
                  </a:solidFill>
                  <a:miter lim="800000"/>
                  <a:headEnd/>
                  <a:tailEnd/>
                </a14:hiddenLine>
              </a:ext>
            </a:extLst>
          </p:spPr>
          <p:txBody>
            <a:bodyPr lIns="72000" tIns="72000" rIns="72000" bIns="72000"/>
            <a:lstStyle>
              <a:lvl1pPr marL="92075" indent="-92075"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ctr" eaLnBrk="0" hangingPunct="0">
                <a:lnSpc>
                  <a:spcPct val="100000"/>
                </a:lnSpc>
                <a:buClr>
                  <a:schemeClr val="folHlink"/>
                </a:buClr>
              </a:pPr>
              <a:r>
                <a:rPr lang="en-US" altLang="zh-CN" sz="1200" dirty="0">
                  <a:solidFill>
                    <a:schemeClr val="tx1">
                      <a:lumMod val="75000"/>
                    </a:schemeClr>
                  </a:solidFill>
                  <a:latin typeface="黑体" panose="02010609060101010101" pitchFamily="49" charset="-122"/>
                  <a:ea typeface="黑体" panose="02010609060101010101" pitchFamily="49" charset="-122"/>
                </a:rPr>
                <a:t>F</a:t>
              </a:r>
              <a:r>
                <a:rPr lang="zh-CN" altLang="en-US" sz="1200" dirty="0" smtClean="0">
                  <a:solidFill>
                    <a:schemeClr val="tx1">
                      <a:lumMod val="75000"/>
                    </a:schemeClr>
                  </a:solidFill>
                  <a:latin typeface="黑体" panose="02010609060101010101" pitchFamily="49" charset="-122"/>
                  <a:ea typeface="黑体" panose="02010609060101010101" pitchFamily="49" charset="-122"/>
                </a:rPr>
                <a:t>号</a:t>
              </a:r>
              <a:r>
                <a:rPr lang="zh-CN" altLang="en-US" sz="1200" dirty="0" smtClean="0">
                  <a:solidFill>
                    <a:schemeClr val="tx1">
                      <a:lumMod val="75000"/>
                    </a:schemeClr>
                  </a:solidFill>
                  <a:latin typeface="黑体" panose="02010609060101010101" pitchFamily="49" charset="-122"/>
                  <a:ea typeface="黑体" panose="02010609060101010101" pitchFamily="49" charset="-122"/>
                </a:rPr>
                <a:t>部门</a:t>
              </a:r>
              <a:endParaRPr lang="en-GB" altLang="en-US" sz="1200" dirty="0">
                <a:solidFill>
                  <a:schemeClr val="tx1">
                    <a:lumMod val="75000"/>
                  </a:schemeClr>
                </a:solidFill>
                <a:latin typeface="黑体" panose="02010609060101010101" pitchFamily="49" charset="-122"/>
                <a:ea typeface="黑体" panose="02010609060101010101" pitchFamily="49" charset="-122"/>
              </a:endParaRPr>
            </a:p>
          </p:txBody>
        </p:sp>
        <p:sp>
          <p:nvSpPr>
            <p:cNvPr id="25" name="Rectangle 23"/>
            <p:cNvSpPr>
              <a:spLocks noChangeArrowheads="1"/>
            </p:cNvSpPr>
            <p:nvPr/>
          </p:nvSpPr>
          <p:spPr bwMode="auto">
            <a:xfrm>
              <a:off x="1825" y="2663"/>
              <a:ext cx="365" cy="661"/>
            </a:xfrm>
            <a:prstGeom prst="rect">
              <a:avLst/>
            </a:prstGeom>
            <a:solidFill>
              <a:schemeClr val="bg1">
                <a:lumMod val="85000"/>
              </a:schemeClr>
            </a:solidFill>
            <a:ln>
              <a:noFill/>
            </a:ln>
            <a:extLst>
              <a:ext uri="{91240B29-F687-4F45-9708-019B960494DF}">
                <a14:hiddenLine xmlns:a14="http://schemas.microsoft.com/office/drawing/2010/main" w="6350">
                  <a:solidFill>
                    <a:srgbClr val="CCCCCC"/>
                  </a:solidFill>
                  <a:miter lim="800000"/>
                  <a:headEnd/>
                  <a:tailEnd/>
                </a14:hiddenLine>
              </a:ext>
            </a:extLst>
          </p:spPr>
          <p:txBody>
            <a:bodyPr lIns="72000" tIns="72000" rIns="72000" bIns="72000"/>
            <a:lstStyle>
              <a:lvl1pPr marL="92075" indent="-92075"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ctr" eaLnBrk="0" hangingPunct="0">
                <a:lnSpc>
                  <a:spcPct val="100000"/>
                </a:lnSpc>
                <a:buClr>
                  <a:schemeClr val="folHlink"/>
                </a:buClr>
              </a:pPr>
              <a:r>
                <a:rPr lang="en-US" altLang="zh-CN" sz="1200" dirty="0" smtClean="0">
                  <a:solidFill>
                    <a:schemeClr val="tx1">
                      <a:lumMod val="75000"/>
                    </a:schemeClr>
                  </a:solidFill>
                  <a:latin typeface="黑体" panose="02010609060101010101" pitchFamily="49" charset="-122"/>
                  <a:ea typeface="黑体" panose="02010609060101010101" pitchFamily="49" charset="-122"/>
                </a:rPr>
                <a:t>1b</a:t>
              </a:r>
              <a:r>
                <a:rPr lang="zh-CN" altLang="en-US" sz="1200" dirty="0" smtClean="0">
                  <a:solidFill>
                    <a:schemeClr val="tx1">
                      <a:lumMod val="75000"/>
                    </a:schemeClr>
                  </a:solidFill>
                  <a:latin typeface="黑体" panose="02010609060101010101" pitchFamily="49" charset="-122"/>
                  <a:ea typeface="黑体" panose="02010609060101010101" pitchFamily="49" charset="-122"/>
                </a:rPr>
                <a:t>号部门</a:t>
              </a:r>
              <a:endParaRPr lang="en-GB" altLang="en-US" sz="1200" dirty="0">
                <a:solidFill>
                  <a:schemeClr val="tx1">
                    <a:lumMod val="75000"/>
                  </a:schemeClr>
                </a:solidFill>
                <a:latin typeface="黑体" panose="02010609060101010101" pitchFamily="49" charset="-122"/>
                <a:ea typeface="黑体" panose="02010609060101010101" pitchFamily="49" charset="-122"/>
              </a:endParaRPr>
            </a:p>
          </p:txBody>
        </p:sp>
        <p:sp>
          <p:nvSpPr>
            <p:cNvPr id="26" name="Rectangle 24"/>
            <p:cNvSpPr>
              <a:spLocks noChangeArrowheads="1"/>
            </p:cNvSpPr>
            <p:nvPr/>
          </p:nvSpPr>
          <p:spPr bwMode="auto">
            <a:xfrm>
              <a:off x="2295" y="2663"/>
              <a:ext cx="364" cy="661"/>
            </a:xfrm>
            <a:prstGeom prst="rect">
              <a:avLst/>
            </a:prstGeom>
            <a:solidFill>
              <a:schemeClr val="bg1">
                <a:lumMod val="85000"/>
              </a:schemeClr>
            </a:solidFill>
            <a:ln>
              <a:noFill/>
            </a:ln>
            <a:extLst>
              <a:ext uri="{91240B29-F687-4F45-9708-019B960494DF}">
                <a14:hiddenLine xmlns:a14="http://schemas.microsoft.com/office/drawing/2010/main" w="6350">
                  <a:solidFill>
                    <a:srgbClr val="CCCCCC"/>
                  </a:solidFill>
                  <a:miter lim="800000"/>
                  <a:headEnd/>
                  <a:tailEnd/>
                </a14:hiddenLine>
              </a:ext>
            </a:extLst>
          </p:spPr>
          <p:txBody>
            <a:bodyPr lIns="72000" tIns="72000" rIns="72000" bIns="72000"/>
            <a:lstStyle>
              <a:lvl1pPr marL="92075" indent="-92075"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eaLnBrk="0" hangingPunct="0">
                <a:lnSpc>
                  <a:spcPct val="100000"/>
                </a:lnSpc>
                <a:buClr>
                  <a:schemeClr val="folHlink"/>
                </a:buClr>
              </a:pPr>
              <a:r>
                <a:rPr lang="en-US" altLang="zh-CN" sz="1200" dirty="0" smtClean="0">
                  <a:solidFill>
                    <a:schemeClr val="tx1">
                      <a:lumMod val="75000"/>
                    </a:schemeClr>
                  </a:solidFill>
                  <a:latin typeface="黑体" panose="02010609060101010101" pitchFamily="49" charset="-122"/>
                  <a:ea typeface="黑体" panose="02010609060101010101" pitchFamily="49" charset="-122"/>
                </a:rPr>
                <a:t>18</a:t>
              </a:r>
              <a:r>
                <a:rPr lang="zh-CN" altLang="en-US" sz="1200" dirty="0">
                  <a:solidFill>
                    <a:schemeClr val="tx1">
                      <a:lumMod val="75000"/>
                    </a:schemeClr>
                  </a:solidFill>
                  <a:latin typeface="黑体" panose="02010609060101010101" pitchFamily="49" charset="-122"/>
                  <a:ea typeface="黑体" panose="02010609060101010101" pitchFamily="49" charset="-122"/>
                </a:rPr>
                <a:t>号</a:t>
              </a:r>
              <a:endParaRPr lang="en-GB" altLang="zh-CN" sz="1200" dirty="0">
                <a:solidFill>
                  <a:schemeClr val="tx1">
                    <a:lumMod val="75000"/>
                  </a:schemeClr>
                </a:solidFill>
                <a:latin typeface="黑体" panose="02010609060101010101" pitchFamily="49" charset="-122"/>
                <a:ea typeface="黑体" panose="02010609060101010101" pitchFamily="49" charset="-122"/>
              </a:endParaRPr>
            </a:p>
            <a:p>
              <a:pPr marL="0" indent="0" eaLnBrk="0" hangingPunct="0">
                <a:lnSpc>
                  <a:spcPct val="100000"/>
                </a:lnSpc>
                <a:buClr>
                  <a:schemeClr val="folHlink"/>
                </a:buClr>
              </a:pPr>
              <a:r>
                <a:rPr lang="zh-CN" altLang="en-US" sz="1200" dirty="0" smtClean="0">
                  <a:solidFill>
                    <a:schemeClr val="tx1">
                      <a:lumMod val="75000"/>
                    </a:schemeClr>
                  </a:solidFill>
                  <a:latin typeface="黑体" panose="02010609060101010101" pitchFamily="49" charset="-122"/>
                  <a:ea typeface="黑体" panose="02010609060101010101" pitchFamily="49" charset="-122"/>
                </a:rPr>
                <a:t>部门</a:t>
              </a:r>
              <a:endParaRPr lang="en-US" altLang="zh-CN" sz="1200" dirty="0" smtClean="0">
                <a:solidFill>
                  <a:schemeClr val="tx1">
                    <a:lumMod val="75000"/>
                  </a:schemeClr>
                </a:solidFill>
                <a:latin typeface="黑体" panose="02010609060101010101" pitchFamily="49" charset="-122"/>
                <a:ea typeface="黑体" panose="02010609060101010101" pitchFamily="49" charset="-122"/>
              </a:endParaRPr>
            </a:p>
          </p:txBody>
        </p:sp>
        <p:cxnSp>
          <p:nvCxnSpPr>
            <p:cNvPr id="27" name="Straight Connector 28"/>
            <p:cNvCxnSpPr>
              <a:cxnSpLocks noChangeShapeType="1"/>
            </p:cNvCxnSpPr>
            <p:nvPr/>
          </p:nvCxnSpPr>
          <p:spPr bwMode="auto">
            <a:xfrm>
              <a:off x="1998" y="2592"/>
              <a:ext cx="588" cy="1"/>
            </a:xfrm>
            <a:prstGeom prst="line">
              <a:avLst/>
            </a:prstGeom>
            <a:noFill/>
            <a:ln w="19050" algn="ctr">
              <a:solidFill>
                <a:srgbClr val="808080"/>
              </a:solidFill>
              <a:round/>
              <a:headEnd/>
              <a:tailEnd/>
            </a:ln>
            <a:extLst>
              <a:ext uri="{909E8E84-426E-40DD-AFC4-6F175D3DCCD1}">
                <a14:hiddenFill xmlns:a14="http://schemas.microsoft.com/office/drawing/2010/main">
                  <a:noFill/>
                </a14:hiddenFill>
              </a:ext>
            </a:extLst>
          </p:spPr>
        </p:cxnSp>
        <p:cxnSp>
          <p:nvCxnSpPr>
            <p:cNvPr id="28" name="Straight Connector 30"/>
            <p:cNvCxnSpPr>
              <a:cxnSpLocks noChangeShapeType="1"/>
            </p:cNvCxnSpPr>
            <p:nvPr/>
          </p:nvCxnSpPr>
          <p:spPr bwMode="auto">
            <a:xfrm rot="16200000" flipH="1">
              <a:off x="2545" y="2628"/>
              <a:ext cx="82" cy="1"/>
            </a:xfrm>
            <a:prstGeom prst="line">
              <a:avLst/>
            </a:prstGeom>
            <a:noFill/>
            <a:ln w="19050" algn="ctr">
              <a:solidFill>
                <a:srgbClr val="808080"/>
              </a:solidFill>
              <a:round/>
              <a:headEnd/>
              <a:tailEnd/>
            </a:ln>
            <a:extLst>
              <a:ext uri="{909E8E84-426E-40DD-AFC4-6F175D3DCCD1}">
                <a14:hiddenFill xmlns:a14="http://schemas.microsoft.com/office/drawing/2010/main">
                  <a:noFill/>
                </a14:hiddenFill>
              </a:ext>
            </a:extLst>
          </p:spPr>
        </p:cxnSp>
      </p:grpSp>
      <p:cxnSp>
        <p:nvCxnSpPr>
          <p:cNvPr id="39" name="Elbow Connector 38"/>
          <p:cNvCxnSpPr/>
          <p:nvPr/>
        </p:nvCxnSpPr>
        <p:spPr bwMode="auto">
          <a:xfrm>
            <a:off x="2003061" y="3695512"/>
            <a:ext cx="1994508" cy="1807407"/>
          </a:xfrm>
          <a:prstGeom prst="bentConnector3">
            <a:avLst>
              <a:gd name="adj1" fmla="val 68221"/>
            </a:avLst>
          </a:prstGeom>
          <a:noFill/>
          <a:ln w="3175" cap="flat" cmpd="sng" algn="ctr">
            <a:solidFill>
              <a:schemeClr val="tx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Cloud Callout 45"/>
          <p:cNvSpPr/>
          <p:nvPr/>
        </p:nvSpPr>
        <p:spPr>
          <a:xfrm>
            <a:off x="840833" y="3170219"/>
            <a:ext cx="1313745" cy="1074034"/>
          </a:xfrm>
          <a:prstGeom prst="cloudCallout">
            <a:avLst>
              <a:gd name="adj1" fmla="val 139788"/>
              <a:gd name="adj2" fmla="val -807"/>
            </a:avLst>
          </a:prstGeom>
          <a:solidFill>
            <a:schemeClr val="bg1"/>
          </a:solidFill>
          <a:ln>
            <a:solidFill>
              <a:schemeClr val="tx1">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2000" b="1" dirty="0">
                <a:solidFill>
                  <a:schemeClr val="tx1">
                    <a:lumMod val="75000"/>
                  </a:schemeClr>
                </a:solidFill>
                <a:latin typeface="黑体" panose="02010609060101010101" pitchFamily="49" charset="-122"/>
                <a:ea typeface="黑体" panose="02010609060101010101" pitchFamily="49" charset="-122"/>
              </a:rPr>
              <a:t>找谁？</a:t>
            </a:r>
            <a:endParaRPr lang="en-US" sz="2000" b="1" dirty="0">
              <a:solidFill>
                <a:schemeClr val="tx1">
                  <a:lumMod val="75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741219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69265362"/>
              </p:ext>
            </p:extLst>
          </p:nvPr>
        </p:nvGraphicFramePr>
        <p:xfrm>
          <a:off x="1146794" y="1708792"/>
          <a:ext cx="8225806" cy="3701408"/>
        </p:xfrm>
        <a:graphic>
          <a:graphicData uri="http://schemas.openxmlformats.org/drawingml/2006/table">
            <a:tbl>
              <a:tblPr firstRow="1" bandRow="1">
                <a:tableStyleId>{5C22544A-7EE6-4342-B048-85BDC9FD1C3A}</a:tableStyleId>
              </a:tblPr>
              <a:tblGrid>
                <a:gridCol w="569192"/>
                <a:gridCol w="7656614"/>
              </a:tblGrid>
              <a:tr h="561581">
                <a:tc>
                  <a:txBody>
                    <a:bodyPr/>
                    <a:lstStyle/>
                    <a:p>
                      <a:pPr algn="l"/>
                      <a:r>
                        <a:rPr lang="en-US" sz="2400" baseline="0" dirty="0" smtClean="0">
                          <a:solidFill>
                            <a:srgbClr val="404040"/>
                          </a:solidFill>
                          <a:latin typeface="Arial" panose="020B0604020202020204" pitchFamily="34" charset="0"/>
                          <a:ea typeface="黑体" panose="02010609060101010101" pitchFamily="49" charset="-122"/>
                        </a:rPr>
                        <a:t> #</a:t>
                      </a:r>
                      <a:endParaRPr lang="en-US" sz="2400" baseline="0" dirty="0">
                        <a:solidFill>
                          <a:srgbClr val="404040"/>
                        </a:solidFill>
                        <a:latin typeface="Arial" panose="020B0604020202020204" pitchFamily="34" charset="0"/>
                        <a:ea typeface="黑体" panose="02010609060101010101" pitchFamily="49" charset="-122"/>
                      </a:endParaRPr>
                    </a:p>
                  </a:txBody>
                  <a:tcPr marL="106934" marR="106934" marT="50408" marB="50408" anchor="ctr"/>
                </a:tc>
                <a:tc>
                  <a:txBody>
                    <a:bodyPr/>
                    <a:lstStyle/>
                    <a:p>
                      <a:pPr algn="l"/>
                      <a:r>
                        <a:rPr lang="zh-CN" altLang="en-US" sz="2400" baseline="0" dirty="0" smtClean="0">
                          <a:solidFill>
                            <a:srgbClr val="404040"/>
                          </a:solidFill>
                          <a:latin typeface="Arial" panose="020B0604020202020204" pitchFamily="34" charset="0"/>
                          <a:ea typeface="黑体" panose="02010609060101010101" pitchFamily="49" charset="-122"/>
                        </a:rPr>
                        <a:t>题目</a:t>
                      </a:r>
                      <a:endParaRPr lang="en-US" sz="2400" baseline="0" dirty="0">
                        <a:solidFill>
                          <a:srgbClr val="404040"/>
                        </a:solidFill>
                        <a:latin typeface="Arial" panose="020B0604020202020204" pitchFamily="34" charset="0"/>
                        <a:ea typeface="黑体" panose="02010609060101010101" pitchFamily="49" charset="-122"/>
                      </a:endParaRPr>
                    </a:p>
                  </a:txBody>
                  <a:tcPr marL="106934" marR="106934" marT="50408" marB="50408" anchor="ctr"/>
                </a:tc>
              </a:tr>
              <a:tr h="941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400" b="0" kern="1200" baseline="0" dirty="0" smtClean="0">
                        <a:solidFill>
                          <a:srgbClr val="404040"/>
                        </a:solidFill>
                        <a:latin typeface="Arial" panose="020B0604020202020204" pitchFamily="34" charset="0"/>
                        <a:ea typeface="黑体" panose="02010609060101010101" pitchFamily="49"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0" kern="1200" baseline="0" dirty="0" smtClean="0">
                          <a:solidFill>
                            <a:srgbClr val="404040"/>
                          </a:solidFill>
                          <a:latin typeface="Arial" panose="020B0604020202020204" pitchFamily="34" charset="0"/>
                          <a:ea typeface="黑体" panose="02010609060101010101" pitchFamily="49" charset="-122"/>
                          <a:cs typeface="+mn-cs"/>
                        </a:rPr>
                        <a:t> 1</a:t>
                      </a:r>
                      <a:endParaRPr lang="en-US" sz="2400" b="0" kern="1200" baseline="0" dirty="0">
                        <a:solidFill>
                          <a:srgbClr val="404040"/>
                        </a:solidFill>
                        <a:latin typeface="Arial" panose="020B0604020202020204" pitchFamily="34" charset="0"/>
                        <a:ea typeface="黑体" panose="02010609060101010101" pitchFamily="49" charset="-122"/>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kern="1200" baseline="0" dirty="0" smtClean="0">
                        <a:solidFill>
                          <a:srgbClr val="404040"/>
                        </a:solidFill>
                        <a:latin typeface="Arial" panose="020B0604020202020204" pitchFamily="34" charset="0"/>
                        <a:ea typeface="黑体" panose="02010609060101010101" pitchFamily="49"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solidFill>
                            <a:srgbClr val="404040"/>
                          </a:solidFill>
                          <a:latin typeface="黑体" panose="02010609060101010101" pitchFamily="49" charset="-122"/>
                          <a:ea typeface="黑体" panose="02010609060101010101" pitchFamily="49" charset="-122"/>
                        </a:rPr>
                        <a:t>中国投资者在俄罗斯石油天然气领域面临的机遇</a:t>
                      </a:r>
                      <a:endParaRPr lang="en-US" sz="2400" b="0" kern="1200" baseline="0" dirty="0">
                        <a:solidFill>
                          <a:srgbClr val="404040"/>
                        </a:solidFill>
                        <a:latin typeface="Arial" panose="020B0604020202020204" pitchFamily="34" charset="0"/>
                        <a:ea typeface="黑体" panose="02010609060101010101" pitchFamily="49" charset="-122"/>
                        <a:cs typeface="+mn-cs"/>
                      </a:endParaRPr>
                    </a:p>
                  </a:txBody>
                  <a:tcPr marL="68580" marR="68580" marT="0" marB="0"/>
                </a:tc>
              </a:tr>
              <a:tr h="941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400" b="0" kern="1200" baseline="0" dirty="0" smtClean="0">
                        <a:solidFill>
                          <a:srgbClr val="404040"/>
                        </a:solidFill>
                        <a:latin typeface="Arial" panose="020B0604020202020204" pitchFamily="34" charset="0"/>
                        <a:ea typeface="黑体" panose="02010609060101010101" pitchFamily="49"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0" kern="1200" baseline="0" dirty="0" smtClean="0">
                          <a:solidFill>
                            <a:srgbClr val="404040"/>
                          </a:solidFill>
                          <a:latin typeface="Arial" panose="020B0604020202020204" pitchFamily="34" charset="0"/>
                          <a:ea typeface="黑体" panose="02010609060101010101" pitchFamily="49" charset="-122"/>
                          <a:cs typeface="+mn-cs"/>
                        </a:rPr>
                        <a:t> 2</a:t>
                      </a:r>
                      <a:endParaRPr lang="en-US" sz="2400" b="0" kern="1200" baseline="0" dirty="0">
                        <a:solidFill>
                          <a:srgbClr val="404040"/>
                        </a:solidFill>
                        <a:latin typeface="Arial" panose="020B0604020202020204" pitchFamily="34" charset="0"/>
                        <a:ea typeface="黑体" panose="02010609060101010101" pitchFamily="49" charset="-122"/>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kern="1200" baseline="0" dirty="0" smtClean="0">
                        <a:solidFill>
                          <a:srgbClr val="404040"/>
                        </a:solidFill>
                        <a:latin typeface="Arial" panose="020B0604020202020204" pitchFamily="34" charset="0"/>
                        <a:ea typeface="黑体" panose="02010609060101010101" pitchFamily="49"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solidFill>
                            <a:srgbClr val="404040"/>
                          </a:solidFill>
                          <a:latin typeface="黑体" panose="02010609060101010101" pitchFamily="49" charset="-122"/>
                          <a:ea typeface="黑体" panose="02010609060101010101" pitchFamily="49" charset="-122"/>
                        </a:rPr>
                        <a:t>中国投资者在俄罗斯石油天然气领域面临的挑战</a:t>
                      </a:r>
                      <a:endParaRPr lang="en-US" sz="2400" b="0" kern="1200" baseline="0" dirty="0">
                        <a:solidFill>
                          <a:srgbClr val="404040"/>
                        </a:solidFill>
                        <a:latin typeface="Arial" panose="020B0604020202020204" pitchFamily="34" charset="0"/>
                        <a:ea typeface="黑体" panose="02010609060101010101" pitchFamily="49" charset="-122"/>
                        <a:cs typeface="+mn-cs"/>
                      </a:endParaRPr>
                    </a:p>
                  </a:txBody>
                  <a:tcPr marL="68580" marR="68580" marT="0" marB="0"/>
                </a:tc>
              </a:tr>
              <a:tr h="1255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400" b="0" kern="1200" baseline="0" dirty="0" smtClean="0">
                        <a:solidFill>
                          <a:srgbClr val="404040"/>
                        </a:solidFill>
                        <a:latin typeface="Arial" panose="020B0604020202020204" pitchFamily="34" charset="0"/>
                        <a:ea typeface="黑体" panose="02010609060101010101" pitchFamily="49"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0" kern="1200" baseline="0" dirty="0" smtClean="0">
                          <a:solidFill>
                            <a:srgbClr val="404040"/>
                          </a:solidFill>
                          <a:latin typeface="Arial" panose="020B0604020202020204" pitchFamily="34" charset="0"/>
                          <a:ea typeface="黑体" panose="02010609060101010101" pitchFamily="49" charset="-122"/>
                          <a:cs typeface="+mn-cs"/>
                        </a:rPr>
                        <a:t> 3</a:t>
                      </a:r>
                      <a:endParaRPr lang="en-US" sz="2400" b="0" kern="1200" baseline="0" dirty="0">
                        <a:solidFill>
                          <a:srgbClr val="404040"/>
                        </a:solidFill>
                        <a:latin typeface="Arial" panose="020B0604020202020204" pitchFamily="34" charset="0"/>
                        <a:ea typeface="黑体" panose="02010609060101010101" pitchFamily="49" charset="-122"/>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kern="1200" baseline="0" dirty="0" smtClean="0">
                        <a:solidFill>
                          <a:srgbClr val="404040"/>
                        </a:solidFill>
                        <a:latin typeface="Arial" panose="020B0604020202020204" pitchFamily="34" charset="0"/>
                        <a:ea typeface="黑体" panose="02010609060101010101" pitchFamily="49"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solidFill>
                            <a:srgbClr val="404040"/>
                          </a:solidFill>
                          <a:latin typeface="黑体" panose="02010609060101010101" pitchFamily="49" charset="-122"/>
                          <a:ea typeface="黑体" panose="02010609060101010101" pitchFamily="49" charset="-122"/>
                        </a:rPr>
                        <a:t>中国投资者在俄罗斯石油天然气领域投资的重要考虑事项</a:t>
                      </a:r>
                      <a:endParaRPr lang="en-US" sz="2400" b="0" kern="1200" baseline="0" dirty="0">
                        <a:solidFill>
                          <a:srgbClr val="404040"/>
                        </a:solidFill>
                        <a:latin typeface="Arial" panose="020B0604020202020204" pitchFamily="34" charset="0"/>
                        <a:ea typeface="黑体" panose="02010609060101010101" pitchFamily="49" charset="-122"/>
                        <a:cs typeface="+mn-cs"/>
                      </a:endParaRPr>
                    </a:p>
                  </a:txBody>
                  <a:tcPr marL="68580" marR="68580" marT="0" marB="0"/>
                </a:tc>
              </a:tr>
            </a:tbl>
          </a:graphicData>
        </a:graphic>
      </p:graphicFrame>
      <p:pic>
        <p:nvPicPr>
          <p:cNvPr id="8" name="Picture 7" descr="Picture1.emf"/>
          <p:cNvPicPr>
            <a:picLocks noChangeAspect="1"/>
          </p:cNvPicPr>
          <p:nvPr/>
        </p:nvPicPr>
        <p:blipFill>
          <a:blip r:embed="rId3" cstate="print"/>
          <a:stretch>
            <a:fillRect/>
          </a:stretch>
        </p:blipFill>
        <p:spPr>
          <a:xfrm>
            <a:off x="8840055" y="5161962"/>
            <a:ext cx="1282821" cy="980574"/>
          </a:xfrm>
          <a:prstGeom prst="rect">
            <a:avLst/>
          </a:prstGeom>
        </p:spPr>
      </p:pic>
      <p:sp>
        <p:nvSpPr>
          <p:cNvPr id="9"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pPr fontAlgn="auto">
              <a:lnSpc>
                <a:spcPct val="100000"/>
              </a:lnSpc>
              <a:spcBef>
                <a:spcPts val="0"/>
              </a:spcBef>
              <a:spcAft>
                <a:spcPts val="0"/>
              </a:spcAft>
              <a:defRPr/>
            </a:pPr>
            <a:r>
              <a:rPr lang="zh-CN" altLang="en-US" sz="2800" dirty="0" smtClean="0">
                <a:solidFill>
                  <a:srgbClr val="404040"/>
                </a:solidFill>
                <a:latin typeface="黑体" panose="02010609060101010101" pitchFamily="49" charset="-122"/>
                <a:ea typeface="黑体" panose="02010609060101010101" pitchFamily="49" charset="-122"/>
              </a:rPr>
              <a:t>议题</a:t>
            </a:r>
            <a:endParaRPr lang="en-US" altLang="zh-CN" sz="2800" dirty="0">
              <a:solidFill>
                <a:srgbClr val="40404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388671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19569" y="972252"/>
            <a:ext cx="4292132" cy="4048797"/>
          </a:xfrm>
          <a:prstGeom prst="rect">
            <a:avLst/>
          </a:prstGeom>
          <a:noFill/>
          <a:ln w="9525">
            <a:noFill/>
            <a:miter lim="800000"/>
            <a:headEnd/>
            <a:tailEnd/>
          </a:ln>
        </p:spPr>
        <p:txBody>
          <a:bodyPr wrap="square" lIns="101811" tIns="49020" rIns="101811" bIns="49020">
            <a:spAutoFit/>
          </a:bodyPr>
          <a:lstStyle/>
          <a:p>
            <a:pPr algn="l" defTabSz="999595">
              <a:lnSpc>
                <a:spcPct val="100000"/>
              </a:lnSpc>
            </a:pPr>
            <a:r>
              <a:rPr lang="zh-CN" altLang="en-US" sz="1000" b="1" dirty="0">
                <a:solidFill>
                  <a:srgbClr val="000000">
                    <a:lumMod val="95000"/>
                    <a:lumOff val="5000"/>
                  </a:srgbClr>
                </a:solidFill>
                <a:latin typeface="Arial" pitchFamily="34" charset="0"/>
                <a:ea typeface="黑体" pitchFamily="2" charset="-122"/>
              </a:rPr>
              <a:t>关于安</a:t>
            </a:r>
            <a:r>
              <a:rPr lang="zh-CN" altLang="en-US" sz="1000" b="1" dirty="0" smtClean="0">
                <a:solidFill>
                  <a:srgbClr val="000000">
                    <a:lumMod val="95000"/>
                    <a:lumOff val="5000"/>
                  </a:srgbClr>
                </a:solidFill>
                <a:latin typeface="Arial" pitchFamily="34" charset="0"/>
                <a:ea typeface="黑体" pitchFamily="2" charset="-122"/>
              </a:rPr>
              <a:t>永</a:t>
            </a:r>
            <a:endParaRPr lang="en-US" altLang="zh-CN" sz="1000" b="1" dirty="0" smtClean="0">
              <a:solidFill>
                <a:srgbClr val="000000">
                  <a:lumMod val="95000"/>
                  <a:lumOff val="5000"/>
                </a:srgbClr>
              </a:solidFill>
              <a:latin typeface="Arial" pitchFamily="34" charset="0"/>
              <a:ea typeface="黑体" pitchFamily="2" charset="-122"/>
            </a:endParaRPr>
          </a:p>
          <a:p>
            <a:pPr algn="l" defTabSz="999595">
              <a:lnSpc>
                <a:spcPct val="100000"/>
              </a:lnSpc>
            </a:pPr>
            <a:endParaRPr lang="zh-CN" altLang="en-US" sz="1000" b="1" dirty="0">
              <a:solidFill>
                <a:srgbClr val="000000">
                  <a:lumMod val="95000"/>
                  <a:lumOff val="5000"/>
                </a:srgbClr>
              </a:solidFill>
              <a:latin typeface="Arial" pitchFamily="34" charset="0"/>
              <a:ea typeface="黑体" pitchFamily="2" charset="-122"/>
            </a:endParaRPr>
          </a:p>
          <a:p>
            <a:pPr algn="l" defTabSz="999595"/>
            <a:r>
              <a:rPr lang="zh-CN" altLang="en-US" sz="1000" dirty="0">
                <a:solidFill>
                  <a:srgbClr val="000000">
                    <a:lumMod val="95000"/>
                    <a:lumOff val="5000"/>
                  </a:srgbClr>
                </a:solidFill>
                <a:latin typeface="Arial" pitchFamily="34" charset="0"/>
                <a:ea typeface="黑体" pitchFamily="2" charset="-122"/>
              </a:rPr>
              <a:t>安永是全球领先的审计、税务、财务交易和咨询服务机构之一。</a:t>
            </a:r>
          </a:p>
          <a:p>
            <a:pPr algn="l" defTabSz="999595"/>
            <a:r>
              <a:rPr lang="zh-CN" altLang="en-US" sz="1000" dirty="0">
                <a:solidFill>
                  <a:srgbClr val="000000">
                    <a:lumMod val="95000"/>
                    <a:lumOff val="5000"/>
                  </a:srgbClr>
                </a:solidFill>
                <a:latin typeface="Arial" pitchFamily="34" charset="0"/>
                <a:ea typeface="黑体" pitchFamily="2" charset="-122"/>
              </a:rPr>
              <a:t>我们的深刻洞察和优质服务有助全球各地资本市场和经济体建立</a:t>
            </a:r>
          </a:p>
          <a:p>
            <a:pPr algn="l" defTabSz="999595"/>
            <a:r>
              <a:rPr lang="zh-CN" altLang="en-US" sz="1000" dirty="0">
                <a:solidFill>
                  <a:srgbClr val="000000">
                    <a:lumMod val="95000"/>
                    <a:lumOff val="5000"/>
                  </a:srgbClr>
                </a:solidFill>
                <a:latin typeface="Arial" pitchFamily="34" charset="0"/>
                <a:ea typeface="黑体" pitchFamily="2" charset="-122"/>
              </a:rPr>
              <a:t>信任和信心。我们致力培养杰出领导人才，通过团队协作落实我</a:t>
            </a:r>
          </a:p>
          <a:p>
            <a:pPr algn="l" defTabSz="999595"/>
            <a:r>
              <a:rPr lang="zh-CN" altLang="en-US" sz="1000" dirty="0">
                <a:solidFill>
                  <a:srgbClr val="000000">
                    <a:lumMod val="95000"/>
                    <a:lumOff val="5000"/>
                  </a:srgbClr>
                </a:solidFill>
                <a:latin typeface="Arial" pitchFamily="34" charset="0"/>
                <a:ea typeface="黑体" pitchFamily="2" charset="-122"/>
              </a:rPr>
              <a:t>们对所有利益关联方的坚定承诺。因此，我们在为员工、客户及</a:t>
            </a:r>
          </a:p>
          <a:p>
            <a:pPr algn="l" defTabSz="999595"/>
            <a:r>
              <a:rPr lang="zh-CN" altLang="en-US" sz="1000" dirty="0">
                <a:solidFill>
                  <a:srgbClr val="000000">
                    <a:lumMod val="95000"/>
                    <a:lumOff val="5000"/>
                  </a:srgbClr>
                </a:solidFill>
                <a:latin typeface="Arial" pitchFamily="34" charset="0"/>
                <a:ea typeface="黑体" pitchFamily="2" charset="-122"/>
              </a:rPr>
              <a:t>社会各界建设更美好的商业世界的过程中担当重要角色。</a:t>
            </a:r>
          </a:p>
          <a:p>
            <a:pPr algn="l" defTabSz="999595"/>
            <a:endParaRPr lang="zh-CN" altLang="en-US" sz="1000" dirty="0">
              <a:solidFill>
                <a:srgbClr val="000000">
                  <a:lumMod val="95000"/>
                  <a:lumOff val="5000"/>
                </a:srgbClr>
              </a:solidFill>
              <a:latin typeface="Arial" pitchFamily="34" charset="0"/>
              <a:ea typeface="黑体" pitchFamily="2" charset="-122"/>
            </a:endParaRPr>
          </a:p>
          <a:p>
            <a:pPr algn="l" defTabSz="999595"/>
            <a:r>
              <a:rPr lang="zh-CN" altLang="en-US" sz="1000" dirty="0">
                <a:solidFill>
                  <a:srgbClr val="000000">
                    <a:lumMod val="95000"/>
                    <a:lumOff val="5000"/>
                  </a:srgbClr>
                </a:solidFill>
                <a:latin typeface="Arial" pitchFamily="34" charset="0"/>
                <a:ea typeface="黑体" pitchFamily="2" charset="-122"/>
              </a:rPr>
              <a:t>安永是指 </a:t>
            </a:r>
            <a:r>
              <a:rPr lang="en-US" altLang="zh-CN" sz="1000" dirty="0">
                <a:solidFill>
                  <a:srgbClr val="000000">
                    <a:lumMod val="95000"/>
                    <a:lumOff val="5000"/>
                  </a:srgbClr>
                </a:solidFill>
                <a:latin typeface="Arial" pitchFamily="34" charset="0"/>
                <a:ea typeface="黑体" pitchFamily="2" charset="-122"/>
              </a:rPr>
              <a:t>Ernst &amp; Young Global Limited </a:t>
            </a:r>
            <a:r>
              <a:rPr lang="zh-CN" altLang="en-US" sz="1000" dirty="0">
                <a:solidFill>
                  <a:srgbClr val="000000">
                    <a:lumMod val="95000"/>
                    <a:lumOff val="5000"/>
                  </a:srgbClr>
                </a:solidFill>
                <a:latin typeface="Arial" pitchFamily="34" charset="0"/>
                <a:ea typeface="黑体" pitchFamily="2" charset="-122"/>
              </a:rPr>
              <a:t>的全球组织，也可指其</a:t>
            </a:r>
          </a:p>
          <a:p>
            <a:pPr algn="l" defTabSz="999595"/>
            <a:r>
              <a:rPr lang="zh-CN" altLang="en-US" sz="1000" dirty="0">
                <a:solidFill>
                  <a:srgbClr val="000000">
                    <a:lumMod val="95000"/>
                    <a:lumOff val="5000"/>
                  </a:srgbClr>
                </a:solidFill>
                <a:latin typeface="Arial" pitchFamily="34" charset="0"/>
                <a:ea typeface="黑体" pitchFamily="2" charset="-122"/>
              </a:rPr>
              <a:t>一家或以上的成员机构，各成员机构都是独立的法人实体。</a:t>
            </a:r>
          </a:p>
          <a:p>
            <a:pPr algn="l" defTabSz="999595"/>
            <a:r>
              <a:rPr lang="en-US" altLang="zh-CN" sz="1000" dirty="0">
                <a:solidFill>
                  <a:srgbClr val="000000">
                    <a:lumMod val="95000"/>
                    <a:lumOff val="5000"/>
                  </a:srgbClr>
                </a:solidFill>
                <a:latin typeface="Arial" pitchFamily="34" charset="0"/>
                <a:ea typeface="黑体" pitchFamily="2" charset="-122"/>
              </a:rPr>
              <a:t>Ernst &amp; Young Global Limited </a:t>
            </a:r>
            <a:r>
              <a:rPr lang="zh-CN" altLang="en-US" sz="1000" dirty="0">
                <a:solidFill>
                  <a:srgbClr val="000000">
                    <a:lumMod val="95000"/>
                    <a:lumOff val="5000"/>
                  </a:srgbClr>
                </a:solidFill>
                <a:latin typeface="Arial" pitchFamily="34" charset="0"/>
                <a:ea typeface="黑体" pitchFamily="2" charset="-122"/>
              </a:rPr>
              <a:t>是英国一家担保有限公司，并不</a:t>
            </a:r>
          </a:p>
          <a:p>
            <a:pPr algn="l" defTabSz="999595"/>
            <a:r>
              <a:rPr lang="zh-CN" altLang="en-US" sz="1000" dirty="0">
                <a:solidFill>
                  <a:srgbClr val="000000">
                    <a:lumMod val="95000"/>
                    <a:lumOff val="5000"/>
                  </a:srgbClr>
                </a:solidFill>
                <a:latin typeface="Arial" pitchFamily="34" charset="0"/>
                <a:ea typeface="黑体" pitchFamily="2" charset="-122"/>
              </a:rPr>
              <a:t>向客户提供服务。如欲进一步了解安永，请浏览 </a:t>
            </a:r>
            <a:r>
              <a:rPr lang="en-US" altLang="zh-CN" sz="1000" dirty="0">
                <a:solidFill>
                  <a:srgbClr val="000000">
                    <a:lumMod val="95000"/>
                    <a:lumOff val="5000"/>
                  </a:srgbClr>
                </a:solidFill>
                <a:latin typeface="Arial" pitchFamily="34" charset="0"/>
                <a:ea typeface="黑体" pitchFamily="2" charset="-122"/>
              </a:rPr>
              <a:t>www.ey.com</a:t>
            </a:r>
            <a:r>
              <a:rPr lang="zh-CN" altLang="en-US" sz="1000" dirty="0">
                <a:solidFill>
                  <a:srgbClr val="000000">
                    <a:lumMod val="95000"/>
                    <a:lumOff val="5000"/>
                  </a:srgbClr>
                </a:solidFill>
                <a:latin typeface="Arial" pitchFamily="34" charset="0"/>
                <a:ea typeface="黑体" pitchFamily="2" charset="-122"/>
              </a:rPr>
              <a:t>。</a:t>
            </a:r>
            <a:endParaRPr lang="en-US" altLang="zh-CN" sz="1000" dirty="0">
              <a:solidFill>
                <a:srgbClr val="000000">
                  <a:lumMod val="95000"/>
                  <a:lumOff val="5000"/>
                </a:srgbClr>
              </a:solidFill>
              <a:latin typeface="Arial" pitchFamily="34" charset="0"/>
              <a:ea typeface="黑体" pitchFamily="2" charset="-122"/>
            </a:endParaRPr>
          </a:p>
          <a:p>
            <a:pPr algn="l" defTabSz="999595"/>
            <a:endParaRPr lang="zh-CN" altLang="en-US" sz="1000" dirty="0">
              <a:solidFill>
                <a:srgbClr val="000000">
                  <a:lumMod val="95000"/>
                  <a:lumOff val="5000"/>
                </a:srgbClr>
              </a:solidFill>
              <a:latin typeface="Arial" pitchFamily="34" charset="0"/>
              <a:ea typeface="黑体" pitchFamily="2" charset="-122"/>
            </a:endParaRPr>
          </a:p>
          <a:p>
            <a:pPr algn="l" defTabSz="999595">
              <a:lnSpc>
                <a:spcPct val="100000"/>
              </a:lnSpc>
            </a:pPr>
            <a:r>
              <a:rPr lang="en-US" altLang="zh-CN" sz="1000" dirty="0">
                <a:solidFill>
                  <a:srgbClr val="000000">
                    <a:lumMod val="95000"/>
                    <a:lumOff val="5000"/>
                  </a:srgbClr>
                </a:solidFill>
                <a:latin typeface="Arial" pitchFamily="34" charset="0"/>
                <a:ea typeface="黑体" pitchFamily="2" charset="-122"/>
              </a:rPr>
              <a:t>© </a:t>
            </a:r>
            <a:r>
              <a:rPr lang="en-US" altLang="zh-CN" sz="1000" dirty="0" smtClean="0">
                <a:solidFill>
                  <a:srgbClr val="000000">
                    <a:lumMod val="95000"/>
                    <a:lumOff val="5000"/>
                  </a:srgbClr>
                </a:solidFill>
                <a:latin typeface="Arial" pitchFamily="34" charset="0"/>
                <a:ea typeface="黑体" pitchFamily="2" charset="-122"/>
              </a:rPr>
              <a:t>2016</a:t>
            </a:r>
            <a:r>
              <a:rPr lang="zh-CN" altLang="en-US" sz="1000" dirty="0" smtClean="0">
                <a:solidFill>
                  <a:srgbClr val="000000">
                    <a:lumMod val="95000"/>
                    <a:lumOff val="5000"/>
                  </a:srgbClr>
                </a:solidFill>
                <a:latin typeface="Arial" pitchFamily="34" charset="0"/>
                <a:ea typeface="黑体" pitchFamily="2" charset="-122"/>
              </a:rPr>
              <a:t>安</a:t>
            </a:r>
            <a:r>
              <a:rPr lang="zh-CN" altLang="en-US" sz="1000" dirty="0">
                <a:solidFill>
                  <a:srgbClr val="000000">
                    <a:lumMod val="95000"/>
                    <a:lumOff val="5000"/>
                  </a:srgbClr>
                </a:solidFill>
                <a:latin typeface="Arial" pitchFamily="34" charset="0"/>
                <a:ea typeface="黑体" pitchFamily="2" charset="-122"/>
              </a:rPr>
              <a:t>永，中国 </a:t>
            </a:r>
            <a:br>
              <a:rPr lang="zh-CN" altLang="en-US" sz="1000" dirty="0">
                <a:solidFill>
                  <a:srgbClr val="000000">
                    <a:lumMod val="95000"/>
                    <a:lumOff val="5000"/>
                  </a:srgbClr>
                </a:solidFill>
                <a:latin typeface="Arial" pitchFamily="34" charset="0"/>
                <a:ea typeface="黑体" pitchFamily="2" charset="-122"/>
              </a:rPr>
            </a:br>
            <a:r>
              <a:rPr lang="zh-CN" altLang="en-US" sz="1000" dirty="0">
                <a:solidFill>
                  <a:srgbClr val="000000">
                    <a:lumMod val="95000"/>
                    <a:lumOff val="5000"/>
                  </a:srgbClr>
                </a:solidFill>
                <a:latin typeface="Arial" pitchFamily="34" charset="0"/>
                <a:ea typeface="黑体" pitchFamily="2" charset="-122"/>
              </a:rPr>
              <a:t>版权所有。</a:t>
            </a:r>
            <a:endParaRPr lang="en-US" altLang="zh-CN" sz="1000" dirty="0">
              <a:solidFill>
                <a:srgbClr val="000000">
                  <a:lumMod val="95000"/>
                  <a:lumOff val="5000"/>
                </a:srgbClr>
              </a:solidFill>
              <a:latin typeface="Arial" pitchFamily="34" charset="0"/>
              <a:ea typeface="黑体" pitchFamily="2" charset="-122"/>
            </a:endParaRPr>
          </a:p>
          <a:p>
            <a:pPr algn="l" defTabSz="999595">
              <a:lnSpc>
                <a:spcPct val="100000"/>
              </a:lnSpc>
            </a:pPr>
            <a:endParaRPr lang="en-US" altLang="zh-CN" sz="1000" dirty="0">
              <a:solidFill>
                <a:srgbClr val="000000">
                  <a:lumMod val="95000"/>
                  <a:lumOff val="5000"/>
                </a:srgbClr>
              </a:solidFill>
              <a:latin typeface="Arial" pitchFamily="34" charset="0"/>
              <a:ea typeface="黑体" pitchFamily="2" charset="-122"/>
            </a:endParaRPr>
          </a:p>
          <a:p>
            <a:pPr algn="l" defTabSz="999595"/>
            <a:r>
              <a:rPr lang="en-US" altLang="zh-CN" sz="1000" dirty="0">
                <a:solidFill>
                  <a:srgbClr val="000000">
                    <a:lumMod val="95000"/>
                    <a:lumOff val="5000"/>
                  </a:srgbClr>
                </a:solidFill>
                <a:latin typeface="Arial" pitchFamily="34" charset="0"/>
                <a:ea typeface="黑体" pitchFamily="2" charset="-122"/>
              </a:rPr>
              <a:t>APAC no.</a:t>
            </a:r>
          </a:p>
          <a:p>
            <a:pPr algn="l" defTabSz="999595"/>
            <a:r>
              <a:rPr lang="en-US" altLang="zh-CN" sz="1000" dirty="0" smtClean="0">
                <a:solidFill>
                  <a:srgbClr val="000000">
                    <a:lumMod val="95000"/>
                    <a:lumOff val="5000"/>
                  </a:srgbClr>
                </a:solidFill>
                <a:latin typeface="Arial" pitchFamily="34" charset="0"/>
                <a:ea typeface="黑体" pitchFamily="2" charset="-122"/>
              </a:rPr>
              <a:t>20160415</a:t>
            </a:r>
            <a:endParaRPr lang="en-US" altLang="zh-CN" sz="1000" dirty="0">
              <a:solidFill>
                <a:srgbClr val="000000">
                  <a:lumMod val="95000"/>
                  <a:lumOff val="5000"/>
                </a:srgbClr>
              </a:solidFill>
              <a:latin typeface="Arial" pitchFamily="34" charset="0"/>
              <a:ea typeface="黑体" pitchFamily="2" charset="-122"/>
            </a:endParaRPr>
          </a:p>
          <a:p>
            <a:pPr algn="l" defTabSz="999595"/>
            <a:r>
              <a:rPr lang="zh-CN" altLang="en-US" sz="800" dirty="0">
                <a:solidFill>
                  <a:srgbClr val="000000"/>
                </a:solidFill>
                <a:ea typeface="黑体" pitchFamily="2" charset="-122"/>
                <a:cs typeface="Arial" charset="0"/>
              </a:rPr>
              <a:t>本材料是为提供一般信息的用途编制，并非旨在成为可依赖的</a:t>
            </a:r>
          </a:p>
          <a:p>
            <a:pPr algn="l" defTabSz="999595"/>
            <a:r>
              <a:rPr lang="zh-CN" altLang="en-US" sz="800" dirty="0">
                <a:solidFill>
                  <a:srgbClr val="000000"/>
                </a:solidFill>
                <a:ea typeface="黑体" pitchFamily="2" charset="-122"/>
                <a:cs typeface="Arial" charset="0"/>
              </a:rPr>
              <a:t>会计、税务或其他专业意见。请向您的顾问获取具体意见。</a:t>
            </a:r>
            <a:endParaRPr lang="en-US" altLang="zh-CN" sz="800" dirty="0">
              <a:solidFill>
                <a:srgbClr val="000000"/>
              </a:solidFill>
              <a:ea typeface="黑体" pitchFamily="2" charset="-122"/>
              <a:cs typeface="Arial" charset="0"/>
            </a:endParaRPr>
          </a:p>
          <a:p>
            <a:pPr algn="l" defTabSz="999595"/>
            <a:endParaRPr lang="zh-CN" altLang="en-US" sz="1000" dirty="0">
              <a:solidFill>
                <a:srgbClr val="000000">
                  <a:lumMod val="95000"/>
                  <a:lumOff val="5000"/>
                </a:srgbClr>
              </a:solidFill>
              <a:latin typeface="Arial" pitchFamily="34" charset="0"/>
              <a:ea typeface="黑体" pitchFamily="2" charset="-122"/>
            </a:endParaRPr>
          </a:p>
          <a:p>
            <a:pPr algn="l" defTabSz="999595">
              <a:lnSpc>
                <a:spcPct val="100000"/>
              </a:lnSpc>
            </a:pPr>
            <a:r>
              <a:rPr lang="en-US" altLang="zh-CN" sz="1000" dirty="0">
                <a:solidFill>
                  <a:srgbClr val="000000">
                    <a:lumMod val="95000"/>
                    <a:lumOff val="5000"/>
                  </a:srgbClr>
                </a:solidFill>
                <a:latin typeface="Arial" pitchFamily="34" charset="0"/>
                <a:ea typeface="黑体" pitchFamily="2" charset="-122"/>
              </a:rPr>
              <a:t>www.ey.com/china</a:t>
            </a:r>
          </a:p>
          <a:p>
            <a:pPr algn="l" defTabSz="999595">
              <a:lnSpc>
                <a:spcPct val="100000"/>
              </a:lnSpc>
            </a:pPr>
            <a:endParaRPr lang="en-US" altLang="zh-CN" sz="1000" dirty="0">
              <a:solidFill>
                <a:srgbClr val="646464"/>
              </a:solidFill>
              <a:latin typeface="Arial" pitchFamily="34" charset="0"/>
              <a:ea typeface="黑体" pitchFamily="2" charset="-122"/>
            </a:endParaRPr>
          </a:p>
        </p:txBody>
      </p:sp>
      <p:sp>
        <p:nvSpPr>
          <p:cNvPr id="5" name="Text Box 6"/>
          <p:cNvSpPr txBox="1">
            <a:spLocks noChangeArrowheads="1"/>
          </p:cNvSpPr>
          <p:nvPr/>
        </p:nvSpPr>
        <p:spPr bwMode="auto">
          <a:xfrm>
            <a:off x="430480" y="442038"/>
            <a:ext cx="6073498" cy="259194"/>
          </a:xfrm>
          <a:prstGeom prst="rect">
            <a:avLst/>
          </a:prstGeom>
          <a:noFill/>
          <a:ln w="9525">
            <a:noFill/>
            <a:miter lim="800000"/>
            <a:headEnd/>
            <a:tailEnd/>
          </a:ln>
        </p:spPr>
        <p:txBody>
          <a:bodyPr wrap="square" lIns="95778" tIns="47889" rIns="95778" bIns="47889">
            <a:spAutoFit/>
          </a:bodyPr>
          <a:lstStyle/>
          <a:p>
            <a:pPr algn="l"/>
            <a:r>
              <a:rPr lang="en-US" altLang="zh-CN" sz="1000" b="1" dirty="0">
                <a:solidFill>
                  <a:srgbClr val="000000">
                    <a:lumMod val="95000"/>
                    <a:lumOff val="5000"/>
                  </a:srgbClr>
                </a:solidFill>
                <a:latin typeface="Arial" pitchFamily="34" charset="0"/>
                <a:ea typeface="黑体" pitchFamily="2" charset="-122"/>
              </a:rPr>
              <a:t>EY </a:t>
            </a:r>
            <a:r>
              <a:rPr lang="zh-CN" altLang="en-US" sz="1000" b="1" dirty="0">
                <a:solidFill>
                  <a:srgbClr val="000000">
                    <a:lumMod val="95000"/>
                    <a:lumOff val="5000"/>
                  </a:srgbClr>
                </a:solidFill>
                <a:latin typeface="Arial" pitchFamily="34" charset="0"/>
                <a:ea typeface="黑体" pitchFamily="2" charset="-122"/>
              </a:rPr>
              <a:t>安永 </a:t>
            </a:r>
            <a:r>
              <a:rPr lang="en-US" altLang="zh-CN" sz="1000" dirty="0">
                <a:solidFill>
                  <a:srgbClr val="000000">
                    <a:lumMod val="95000"/>
                    <a:lumOff val="5000"/>
                  </a:srgbClr>
                </a:solidFill>
                <a:latin typeface="Arial" pitchFamily="34" charset="0"/>
                <a:ea typeface="黑体" pitchFamily="2" charset="-122"/>
              </a:rPr>
              <a:t>| Assurance </a:t>
            </a:r>
            <a:r>
              <a:rPr lang="zh-CN" altLang="en-US" sz="1000" dirty="0">
                <a:solidFill>
                  <a:srgbClr val="000000">
                    <a:lumMod val="95000"/>
                    <a:lumOff val="5000"/>
                  </a:srgbClr>
                </a:solidFill>
                <a:latin typeface="Arial" pitchFamily="34" charset="0"/>
                <a:ea typeface="黑体" pitchFamily="2" charset="-122"/>
              </a:rPr>
              <a:t>审计 </a:t>
            </a:r>
            <a:r>
              <a:rPr lang="en-US" altLang="zh-CN" sz="1000" dirty="0">
                <a:solidFill>
                  <a:srgbClr val="000000">
                    <a:lumMod val="95000"/>
                    <a:lumOff val="5000"/>
                  </a:srgbClr>
                </a:solidFill>
                <a:latin typeface="Arial" pitchFamily="34" charset="0"/>
                <a:ea typeface="黑体" pitchFamily="2" charset="-122"/>
              </a:rPr>
              <a:t>| Tax </a:t>
            </a:r>
            <a:r>
              <a:rPr lang="zh-CN" altLang="en-US" sz="1000" dirty="0">
                <a:solidFill>
                  <a:srgbClr val="000000">
                    <a:lumMod val="95000"/>
                    <a:lumOff val="5000"/>
                  </a:srgbClr>
                </a:solidFill>
                <a:latin typeface="Arial" pitchFamily="34" charset="0"/>
                <a:ea typeface="黑体" pitchFamily="2" charset="-122"/>
              </a:rPr>
              <a:t>税务 </a:t>
            </a:r>
            <a:r>
              <a:rPr lang="en-US" altLang="zh-CN" sz="1000" dirty="0">
                <a:solidFill>
                  <a:srgbClr val="000000">
                    <a:lumMod val="95000"/>
                    <a:lumOff val="5000"/>
                  </a:srgbClr>
                </a:solidFill>
                <a:latin typeface="Arial" pitchFamily="34" charset="0"/>
                <a:ea typeface="黑体" pitchFamily="2" charset="-122"/>
              </a:rPr>
              <a:t>| Transactions </a:t>
            </a:r>
            <a:r>
              <a:rPr lang="zh-CN" altLang="en-US" sz="1000" dirty="0">
                <a:solidFill>
                  <a:srgbClr val="000000">
                    <a:lumMod val="95000"/>
                    <a:lumOff val="5000"/>
                  </a:srgbClr>
                </a:solidFill>
                <a:latin typeface="Arial" pitchFamily="34" charset="0"/>
                <a:ea typeface="黑体" pitchFamily="2" charset="-122"/>
              </a:rPr>
              <a:t>财务交易 </a:t>
            </a:r>
            <a:r>
              <a:rPr lang="en-US" altLang="zh-CN" sz="1000" dirty="0">
                <a:solidFill>
                  <a:srgbClr val="000000">
                    <a:lumMod val="95000"/>
                    <a:lumOff val="5000"/>
                  </a:srgbClr>
                </a:solidFill>
                <a:latin typeface="Arial" pitchFamily="34" charset="0"/>
                <a:ea typeface="黑体" pitchFamily="2" charset="-122"/>
              </a:rPr>
              <a:t>| Advisory </a:t>
            </a:r>
            <a:r>
              <a:rPr lang="zh-CN" altLang="en-US" sz="1000" dirty="0">
                <a:solidFill>
                  <a:srgbClr val="000000">
                    <a:lumMod val="95000"/>
                    <a:lumOff val="5000"/>
                  </a:srgbClr>
                </a:solidFill>
                <a:latin typeface="Arial" pitchFamily="34" charset="0"/>
                <a:ea typeface="黑体" pitchFamily="2" charset="-122"/>
              </a:rPr>
              <a:t>咨询</a:t>
            </a:r>
          </a:p>
        </p:txBody>
      </p:sp>
    </p:spTree>
    <p:extLst>
      <p:ext uri="{BB962C8B-B14F-4D97-AF65-F5344CB8AC3E}">
        <p14:creationId xmlns:p14="http://schemas.microsoft.com/office/powerpoint/2010/main" val="3248959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edvedev.pavel\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2" y="50507"/>
            <a:ext cx="10679113" cy="49244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0" y="5051491"/>
            <a:ext cx="10693400" cy="2509919"/>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8016" tIns="49056" rIns="98016" bIns="49056" numCol="1" rtlCol="0" anchor="ctr" anchorCtr="0" compatLnSpc="1">
            <a:prstTxWarp prst="textNoShape">
              <a:avLst/>
            </a:prstTxWarp>
          </a:bodyPr>
          <a:lstStyle/>
          <a:p>
            <a:pPr marL="142935" indent="-142935" defTabSz="980054"/>
            <a:endParaRPr lang="ko-KR" altLang="en-US" sz="900" dirty="0">
              <a:solidFill>
                <a:schemeClr val="bg1">
                  <a:lumMod val="50000"/>
                </a:schemeClr>
              </a:solidFill>
              <a:latin typeface="+mn-lt"/>
            </a:endParaRPr>
          </a:p>
        </p:txBody>
      </p:sp>
      <p:sp>
        <p:nvSpPr>
          <p:cNvPr id="24" name="Rectangle 23"/>
          <p:cNvSpPr/>
          <p:nvPr/>
        </p:nvSpPr>
        <p:spPr bwMode="auto">
          <a:xfrm>
            <a:off x="0" y="100"/>
            <a:ext cx="10693400" cy="50407"/>
          </a:xfrm>
          <a:prstGeom prst="rect">
            <a:avLst/>
          </a:prstGeom>
          <a:solidFill>
            <a:schemeClr val="accent1"/>
          </a:solidFill>
          <a:ln w="9525" cap="flat" cmpd="sng" algn="ctr">
            <a:noFill/>
            <a:prstDash val="solid"/>
            <a:round/>
            <a:headEnd type="none" w="med" len="med"/>
            <a:tailEnd type="none" w="med" len="med"/>
          </a:ln>
          <a:effectLst/>
        </p:spPr>
        <p:txBody>
          <a:bodyPr vert="horz" wrap="none" lIns="98016" tIns="49056" rIns="98016" bIns="49056" numCol="1" rtlCol="0" anchor="ctr" anchorCtr="0" compatLnSpc="1">
            <a:prstTxWarp prst="textNoShape">
              <a:avLst/>
            </a:prstTxWarp>
          </a:bodyPr>
          <a:lstStyle/>
          <a:p>
            <a:pPr marL="142935" indent="-142935" defTabSz="980054"/>
            <a:endParaRPr lang="ko-KR" altLang="en-US" sz="900">
              <a:solidFill>
                <a:srgbClr val="FFFFFF"/>
              </a:solidFill>
              <a:latin typeface="돋움" pitchFamily="50" charset="-127"/>
              <a:ea typeface="돋움" pitchFamily="50" charset="-127"/>
            </a:endParaRPr>
          </a:p>
        </p:txBody>
      </p:sp>
      <p:sp>
        <p:nvSpPr>
          <p:cNvPr id="25" name="Rectangle 24"/>
          <p:cNvSpPr/>
          <p:nvPr/>
        </p:nvSpPr>
        <p:spPr bwMode="auto">
          <a:xfrm>
            <a:off x="-23750" y="4883318"/>
            <a:ext cx="10759850" cy="176427"/>
          </a:xfrm>
          <a:prstGeom prst="rect">
            <a:avLst/>
          </a:prstGeom>
          <a:solidFill>
            <a:srgbClr val="FFE701"/>
          </a:solidFill>
          <a:ln w="9525" cap="flat" cmpd="sng" algn="ctr">
            <a:noFill/>
            <a:prstDash val="solid"/>
            <a:round/>
            <a:headEnd type="none" w="med" len="med"/>
            <a:tailEnd type="none" w="med" len="med"/>
          </a:ln>
          <a:effectLst/>
        </p:spPr>
        <p:txBody>
          <a:bodyPr vert="horz" wrap="none" lIns="98016" tIns="49056" rIns="98016" bIns="49056" numCol="1" rtlCol="0" anchor="ctr" anchorCtr="0" compatLnSpc="1">
            <a:prstTxWarp prst="textNoShape">
              <a:avLst/>
            </a:prstTxWarp>
          </a:bodyPr>
          <a:lstStyle/>
          <a:p>
            <a:pPr marL="142935" indent="-142935" defTabSz="980054"/>
            <a:endParaRPr lang="ko-KR" altLang="en-US" sz="900">
              <a:solidFill>
                <a:schemeClr val="bg1">
                  <a:lumMod val="50000"/>
                </a:schemeClr>
              </a:solidFill>
              <a:latin typeface="+mn-lt"/>
              <a:ea typeface="돋움" pitchFamily="50" charset="-127"/>
            </a:endParaRPr>
          </a:p>
        </p:txBody>
      </p:sp>
      <p:sp>
        <p:nvSpPr>
          <p:cNvPr id="29" name="Freeform 28"/>
          <p:cNvSpPr/>
          <p:nvPr/>
        </p:nvSpPr>
        <p:spPr bwMode="auto">
          <a:xfrm>
            <a:off x="7111622" y="3404972"/>
            <a:ext cx="3594473" cy="1521763"/>
          </a:xfrm>
          <a:custGeom>
            <a:avLst/>
            <a:gdLst>
              <a:gd name="connsiteX0" fmla="*/ 3329797 w 3329797"/>
              <a:gd name="connsiteY0" fmla="*/ 888520 h 1380226"/>
              <a:gd name="connsiteX1" fmla="*/ 3329797 w 3329797"/>
              <a:gd name="connsiteY1" fmla="*/ 0 h 1380226"/>
              <a:gd name="connsiteX2" fmla="*/ 0 w 3329797"/>
              <a:gd name="connsiteY2" fmla="*/ 1380226 h 1380226"/>
              <a:gd name="connsiteX3" fmla="*/ 3329797 w 3329797"/>
              <a:gd name="connsiteY3" fmla="*/ 888520 h 1380226"/>
            </a:gdLst>
            <a:ahLst/>
            <a:cxnLst>
              <a:cxn ang="0">
                <a:pos x="connsiteX0" y="connsiteY0"/>
              </a:cxn>
              <a:cxn ang="0">
                <a:pos x="connsiteX1" y="connsiteY1"/>
              </a:cxn>
              <a:cxn ang="0">
                <a:pos x="connsiteX2" y="connsiteY2"/>
              </a:cxn>
              <a:cxn ang="0">
                <a:pos x="connsiteX3" y="connsiteY3"/>
              </a:cxn>
            </a:cxnLst>
            <a:rect l="l" t="t" r="r" b="b"/>
            <a:pathLst>
              <a:path w="3329797" h="1380226">
                <a:moveTo>
                  <a:pt x="3329797" y="888520"/>
                </a:moveTo>
                <a:lnTo>
                  <a:pt x="3329797" y="0"/>
                </a:lnTo>
                <a:lnTo>
                  <a:pt x="0" y="1380226"/>
                </a:lnTo>
                <a:lnTo>
                  <a:pt x="3329797" y="888520"/>
                </a:lnTo>
                <a:close/>
              </a:path>
            </a:pathLst>
          </a:custGeom>
          <a:solidFill>
            <a:srgbClr val="FFE701"/>
          </a:solidFill>
          <a:ln w="9525" cap="flat" cmpd="sng" algn="ctr">
            <a:noFill/>
            <a:prstDash val="solid"/>
            <a:round/>
            <a:headEnd type="none" w="med" len="med"/>
            <a:tailEnd type="none" w="med" len="med"/>
          </a:ln>
          <a:effectLst/>
        </p:spPr>
        <p:txBody>
          <a:bodyPr vert="horz" wrap="none" lIns="98016" tIns="49056" rIns="98016" bIns="49056" numCol="1" rtlCol="0" anchor="ctr" anchorCtr="0" compatLnSpc="1">
            <a:prstTxWarp prst="textNoShape">
              <a:avLst/>
            </a:prstTxWarp>
          </a:bodyPr>
          <a:lstStyle/>
          <a:p>
            <a:pPr marL="142935" indent="-142935" defTabSz="980054"/>
            <a:endParaRPr lang="ko-KR" altLang="en-US" sz="900">
              <a:solidFill>
                <a:srgbClr val="FFFFFF"/>
              </a:solidFill>
              <a:latin typeface="돋움" pitchFamily="50" charset="-127"/>
              <a:ea typeface="돋움" pitchFamily="50" charset="-127"/>
            </a:endParaRPr>
          </a:p>
        </p:txBody>
      </p:sp>
      <p:sp>
        <p:nvSpPr>
          <p:cNvPr id="13" name="Parallelogram 12"/>
          <p:cNvSpPr/>
          <p:nvPr/>
        </p:nvSpPr>
        <p:spPr bwMode="auto">
          <a:xfrm>
            <a:off x="1139752" y="5042943"/>
            <a:ext cx="5971869" cy="1752067"/>
          </a:xfrm>
          <a:prstGeom prst="parallelogram">
            <a:avLst>
              <a:gd name="adj" fmla="val 19427"/>
            </a:avLst>
          </a:prstGeom>
          <a:solidFill>
            <a:srgbClr val="FFE701"/>
          </a:solidFill>
          <a:ln w="9525" cap="flat" cmpd="sng" algn="ctr">
            <a:noFill/>
            <a:prstDash val="solid"/>
            <a:round/>
            <a:headEnd type="none" w="med" len="med"/>
            <a:tailEnd type="none" w="med" len="med"/>
          </a:ln>
          <a:effectLst/>
        </p:spPr>
        <p:txBody>
          <a:bodyPr vert="horz" wrap="none" lIns="98016" tIns="49056" rIns="98016" bIns="49056" numCol="1" rtlCol="0" anchor="ctr" anchorCtr="0" compatLnSpc="1">
            <a:prstTxWarp prst="textNoShape">
              <a:avLst/>
            </a:prstTxWarp>
          </a:bodyPr>
          <a:lstStyle/>
          <a:p>
            <a:pPr marL="142935" indent="-142935" defTabSz="980054"/>
            <a:endParaRPr lang="ko-KR" altLang="en-US" sz="900">
              <a:solidFill>
                <a:schemeClr val="bg1">
                  <a:lumMod val="50000"/>
                </a:schemeClr>
              </a:solidFill>
              <a:latin typeface="+mn-lt"/>
              <a:ea typeface="돋움" pitchFamily="50" charset="-127"/>
            </a:endParaRPr>
          </a:p>
        </p:txBody>
      </p:sp>
      <p:pic>
        <p:nvPicPr>
          <p:cNvPr id="17" name="Picture 16" descr="Picture1.emf"/>
          <p:cNvPicPr>
            <a:picLocks noChangeAspect="1"/>
          </p:cNvPicPr>
          <p:nvPr/>
        </p:nvPicPr>
        <p:blipFill>
          <a:blip r:embed="rId3" cstate="print"/>
          <a:stretch>
            <a:fillRect/>
          </a:stretch>
        </p:blipFill>
        <p:spPr>
          <a:xfrm>
            <a:off x="8349998" y="5555662"/>
            <a:ext cx="1282821" cy="980574"/>
          </a:xfrm>
          <a:prstGeom prst="rect">
            <a:avLst/>
          </a:prstGeom>
        </p:spPr>
      </p:pic>
      <p:sp>
        <p:nvSpPr>
          <p:cNvPr id="14" name="Rectangle 13"/>
          <p:cNvSpPr/>
          <p:nvPr/>
        </p:nvSpPr>
        <p:spPr bwMode="auto">
          <a:xfrm>
            <a:off x="-23742" y="5042943"/>
            <a:ext cx="4608682" cy="1752067"/>
          </a:xfrm>
          <a:prstGeom prst="rect">
            <a:avLst/>
          </a:prstGeom>
          <a:solidFill>
            <a:srgbClr val="FFE701"/>
          </a:solidFill>
          <a:ln w="9525" cap="flat" cmpd="sng" algn="ctr">
            <a:noFill/>
            <a:prstDash val="solid"/>
            <a:round/>
            <a:headEnd type="none" w="med" len="med"/>
            <a:tailEnd type="none" w="med" len="med"/>
          </a:ln>
          <a:effectLst/>
        </p:spPr>
        <p:txBody>
          <a:bodyPr vert="horz" wrap="none" lIns="98016" tIns="49056" rIns="98016" bIns="49056" numCol="1" rtlCol="0" anchor="ctr" anchorCtr="0" compatLnSpc="1">
            <a:prstTxWarp prst="textNoShape">
              <a:avLst/>
            </a:prstTxWarp>
          </a:bodyPr>
          <a:lstStyle/>
          <a:p>
            <a:pPr marL="142935" indent="-142935" defTabSz="980054"/>
            <a:endParaRPr lang="ko-KR" altLang="en-US" sz="900">
              <a:solidFill>
                <a:schemeClr val="bg1">
                  <a:lumMod val="50000"/>
                </a:schemeClr>
              </a:solidFill>
              <a:latin typeface="+mn-lt"/>
              <a:ea typeface="돋움" pitchFamily="50" charset="-127"/>
            </a:endParaRPr>
          </a:p>
        </p:txBody>
      </p:sp>
      <p:sp>
        <p:nvSpPr>
          <p:cNvPr id="11" name="Rectangle 7"/>
          <p:cNvSpPr>
            <a:spLocks noChangeArrowheads="1"/>
          </p:cNvSpPr>
          <p:nvPr/>
        </p:nvSpPr>
        <p:spPr bwMode="auto">
          <a:xfrm>
            <a:off x="424550" y="5434211"/>
            <a:ext cx="6023142" cy="873407"/>
          </a:xfrm>
          <a:prstGeom prst="rect">
            <a:avLst/>
          </a:prstGeom>
          <a:noFill/>
          <a:ln w="9525" algn="ctr">
            <a:noFill/>
            <a:miter lim="800000"/>
            <a:headEnd/>
            <a:tailEnd/>
          </a:ln>
        </p:spPr>
        <p:txBody>
          <a:bodyPr lIns="0" tIns="0" rIns="0" bIns="0" anchor="ctr"/>
          <a:lstStyle/>
          <a:p>
            <a:pPr algn="l" fontAlgn="auto">
              <a:lnSpc>
                <a:spcPct val="100000"/>
              </a:lnSpc>
              <a:spcBef>
                <a:spcPts val="0"/>
              </a:spcBef>
              <a:spcAft>
                <a:spcPts val="0"/>
              </a:spcAft>
              <a:defRPr/>
            </a:pPr>
            <a:r>
              <a:rPr lang="zh-CN" altLang="en-US" sz="3200" b="1" dirty="0" smtClean="0">
                <a:solidFill>
                  <a:srgbClr val="404040"/>
                </a:solidFill>
                <a:latin typeface="Arial" panose="020B0604020202020204" pitchFamily="34" charset="0"/>
                <a:ea typeface="黑体" panose="02010609060101010101" pitchFamily="49" charset="-122"/>
              </a:rPr>
              <a:t>中国投资者在俄罗斯石油天然气领域面临的机遇</a:t>
            </a:r>
            <a:endParaRPr lang="en-US" sz="3200" b="1" dirty="0">
              <a:solidFill>
                <a:srgbClr val="404040"/>
              </a:solidFill>
              <a:latin typeface="Arial" panose="020B0604020202020204" pitchFamily="34" charset="0"/>
              <a:ea typeface="黑体" panose="02010609060101010101" pitchFamily="49" charset="-122"/>
            </a:endParaRPr>
          </a:p>
        </p:txBody>
      </p:sp>
    </p:spTree>
    <p:extLst>
      <p:ext uri="{BB962C8B-B14F-4D97-AF65-F5344CB8AC3E}">
        <p14:creationId xmlns:p14="http://schemas.microsoft.com/office/powerpoint/2010/main" val="951927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pPr fontAlgn="auto">
              <a:lnSpc>
                <a:spcPct val="100000"/>
              </a:lnSpc>
              <a:spcBef>
                <a:spcPts val="0"/>
              </a:spcBef>
              <a:spcAft>
                <a:spcPts val="0"/>
              </a:spcAft>
              <a:defRPr/>
            </a:pPr>
            <a:r>
              <a:rPr lang="zh-CN" altLang="en-US" sz="2800" dirty="0">
                <a:solidFill>
                  <a:srgbClr val="404040"/>
                </a:solidFill>
                <a:latin typeface="黑体" panose="02010609060101010101" pitchFamily="49" charset="-122"/>
                <a:ea typeface="黑体" panose="02010609060101010101" pitchFamily="49" charset="-122"/>
              </a:rPr>
              <a:t>中国</a:t>
            </a:r>
            <a:r>
              <a:rPr lang="zh-CN" altLang="en-US" sz="2800" dirty="0" smtClean="0">
                <a:solidFill>
                  <a:srgbClr val="404040"/>
                </a:solidFill>
                <a:latin typeface="黑体" panose="02010609060101010101" pitchFamily="49" charset="-122"/>
                <a:ea typeface="黑体" panose="02010609060101010101" pitchFamily="49" charset="-122"/>
              </a:rPr>
              <a:t>投资者在俄罗斯</a:t>
            </a:r>
            <a:r>
              <a:rPr lang="zh-CN" altLang="en-US" sz="2800" dirty="0">
                <a:solidFill>
                  <a:srgbClr val="404040"/>
                </a:solidFill>
                <a:latin typeface="黑体" panose="02010609060101010101" pitchFamily="49" charset="-122"/>
                <a:ea typeface="黑体" panose="02010609060101010101" pitchFamily="49" charset="-122"/>
              </a:rPr>
              <a:t>石油天然气</a:t>
            </a:r>
            <a:r>
              <a:rPr lang="zh-CN" altLang="en-US" sz="2800" dirty="0" smtClean="0">
                <a:solidFill>
                  <a:srgbClr val="404040"/>
                </a:solidFill>
                <a:latin typeface="黑体" panose="02010609060101010101" pitchFamily="49" charset="-122"/>
                <a:ea typeface="黑体" panose="02010609060101010101" pitchFamily="49" charset="-122"/>
              </a:rPr>
              <a:t>领域面临的新</a:t>
            </a:r>
            <a:r>
              <a:rPr lang="zh-CN" altLang="en-US" sz="2800" dirty="0">
                <a:solidFill>
                  <a:srgbClr val="404040"/>
                </a:solidFill>
                <a:latin typeface="黑体" panose="02010609060101010101" pitchFamily="49" charset="-122"/>
                <a:ea typeface="黑体" panose="02010609060101010101" pitchFamily="49" charset="-122"/>
              </a:rPr>
              <a:t>机遇</a:t>
            </a:r>
            <a:endParaRPr lang="en-US" altLang="zh-CN" sz="2800" dirty="0">
              <a:solidFill>
                <a:srgbClr val="404040"/>
              </a:solidFill>
              <a:latin typeface="黑体" panose="02010609060101010101" pitchFamily="49" charset="-122"/>
              <a:ea typeface="黑体" panose="02010609060101010101" pitchFamily="49" charset="-122"/>
            </a:endParaRPr>
          </a:p>
        </p:txBody>
      </p:sp>
      <p:grpSp>
        <p:nvGrpSpPr>
          <p:cNvPr id="21" name="Group 20"/>
          <p:cNvGrpSpPr/>
          <p:nvPr/>
        </p:nvGrpSpPr>
        <p:grpSpPr>
          <a:xfrm>
            <a:off x="3097458" y="1506784"/>
            <a:ext cx="4262437" cy="4335462"/>
            <a:chOff x="3214688" y="1776413"/>
            <a:chExt cx="4262437" cy="4335462"/>
          </a:xfrm>
        </p:grpSpPr>
        <p:sp>
          <p:nvSpPr>
            <p:cNvPr id="4" name="Oval 3"/>
            <p:cNvSpPr>
              <a:spLocks noChangeArrowheads="1"/>
            </p:cNvSpPr>
            <p:nvPr/>
          </p:nvSpPr>
          <p:spPr bwMode="gray">
            <a:xfrm>
              <a:off x="3214688" y="1776413"/>
              <a:ext cx="4262437" cy="4294187"/>
            </a:xfrm>
            <a:prstGeom prst="ellipse">
              <a:avLst/>
            </a:prstGeom>
            <a:solidFill>
              <a:schemeClr val="bg1"/>
            </a:solidFill>
            <a:ln>
              <a:noFill/>
            </a:ln>
            <a:effectLst/>
            <a:extLst>
              <a:ext uri="{91240B29-F687-4F45-9708-019B960494DF}">
                <a14:hiddenLine xmlns:a14="http://schemas.microsoft.com/office/drawing/2010/main" w="9525" algn="ctr">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Freeform 5"/>
            <p:cNvSpPr>
              <a:spLocks/>
            </p:cNvSpPr>
            <p:nvPr/>
          </p:nvSpPr>
          <p:spPr bwMode="gray">
            <a:xfrm>
              <a:off x="3332163" y="3440113"/>
              <a:ext cx="1352550" cy="2201862"/>
            </a:xfrm>
            <a:custGeom>
              <a:avLst/>
              <a:gdLst>
                <a:gd name="T0" fmla="*/ 0 w 1057"/>
                <a:gd name="T1" fmla="*/ 344 h 1717"/>
                <a:gd name="T2" fmla="*/ 3 w 1057"/>
                <a:gd name="T3" fmla="*/ 284 h 1717"/>
                <a:gd name="T4" fmla="*/ 433 w 1057"/>
                <a:gd name="T5" fmla="*/ 0 h 1717"/>
                <a:gd name="T6" fmla="*/ 679 w 1057"/>
                <a:gd name="T7" fmla="*/ 351 h 1717"/>
                <a:gd name="T8" fmla="*/ 679 w 1057"/>
                <a:gd name="T9" fmla="*/ 403 h 1717"/>
                <a:gd name="T10" fmla="*/ 682 w 1057"/>
                <a:gd name="T11" fmla="*/ 445 h 1717"/>
                <a:gd name="T12" fmla="*/ 684 w 1057"/>
                <a:gd name="T13" fmla="*/ 472 h 1717"/>
                <a:gd name="T14" fmla="*/ 691 w 1057"/>
                <a:gd name="T15" fmla="*/ 514 h 1717"/>
                <a:gd name="T16" fmla="*/ 701 w 1057"/>
                <a:gd name="T17" fmla="*/ 567 h 1717"/>
                <a:gd name="T18" fmla="*/ 714 w 1057"/>
                <a:gd name="T19" fmla="*/ 619 h 1717"/>
                <a:gd name="T20" fmla="*/ 730 w 1057"/>
                <a:gd name="T21" fmla="*/ 671 h 1717"/>
                <a:gd name="T22" fmla="*/ 749 w 1057"/>
                <a:gd name="T23" fmla="*/ 721 h 1717"/>
                <a:gd name="T24" fmla="*/ 771 w 1057"/>
                <a:gd name="T25" fmla="*/ 769 h 1717"/>
                <a:gd name="T26" fmla="*/ 783 w 1057"/>
                <a:gd name="T27" fmla="*/ 792 h 1717"/>
                <a:gd name="T28" fmla="*/ 795 w 1057"/>
                <a:gd name="T29" fmla="*/ 815 h 1717"/>
                <a:gd name="T30" fmla="*/ 823 w 1057"/>
                <a:gd name="T31" fmla="*/ 860 h 1717"/>
                <a:gd name="T32" fmla="*/ 852 w 1057"/>
                <a:gd name="T33" fmla="*/ 904 h 1717"/>
                <a:gd name="T34" fmla="*/ 885 w 1057"/>
                <a:gd name="T35" fmla="*/ 945 h 1717"/>
                <a:gd name="T36" fmla="*/ 920 w 1057"/>
                <a:gd name="T37" fmla="*/ 984 h 1717"/>
                <a:gd name="T38" fmla="*/ 956 w 1057"/>
                <a:gd name="T39" fmla="*/ 1021 h 1717"/>
                <a:gd name="T40" fmla="*/ 995 w 1057"/>
                <a:gd name="T41" fmla="*/ 1056 h 1717"/>
                <a:gd name="T42" fmla="*/ 1015 w 1057"/>
                <a:gd name="T43" fmla="*/ 1073 h 1717"/>
                <a:gd name="T44" fmla="*/ 1057 w 1057"/>
                <a:gd name="T45" fmla="*/ 1105 h 1717"/>
                <a:gd name="T46" fmla="*/ 752 w 1057"/>
                <a:gd name="T47" fmla="*/ 1717 h 1717"/>
                <a:gd name="T48" fmla="*/ 710 w 1057"/>
                <a:gd name="T49" fmla="*/ 1690 h 1717"/>
                <a:gd name="T50" fmla="*/ 669 w 1057"/>
                <a:gd name="T51" fmla="*/ 1662 h 1717"/>
                <a:gd name="T52" fmla="*/ 629 w 1057"/>
                <a:gd name="T53" fmla="*/ 1633 h 1717"/>
                <a:gd name="T54" fmla="*/ 571 w 1057"/>
                <a:gd name="T55" fmla="*/ 1587 h 1717"/>
                <a:gd name="T56" fmla="*/ 534 w 1057"/>
                <a:gd name="T57" fmla="*/ 1555 h 1717"/>
                <a:gd name="T58" fmla="*/ 479 w 1057"/>
                <a:gd name="T59" fmla="*/ 1505 h 1717"/>
                <a:gd name="T60" fmla="*/ 444 w 1057"/>
                <a:gd name="T61" fmla="*/ 1470 h 1717"/>
                <a:gd name="T62" fmla="*/ 410 w 1057"/>
                <a:gd name="T63" fmla="*/ 1434 h 1717"/>
                <a:gd name="T64" fmla="*/ 378 w 1057"/>
                <a:gd name="T65" fmla="*/ 1397 h 1717"/>
                <a:gd name="T66" fmla="*/ 346 w 1057"/>
                <a:gd name="T67" fmla="*/ 1359 h 1717"/>
                <a:gd name="T68" fmla="*/ 302 w 1057"/>
                <a:gd name="T69" fmla="*/ 1301 h 1717"/>
                <a:gd name="T70" fmla="*/ 272 w 1057"/>
                <a:gd name="T71" fmla="*/ 1260 h 1717"/>
                <a:gd name="T72" fmla="*/ 232 w 1057"/>
                <a:gd name="T73" fmla="*/ 1197 h 1717"/>
                <a:gd name="T74" fmla="*/ 195 w 1057"/>
                <a:gd name="T75" fmla="*/ 1133 h 1717"/>
                <a:gd name="T76" fmla="*/ 172 w 1057"/>
                <a:gd name="T77" fmla="*/ 1090 h 1717"/>
                <a:gd name="T78" fmla="*/ 139 w 1057"/>
                <a:gd name="T79" fmla="*/ 1022 h 1717"/>
                <a:gd name="T80" fmla="*/ 119 w 1057"/>
                <a:gd name="T81" fmla="*/ 976 h 1717"/>
                <a:gd name="T82" fmla="*/ 101 w 1057"/>
                <a:gd name="T83" fmla="*/ 930 h 1717"/>
                <a:gd name="T84" fmla="*/ 83 w 1057"/>
                <a:gd name="T85" fmla="*/ 882 h 1717"/>
                <a:gd name="T86" fmla="*/ 68 w 1057"/>
                <a:gd name="T87" fmla="*/ 834 h 1717"/>
                <a:gd name="T88" fmla="*/ 54 w 1057"/>
                <a:gd name="T89" fmla="*/ 785 h 1717"/>
                <a:gd name="T90" fmla="*/ 42 w 1057"/>
                <a:gd name="T91" fmla="*/ 736 h 1717"/>
                <a:gd name="T92" fmla="*/ 31 w 1057"/>
                <a:gd name="T93" fmla="*/ 686 h 1717"/>
                <a:gd name="T94" fmla="*/ 21 w 1057"/>
                <a:gd name="T95" fmla="*/ 635 h 1717"/>
                <a:gd name="T96" fmla="*/ 14 w 1057"/>
                <a:gd name="T97" fmla="*/ 584 h 1717"/>
                <a:gd name="T98" fmla="*/ 6 w 1057"/>
                <a:gd name="T99" fmla="*/ 507 h 1717"/>
                <a:gd name="T100" fmla="*/ 2 w 1057"/>
                <a:gd name="T101" fmla="*/ 454 h 1717"/>
                <a:gd name="T102" fmla="*/ 0 w 1057"/>
                <a:gd name="T103" fmla="*/ 401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7" h="1717">
                  <a:moveTo>
                    <a:pt x="0" y="375"/>
                  </a:moveTo>
                  <a:lnTo>
                    <a:pt x="0" y="344"/>
                  </a:lnTo>
                  <a:lnTo>
                    <a:pt x="1" y="314"/>
                  </a:lnTo>
                  <a:lnTo>
                    <a:pt x="3" y="284"/>
                  </a:lnTo>
                  <a:lnTo>
                    <a:pt x="5" y="252"/>
                  </a:lnTo>
                  <a:lnTo>
                    <a:pt x="433" y="0"/>
                  </a:lnTo>
                  <a:lnTo>
                    <a:pt x="680" y="328"/>
                  </a:lnTo>
                  <a:lnTo>
                    <a:pt x="679" y="351"/>
                  </a:lnTo>
                  <a:lnTo>
                    <a:pt x="679" y="375"/>
                  </a:lnTo>
                  <a:lnTo>
                    <a:pt x="679" y="403"/>
                  </a:lnTo>
                  <a:lnTo>
                    <a:pt x="681" y="431"/>
                  </a:lnTo>
                  <a:lnTo>
                    <a:pt x="682" y="445"/>
                  </a:lnTo>
                  <a:lnTo>
                    <a:pt x="683" y="458"/>
                  </a:lnTo>
                  <a:lnTo>
                    <a:pt x="684" y="472"/>
                  </a:lnTo>
                  <a:lnTo>
                    <a:pt x="686" y="487"/>
                  </a:lnTo>
                  <a:lnTo>
                    <a:pt x="691" y="514"/>
                  </a:lnTo>
                  <a:lnTo>
                    <a:pt x="695" y="541"/>
                  </a:lnTo>
                  <a:lnTo>
                    <a:pt x="701" y="567"/>
                  </a:lnTo>
                  <a:lnTo>
                    <a:pt x="707" y="593"/>
                  </a:lnTo>
                  <a:lnTo>
                    <a:pt x="714" y="619"/>
                  </a:lnTo>
                  <a:lnTo>
                    <a:pt x="721" y="645"/>
                  </a:lnTo>
                  <a:lnTo>
                    <a:pt x="730" y="671"/>
                  </a:lnTo>
                  <a:lnTo>
                    <a:pt x="739" y="696"/>
                  </a:lnTo>
                  <a:lnTo>
                    <a:pt x="749" y="721"/>
                  </a:lnTo>
                  <a:lnTo>
                    <a:pt x="759" y="745"/>
                  </a:lnTo>
                  <a:lnTo>
                    <a:pt x="771" y="769"/>
                  </a:lnTo>
                  <a:lnTo>
                    <a:pt x="777" y="780"/>
                  </a:lnTo>
                  <a:lnTo>
                    <a:pt x="783" y="792"/>
                  </a:lnTo>
                  <a:lnTo>
                    <a:pt x="789" y="804"/>
                  </a:lnTo>
                  <a:lnTo>
                    <a:pt x="795" y="815"/>
                  </a:lnTo>
                  <a:lnTo>
                    <a:pt x="809" y="838"/>
                  </a:lnTo>
                  <a:lnTo>
                    <a:pt x="823" y="860"/>
                  </a:lnTo>
                  <a:lnTo>
                    <a:pt x="837" y="883"/>
                  </a:lnTo>
                  <a:lnTo>
                    <a:pt x="852" y="904"/>
                  </a:lnTo>
                  <a:lnTo>
                    <a:pt x="868" y="925"/>
                  </a:lnTo>
                  <a:lnTo>
                    <a:pt x="885" y="945"/>
                  </a:lnTo>
                  <a:lnTo>
                    <a:pt x="902" y="965"/>
                  </a:lnTo>
                  <a:lnTo>
                    <a:pt x="920" y="984"/>
                  </a:lnTo>
                  <a:lnTo>
                    <a:pt x="938" y="1003"/>
                  </a:lnTo>
                  <a:lnTo>
                    <a:pt x="956" y="1021"/>
                  </a:lnTo>
                  <a:lnTo>
                    <a:pt x="976" y="1039"/>
                  </a:lnTo>
                  <a:lnTo>
                    <a:pt x="995" y="1056"/>
                  </a:lnTo>
                  <a:lnTo>
                    <a:pt x="1005" y="1065"/>
                  </a:lnTo>
                  <a:lnTo>
                    <a:pt x="1015" y="1073"/>
                  </a:lnTo>
                  <a:lnTo>
                    <a:pt x="1036" y="1089"/>
                  </a:lnTo>
                  <a:lnTo>
                    <a:pt x="1057" y="1105"/>
                  </a:lnTo>
                  <a:lnTo>
                    <a:pt x="657" y="1235"/>
                  </a:lnTo>
                  <a:lnTo>
                    <a:pt x="752" y="1717"/>
                  </a:lnTo>
                  <a:lnTo>
                    <a:pt x="731" y="1704"/>
                  </a:lnTo>
                  <a:lnTo>
                    <a:pt x="710" y="1690"/>
                  </a:lnTo>
                  <a:lnTo>
                    <a:pt x="690" y="1676"/>
                  </a:lnTo>
                  <a:lnTo>
                    <a:pt x="669" y="1662"/>
                  </a:lnTo>
                  <a:lnTo>
                    <a:pt x="649" y="1647"/>
                  </a:lnTo>
                  <a:lnTo>
                    <a:pt x="629" y="1633"/>
                  </a:lnTo>
                  <a:lnTo>
                    <a:pt x="590" y="1602"/>
                  </a:lnTo>
                  <a:lnTo>
                    <a:pt x="571" y="1587"/>
                  </a:lnTo>
                  <a:lnTo>
                    <a:pt x="552" y="1571"/>
                  </a:lnTo>
                  <a:lnTo>
                    <a:pt x="534" y="1555"/>
                  </a:lnTo>
                  <a:lnTo>
                    <a:pt x="515" y="1539"/>
                  </a:lnTo>
                  <a:lnTo>
                    <a:pt x="479" y="1505"/>
                  </a:lnTo>
                  <a:lnTo>
                    <a:pt x="461" y="1488"/>
                  </a:lnTo>
                  <a:lnTo>
                    <a:pt x="444" y="1470"/>
                  </a:lnTo>
                  <a:lnTo>
                    <a:pt x="427" y="1452"/>
                  </a:lnTo>
                  <a:lnTo>
                    <a:pt x="410" y="1434"/>
                  </a:lnTo>
                  <a:lnTo>
                    <a:pt x="394" y="1415"/>
                  </a:lnTo>
                  <a:lnTo>
                    <a:pt x="378" y="1397"/>
                  </a:lnTo>
                  <a:lnTo>
                    <a:pt x="362" y="1378"/>
                  </a:lnTo>
                  <a:lnTo>
                    <a:pt x="346" y="1359"/>
                  </a:lnTo>
                  <a:lnTo>
                    <a:pt x="316" y="1320"/>
                  </a:lnTo>
                  <a:lnTo>
                    <a:pt x="302" y="1301"/>
                  </a:lnTo>
                  <a:lnTo>
                    <a:pt x="286" y="1281"/>
                  </a:lnTo>
                  <a:lnTo>
                    <a:pt x="272" y="1260"/>
                  </a:lnTo>
                  <a:lnTo>
                    <a:pt x="259" y="1239"/>
                  </a:lnTo>
                  <a:lnTo>
                    <a:pt x="232" y="1197"/>
                  </a:lnTo>
                  <a:lnTo>
                    <a:pt x="207" y="1155"/>
                  </a:lnTo>
                  <a:lnTo>
                    <a:pt x="195" y="1133"/>
                  </a:lnTo>
                  <a:lnTo>
                    <a:pt x="183" y="1112"/>
                  </a:lnTo>
                  <a:lnTo>
                    <a:pt x="172" y="1090"/>
                  </a:lnTo>
                  <a:lnTo>
                    <a:pt x="160" y="1068"/>
                  </a:lnTo>
                  <a:lnTo>
                    <a:pt x="139" y="1022"/>
                  </a:lnTo>
                  <a:lnTo>
                    <a:pt x="129" y="999"/>
                  </a:lnTo>
                  <a:lnTo>
                    <a:pt x="119" y="976"/>
                  </a:lnTo>
                  <a:lnTo>
                    <a:pt x="110" y="953"/>
                  </a:lnTo>
                  <a:lnTo>
                    <a:pt x="101" y="930"/>
                  </a:lnTo>
                  <a:lnTo>
                    <a:pt x="92" y="906"/>
                  </a:lnTo>
                  <a:lnTo>
                    <a:pt x="83" y="882"/>
                  </a:lnTo>
                  <a:lnTo>
                    <a:pt x="75" y="858"/>
                  </a:lnTo>
                  <a:lnTo>
                    <a:pt x="68" y="834"/>
                  </a:lnTo>
                  <a:lnTo>
                    <a:pt x="61" y="809"/>
                  </a:lnTo>
                  <a:lnTo>
                    <a:pt x="54" y="785"/>
                  </a:lnTo>
                  <a:lnTo>
                    <a:pt x="48" y="761"/>
                  </a:lnTo>
                  <a:lnTo>
                    <a:pt x="42" y="736"/>
                  </a:lnTo>
                  <a:lnTo>
                    <a:pt x="36" y="711"/>
                  </a:lnTo>
                  <a:lnTo>
                    <a:pt x="31" y="686"/>
                  </a:lnTo>
                  <a:lnTo>
                    <a:pt x="26" y="660"/>
                  </a:lnTo>
                  <a:lnTo>
                    <a:pt x="21" y="635"/>
                  </a:lnTo>
                  <a:lnTo>
                    <a:pt x="17" y="610"/>
                  </a:lnTo>
                  <a:lnTo>
                    <a:pt x="14" y="584"/>
                  </a:lnTo>
                  <a:lnTo>
                    <a:pt x="8" y="533"/>
                  </a:lnTo>
                  <a:lnTo>
                    <a:pt x="6" y="507"/>
                  </a:lnTo>
                  <a:lnTo>
                    <a:pt x="4" y="481"/>
                  </a:lnTo>
                  <a:lnTo>
                    <a:pt x="2" y="454"/>
                  </a:lnTo>
                  <a:lnTo>
                    <a:pt x="1" y="428"/>
                  </a:lnTo>
                  <a:lnTo>
                    <a:pt x="0" y="401"/>
                  </a:lnTo>
                  <a:lnTo>
                    <a:pt x="0" y="375"/>
                  </a:lnTo>
                  <a:close/>
                </a:path>
              </a:pathLst>
            </a:custGeom>
            <a:solidFill>
              <a:schemeClr val="accent1"/>
            </a:solidFill>
            <a:ln w="9525">
              <a:solidFill>
                <a:schemeClr val="accent1"/>
              </a:solidFill>
              <a:round/>
              <a:headEnd/>
              <a:tailEnd/>
            </a:ln>
          </p:spPr>
          <p:txBody>
            <a:bodyPr/>
            <a:lstStyle/>
            <a:p>
              <a:endParaRPr lang="en-US"/>
            </a:p>
          </p:txBody>
        </p:sp>
        <p:sp>
          <p:nvSpPr>
            <p:cNvPr id="6" name="Freeform 7"/>
            <p:cNvSpPr>
              <a:spLocks/>
            </p:cNvSpPr>
            <p:nvPr/>
          </p:nvSpPr>
          <p:spPr bwMode="gray">
            <a:xfrm>
              <a:off x="3354388" y="1963738"/>
              <a:ext cx="2025650" cy="1754187"/>
            </a:xfrm>
            <a:custGeom>
              <a:avLst/>
              <a:gdLst>
                <a:gd name="T0" fmla="*/ 4 w 1584"/>
                <a:gd name="T1" fmla="*/ 1270 h 1368"/>
                <a:gd name="T2" fmla="*/ 15 w 1584"/>
                <a:gd name="T3" fmla="*/ 1210 h 1368"/>
                <a:gd name="T4" fmla="*/ 28 w 1584"/>
                <a:gd name="T5" fmla="*/ 1152 h 1368"/>
                <a:gd name="T6" fmla="*/ 43 w 1584"/>
                <a:gd name="T7" fmla="*/ 1095 h 1368"/>
                <a:gd name="T8" fmla="*/ 60 w 1584"/>
                <a:gd name="T9" fmla="*/ 1039 h 1368"/>
                <a:gd name="T10" fmla="*/ 80 w 1584"/>
                <a:gd name="T11" fmla="*/ 983 h 1368"/>
                <a:gd name="T12" fmla="*/ 102 w 1584"/>
                <a:gd name="T13" fmla="*/ 929 h 1368"/>
                <a:gd name="T14" fmla="*/ 125 w 1584"/>
                <a:gd name="T15" fmla="*/ 876 h 1368"/>
                <a:gd name="T16" fmla="*/ 150 w 1584"/>
                <a:gd name="T17" fmla="*/ 822 h 1368"/>
                <a:gd name="T18" fmla="*/ 177 w 1584"/>
                <a:gd name="T19" fmla="*/ 771 h 1368"/>
                <a:gd name="T20" fmla="*/ 205 w 1584"/>
                <a:gd name="T21" fmla="*/ 721 h 1368"/>
                <a:gd name="T22" fmla="*/ 236 w 1584"/>
                <a:gd name="T23" fmla="*/ 673 h 1368"/>
                <a:gd name="T24" fmla="*/ 268 w 1584"/>
                <a:gd name="T25" fmla="*/ 624 h 1368"/>
                <a:gd name="T26" fmla="*/ 303 w 1584"/>
                <a:gd name="T27" fmla="*/ 578 h 1368"/>
                <a:gd name="T28" fmla="*/ 338 w 1584"/>
                <a:gd name="T29" fmla="*/ 533 h 1368"/>
                <a:gd name="T30" fmla="*/ 375 w 1584"/>
                <a:gd name="T31" fmla="*/ 489 h 1368"/>
                <a:gd name="T32" fmla="*/ 414 w 1584"/>
                <a:gd name="T33" fmla="*/ 446 h 1368"/>
                <a:gd name="T34" fmla="*/ 454 w 1584"/>
                <a:gd name="T35" fmla="*/ 405 h 1368"/>
                <a:gd name="T36" fmla="*/ 497 w 1584"/>
                <a:gd name="T37" fmla="*/ 366 h 1368"/>
                <a:gd name="T38" fmla="*/ 540 w 1584"/>
                <a:gd name="T39" fmla="*/ 328 h 1368"/>
                <a:gd name="T40" fmla="*/ 584 w 1584"/>
                <a:gd name="T41" fmla="*/ 292 h 1368"/>
                <a:gd name="T42" fmla="*/ 630 w 1584"/>
                <a:gd name="T43" fmla="*/ 257 h 1368"/>
                <a:gd name="T44" fmla="*/ 678 w 1584"/>
                <a:gd name="T45" fmla="*/ 223 h 1368"/>
                <a:gd name="T46" fmla="*/ 726 w 1584"/>
                <a:gd name="T47" fmla="*/ 192 h 1368"/>
                <a:gd name="T48" fmla="*/ 775 w 1584"/>
                <a:gd name="T49" fmla="*/ 163 h 1368"/>
                <a:gd name="T50" fmla="*/ 826 w 1584"/>
                <a:gd name="T51" fmla="*/ 135 h 1368"/>
                <a:gd name="T52" fmla="*/ 879 w 1584"/>
                <a:gd name="T53" fmla="*/ 109 h 1368"/>
                <a:gd name="T54" fmla="*/ 931 w 1584"/>
                <a:gd name="T55" fmla="*/ 85 h 1368"/>
                <a:gd name="T56" fmla="*/ 985 w 1584"/>
                <a:gd name="T57" fmla="*/ 63 h 1368"/>
                <a:gd name="T58" fmla="*/ 1040 w 1584"/>
                <a:gd name="T59" fmla="*/ 42 h 1368"/>
                <a:gd name="T60" fmla="*/ 1096 w 1584"/>
                <a:gd name="T61" fmla="*/ 24 h 1368"/>
                <a:gd name="T62" fmla="*/ 1153 w 1584"/>
                <a:gd name="T63" fmla="*/ 7 h 1368"/>
                <a:gd name="T64" fmla="*/ 1584 w 1584"/>
                <a:gd name="T65" fmla="*/ 311 h 1368"/>
                <a:gd name="T66" fmla="*/ 1355 w 1584"/>
                <a:gd name="T67" fmla="*/ 658 h 1368"/>
                <a:gd name="T68" fmla="*/ 1322 w 1584"/>
                <a:gd name="T69" fmla="*/ 666 h 1368"/>
                <a:gd name="T70" fmla="*/ 1290 w 1584"/>
                <a:gd name="T71" fmla="*/ 676 h 1368"/>
                <a:gd name="T72" fmla="*/ 1242 w 1584"/>
                <a:gd name="T73" fmla="*/ 692 h 1368"/>
                <a:gd name="T74" fmla="*/ 1211 w 1584"/>
                <a:gd name="T75" fmla="*/ 704 h 1368"/>
                <a:gd name="T76" fmla="*/ 1166 w 1584"/>
                <a:gd name="T77" fmla="*/ 724 h 1368"/>
                <a:gd name="T78" fmla="*/ 1123 w 1584"/>
                <a:gd name="T79" fmla="*/ 747 h 1368"/>
                <a:gd name="T80" fmla="*/ 1095 w 1584"/>
                <a:gd name="T81" fmla="*/ 763 h 1368"/>
                <a:gd name="T82" fmla="*/ 1039 w 1584"/>
                <a:gd name="T83" fmla="*/ 799 h 1368"/>
                <a:gd name="T84" fmla="*/ 987 w 1584"/>
                <a:gd name="T85" fmla="*/ 838 h 1368"/>
                <a:gd name="T86" fmla="*/ 939 w 1584"/>
                <a:gd name="T87" fmla="*/ 882 h 1368"/>
                <a:gd name="T88" fmla="*/ 894 w 1584"/>
                <a:gd name="T89" fmla="*/ 929 h 1368"/>
                <a:gd name="T90" fmla="*/ 872 w 1584"/>
                <a:gd name="T91" fmla="*/ 953 h 1368"/>
                <a:gd name="T92" fmla="*/ 841 w 1584"/>
                <a:gd name="T93" fmla="*/ 992 h 1368"/>
                <a:gd name="T94" fmla="*/ 813 w 1584"/>
                <a:gd name="T95" fmla="*/ 1031 h 1368"/>
                <a:gd name="T96" fmla="*/ 778 w 1584"/>
                <a:gd name="T97" fmla="*/ 1088 h 1368"/>
                <a:gd name="T98" fmla="*/ 755 w 1584"/>
                <a:gd name="T99" fmla="*/ 1131 h 1368"/>
                <a:gd name="T100" fmla="*/ 735 w 1584"/>
                <a:gd name="T101" fmla="*/ 1176 h 1368"/>
                <a:gd name="T102" fmla="*/ 711 w 1584"/>
                <a:gd name="T103" fmla="*/ 1239 h 1368"/>
                <a:gd name="T104" fmla="*/ 696 w 1584"/>
                <a:gd name="T105" fmla="*/ 1286 h 1368"/>
                <a:gd name="T106" fmla="*/ 688 w 1584"/>
                <a:gd name="T107" fmla="*/ 1319 h 1368"/>
                <a:gd name="T108" fmla="*/ 680 w 1584"/>
                <a:gd name="T109" fmla="*/ 1352 h 1368"/>
                <a:gd name="T110" fmla="*/ 445 w 1584"/>
                <a:gd name="T111" fmla="*/ 1051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4" h="1368">
                  <a:moveTo>
                    <a:pt x="0" y="1299"/>
                  </a:moveTo>
                  <a:lnTo>
                    <a:pt x="4" y="1270"/>
                  </a:lnTo>
                  <a:lnTo>
                    <a:pt x="9" y="1240"/>
                  </a:lnTo>
                  <a:lnTo>
                    <a:pt x="15" y="1210"/>
                  </a:lnTo>
                  <a:lnTo>
                    <a:pt x="21" y="1181"/>
                  </a:lnTo>
                  <a:lnTo>
                    <a:pt x="28" y="1152"/>
                  </a:lnTo>
                  <a:lnTo>
                    <a:pt x="35" y="1124"/>
                  </a:lnTo>
                  <a:lnTo>
                    <a:pt x="43" y="1095"/>
                  </a:lnTo>
                  <a:lnTo>
                    <a:pt x="51" y="1067"/>
                  </a:lnTo>
                  <a:lnTo>
                    <a:pt x="60" y="1039"/>
                  </a:lnTo>
                  <a:lnTo>
                    <a:pt x="70" y="1010"/>
                  </a:lnTo>
                  <a:lnTo>
                    <a:pt x="80" y="983"/>
                  </a:lnTo>
                  <a:lnTo>
                    <a:pt x="91" y="956"/>
                  </a:lnTo>
                  <a:lnTo>
                    <a:pt x="102" y="929"/>
                  </a:lnTo>
                  <a:lnTo>
                    <a:pt x="113" y="902"/>
                  </a:lnTo>
                  <a:lnTo>
                    <a:pt x="125" y="876"/>
                  </a:lnTo>
                  <a:lnTo>
                    <a:pt x="137" y="849"/>
                  </a:lnTo>
                  <a:lnTo>
                    <a:pt x="150" y="822"/>
                  </a:lnTo>
                  <a:lnTo>
                    <a:pt x="163" y="797"/>
                  </a:lnTo>
                  <a:lnTo>
                    <a:pt x="177" y="771"/>
                  </a:lnTo>
                  <a:lnTo>
                    <a:pt x="191" y="746"/>
                  </a:lnTo>
                  <a:lnTo>
                    <a:pt x="205" y="721"/>
                  </a:lnTo>
                  <a:lnTo>
                    <a:pt x="220" y="697"/>
                  </a:lnTo>
                  <a:lnTo>
                    <a:pt x="236" y="673"/>
                  </a:lnTo>
                  <a:lnTo>
                    <a:pt x="252" y="649"/>
                  </a:lnTo>
                  <a:lnTo>
                    <a:pt x="268" y="624"/>
                  </a:lnTo>
                  <a:lnTo>
                    <a:pt x="286" y="601"/>
                  </a:lnTo>
                  <a:lnTo>
                    <a:pt x="303" y="578"/>
                  </a:lnTo>
                  <a:lnTo>
                    <a:pt x="320" y="555"/>
                  </a:lnTo>
                  <a:lnTo>
                    <a:pt x="338" y="533"/>
                  </a:lnTo>
                  <a:lnTo>
                    <a:pt x="357" y="511"/>
                  </a:lnTo>
                  <a:lnTo>
                    <a:pt x="375" y="489"/>
                  </a:lnTo>
                  <a:lnTo>
                    <a:pt x="395" y="468"/>
                  </a:lnTo>
                  <a:lnTo>
                    <a:pt x="414" y="446"/>
                  </a:lnTo>
                  <a:lnTo>
                    <a:pt x="434" y="425"/>
                  </a:lnTo>
                  <a:lnTo>
                    <a:pt x="454" y="405"/>
                  </a:lnTo>
                  <a:lnTo>
                    <a:pt x="476" y="385"/>
                  </a:lnTo>
                  <a:lnTo>
                    <a:pt x="497" y="366"/>
                  </a:lnTo>
                  <a:lnTo>
                    <a:pt x="518" y="347"/>
                  </a:lnTo>
                  <a:lnTo>
                    <a:pt x="540" y="328"/>
                  </a:lnTo>
                  <a:lnTo>
                    <a:pt x="562" y="310"/>
                  </a:lnTo>
                  <a:lnTo>
                    <a:pt x="584" y="292"/>
                  </a:lnTo>
                  <a:lnTo>
                    <a:pt x="607" y="274"/>
                  </a:lnTo>
                  <a:lnTo>
                    <a:pt x="630" y="257"/>
                  </a:lnTo>
                  <a:lnTo>
                    <a:pt x="653" y="240"/>
                  </a:lnTo>
                  <a:lnTo>
                    <a:pt x="678" y="223"/>
                  </a:lnTo>
                  <a:lnTo>
                    <a:pt x="702" y="207"/>
                  </a:lnTo>
                  <a:lnTo>
                    <a:pt x="726" y="192"/>
                  </a:lnTo>
                  <a:lnTo>
                    <a:pt x="750" y="177"/>
                  </a:lnTo>
                  <a:lnTo>
                    <a:pt x="775" y="163"/>
                  </a:lnTo>
                  <a:lnTo>
                    <a:pt x="800" y="148"/>
                  </a:lnTo>
                  <a:lnTo>
                    <a:pt x="826" y="135"/>
                  </a:lnTo>
                  <a:lnTo>
                    <a:pt x="852" y="122"/>
                  </a:lnTo>
                  <a:lnTo>
                    <a:pt x="879" y="109"/>
                  </a:lnTo>
                  <a:lnTo>
                    <a:pt x="905" y="97"/>
                  </a:lnTo>
                  <a:lnTo>
                    <a:pt x="931" y="85"/>
                  </a:lnTo>
                  <a:lnTo>
                    <a:pt x="958" y="74"/>
                  </a:lnTo>
                  <a:lnTo>
                    <a:pt x="985" y="63"/>
                  </a:lnTo>
                  <a:lnTo>
                    <a:pt x="1012" y="52"/>
                  </a:lnTo>
                  <a:lnTo>
                    <a:pt x="1040" y="42"/>
                  </a:lnTo>
                  <a:lnTo>
                    <a:pt x="1068" y="32"/>
                  </a:lnTo>
                  <a:lnTo>
                    <a:pt x="1096" y="24"/>
                  </a:lnTo>
                  <a:lnTo>
                    <a:pt x="1125" y="15"/>
                  </a:lnTo>
                  <a:lnTo>
                    <a:pt x="1153" y="7"/>
                  </a:lnTo>
                  <a:lnTo>
                    <a:pt x="1182" y="0"/>
                  </a:lnTo>
                  <a:lnTo>
                    <a:pt x="1584" y="311"/>
                  </a:lnTo>
                  <a:lnTo>
                    <a:pt x="1371" y="654"/>
                  </a:lnTo>
                  <a:lnTo>
                    <a:pt x="1355" y="658"/>
                  </a:lnTo>
                  <a:lnTo>
                    <a:pt x="1338" y="662"/>
                  </a:lnTo>
                  <a:lnTo>
                    <a:pt x="1322" y="666"/>
                  </a:lnTo>
                  <a:lnTo>
                    <a:pt x="1306" y="671"/>
                  </a:lnTo>
                  <a:lnTo>
                    <a:pt x="1290" y="676"/>
                  </a:lnTo>
                  <a:lnTo>
                    <a:pt x="1274" y="681"/>
                  </a:lnTo>
                  <a:lnTo>
                    <a:pt x="1242" y="692"/>
                  </a:lnTo>
                  <a:lnTo>
                    <a:pt x="1227" y="698"/>
                  </a:lnTo>
                  <a:lnTo>
                    <a:pt x="1211" y="704"/>
                  </a:lnTo>
                  <a:lnTo>
                    <a:pt x="1181" y="717"/>
                  </a:lnTo>
                  <a:lnTo>
                    <a:pt x="1166" y="724"/>
                  </a:lnTo>
                  <a:lnTo>
                    <a:pt x="1152" y="731"/>
                  </a:lnTo>
                  <a:lnTo>
                    <a:pt x="1123" y="747"/>
                  </a:lnTo>
                  <a:lnTo>
                    <a:pt x="1109" y="755"/>
                  </a:lnTo>
                  <a:lnTo>
                    <a:pt x="1095" y="763"/>
                  </a:lnTo>
                  <a:lnTo>
                    <a:pt x="1067" y="780"/>
                  </a:lnTo>
                  <a:lnTo>
                    <a:pt x="1039" y="799"/>
                  </a:lnTo>
                  <a:lnTo>
                    <a:pt x="1013" y="818"/>
                  </a:lnTo>
                  <a:lnTo>
                    <a:pt x="987" y="838"/>
                  </a:lnTo>
                  <a:lnTo>
                    <a:pt x="963" y="860"/>
                  </a:lnTo>
                  <a:lnTo>
                    <a:pt x="939" y="882"/>
                  </a:lnTo>
                  <a:lnTo>
                    <a:pt x="916" y="905"/>
                  </a:lnTo>
                  <a:lnTo>
                    <a:pt x="894" y="929"/>
                  </a:lnTo>
                  <a:lnTo>
                    <a:pt x="883" y="941"/>
                  </a:lnTo>
                  <a:lnTo>
                    <a:pt x="872" y="953"/>
                  </a:lnTo>
                  <a:lnTo>
                    <a:pt x="851" y="979"/>
                  </a:lnTo>
                  <a:lnTo>
                    <a:pt x="841" y="992"/>
                  </a:lnTo>
                  <a:lnTo>
                    <a:pt x="831" y="1005"/>
                  </a:lnTo>
                  <a:lnTo>
                    <a:pt x="813" y="1031"/>
                  </a:lnTo>
                  <a:lnTo>
                    <a:pt x="795" y="1060"/>
                  </a:lnTo>
                  <a:lnTo>
                    <a:pt x="778" y="1088"/>
                  </a:lnTo>
                  <a:lnTo>
                    <a:pt x="763" y="1117"/>
                  </a:lnTo>
                  <a:lnTo>
                    <a:pt x="755" y="1131"/>
                  </a:lnTo>
                  <a:lnTo>
                    <a:pt x="748" y="1146"/>
                  </a:lnTo>
                  <a:lnTo>
                    <a:pt x="735" y="1176"/>
                  </a:lnTo>
                  <a:lnTo>
                    <a:pt x="722" y="1207"/>
                  </a:lnTo>
                  <a:lnTo>
                    <a:pt x="711" y="1239"/>
                  </a:lnTo>
                  <a:lnTo>
                    <a:pt x="701" y="1270"/>
                  </a:lnTo>
                  <a:lnTo>
                    <a:pt x="696" y="1286"/>
                  </a:lnTo>
                  <a:lnTo>
                    <a:pt x="692" y="1302"/>
                  </a:lnTo>
                  <a:lnTo>
                    <a:pt x="688" y="1319"/>
                  </a:lnTo>
                  <a:lnTo>
                    <a:pt x="684" y="1335"/>
                  </a:lnTo>
                  <a:lnTo>
                    <a:pt x="680" y="1352"/>
                  </a:lnTo>
                  <a:lnTo>
                    <a:pt x="677" y="1368"/>
                  </a:lnTo>
                  <a:lnTo>
                    <a:pt x="445" y="1051"/>
                  </a:lnTo>
                  <a:lnTo>
                    <a:pt x="0" y="1299"/>
                  </a:lnTo>
                  <a:close/>
                </a:path>
              </a:pathLst>
            </a:custGeom>
            <a:solidFill>
              <a:schemeClr val="accent2"/>
            </a:solidFill>
            <a:ln w="9525">
              <a:solidFill>
                <a:schemeClr val="accent2"/>
              </a:solidFill>
              <a:round/>
              <a:headEnd/>
              <a:tailEnd/>
            </a:ln>
          </p:spPr>
          <p:txBody>
            <a:bodyPr/>
            <a:lstStyle/>
            <a:p>
              <a:endParaRPr lang="en-US" dirty="0"/>
            </a:p>
          </p:txBody>
        </p:sp>
        <p:sp>
          <p:nvSpPr>
            <p:cNvPr id="7" name="Freeform 8"/>
            <p:cNvSpPr>
              <a:spLocks/>
            </p:cNvSpPr>
            <p:nvPr/>
          </p:nvSpPr>
          <p:spPr bwMode="gray">
            <a:xfrm>
              <a:off x="6094413" y="2982913"/>
              <a:ext cx="1260475" cy="2379662"/>
            </a:xfrm>
            <a:custGeom>
              <a:avLst/>
              <a:gdLst>
                <a:gd name="T0" fmla="*/ 43 w 986"/>
                <a:gd name="T1" fmla="*/ 1366 h 1855"/>
                <a:gd name="T2" fmla="*/ 73 w 986"/>
                <a:gd name="T3" fmla="*/ 1334 h 1855"/>
                <a:gd name="T4" fmla="*/ 103 w 986"/>
                <a:gd name="T5" fmla="*/ 1300 h 1855"/>
                <a:gd name="T6" fmla="*/ 131 w 986"/>
                <a:gd name="T7" fmla="*/ 1266 h 1855"/>
                <a:gd name="T8" fmla="*/ 156 w 986"/>
                <a:gd name="T9" fmla="*/ 1229 h 1855"/>
                <a:gd name="T10" fmla="*/ 180 w 986"/>
                <a:gd name="T11" fmla="*/ 1191 h 1855"/>
                <a:gd name="T12" fmla="*/ 202 w 986"/>
                <a:gd name="T13" fmla="*/ 1152 h 1855"/>
                <a:gd name="T14" fmla="*/ 222 w 986"/>
                <a:gd name="T15" fmla="*/ 1112 h 1855"/>
                <a:gd name="T16" fmla="*/ 240 w 986"/>
                <a:gd name="T17" fmla="*/ 1071 h 1855"/>
                <a:gd name="T18" fmla="*/ 256 w 986"/>
                <a:gd name="T19" fmla="*/ 1029 h 1855"/>
                <a:gd name="T20" fmla="*/ 270 w 986"/>
                <a:gd name="T21" fmla="*/ 985 h 1855"/>
                <a:gd name="T22" fmla="*/ 282 w 986"/>
                <a:gd name="T23" fmla="*/ 941 h 1855"/>
                <a:gd name="T24" fmla="*/ 292 w 986"/>
                <a:gd name="T25" fmla="*/ 896 h 1855"/>
                <a:gd name="T26" fmla="*/ 300 w 986"/>
                <a:gd name="T27" fmla="*/ 850 h 1855"/>
                <a:gd name="T28" fmla="*/ 305 w 986"/>
                <a:gd name="T29" fmla="*/ 803 h 1855"/>
                <a:gd name="T30" fmla="*/ 306 w 986"/>
                <a:gd name="T31" fmla="*/ 779 h 1855"/>
                <a:gd name="T32" fmla="*/ 308 w 986"/>
                <a:gd name="T33" fmla="*/ 732 h 1855"/>
                <a:gd name="T34" fmla="*/ 306 w 986"/>
                <a:gd name="T35" fmla="*/ 686 h 1855"/>
                <a:gd name="T36" fmla="*/ 303 w 986"/>
                <a:gd name="T37" fmla="*/ 641 h 1855"/>
                <a:gd name="T38" fmla="*/ 296 w 986"/>
                <a:gd name="T39" fmla="*/ 595 h 1855"/>
                <a:gd name="T40" fmla="*/ 288 w 986"/>
                <a:gd name="T41" fmla="*/ 551 h 1855"/>
                <a:gd name="T42" fmla="*/ 278 w 986"/>
                <a:gd name="T43" fmla="*/ 508 h 1855"/>
                <a:gd name="T44" fmla="*/ 266 w 986"/>
                <a:gd name="T45" fmla="*/ 465 h 1855"/>
                <a:gd name="T46" fmla="*/ 252 w 986"/>
                <a:gd name="T47" fmla="*/ 423 h 1855"/>
                <a:gd name="T48" fmla="*/ 236 w 986"/>
                <a:gd name="T49" fmla="*/ 382 h 1855"/>
                <a:gd name="T50" fmla="*/ 806 w 986"/>
                <a:gd name="T51" fmla="*/ 0 h 1855"/>
                <a:gd name="T52" fmla="*/ 827 w 986"/>
                <a:gd name="T53" fmla="*/ 41 h 1855"/>
                <a:gd name="T54" fmla="*/ 865 w 986"/>
                <a:gd name="T55" fmla="*/ 126 h 1855"/>
                <a:gd name="T56" fmla="*/ 892 w 986"/>
                <a:gd name="T57" fmla="*/ 191 h 1855"/>
                <a:gd name="T58" fmla="*/ 914 w 986"/>
                <a:gd name="T59" fmla="*/ 259 h 1855"/>
                <a:gd name="T60" fmla="*/ 928 w 986"/>
                <a:gd name="T61" fmla="*/ 304 h 1855"/>
                <a:gd name="T62" fmla="*/ 940 w 986"/>
                <a:gd name="T63" fmla="*/ 349 h 1855"/>
                <a:gd name="T64" fmla="*/ 951 w 986"/>
                <a:gd name="T65" fmla="*/ 395 h 1855"/>
                <a:gd name="T66" fmla="*/ 964 w 986"/>
                <a:gd name="T67" fmla="*/ 466 h 1855"/>
                <a:gd name="T68" fmla="*/ 971 w 986"/>
                <a:gd name="T69" fmla="*/ 513 h 1855"/>
                <a:gd name="T70" fmla="*/ 977 w 986"/>
                <a:gd name="T71" fmla="*/ 561 h 1855"/>
                <a:gd name="T72" fmla="*/ 983 w 986"/>
                <a:gd name="T73" fmla="*/ 633 h 1855"/>
                <a:gd name="T74" fmla="*/ 986 w 986"/>
                <a:gd name="T75" fmla="*/ 732 h 1855"/>
                <a:gd name="T76" fmla="*/ 984 w 986"/>
                <a:gd name="T77" fmla="*/ 813 h 1855"/>
                <a:gd name="T78" fmla="*/ 978 w 986"/>
                <a:gd name="T79" fmla="*/ 894 h 1855"/>
                <a:gd name="T80" fmla="*/ 971 w 986"/>
                <a:gd name="T81" fmla="*/ 953 h 1855"/>
                <a:gd name="T82" fmla="*/ 961 w 986"/>
                <a:gd name="T83" fmla="*/ 1012 h 1855"/>
                <a:gd name="T84" fmla="*/ 945 w 986"/>
                <a:gd name="T85" fmla="*/ 1090 h 1855"/>
                <a:gd name="T86" fmla="*/ 931 w 986"/>
                <a:gd name="T87" fmla="*/ 1147 h 1855"/>
                <a:gd name="T88" fmla="*/ 914 w 986"/>
                <a:gd name="T89" fmla="*/ 1203 h 1855"/>
                <a:gd name="T90" fmla="*/ 889 w 986"/>
                <a:gd name="T91" fmla="*/ 1278 h 1855"/>
                <a:gd name="T92" fmla="*/ 859 w 986"/>
                <a:gd name="T93" fmla="*/ 1350 h 1855"/>
                <a:gd name="T94" fmla="*/ 835 w 986"/>
                <a:gd name="T95" fmla="*/ 1402 h 1855"/>
                <a:gd name="T96" fmla="*/ 810 w 986"/>
                <a:gd name="T97" fmla="*/ 1455 h 1855"/>
                <a:gd name="T98" fmla="*/ 792 w 986"/>
                <a:gd name="T99" fmla="*/ 1489 h 1855"/>
                <a:gd name="T100" fmla="*/ 754 w 986"/>
                <a:gd name="T101" fmla="*/ 1555 h 1855"/>
                <a:gd name="T102" fmla="*/ 712 w 986"/>
                <a:gd name="T103" fmla="*/ 1621 h 1855"/>
                <a:gd name="T104" fmla="*/ 667 w 986"/>
                <a:gd name="T105" fmla="*/ 1683 h 1855"/>
                <a:gd name="T106" fmla="*/ 644 w 986"/>
                <a:gd name="T107" fmla="*/ 1713 h 1855"/>
                <a:gd name="T108" fmla="*/ 596 w 986"/>
                <a:gd name="T109" fmla="*/ 1771 h 1855"/>
                <a:gd name="T110" fmla="*/ 545 w 986"/>
                <a:gd name="T111" fmla="*/ 1828 h 1855"/>
                <a:gd name="T112" fmla="*/ 0 w 986"/>
                <a:gd name="T113" fmla="*/ 1782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6" h="1855">
                  <a:moveTo>
                    <a:pt x="27" y="1381"/>
                  </a:moveTo>
                  <a:lnTo>
                    <a:pt x="43" y="1366"/>
                  </a:lnTo>
                  <a:lnTo>
                    <a:pt x="58" y="1350"/>
                  </a:lnTo>
                  <a:lnTo>
                    <a:pt x="73" y="1334"/>
                  </a:lnTo>
                  <a:lnTo>
                    <a:pt x="88" y="1317"/>
                  </a:lnTo>
                  <a:lnTo>
                    <a:pt x="103" y="1300"/>
                  </a:lnTo>
                  <a:lnTo>
                    <a:pt x="117" y="1283"/>
                  </a:lnTo>
                  <a:lnTo>
                    <a:pt x="131" y="1266"/>
                  </a:lnTo>
                  <a:lnTo>
                    <a:pt x="144" y="1248"/>
                  </a:lnTo>
                  <a:lnTo>
                    <a:pt x="156" y="1229"/>
                  </a:lnTo>
                  <a:lnTo>
                    <a:pt x="169" y="1210"/>
                  </a:lnTo>
                  <a:lnTo>
                    <a:pt x="180" y="1191"/>
                  </a:lnTo>
                  <a:lnTo>
                    <a:pt x="192" y="1172"/>
                  </a:lnTo>
                  <a:lnTo>
                    <a:pt x="202" y="1152"/>
                  </a:lnTo>
                  <a:lnTo>
                    <a:pt x="213" y="1132"/>
                  </a:lnTo>
                  <a:lnTo>
                    <a:pt x="222" y="1112"/>
                  </a:lnTo>
                  <a:lnTo>
                    <a:pt x="232" y="1092"/>
                  </a:lnTo>
                  <a:lnTo>
                    <a:pt x="240" y="1071"/>
                  </a:lnTo>
                  <a:lnTo>
                    <a:pt x="249" y="1050"/>
                  </a:lnTo>
                  <a:lnTo>
                    <a:pt x="256" y="1029"/>
                  </a:lnTo>
                  <a:lnTo>
                    <a:pt x="264" y="1007"/>
                  </a:lnTo>
                  <a:lnTo>
                    <a:pt x="270" y="985"/>
                  </a:lnTo>
                  <a:lnTo>
                    <a:pt x="277" y="963"/>
                  </a:lnTo>
                  <a:lnTo>
                    <a:pt x="282" y="941"/>
                  </a:lnTo>
                  <a:lnTo>
                    <a:pt x="287" y="919"/>
                  </a:lnTo>
                  <a:lnTo>
                    <a:pt x="292" y="896"/>
                  </a:lnTo>
                  <a:lnTo>
                    <a:pt x="296" y="873"/>
                  </a:lnTo>
                  <a:lnTo>
                    <a:pt x="300" y="850"/>
                  </a:lnTo>
                  <a:lnTo>
                    <a:pt x="303" y="826"/>
                  </a:lnTo>
                  <a:lnTo>
                    <a:pt x="305" y="803"/>
                  </a:lnTo>
                  <a:lnTo>
                    <a:pt x="306" y="791"/>
                  </a:lnTo>
                  <a:lnTo>
                    <a:pt x="306" y="779"/>
                  </a:lnTo>
                  <a:lnTo>
                    <a:pt x="307" y="756"/>
                  </a:lnTo>
                  <a:lnTo>
                    <a:pt x="308" y="732"/>
                  </a:lnTo>
                  <a:lnTo>
                    <a:pt x="307" y="709"/>
                  </a:lnTo>
                  <a:lnTo>
                    <a:pt x="306" y="686"/>
                  </a:lnTo>
                  <a:lnTo>
                    <a:pt x="305" y="663"/>
                  </a:lnTo>
                  <a:lnTo>
                    <a:pt x="303" y="641"/>
                  </a:lnTo>
                  <a:lnTo>
                    <a:pt x="300" y="617"/>
                  </a:lnTo>
                  <a:lnTo>
                    <a:pt x="296" y="595"/>
                  </a:lnTo>
                  <a:lnTo>
                    <a:pt x="293" y="573"/>
                  </a:lnTo>
                  <a:lnTo>
                    <a:pt x="288" y="551"/>
                  </a:lnTo>
                  <a:lnTo>
                    <a:pt x="284" y="529"/>
                  </a:lnTo>
                  <a:lnTo>
                    <a:pt x="278" y="508"/>
                  </a:lnTo>
                  <a:lnTo>
                    <a:pt x="273" y="486"/>
                  </a:lnTo>
                  <a:lnTo>
                    <a:pt x="266" y="465"/>
                  </a:lnTo>
                  <a:lnTo>
                    <a:pt x="259" y="444"/>
                  </a:lnTo>
                  <a:lnTo>
                    <a:pt x="252" y="423"/>
                  </a:lnTo>
                  <a:lnTo>
                    <a:pt x="244" y="402"/>
                  </a:lnTo>
                  <a:lnTo>
                    <a:pt x="236" y="382"/>
                  </a:lnTo>
                  <a:lnTo>
                    <a:pt x="661" y="462"/>
                  </a:lnTo>
                  <a:lnTo>
                    <a:pt x="806" y="0"/>
                  </a:lnTo>
                  <a:lnTo>
                    <a:pt x="817" y="21"/>
                  </a:lnTo>
                  <a:lnTo>
                    <a:pt x="827" y="41"/>
                  </a:lnTo>
                  <a:lnTo>
                    <a:pt x="847" y="84"/>
                  </a:lnTo>
                  <a:lnTo>
                    <a:pt x="865" y="126"/>
                  </a:lnTo>
                  <a:lnTo>
                    <a:pt x="882" y="170"/>
                  </a:lnTo>
                  <a:lnTo>
                    <a:pt x="892" y="191"/>
                  </a:lnTo>
                  <a:lnTo>
                    <a:pt x="899" y="213"/>
                  </a:lnTo>
                  <a:lnTo>
                    <a:pt x="914" y="259"/>
                  </a:lnTo>
                  <a:lnTo>
                    <a:pt x="921" y="281"/>
                  </a:lnTo>
                  <a:lnTo>
                    <a:pt x="928" y="304"/>
                  </a:lnTo>
                  <a:lnTo>
                    <a:pt x="934" y="326"/>
                  </a:lnTo>
                  <a:lnTo>
                    <a:pt x="940" y="349"/>
                  </a:lnTo>
                  <a:lnTo>
                    <a:pt x="945" y="372"/>
                  </a:lnTo>
                  <a:lnTo>
                    <a:pt x="951" y="395"/>
                  </a:lnTo>
                  <a:lnTo>
                    <a:pt x="960" y="442"/>
                  </a:lnTo>
                  <a:lnTo>
                    <a:pt x="964" y="466"/>
                  </a:lnTo>
                  <a:lnTo>
                    <a:pt x="968" y="489"/>
                  </a:lnTo>
                  <a:lnTo>
                    <a:pt x="971" y="513"/>
                  </a:lnTo>
                  <a:lnTo>
                    <a:pt x="975" y="537"/>
                  </a:lnTo>
                  <a:lnTo>
                    <a:pt x="977" y="561"/>
                  </a:lnTo>
                  <a:lnTo>
                    <a:pt x="980" y="585"/>
                  </a:lnTo>
                  <a:lnTo>
                    <a:pt x="983" y="633"/>
                  </a:lnTo>
                  <a:lnTo>
                    <a:pt x="986" y="683"/>
                  </a:lnTo>
                  <a:lnTo>
                    <a:pt x="986" y="732"/>
                  </a:lnTo>
                  <a:lnTo>
                    <a:pt x="986" y="772"/>
                  </a:lnTo>
                  <a:lnTo>
                    <a:pt x="984" y="813"/>
                  </a:lnTo>
                  <a:lnTo>
                    <a:pt x="982" y="854"/>
                  </a:lnTo>
                  <a:lnTo>
                    <a:pt x="978" y="894"/>
                  </a:lnTo>
                  <a:lnTo>
                    <a:pt x="973" y="933"/>
                  </a:lnTo>
                  <a:lnTo>
                    <a:pt x="971" y="953"/>
                  </a:lnTo>
                  <a:lnTo>
                    <a:pt x="968" y="973"/>
                  </a:lnTo>
                  <a:lnTo>
                    <a:pt x="961" y="1012"/>
                  </a:lnTo>
                  <a:lnTo>
                    <a:pt x="954" y="1051"/>
                  </a:lnTo>
                  <a:lnTo>
                    <a:pt x="945" y="1090"/>
                  </a:lnTo>
                  <a:lnTo>
                    <a:pt x="936" y="1128"/>
                  </a:lnTo>
                  <a:lnTo>
                    <a:pt x="931" y="1147"/>
                  </a:lnTo>
                  <a:lnTo>
                    <a:pt x="925" y="1166"/>
                  </a:lnTo>
                  <a:lnTo>
                    <a:pt x="914" y="1203"/>
                  </a:lnTo>
                  <a:lnTo>
                    <a:pt x="902" y="1241"/>
                  </a:lnTo>
                  <a:lnTo>
                    <a:pt x="889" y="1278"/>
                  </a:lnTo>
                  <a:lnTo>
                    <a:pt x="874" y="1314"/>
                  </a:lnTo>
                  <a:lnTo>
                    <a:pt x="859" y="1350"/>
                  </a:lnTo>
                  <a:lnTo>
                    <a:pt x="844" y="1385"/>
                  </a:lnTo>
                  <a:lnTo>
                    <a:pt x="835" y="1402"/>
                  </a:lnTo>
                  <a:lnTo>
                    <a:pt x="827" y="1421"/>
                  </a:lnTo>
                  <a:lnTo>
                    <a:pt x="810" y="1455"/>
                  </a:lnTo>
                  <a:lnTo>
                    <a:pt x="801" y="1472"/>
                  </a:lnTo>
                  <a:lnTo>
                    <a:pt x="792" y="1489"/>
                  </a:lnTo>
                  <a:lnTo>
                    <a:pt x="773" y="1523"/>
                  </a:lnTo>
                  <a:lnTo>
                    <a:pt x="754" y="1555"/>
                  </a:lnTo>
                  <a:lnTo>
                    <a:pt x="733" y="1588"/>
                  </a:lnTo>
                  <a:lnTo>
                    <a:pt x="712" y="1621"/>
                  </a:lnTo>
                  <a:lnTo>
                    <a:pt x="689" y="1652"/>
                  </a:lnTo>
                  <a:lnTo>
                    <a:pt x="667" y="1683"/>
                  </a:lnTo>
                  <a:lnTo>
                    <a:pt x="656" y="1698"/>
                  </a:lnTo>
                  <a:lnTo>
                    <a:pt x="644" y="1713"/>
                  </a:lnTo>
                  <a:lnTo>
                    <a:pt x="620" y="1742"/>
                  </a:lnTo>
                  <a:lnTo>
                    <a:pt x="596" y="1771"/>
                  </a:lnTo>
                  <a:lnTo>
                    <a:pt x="570" y="1799"/>
                  </a:lnTo>
                  <a:lnTo>
                    <a:pt x="545" y="1828"/>
                  </a:lnTo>
                  <a:lnTo>
                    <a:pt x="518" y="1855"/>
                  </a:lnTo>
                  <a:lnTo>
                    <a:pt x="0" y="1782"/>
                  </a:lnTo>
                  <a:lnTo>
                    <a:pt x="27" y="1381"/>
                  </a:lnTo>
                  <a:close/>
                </a:path>
              </a:pathLst>
            </a:custGeom>
            <a:solidFill>
              <a:schemeClr val="bg2"/>
            </a:solidFill>
            <a:ln w="9525">
              <a:solidFill>
                <a:schemeClr val="bg2"/>
              </a:solidFill>
              <a:round/>
              <a:headEnd/>
              <a:tailEnd/>
            </a:ln>
          </p:spPr>
          <p:txBody>
            <a:bodyPr/>
            <a:lstStyle/>
            <a:p>
              <a:endParaRPr lang="en-US"/>
            </a:p>
          </p:txBody>
        </p:sp>
        <p:sp>
          <p:nvSpPr>
            <p:cNvPr id="8" name="Freeform 25"/>
            <p:cNvSpPr>
              <a:spLocks/>
            </p:cNvSpPr>
            <p:nvPr/>
          </p:nvSpPr>
          <p:spPr bwMode="gray">
            <a:xfrm>
              <a:off x="5008563" y="1905000"/>
              <a:ext cx="2063750" cy="1570038"/>
            </a:xfrm>
            <a:custGeom>
              <a:avLst/>
              <a:gdLst>
                <a:gd name="T0" fmla="*/ 32 w 1612"/>
                <a:gd name="T1" fmla="*/ 16 h 1224"/>
                <a:gd name="T2" fmla="*/ 97 w 1612"/>
                <a:gd name="T3" fmla="*/ 8 h 1224"/>
                <a:gd name="T4" fmla="*/ 162 w 1612"/>
                <a:gd name="T5" fmla="*/ 3 h 1224"/>
                <a:gd name="T6" fmla="*/ 229 w 1612"/>
                <a:gd name="T7" fmla="*/ 0 h 1224"/>
                <a:gd name="T8" fmla="*/ 289 w 1612"/>
                <a:gd name="T9" fmla="*/ 0 h 1224"/>
                <a:gd name="T10" fmla="*/ 342 w 1612"/>
                <a:gd name="T11" fmla="*/ 2 h 1224"/>
                <a:gd name="T12" fmla="*/ 396 w 1612"/>
                <a:gd name="T13" fmla="*/ 5 h 1224"/>
                <a:gd name="T14" fmla="*/ 448 w 1612"/>
                <a:gd name="T15" fmla="*/ 11 h 1224"/>
                <a:gd name="T16" fmla="*/ 499 w 1612"/>
                <a:gd name="T17" fmla="*/ 17 h 1224"/>
                <a:gd name="T18" fmla="*/ 550 w 1612"/>
                <a:gd name="T19" fmla="*/ 26 h 1224"/>
                <a:gd name="T20" fmla="*/ 602 w 1612"/>
                <a:gd name="T21" fmla="*/ 36 h 1224"/>
                <a:gd name="T22" fmla="*/ 676 w 1612"/>
                <a:gd name="T23" fmla="*/ 55 h 1224"/>
                <a:gd name="T24" fmla="*/ 725 w 1612"/>
                <a:gd name="T25" fmla="*/ 69 h 1224"/>
                <a:gd name="T26" fmla="*/ 774 w 1612"/>
                <a:gd name="T27" fmla="*/ 84 h 1224"/>
                <a:gd name="T28" fmla="*/ 822 w 1612"/>
                <a:gd name="T29" fmla="*/ 103 h 1224"/>
                <a:gd name="T30" fmla="*/ 869 w 1612"/>
                <a:gd name="T31" fmla="*/ 121 h 1224"/>
                <a:gd name="T32" fmla="*/ 915 w 1612"/>
                <a:gd name="T33" fmla="*/ 142 h 1224"/>
                <a:gd name="T34" fmla="*/ 983 w 1612"/>
                <a:gd name="T35" fmla="*/ 174 h 1224"/>
                <a:gd name="T36" fmla="*/ 1049 w 1612"/>
                <a:gd name="T37" fmla="*/ 210 h 1224"/>
                <a:gd name="T38" fmla="*/ 1092 w 1612"/>
                <a:gd name="T39" fmla="*/ 236 h 1224"/>
                <a:gd name="T40" fmla="*/ 1133 w 1612"/>
                <a:gd name="T41" fmla="*/ 263 h 1224"/>
                <a:gd name="T42" fmla="*/ 1175 w 1612"/>
                <a:gd name="T43" fmla="*/ 291 h 1224"/>
                <a:gd name="T44" fmla="*/ 1215 w 1612"/>
                <a:gd name="T45" fmla="*/ 322 h 1224"/>
                <a:gd name="T46" fmla="*/ 1254 w 1612"/>
                <a:gd name="T47" fmla="*/ 352 h 1224"/>
                <a:gd name="T48" fmla="*/ 1292 w 1612"/>
                <a:gd name="T49" fmla="*/ 384 h 1224"/>
                <a:gd name="T50" fmla="*/ 1329 w 1612"/>
                <a:gd name="T51" fmla="*/ 417 h 1224"/>
                <a:gd name="T52" fmla="*/ 1366 w 1612"/>
                <a:gd name="T53" fmla="*/ 452 h 1224"/>
                <a:gd name="T54" fmla="*/ 1401 w 1612"/>
                <a:gd name="T55" fmla="*/ 487 h 1224"/>
                <a:gd name="T56" fmla="*/ 1434 w 1612"/>
                <a:gd name="T57" fmla="*/ 524 h 1224"/>
                <a:gd name="T58" fmla="*/ 1467 w 1612"/>
                <a:gd name="T59" fmla="*/ 562 h 1224"/>
                <a:gd name="T60" fmla="*/ 1498 w 1612"/>
                <a:gd name="T61" fmla="*/ 600 h 1224"/>
                <a:gd name="T62" fmla="*/ 1528 w 1612"/>
                <a:gd name="T63" fmla="*/ 640 h 1224"/>
                <a:gd name="T64" fmla="*/ 1558 w 1612"/>
                <a:gd name="T65" fmla="*/ 680 h 1224"/>
                <a:gd name="T66" fmla="*/ 1586 w 1612"/>
                <a:gd name="T67" fmla="*/ 723 h 1224"/>
                <a:gd name="T68" fmla="*/ 1612 w 1612"/>
                <a:gd name="T69" fmla="*/ 765 h 1224"/>
                <a:gd name="T70" fmla="*/ 1048 w 1612"/>
                <a:gd name="T71" fmla="*/ 1147 h 1224"/>
                <a:gd name="T72" fmla="*/ 1018 w 1612"/>
                <a:gd name="T73" fmla="*/ 1096 h 1224"/>
                <a:gd name="T74" fmla="*/ 1002 w 1612"/>
                <a:gd name="T75" fmla="*/ 1071 h 1224"/>
                <a:gd name="T76" fmla="*/ 967 w 1612"/>
                <a:gd name="T77" fmla="*/ 1023 h 1224"/>
                <a:gd name="T78" fmla="*/ 929 w 1612"/>
                <a:gd name="T79" fmla="*/ 978 h 1224"/>
                <a:gd name="T80" fmla="*/ 888 w 1612"/>
                <a:gd name="T81" fmla="*/ 935 h 1224"/>
                <a:gd name="T82" fmla="*/ 856 w 1612"/>
                <a:gd name="T83" fmla="*/ 905 h 1224"/>
                <a:gd name="T84" fmla="*/ 822 w 1612"/>
                <a:gd name="T85" fmla="*/ 876 h 1224"/>
                <a:gd name="T86" fmla="*/ 799 w 1612"/>
                <a:gd name="T87" fmla="*/ 858 h 1224"/>
                <a:gd name="T88" fmla="*/ 775 w 1612"/>
                <a:gd name="T89" fmla="*/ 841 h 1224"/>
                <a:gd name="T90" fmla="*/ 725 w 1612"/>
                <a:gd name="T91" fmla="*/ 808 h 1224"/>
                <a:gd name="T92" fmla="*/ 674 w 1612"/>
                <a:gd name="T93" fmla="*/ 779 h 1224"/>
                <a:gd name="T94" fmla="*/ 634 w 1612"/>
                <a:gd name="T95" fmla="*/ 760 h 1224"/>
                <a:gd name="T96" fmla="*/ 593 w 1612"/>
                <a:gd name="T97" fmla="*/ 742 h 1224"/>
                <a:gd name="T98" fmla="*/ 565 w 1612"/>
                <a:gd name="T99" fmla="*/ 732 h 1224"/>
                <a:gd name="T100" fmla="*/ 507 w 1612"/>
                <a:gd name="T101" fmla="*/ 713 h 1224"/>
                <a:gd name="T102" fmla="*/ 448 w 1612"/>
                <a:gd name="T103" fmla="*/ 699 h 1224"/>
                <a:gd name="T104" fmla="*/ 388 w 1612"/>
                <a:gd name="T105" fmla="*/ 687 h 1224"/>
                <a:gd name="T106" fmla="*/ 356 w 1612"/>
                <a:gd name="T107" fmla="*/ 683 h 1224"/>
                <a:gd name="T108" fmla="*/ 294 w 1612"/>
                <a:gd name="T109" fmla="*/ 679 h 1224"/>
                <a:gd name="T110" fmla="*/ 241 w 1612"/>
                <a:gd name="T111" fmla="*/ 679 h 1224"/>
                <a:gd name="T112" fmla="*/ 178 w 1612"/>
                <a:gd name="T113" fmla="*/ 683 h 1224"/>
                <a:gd name="T114" fmla="*/ 0 w 1612"/>
                <a:gd name="T115" fmla="*/ 21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2" h="1224">
                  <a:moveTo>
                    <a:pt x="0" y="21"/>
                  </a:moveTo>
                  <a:lnTo>
                    <a:pt x="32" y="16"/>
                  </a:lnTo>
                  <a:lnTo>
                    <a:pt x="64" y="12"/>
                  </a:lnTo>
                  <a:lnTo>
                    <a:pt x="97" y="8"/>
                  </a:lnTo>
                  <a:lnTo>
                    <a:pt x="129" y="5"/>
                  </a:lnTo>
                  <a:lnTo>
                    <a:pt x="162" y="3"/>
                  </a:lnTo>
                  <a:lnTo>
                    <a:pt x="196" y="1"/>
                  </a:lnTo>
                  <a:lnTo>
                    <a:pt x="229" y="0"/>
                  </a:lnTo>
                  <a:lnTo>
                    <a:pt x="262" y="0"/>
                  </a:lnTo>
                  <a:lnTo>
                    <a:pt x="289" y="0"/>
                  </a:lnTo>
                  <a:lnTo>
                    <a:pt x="316" y="1"/>
                  </a:lnTo>
                  <a:lnTo>
                    <a:pt x="342" y="2"/>
                  </a:lnTo>
                  <a:lnTo>
                    <a:pt x="369" y="3"/>
                  </a:lnTo>
                  <a:lnTo>
                    <a:pt x="396" y="5"/>
                  </a:lnTo>
                  <a:lnTo>
                    <a:pt x="422" y="8"/>
                  </a:lnTo>
                  <a:lnTo>
                    <a:pt x="448" y="11"/>
                  </a:lnTo>
                  <a:lnTo>
                    <a:pt x="474" y="14"/>
                  </a:lnTo>
                  <a:lnTo>
                    <a:pt x="499" y="17"/>
                  </a:lnTo>
                  <a:lnTo>
                    <a:pt x="525" y="22"/>
                  </a:lnTo>
                  <a:lnTo>
                    <a:pt x="550" y="26"/>
                  </a:lnTo>
                  <a:lnTo>
                    <a:pt x="577" y="31"/>
                  </a:lnTo>
                  <a:lnTo>
                    <a:pt x="602" y="36"/>
                  </a:lnTo>
                  <a:lnTo>
                    <a:pt x="627" y="42"/>
                  </a:lnTo>
                  <a:lnTo>
                    <a:pt x="676" y="55"/>
                  </a:lnTo>
                  <a:lnTo>
                    <a:pt x="701" y="61"/>
                  </a:lnTo>
                  <a:lnTo>
                    <a:pt x="725" y="69"/>
                  </a:lnTo>
                  <a:lnTo>
                    <a:pt x="749" y="76"/>
                  </a:lnTo>
                  <a:lnTo>
                    <a:pt x="774" y="84"/>
                  </a:lnTo>
                  <a:lnTo>
                    <a:pt x="798" y="93"/>
                  </a:lnTo>
                  <a:lnTo>
                    <a:pt x="822" y="103"/>
                  </a:lnTo>
                  <a:lnTo>
                    <a:pt x="845" y="112"/>
                  </a:lnTo>
                  <a:lnTo>
                    <a:pt x="869" y="121"/>
                  </a:lnTo>
                  <a:lnTo>
                    <a:pt x="892" y="131"/>
                  </a:lnTo>
                  <a:lnTo>
                    <a:pt x="915" y="142"/>
                  </a:lnTo>
                  <a:lnTo>
                    <a:pt x="961" y="163"/>
                  </a:lnTo>
                  <a:lnTo>
                    <a:pt x="983" y="174"/>
                  </a:lnTo>
                  <a:lnTo>
                    <a:pt x="1005" y="186"/>
                  </a:lnTo>
                  <a:lnTo>
                    <a:pt x="1049" y="210"/>
                  </a:lnTo>
                  <a:lnTo>
                    <a:pt x="1070" y="223"/>
                  </a:lnTo>
                  <a:lnTo>
                    <a:pt x="1092" y="236"/>
                  </a:lnTo>
                  <a:lnTo>
                    <a:pt x="1113" y="249"/>
                  </a:lnTo>
                  <a:lnTo>
                    <a:pt x="1133" y="263"/>
                  </a:lnTo>
                  <a:lnTo>
                    <a:pt x="1155" y="277"/>
                  </a:lnTo>
                  <a:lnTo>
                    <a:pt x="1175" y="291"/>
                  </a:lnTo>
                  <a:lnTo>
                    <a:pt x="1195" y="307"/>
                  </a:lnTo>
                  <a:lnTo>
                    <a:pt x="1215" y="322"/>
                  </a:lnTo>
                  <a:lnTo>
                    <a:pt x="1235" y="337"/>
                  </a:lnTo>
                  <a:lnTo>
                    <a:pt x="1254" y="352"/>
                  </a:lnTo>
                  <a:lnTo>
                    <a:pt x="1273" y="368"/>
                  </a:lnTo>
                  <a:lnTo>
                    <a:pt x="1292" y="384"/>
                  </a:lnTo>
                  <a:lnTo>
                    <a:pt x="1311" y="401"/>
                  </a:lnTo>
                  <a:lnTo>
                    <a:pt x="1329" y="417"/>
                  </a:lnTo>
                  <a:lnTo>
                    <a:pt x="1348" y="434"/>
                  </a:lnTo>
                  <a:lnTo>
                    <a:pt x="1366" y="452"/>
                  </a:lnTo>
                  <a:lnTo>
                    <a:pt x="1383" y="469"/>
                  </a:lnTo>
                  <a:lnTo>
                    <a:pt x="1401" y="487"/>
                  </a:lnTo>
                  <a:lnTo>
                    <a:pt x="1418" y="506"/>
                  </a:lnTo>
                  <a:lnTo>
                    <a:pt x="1434" y="524"/>
                  </a:lnTo>
                  <a:lnTo>
                    <a:pt x="1451" y="543"/>
                  </a:lnTo>
                  <a:lnTo>
                    <a:pt x="1467" y="562"/>
                  </a:lnTo>
                  <a:lnTo>
                    <a:pt x="1483" y="581"/>
                  </a:lnTo>
                  <a:lnTo>
                    <a:pt x="1498" y="600"/>
                  </a:lnTo>
                  <a:lnTo>
                    <a:pt x="1513" y="620"/>
                  </a:lnTo>
                  <a:lnTo>
                    <a:pt x="1528" y="640"/>
                  </a:lnTo>
                  <a:lnTo>
                    <a:pt x="1544" y="660"/>
                  </a:lnTo>
                  <a:lnTo>
                    <a:pt x="1558" y="680"/>
                  </a:lnTo>
                  <a:lnTo>
                    <a:pt x="1572" y="702"/>
                  </a:lnTo>
                  <a:lnTo>
                    <a:pt x="1586" y="723"/>
                  </a:lnTo>
                  <a:lnTo>
                    <a:pt x="1599" y="744"/>
                  </a:lnTo>
                  <a:lnTo>
                    <a:pt x="1612" y="765"/>
                  </a:lnTo>
                  <a:lnTo>
                    <a:pt x="1468" y="1224"/>
                  </a:lnTo>
                  <a:lnTo>
                    <a:pt x="1048" y="1147"/>
                  </a:lnTo>
                  <a:lnTo>
                    <a:pt x="1033" y="1121"/>
                  </a:lnTo>
                  <a:lnTo>
                    <a:pt x="1018" y="1096"/>
                  </a:lnTo>
                  <a:lnTo>
                    <a:pt x="1010" y="1084"/>
                  </a:lnTo>
                  <a:lnTo>
                    <a:pt x="1002" y="1071"/>
                  </a:lnTo>
                  <a:lnTo>
                    <a:pt x="985" y="1046"/>
                  </a:lnTo>
                  <a:lnTo>
                    <a:pt x="967" y="1023"/>
                  </a:lnTo>
                  <a:lnTo>
                    <a:pt x="948" y="1000"/>
                  </a:lnTo>
                  <a:lnTo>
                    <a:pt x="929" y="978"/>
                  </a:lnTo>
                  <a:lnTo>
                    <a:pt x="909" y="956"/>
                  </a:lnTo>
                  <a:lnTo>
                    <a:pt x="888" y="935"/>
                  </a:lnTo>
                  <a:lnTo>
                    <a:pt x="867" y="915"/>
                  </a:lnTo>
                  <a:lnTo>
                    <a:pt x="856" y="905"/>
                  </a:lnTo>
                  <a:lnTo>
                    <a:pt x="845" y="896"/>
                  </a:lnTo>
                  <a:lnTo>
                    <a:pt x="822" y="876"/>
                  </a:lnTo>
                  <a:lnTo>
                    <a:pt x="811" y="867"/>
                  </a:lnTo>
                  <a:lnTo>
                    <a:pt x="799" y="858"/>
                  </a:lnTo>
                  <a:lnTo>
                    <a:pt x="787" y="849"/>
                  </a:lnTo>
                  <a:lnTo>
                    <a:pt x="775" y="841"/>
                  </a:lnTo>
                  <a:lnTo>
                    <a:pt x="750" y="824"/>
                  </a:lnTo>
                  <a:lnTo>
                    <a:pt x="725" y="808"/>
                  </a:lnTo>
                  <a:lnTo>
                    <a:pt x="700" y="793"/>
                  </a:lnTo>
                  <a:lnTo>
                    <a:pt x="674" y="779"/>
                  </a:lnTo>
                  <a:lnTo>
                    <a:pt x="647" y="766"/>
                  </a:lnTo>
                  <a:lnTo>
                    <a:pt x="634" y="760"/>
                  </a:lnTo>
                  <a:lnTo>
                    <a:pt x="620" y="754"/>
                  </a:lnTo>
                  <a:lnTo>
                    <a:pt x="593" y="742"/>
                  </a:lnTo>
                  <a:lnTo>
                    <a:pt x="579" y="737"/>
                  </a:lnTo>
                  <a:lnTo>
                    <a:pt x="565" y="732"/>
                  </a:lnTo>
                  <a:lnTo>
                    <a:pt x="535" y="722"/>
                  </a:lnTo>
                  <a:lnTo>
                    <a:pt x="507" y="713"/>
                  </a:lnTo>
                  <a:lnTo>
                    <a:pt x="477" y="706"/>
                  </a:lnTo>
                  <a:lnTo>
                    <a:pt x="448" y="699"/>
                  </a:lnTo>
                  <a:lnTo>
                    <a:pt x="418" y="693"/>
                  </a:lnTo>
                  <a:lnTo>
                    <a:pt x="388" y="687"/>
                  </a:lnTo>
                  <a:lnTo>
                    <a:pt x="372" y="685"/>
                  </a:lnTo>
                  <a:lnTo>
                    <a:pt x="356" y="683"/>
                  </a:lnTo>
                  <a:lnTo>
                    <a:pt x="325" y="681"/>
                  </a:lnTo>
                  <a:lnTo>
                    <a:pt x="294" y="679"/>
                  </a:lnTo>
                  <a:lnTo>
                    <a:pt x="262" y="679"/>
                  </a:lnTo>
                  <a:lnTo>
                    <a:pt x="241" y="679"/>
                  </a:lnTo>
                  <a:lnTo>
                    <a:pt x="220" y="680"/>
                  </a:lnTo>
                  <a:lnTo>
                    <a:pt x="178" y="683"/>
                  </a:lnTo>
                  <a:lnTo>
                    <a:pt x="393" y="339"/>
                  </a:lnTo>
                  <a:lnTo>
                    <a:pt x="0" y="21"/>
                  </a:lnTo>
                  <a:close/>
                </a:path>
              </a:pathLst>
            </a:custGeom>
            <a:solidFill>
              <a:schemeClr val="folHlink"/>
            </a:solidFill>
            <a:ln w="9525">
              <a:solidFill>
                <a:schemeClr val="folHlink"/>
              </a:solidFill>
              <a:round/>
              <a:headEnd/>
              <a:tailEnd/>
            </a:ln>
          </p:spPr>
          <p:txBody>
            <a:bodyPr/>
            <a:lstStyle/>
            <a:p>
              <a:endParaRPr lang="en-US"/>
            </a:p>
          </p:txBody>
        </p:sp>
        <p:sp>
          <p:nvSpPr>
            <p:cNvPr id="10" name="Freeform 9"/>
            <p:cNvSpPr>
              <a:spLocks/>
            </p:cNvSpPr>
            <p:nvPr/>
          </p:nvSpPr>
          <p:spPr bwMode="gray">
            <a:xfrm>
              <a:off x="4279900" y="4840288"/>
              <a:ext cx="2378075" cy="1096962"/>
            </a:xfrm>
            <a:custGeom>
              <a:avLst/>
              <a:gdLst>
                <a:gd name="T0" fmla="*/ 425 w 1858"/>
                <a:gd name="T1" fmla="*/ 78 h 855"/>
                <a:gd name="T2" fmla="*/ 450 w 1858"/>
                <a:gd name="T3" fmla="*/ 90 h 855"/>
                <a:gd name="T4" fmla="*/ 487 w 1858"/>
                <a:gd name="T5" fmla="*/ 107 h 855"/>
                <a:gd name="T6" fmla="*/ 513 w 1858"/>
                <a:gd name="T7" fmla="*/ 117 h 855"/>
                <a:gd name="T8" fmla="*/ 539 w 1858"/>
                <a:gd name="T9" fmla="*/ 127 h 855"/>
                <a:gd name="T10" fmla="*/ 579 w 1858"/>
                <a:gd name="T11" fmla="*/ 139 h 855"/>
                <a:gd name="T12" fmla="*/ 633 w 1858"/>
                <a:gd name="T13" fmla="*/ 153 h 855"/>
                <a:gd name="T14" fmla="*/ 688 w 1858"/>
                <a:gd name="T15" fmla="*/ 164 h 855"/>
                <a:gd name="T16" fmla="*/ 745 w 1858"/>
                <a:gd name="T17" fmla="*/ 172 h 855"/>
                <a:gd name="T18" fmla="*/ 802 w 1858"/>
                <a:gd name="T19" fmla="*/ 176 h 855"/>
                <a:gd name="T20" fmla="*/ 868 w 1858"/>
                <a:gd name="T21" fmla="*/ 176 h 855"/>
                <a:gd name="T22" fmla="*/ 923 w 1858"/>
                <a:gd name="T23" fmla="*/ 172 h 855"/>
                <a:gd name="T24" fmla="*/ 960 w 1858"/>
                <a:gd name="T25" fmla="*/ 166 h 855"/>
                <a:gd name="T26" fmla="*/ 1013 w 1858"/>
                <a:gd name="T27" fmla="*/ 157 h 855"/>
                <a:gd name="T28" fmla="*/ 1048 w 1858"/>
                <a:gd name="T29" fmla="*/ 149 h 855"/>
                <a:gd name="T30" fmla="*/ 1082 w 1858"/>
                <a:gd name="T31" fmla="*/ 140 h 855"/>
                <a:gd name="T32" fmla="*/ 1134 w 1858"/>
                <a:gd name="T33" fmla="*/ 123 h 855"/>
                <a:gd name="T34" fmla="*/ 1167 w 1858"/>
                <a:gd name="T35" fmla="*/ 111 h 855"/>
                <a:gd name="T36" fmla="*/ 1199 w 1858"/>
                <a:gd name="T37" fmla="*/ 97 h 855"/>
                <a:gd name="T38" fmla="*/ 1246 w 1858"/>
                <a:gd name="T39" fmla="*/ 74 h 855"/>
                <a:gd name="T40" fmla="*/ 1291 w 1858"/>
                <a:gd name="T41" fmla="*/ 48 h 855"/>
                <a:gd name="T42" fmla="*/ 1336 w 1858"/>
                <a:gd name="T43" fmla="*/ 20 h 855"/>
                <a:gd name="T44" fmla="*/ 1344 w 1858"/>
                <a:gd name="T45" fmla="*/ 384 h 855"/>
                <a:gd name="T46" fmla="*/ 1832 w 1858"/>
                <a:gd name="T47" fmla="*/ 495 h 855"/>
                <a:gd name="T48" fmla="*/ 1793 w 1858"/>
                <a:gd name="T49" fmla="*/ 527 h 855"/>
                <a:gd name="T50" fmla="*/ 1752 w 1858"/>
                <a:gd name="T51" fmla="*/ 557 h 855"/>
                <a:gd name="T52" fmla="*/ 1695 w 1858"/>
                <a:gd name="T53" fmla="*/ 597 h 855"/>
                <a:gd name="T54" fmla="*/ 1637 w 1858"/>
                <a:gd name="T55" fmla="*/ 633 h 855"/>
                <a:gd name="T56" fmla="*/ 1577 w 1858"/>
                <a:gd name="T57" fmla="*/ 667 h 855"/>
                <a:gd name="T58" fmla="*/ 1515 w 1858"/>
                <a:gd name="T59" fmla="*/ 698 h 855"/>
                <a:gd name="T60" fmla="*/ 1453 w 1858"/>
                <a:gd name="T61" fmla="*/ 727 h 855"/>
                <a:gd name="T62" fmla="*/ 1389 w 1858"/>
                <a:gd name="T63" fmla="*/ 753 h 855"/>
                <a:gd name="T64" fmla="*/ 1324 w 1858"/>
                <a:gd name="T65" fmla="*/ 777 h 855"/>
                <a:gd name="T66" fmla="*/ 1273 w 1858"/>
                <a:gd name="T67" fmla="*/ 793 h 855"/>
                <a:gd name="T68" fmla="*/ 1222 w 1858"/>
                <a:gd name="T69" fmla="*/ 806 h 855"/>
                <a:gd name="T70" fmla="*/ 1154 w 1858"/>
                <a:gd name="T71" fmla="*/ 822 h 855"/>
                <a:gd name="T72" fmla="*/ 1118 w 1858"/>
                <a:gd name="T73" fmla="*/ 829 h 855"/>
                <a:gd name="T74" fmla="*/ 1083 w 1858"/>
                <a:gd name="T75" fmla="*/ 835 h 855"/>
                <a:gd name="T76" fmla="*/ 1013 w 1858"/>
                <a:gd name="T77" fmla="*/ 845 h 855"/>
                <a:gd name="T78" fmla="*/ 941 w 1858"/>
                <a:gd name="T79" fmla="*/ 851 h 855"/>
                <a:gd name="T80" fmla="*/ 868 w 1858"/>
                <a:gd name="T81" fmla="*/ 855 h 855"/>
                <a:gd name="T82" fmla="*/ 783 w 1858"/>
                <a:gd name="T83" fmla="*/ 854 h 855"/>
                <a:gd name="T84" fmla="*/ 734 w 1858"/>
                <a:gd name="T85" fmla="*/ 852 h 855"/>
                <a:gd name="T86" fmla="*/ 684 w 1858"/>
                <a:gd name="T87" fmla="*/ 847 h 855"/>
                <a:gd name="T88" fmla="*/ 635 w 1858"/>
                <a:gd name="T89" fmla="*/ 842 h 855"/>
                <a:gd name="T90" fmla="*/ 562 w 1858"/>
                <a:gd name="T91" fmla="*/ 830 h 855"/>
                <a:gd name="T92" fmla="*/ 512 w 1858"/>
                <a:gd name="T93" fmla="*/ 821 h 855"/>
                <a:gd name="T94" fmla="*/ 440 w 1858"/>
                <a:gd name="T95" fmla="*/ 804 h 855"/>
                <a:gd name="T96" fmla="*/ 393 w 1858"/>
                <a:gd name="T97" fmla="*/ 791 h 855"/>
                <a:gd name="T98" fmla="*/ 299 w 1858"/>
                <a:gd name="T99" fmla="*/ 762 h 855"/>
                <a:gd name="T100" fmla="*/ 254 w 1858"/>
                <a:gd name="T101" fmla="*/ 744 h 855"/>
                <a:gd name="T102" fmla="*/ 166 w 1858"/>
                <a:gd name="T103" fmla="*/ 708 h 855"/>
                <a:gd name="T104" fmla="*/ 123 w 1858"/>
                <a:gd name="T105" fmla="*/ 689 h 855"/>
                <a:gd name="T106" fmla="*/ 0 w 1858"/>
                <a:gd name="T107" fmla="*/ 195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58" h="855">
                  <a:moveTo>
                    <a:pt x="401" y="66"/>
                  </a:moveTo>
                  <a:lnTo>
                    <a:pt x="425" y="78"/>
                  </a:lnTo>
                  <a:lnTo>
                    <a:pt x="437" y="84"/>
                  </a:lnTo>
                  <a:lnTo>
                    <a:pt x="450" y="90"/>
                  </a:lnTo>
                  <a:lnTo>
                    <a:pt x="475" y="102"/>
                  </a:lnTo>
                  <a:lnTo>
                    <a:pt x="487" y="107"/>
                  </a:lnTo>
                  <a:lnTo>
                    <a:pt x="500" y="112"/>
                  </a:lnTo>
                  <a:lnTo>
                    <a:pt x="513" y="117"/>
                  </a:lnTo>
                  <a:lnTo>
                    <a:pt x="526" y="122"/>
                  </a:lnTo>
                  <a:lnTo>
                    <a:pt x="539" y="127"/>
                  </a:lnTo>
                  <a:lnTo>
                    <a:pt x="553" y="131"/>
                  </a:lnTo>
                  <a:lnTo>
                    <a:pt x="579" y="139"/>
                  </a:lnTo>
                  <a:lnTo>
                    <a:pt x="606" y="147"/>
                  </a:lnTo>
                  <a:lnTo>
                    <a:pt x="633" y="153"/>
                  </a:lnTo>
                  <a:lnTo>
                    <a:pt x="660" y="159"/>
                  </a:lnTo>
                  <a:lnTo>
                    <a:pt x="688" y="164"/>
                  </a:lnTo>
                  <a:lnTo>
                    <a:pt x="716" y="169"/>
                  </a:lnTo>
                  <a:lnTo>
                    <a:pt x="745" y="172"/>
                  </a:lnTo>
                  <a:lnTo>
                    <a:pt x="774" y="174"/>
                  </a:lnTo>
                  <a:lnTo>
                    <a:pt x="802" y="176"/>
                  </a:lnTo>
                  <a:lnTo>
                    <a:pt x="831" y="176"/>
                  </a:lnTo>
                  <a:lnTo>
                    <a:pt x="868" y="176"/>
                  </a:lnTo>
                  <a:lnTo>
                    <a:pt x="905" y="173"/>
                  </a:lnTo>
                  <a:lnTo>
                    <a:pt x="923" y="172"/>
                  </a:lnTo>
                  <a:lnTo>
                    <a:pt x="942" y="170"/>
                  </a:lnTo>
                  <a:lnTo>
                    <a:pt x="960" y="166"/>
                  </a:lnTo>
                  <a:lnTo>
                    <a:pt x="978" y="163"/>
                  </a:lnTo>
                  <a:lnTo>
                    <a:pt x="1013" y="157"/>
                  </a:lnTo>
                  <a:lnTo>
                    <a:pt x="1031" y="153"/>
                  </a:lnTo>
                  <a:lnTo>
                    <a:pt x="1048" y="149"/>
                  </a:lnTo>
                  <a:lnTo>
                    <a:pt x="1065" y="144"/>
                  </a:lnTo>
                  <a:lnTo>
                    <a:pt x="1082" y="140"/>
                  </a:lnTo>
                  <a:lnTo>
                    <a:pt x="1116" y="129"/>
                  </a:lnTo>
                  <a:lnTo>
                    <a:pt x="1134" y="123"/>
                  </a:lnTo>
                  <a:lnTo>
                    <a:pt x="1150" y="117"/>
                  </a:lnTo>
                  <a:lnTo>
                    <a:pt x="1167" y="111"/>
                  </a:lnTo>
                  <a:lnTo>
                    <a:pt x="1183" y="104"/>
                  </a:lnTo>
                  <a:lnTo>
                    <a:pt x="1199" y="97"/>
                  </a:lnTo>
                  <a:lnTo>
                    <a:pt x="1215" y="90"/>
                  </a:lnTo>
                  <a:lnTo>
                    <a:pt x="1246" y="74"/>
                  </a:lnTo>
                  <a:lnTo>
                    <a:pt x="1276" y="57"/>
                  </a:lnTo>
                  <a:lnTo>
                    <a:pt x="1291" y="48"/>
                  </a:lnTo>
                  <a:lnTo>
                    <a:pt x="1306" y="39"/>
                  </a:lnTo>
                  <a:lnTo>
                    <a:pt x="1336" y="20"/>
                  </a:lnTo>
                  <a:lnTo>
                    <a:pt x="1364" y="0"/>
                  </a:lnTo>
                  <a:lnTo>
                    <a:pt x="1344" y="384"/>
                  </a:lnTo>
                  <a:lnTo>
                    <a:pt x="1858" y="473"/>
                  </a:lnTo>
                  <a:lnTo>
                    <a:pt x="1832" y="495"/>
                  </a:lnTo>
                  <a:lnTo>
                    <a:pt x="1806" y="516"/>
                  </a:lnTo>
                  <a:lnTo>
                    <a:pt x="1793" y="527"/>
                  </a:lnTo>
                  <a:lnTo>
                    <a:pt x="1779" y="537"/>
                  </a:lnTo>
                  <a:lnTo>
                    <a:pt x="1752" y="557"/>
                  </a:lnTo>
                  <a:lnTo>
                    <a:pt x="1724" y="578"/>
                  </a:lnTo>
                  <a:lnTo>
                    <a:pt x="1695" y="597"/>
                  </a:lnTo>
                  <a:lnTo>
                    <a:pt x="1666" y="616"/>
                  </a:lnTo>
                  <a:lnTo>
                    <a:pt x="1637" y="633"/>
                  </a:lnTo>
                  <a:lnTo>
                    <a:pt x="1607" y="651"/>
                  </a:lnTo>
                  <a:lnTo>
                    <a:pt x="1577" y="667"/>
                  </a:lnTo>
                  <a:lnTo>
                    <a:pt x="1547" y="683"/>
                  </a:lnTo>
                  <a:lnTo>
                    <a:pt x="1515" y="698"/>
                  </a:lnTo>
                  <a:lnTo>
                    <a:pt x="1484" y="713"/>
                  </a:lnTo>
                  <a:lnTo>
                    <a:pt x="1453" y="727"/>
                  </a:lnTo>
                  <a:lnTo>
                    <a:pt x="1421" y="740"/>
                  </a:lnTo>
                  <a:lnTo>
                    <a:pt x="1389" y="753"/>
                  </a:lnTo>
                  <a:lnTo>
                    <a:pt x="1357" y="766"/>
                  </a:lnTo>
                  <a:lnTo>
                    <a:pt x="1324" y="777"/>
                  </a:lnTo>
                  <a:lnTo>
                    <a:pt x="1290" y="788"/>
                  </a:lnTo>
                  <a:lnTo>
                    <a:pt x="1273" y="793"/>
                  </a:lnTo>
                  <a:lnTo>
                    <a:pt x="1256" y="797"/>
                  </a:lnTo>
                  <a:lnTo>
                    <a:pt x="1222" y="806"/>
                  </a:lnTo>
                  <a:lnTo>
                    <a:pt x="1188" y="815"/>
                  </a:lnTo>
                  <a:lnTo>
                    <a:pt x="1154" y="822"/>
                  </a:lnTo>
                  <a:lnTo>
                    <a:pt x="1137" y="826"/>
                  </a:lnTo>
                  <a:lnTo>
                    <a:pt x="1118" y="829"/>
                  </a:lnTo>
                  <a:lnTo>
                    <a:pt x="1101" y="832"/>
                  </a:lnTo>
                  <a:lnTo>
                    <a:pt x="1083" y="835"/>
                  </a:lnTo>
                  <a:lnTo>
                    <a:pt x="1048" y="840"/>
                  </a:lnTo>
                  <a:lnTo>
                    <a:pt x="1013" y="845"/>
                  </a:lnTo>
                  <a:lnTo>
                    <a:pt x="977" y="849"/>
                  </a:lnTo>
                  <a:lnTo>
                    <a:pt x="941" y="851"/>
                  </a:lnTo>
                  <a:lnTo>
                    <a:pt x="904" y="853"/>
                  </a:lnTo>
                  <a:lnTo>
                    <a:pt x="868" y="855"/>
                  </a:lnTo>
                  <a:lnTo>
                    <a:pt x="831" y="855"/>
                  </a:lnTo>
                  <a:lnTo>
                    <a:pt x="783" y="854"/>
                  </a:lnTo>
                  <a:lnTo>
                    <a:pt x="758" y="853"/>
                  </a:lnTo>
                  <a:lnTo>
                    <a:pt x="734" y="852"/>
                  </a:lnTo>
                  <a:lnTo>
                    <a:pt x="708" y="850"/>
                  </a:lnTo>
                  <a:lnTo>
                    <a:pt x="684" y="847"/>
                  </a:lnTo>
                  <a:lnTo>
                    <a:pt x="660" y="845"/>
                  </a:lnTo>
                  <a:lnTo>
                    <a:pt x="635" y="842"/>
                  </a:lnTo>
                  <a:lnTo>
                    <a:pt x="586" y="834"/>
                  </a:lnTo>
                  <a:lnTo>
                    <a:pt x="562" y="830"/>
                  </a:lnTo>
                  <a:lnTo>
                    <a:pt x="538" y="826"/>
                  </a:lnTo>
                  <a:lnTo>
                    <a:pt x="512" y="821"/>
                  </a:lnTo>
                  <a:lnTo>
                    <a:pt x="488" y="815"/>
                  </a:lnTo>
                  <a:lnTo>
                    <a:pt x="440" y="804"/>
                  </a:lnTo>
                  <a:lnTo>
                    <a:pt x="417" y="798"/>
                  </a:lnTo>
                  <a:lnTo>
                    <a:pt x="393" y="791"/>
                  </a:lnTo>
                  <a:lnTo>
                    <a:pt x="346" y="777"/>
                  </a:lnTo>
                  <a:lnTo>
                    <a:pt x="299" y="762"/>
                  </a:lnTo>
                  <a:lnTo>
                    <a:pt x="276" y="752"/>
                  </a:lnTo>
                  <a:lnTo>
                    <a:pt x="254" y="744"/>
                  </a:lnTo>
                  <a:lnTo>
                    <a:pt x="210" y="727"/>
                  </a:lnTo>
                  <a:lnTo>
                    <a:pt x="166" y="708"/>
                  </a:lnTo>
                  <a:lnTo>
                    <a:pt x="145" y="699"/>
                  </a:lnTo>
                  <a:lnTo>
                    <a:pt x="123" y="689"/>
                  </a:lnTo>
                  <a:lnTo>
                    <a:pt x="82" y="668"/>
                  </a:lnTo>
                  <a:lnTo>
                    <a:pt x="0" y="195"/>
                  </a:lnTo>
                  <a:lnTo>
                    <a:pt x="401" y="66"/>
                  </a:lnTo>
                  <a:close/>
                </a:path>
              </a:pathLst>
            </a:custGeom>
            <a:solidFill>
              <a:schemeClr val="bg1">
                <a:lumMod val="65000"/>
              </a:schemeClr>
            </a:solidFill>
            <a:ln w="9525">
              <a:solidFill>
                <a:schemeClr val="tx2"/>
              </a:solidFill>
              <a:round/>
              <a:headEnd/>
              <a:tailEnd/>
            </a:ln>
          </p:spPr>
          <p:txBody>
            <a:bodyPr/>
            <a:lstStyle/>
            <a:p>
              <a:endParaRPr lang="en-US"/>
            </a:p>
          </p:txBody>
        </p:sp>
        <p:sp>
          <p:nvSpPr>
            <p:cNvPr id="12" name="Rectangle 10"/>
            <p:cNvSpPr>
              <a:spLocks noChangeArrowheads="1"/>
            </p:cNvSpPr>
            <p:nvPr/>
          </p:nvSpPr>
          <p:spPr bwMode="gray">
            <a:xfrm>
              <a:off x="5678488" y="2066925"/>
              <a:ext cx="928687" cy="1150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l" defTabSz="1042988">
                <a:defRPr>
                  <a:solidFill>
                    <a:schemeClr val="tx1"/>
                  </a:solidFill>
                  <a:latin typeface="Arial" charset="0"/>
                </a:defRPr>
              </a:lvl1pPr>
              <a:lvl2pPr marL="522288" algn="l" defTabSz="1042988">
                <a:defRPr>
                  <a:solidFill>
                    <a:schemeClr val="tx1"/>
                  </a:solidFill>
                  <a:latin typeface="Arial" charset="0"/>
                </a:defRPr>
              </a:lvl2pPr>
              <a:lvl3pPr marL="1042988"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algn="ctr">
                <a:buClrTx/>
                <a:buSzPct val="80000"/>
                <a:buFont typeface="Wingdings" pitchFamily="2" charset="2"/>
                <a:buNone/>
              </a:pPr>
              <a:endParaRPr lang="en-US" altLang="en-US" sz="2600" dirty="0">
                <a:solidFill>
                  <a:schemeClr val="bg2"/>
                </a:solidFill>
              </a:endParaRPr>
            </a:p>
          </p:txBody>
        </p:sp>
        <p:sp>
          <p:nvSpPr>
            <p:cNvPr id="13" name="Rectangle 11"/>
            <p:cNvSpPr>
              <a:spLocks noChangeArrowheads="1"/>
            </p:cNvSpPr>
            <p:nvPr/>
          </p:nvSpPr>
          <p:spPr bwMode="gray">
            <a:xfrm>
              <a:off x="6365875" y="3806825"/>
              <a:ext cx="930275" cy="1147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l" defTabSz="1042988">
                <a:defRPr>
                  <a:solidFill>
                    <a:schemeClr val="tx1"/>
                  </a:solidFill>
                  <a:latin typeface="Arial" charset="0"/>
                </a:defRPr>
              </a:lvl1pPr>
              <a:lvl2pPr marL="522288" algn="l" defTabSz="1042988">
                <a:defRPr>
                  <a:solidFill>
                    <a:schemeClr val="tx1"/>
                  </a:solidFill>
                  <a:latin typeface="Arial" charset="0"/>
                </a:defRPr>
              </a:lvl2pPr>
              <a:lvl3pPr marL="1042988"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algn="ctr">
                <a:buClrTx/>
                <a:buSzPct val="80000"/>
                <a:buFont typeface="Wingdings" pitchFamily="2" charset="2"/>
                <a:buNone/>
              </a:pPr>
              <a:endParaRPr lang="en-US" altLang="en-US" sz="2600" dirty="0">
                <a:solidFill>
                  <a:schemeClr val="bg1"/>
                </a:solidFill>
              </a:endParaRPr>
            </a:p>
          </p:txBody>
        </p:sp>
        <p:sp>
          <p:nvSpPr>
            <p:cNvPr id="14" name="Rectangle 12"/>
            <p:cNvSpPr>
              <a:spLocks noChangeArrowheads="1"/>
            </p:cNvSpPr>
            <p:nvPr/>
          </p:nvSpPr>
          <p:spPr bwMode="gray">
            <a:xfrm>
              <a:off x="4873625" y="4967288"/>
              <a:ext cx="927100" cy="1144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l" defTabSz="1042988">
                <a:defRPr>
                  <a:solidFill>
                    <a:schemeClr val="tx1"/>
                  </a:solidFill>
                  <a:latin typeface="Arial" charset="0"/>
                </a:defRPr>
              </a:lvl1pPr>
              <a:lvl2pPr marL="522288" algn="l" defTabSz="1042988">
                <a:defRPr>
                  <a:solidFill>
                    <a:schemeClr val="tx1"/>
                  </a:solidFill>
                  <a:latin typeface="Arial" charset="0"/>
                </a:defRPr>
              </a:lvl2pPr>
              <a:lvl3pPr marL="1042988"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algn="ctr">
                <a:buClrTx/>
                <a:buSzPct val="80000"/>
                <a:buFont typeface="Wingdings" pitchFamily="2" charset="2"/>
                <a:buNone/>
              </a:pPr>
              <a:endParaRPr lang="en-US" altLang="en-US" sz="2600" dirty="0">
                <a:solidFill>
                  <a:schemeClr val="bg1"/>
                </a:solidFill>
              </a:endParaRPr>
            </a:p>
          </p:txBody>
        </p:sp>
        <p:sp>
          <p:nvSpPr>
            <p:cNvPr id="15" name="Rectangle 13"/>
            <p:cNvSpPr>
              <a:spLocks noChangeArrowheads="1"/>
            </p:cNvSpPr>
            <p:nvPr/>
          </p:nvSpPr>
          <p:spPr bwMode="gray">
            <a:xfrm>
              <a:off x="3378200" y="3832225"/>
              <a:ext cx="928688" cy="1149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l" defTabSz="1042988">
                <a:defRPr>
                  <a:solidFill>
                    <a:schemeClr val="tx1"/>
                  </a:solidFill>
                  <a:latin typeface="Arial" charset="0"/>
                </a:defRPr>
              </a:lvl1pPr>
              <a:lvl2pPr marL="522288" algn="l" defTabSz="1042988">
                <a:defRPr>
                  <a:solidFill>
                    <a:schemeClr val="tx1"/>
                  </a:solidFill>
                  <a:latin typeface="Arial" charset="0"/>
                </a:defRPr>
              </a:lvl2pPr>
              <a:lvl3pPr marL="1042988"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algn="ctr">
                <a:buClrTx/>
                <a:buSzPct val="80000"/>
                <a:buFont typeface="Wingdings" pitchFamily="2" charset="2"/>
                <a:buNone/>
              </a:pPr>
              <a:endParaRPr lang="en-US" altLang="en-US" sz="2600" dirty="0">
                <a:solidFill>
                  <a:schemeClr val="bg2"/>
                </a:solidFill>
              </a:endParaRPr>
            </a:p>
          </p:txBody>
        </p:sp>
        <p:sp>
          <p:nvSpPr>
            <p:cNvPr id="16" name="Rectangle 14"/>
            <p:cNvSpPr>
              <a:spLocks noChangeArrowheads="1"/>
            </p:cNvSpPr>
            <p:nvPr/>
          </p:nvSpPr>
          <p:spPr bwMode="gray">
            <a:xfrm>
              <a:off x="3898900" y="2108200"/>
              <a:ext cx="928688" cy="1149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l" defTabSz="1042988">
                <a:defRPr>
                  <a:solidFill>
                    <a:schemeClr val="tx1"/>
                  </a:solidFill>
                  <a:latin typeface="Arial" charset="0"/>
                </a:defRPr>
              </a:lvl1pPr>
              <a:lvl2pPr marL="522288" algn="l" defTabSz="1042988">
                <a:defRPr>
                  <a:solidFill>
                    <a:schemeClr val="tx1"/>
                  </a:solidFill>
                  <a:latin typeface="Arial" charset="0"/>
                </a:defRPr>
              </a:lvl2pPr>
              <a:lvl3pPr marL="1042988"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algn="ctr">
                <a:buClrTx/>
                <a:buSzPct val="80000"/>
                <a:buFont typeface="Wingdings" pitchFamily="2" charset="2"/>
                <a:buNone/>
              </a:pPr>
              <a:endParaRPr lang="en-US" altLang="en-US" sz="2600" dirty="0">
                <a:solidFill>
                  <a:schemeClr val="bg2"/>
                </a:solidFill>
              </a:endParaRPr>
            </a:p>
          </p:txBody>
        </p:sp>
        <p:sp>
          <p:nvSpPr>
            <p:cNvPr id="17" name="Oval 26"/>
            <p:cNvSpPr>
              <a:spLocks noChangeArrowheads="1"/>
            </p:cNvSpPr>
            <p:nvPr/>
          </p:nvSpPr>
          <p:spPr bwMode="gray">
            <a:xfrm>
              <a:off x="4310063" y="2890838"/>
              <a:ext cx="2070100" cy="208280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l" defTabSz="1042988">
                <a:defRPr>
                  <a:solidFill>
                    <a:schemeClr val="tx1"/>
                  </a:solidFill>
                  <a:latin typeface="Arial" charset="0"/>
                </a:defRPr>
              </a:lvl1pPr>
              <a:lvl2pPr marL="522288" algn="l" defTabSz="1042988">
                <a:defRPr>
                  <a:solidFill>
                    <a:schemeClr val="tx1"/>
                  </a:solidFill>
                  <a:latin typeface="Arial" charset="0"/>
                </a:defRPr>
              </a:lvl2pPr>
              <a:lvl3pPr marL="1042988"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algn="ctr">
                <a:lnSpc>
                  <a:spcPct val="100000"/>
                </a:lnSpc>
                <a:buClrTx/>
                <a:buSzPct val="80000"/>
                <a:buFont typeface="Wingdings" pitchFamily="2" charset="2"/>
                <a:buNone/>
              </a:pPr>
              <a:r>
                <a:rPr lang="zh-CN" altLang="en-US" sz="2400" b="1" dirty="0">
                  <a:latin typeface="黑体" panose="02010609060101010101" pitchFamily="49" charset="-122"/>
                  <a:ea typeface="黑体" panose="02010609060101010101" pitchFamily="49" charset="-122"/>
                </a:rPr>
                <a:t>新</a:t>
              </a:r>
              <a:r>
                <a:rPr lang="zh-CN" altLang="en-US" sz="2400" b="1" dirty="0" smtClean="0">
                  <a:latin typeface="黑体" panose="02010609060101010101" pitchFamily="49" charset="-122"/>
                  <a:ea typeface="黑体" panose="02010609060101010101" pitchFamily="49" charset="-122"/>
                </a:rPr>
                <a:t>项目</a:t>
              </a:r>
              <a:r>
                <a:rPr lang="en-US" altLang="zh-CN" sz="2400" b="1" dirty="0" smtClean="0">
                  <a:latin typeface="黑体" panose="02010609060101010101" pitchFamily="49" charset="-122"/>
                  <a:ea typeface="黑体" panose="02010609060101010101" pitchFamily="49" charset="-122"/>
                </a:rPr>
                <a:t>,</a:t>
              </a:r>
              <a:endParaRPr lang="en-US" altLang="zh-CN" sz="2400" b="1" dirty="0">
                <a:latin typeface="黑体" panose="02010609060101010101" pitchFamily="49" charset="-122"/>
                <a:ea typeface="黑体" panose="02010609060101010101" pitchFamily="49" charset="-122"/>
              </a:endParaRPr>
            </a:p>
            <a:p>
              <a:pPr algn="ctr">
                <a:lnSpc>
                  <a:spcPct val="100000"/>
                </a:lnSpc>
                <a:buClrTx/>
                <a:buSzPct val="80000"/>
                <a:buFont typeface="Wingdings" pitchFamily="2" charset="2"/>
                <a:buNone/>
              </a:pPr>
              <a:r>
                <a:rPr lang="zh-CN" altLang="en-US" sz="2400" b="1" dirty="0">
                  <a:latin typeface="黑体" panose="02010609060101010101" pitchFamily="49" charset="-122"/>
                  <a:ea typeface="黑体" panose="02010609060101010101" pitchFamily="49" charset="-122"/>
                </a:rPr>
                <a:t>新</a:t>
              </a:r>
              <a:r>
                <a:rPr lang="zh-CN" altLang="en-US" sz="2400" b="1" dirty="0" smtClean="0">
                  <a:latin typeface="黑体" panose="02010609060101010101" pitchFamily="49" charset="-122"/>
                  <a:ea typeface="黑体" panose="02010609060101010101" pitchFamily="49" charset="-122"/>
                </a:rPr>
                <a:t>合作</a:t>
              </a:r>
              <a:r>
                <a:rPr lang="en-US" altLang="zh-CN" sz="2400" b="1" dirty="0" smtClean="0">
                  <a:latin typeface="黑体" panose="02010609060101010101" pitchFamily="49" charset="-122"/>
                  <a:ea typeface="黑体" panose="02010609060101010101" pitchFamily="49" charset="-122"/>
                </a:rPr>
                <a:t>,</a:t>
              </a:r>
              <a:endParaRPr lang="en-US" altLang="zh-CN" sz="2400" b="1" dirty="0">
                <a:latin typeface="黑体" panose="02010609060101010101" pitchFamily="49" charset="-122"/>
                <a:ea typeface="黑体" panose="02010609060101010101" pitchFamily="49" charset="-122"/>
              </a:endParaRPr>
            </a:p>
            <a:p>
              <a:pPr algn="ctr">
                <a:lnSpc>
                  <a:spcPct val="100000"/>
                </a:lnSpc>
                <a:buClrTx/>
                <a:buSzPct val="80000"/>
                <a:buFont typeface="Wingdings" pitchFamily="2" charset="2"/>
                <a:buNone/>
              </a:pPr>
              <a:r>
                <a:rPr lang="zh-CN" altLang="en-US" sz="2400" b="1" dirty="0">
                  <a:solidFill>
                    <a:schemeClr val="accent2"/>
                  </a:solidFill>
                  <a:latin typeface="黑体" panose="02010609060101010101" pitchFamily="49" charset="-122"/>
                  <a:ea typeface="黑体" panose="02010609060101010101" pitchFamily="49" charset="-122"/>
                </a:rPr>
                <a:t>新</a:t>
              </a:r>
              <a:r>
                <a:rPr lang="zh-CN" altLang="en-US" sz="2400" b="1" dirty="0" smtClean="0">
                  <a:solidFill>
                    <a:schemeClr val="accent2"/>
                  </a:solidFill>
                  <a:latin typeface="黑体" panose="02010609060101010101" pitchFamily="49" charset="-122"/>
                  <a:ea typeface="黑体" panose="02010609060101010101" pitchFamily="49" charset="-122"/>
                </a:rPr>
                <a:t>机遇</a:t>
              </a:r>
              <a:r>
                <a:rPr lang="en-US" altLang="zh-CN" sz="2400" b="1" dirty="0" smtClean="0">
                  <a:solidFill>
                    <a:schemeClr val="accent2"/>
                  </a:solidFill>
                  <a:latin typeface="黑体" panose="02010609060101010101" pitchFamily="49" charset="-122"/>
                  <a:ea typeface="黑体" panose="02010609060101010101" pitchFamily="49" charset="-122"/>
                </a:rPr>
                <a:t>.</a:t>
              </a:r>
              <a:endParaRPr lang="en-US" altLang="zh-CN" sz="2400" b="1" dirty="0">
                <a:solidFill>
                  <a:schemeClr val="accent2"/>
                </a:solidFill>
                <a:latin typeface="黑体" panose="02010609060101010101" pitchFamily="49" charset="-122"/>
                <a:ea typeface="黑体" panose="02010609060101010101" pitchFamily="49" charset="-122"/>
              </a:endParaRPr>
            </a:p>
          </p:txBody>
        </p:sp>
      </p:grpSp>
      <p:sp>
        <p:nvSpPr>
          <p:cNvPr id="2" name="Rectangle 1"/>
          <p:cNvSpPr/>
          <p:nvPr/>
        </p:nvSpPr>
        <p:spPr>
          <a:xfrm>
            <a:off x="340077" y="1248251"/>
            <a:ext cx="3279730" cy="1215717"/>
          </a:xfrm>
          <a:prstGeom prst="rect">
            <a:avLst/>
          </a:prstGeom>
        </p:spPr>
        <p:txBody>
          <a:bodyPr wrap="square">
            <a:spAutoFit/>
          </a:bodyPr>
          <a:lstStyle/>
          <a:p>
            <a:pPr algn="r">
              <a:lnSpc>
                <a:spcPct val="100000"/>
              </a:lnSpc>
              <a:spcBef>
                <a:spcPts val="0"/>
              </a:spcBef>
              <a:spcAft>
                <a:spcPts val="600"/>
              </a:spcAft>
              <a:buClr>
                <a:srgbClr val="FFD200"/>
              </a:buClr>
              <a:buSzPct val="75000"/>
            </a:pPr>
            <a:r>
              <a:rPr lang="zh-CN" altLang="en-US" sz="1800" b="1" dirty="0">
                <a:solidFill>
                  <a:schemeClr val="bg1">
                    <a:lumMod val="50000"/>
                  </a:schemeClr>
                </a:solidFill>
                <a:latin typeface="黑体" panose="02010609060101010101" pitchFamily="49" charset="-122"/>
                <a:ea typeface="黑体" panose="02010609060101010101" pitchFamily="49" charset="-122"/>
              </a:rPr>
              <a:t>主要的油气</a:t>
            </a:r>
            <a:r>
              <a:rPr lang="zh-CN" altLang="en-US" sz="1800" b="1" dirty="0" smtClean="0">
                <a:solidFill>
                  <a:schemeClr val="bg1">
                    <a:lumMod val="50000"/>
                  </a:schemeClr>
                </a:solidFill>
                <a:latin typeface="黑体" panose="02010609060101010101" pitchFamily="49" charset="-122"/>
                <a:ea typeface="黑体" panose="02010609060101010101" pitchFamily="49" charset="-122"/>
              </a:rPr>
              <a:t>生产国</a:t>
            </a:r>
            <a:endParaRPr lang="en-US" altLang="zh-CN" sz="1800" b="1" dirty="0" smtClean="0">
              <a:solidFill>
                <a:schemeClr val="bg1">
                  <a:lumMod val="50000"/>
                </a:schemeClr>
              </a:solidFill>
              <a:latin typeface="黑体" panose="02010609060101010101" pitchFamily="49" charset="-122"/>
              <a:ea typeface="黑体" panose="02010609060101010101" pitchFamily="49" charset="-122"/>
            </a:endParaRPr>
          </a:p>
          <a:p>
            <a:pPr algn="r">
              <a:lnSpc>
                <a:spcPct val="100000"/>
              </a:lnSpc>
              <a:spcBef>
                <a:spcPts val="0"/>
              </a:spcBef>
              <a:spcAft>
                <a:spcPts val="1600"/>
              </a:spcAft>
              <a:buClr>
                <a:srgbClr val="FFD200"/>
              </a:buClr>
              <a:buSzPct val="75000"/>
            </a:pPr>
            <a:r>
              <a:rPr lang="zh-CN" altLang="en-US" sz="1600" dirty="0" smtClean="0">
                <a:solidFill>
                  <a:srgbClr val="404040"/>
                </a:solidFill>
                <a:latin typeface="黑体" panose="02010609060101010101" pitchFamily="49" charset="-122"/>
                <a:ea typeface="黑体" panose="02010609060101010101" pitchFamily="49" charset="-122"/>
              </a:rPr>
              <a:t>俄罗斯</a:t>
            </a:r>
            <a:r>
              <a:rPr lang="zh-CN" altLang="en-US" sz="1600" dirty="0">
                <a:solidFill>
                  <a:srgbClr val="404040"/>
                </a:solidFill>
                <a:latin typeface="黑体" panose="02010609060101010101" pitchFamily="49" charset="-122"/>
                <a:ea typeface="黑体" panose="02010609060101010101" pitchFamily="49" charset="-122"/>
              </a:rPr>
              <a:t>在全球石油天然气领域的地位：第三大石油生产国（</a:t>
            </a:r>
            <a:r>
              <a:rPr lang="en-US" altLang="zh-CN" sz="1600" dirty="0">
                <a:solidFill>
                  <a:srgbClr val="404040"/>
                </a:solidFill>
                <a:latin typeface="黑体" panose="02010609060101010101" pitchFamily="49" charset="-122"/>
                <a:ea typeface="黑体" panose="02010609060101010101" pitchFamily="49" charset="-122"/>
              </a:rPr>
              <a:t>10.8mbd)</a:t>
            </a:r>
            <a:r>
              <a:rPr lang="zh-CN" altLang="en-US" sz="1600" dirty="0">
                <a:solidFill>
                  <a:srgbClr val="404040"/>
                </a:solidFill>
                <a:latin typeface="黑体" panose="02010609060101010101" pitchFamily="49" charset="-122"/>
                <a:ea typeface="黑体" panose="02010609060101010101" pitchFamily="49" charset="-122"/>
              </a:rPr>
              <a:t>和第二大天然气生产国</a:t>
            </a:r>
            <a:r>
              <a:rPr lang="en-US" altLang="zh-CN" sz="1600" dirty="0">
                <a:solidFill>
                  <a:srgbClr val="404040"/>
                </a:solidFill>
                <a:latin typeface="黑体" panose="02010609060101010101" pitchFamily="49" charset="-122"/>
                <a:ea typeface="黑体" panose="02010609060101010101" pitchFamily="49" charset="-122"/>
              </a:rPr>
              <a:t>(579bcm)</a:t>
            </a:r>
          </a:p>
        </p:txBody>
      </p:sp>
      <p:sp>
        <p:nvSpPr>
          <p:cNvPr id="3" name="Rectangle 2"/>
          <p:cNvSpPr/>
          <p:nvPr/>
        </p:nvSpPr>
        <p:spPr>
          <a:xfrm>
            <a:off x="6771542" y="1145199"/>
            <a:ext cx="3509596" cy="1184940"/>
          </a:xfrm>
          <a:prstGeom prst="rect">
            <a:avLst/>
          </a:prstGeom>
        </p:spPr>
        <p:txBody>
          <a:bodyPr wrap="square">
            <a:spAutoFit/>
          </a:bodyPr>
          <a:lstStyle/>
          <a:p>
            <a:pPr algn="just">
              <a:lnSpc>
                <a:spcPct val="100000"/>
              </a:lnSpc>
              <a:spcBef>
                <a:spcPts val="0"/>
              </a:spcBef>
              <a:spcAft>
                <a:spcPts val="600"/>
              </a:spcAft>
              <a:buClr>
                <a:srgbClr val="FFD200"/>
              </a:buClr>
              <a:buSzPct val="75000"/>
            </a:pPr>
            <a:r>
              <a:rPr lang="zh-CN" altLang="en-US" sz="1800" b="1" dirty="0">
                <a:solidFill>
                  <a:schemeClr val="bg1">
                    <a:lumMod val="50000"/>
                  </a:schemeClr>
                </a:solidFill>
                <a:latin typeface="黑体" panose="02010609060101010101" pitchFamily="49" charset="-122"/>
                <a:ea typeface="黑体" panose="02010609060101010101" pitchFamily="49" charset="-122"/>
              </a:rPr>
              <a:t>稳定的</a:t>
            </a:r>
            <a:r>
              <a:rPr lang="zh-CN" altLang="en-US" sz="1800" b="1" dirty="0" smtClean="0">
                <a:solidFill>
                  <a:schemeClr val="bg1">
                    <a:lumMod val="50000"/>
                  </a:schemeClr>
                </a:solidFill>
                <a:latin typeface="黑体" panose="02010609060101010101" pitchFamily="49" charset="-122"/>
                <a:ea typeface="黑体" panose="02010609060101010101" pitchFamily="49" charset="-122"/>
              </a:rPr>
              <a:t>增长</a:t>
            </a:r>
            <a:endParaRPr lang="en-US" altLang="zh-CN" sz="1800" b="1" dirty="0" smtClean="0">
              <a:solidFill>
                <a:schemeClr val="bg1">
                  <a:lumMod val="50000"/>
                </a:schemeClr>
              </a:solidFill>
              <a:latin typeface="黑体" panose="02010609060101010101" pitchFamily="49" charset="-122"/>
              <a:ea typeface="黑体" panose="02010609060101010101" pitchFamily="49" charset="-122"/>
            </a:endParaRPr>
          </a:p>
          <a:p>
            <a:pPr algn="just">
              <a:lnSpc>
                <a:spcPct val="100000"/>
              </a:lnSpc>
              <a:spcBef>
                <a:spcPts val="0"/>
              </a:spcBef>
              <a:spcAft>
                <a:spcPts val="1600"/>
              </a:spcAft>
              <a:buClr>
                <a:srgbClr val="FFD200"/>
              </a:buClr>
              <a:buSzPct val="75000"/>
            </a:pPr>
            <a:r>
              <a:rPr lang="zh-CN" altLang="en-US" sz="1600" dirty="0" smtClean="0">
                <a:solidFill>
                  <a:srgbClr val="404040"/>
                </a:solidFill>
                <a:latin typeface="黑体" panose="02010609060101010101" pitchFamily="49" charset="-122"/>
                <a:ea typeface="黑体" panose="02010609060101010101" pitchFamily="49" charset="-122"/>
              </a:rPr>
              <a:t>尽管</a:t>
            </a:r>
            <a:r>
              <a:rPr lang="zh-CN" altLang="en-US" sz="1600" dirty="0">
                <a:solidFill>
                  <a:srgbClr val="404040"/>
                </a:solidFill>
                <a:latin typeface="黑体" panose="02010609060101010101" pitchFamily="49" charset="-122"/>
                <a:ea typeface="黑体" panose="02010609060101010101" pitchFamily="49" charset="-122"/>
              </a:rPr>
              <a:t>局部地区油气资源紧缺，</a:t>
            </a:r>
            <a:r>
              <a:rPr lang="en-US" altLang="zh-CN" sz="1600" dirty="0">
                <a:solidFill>
                  <a:srgbClr val="404040"/>
                </a:solidFill>
                <a:latin typeface="黑体" panose="02010609060101010101" pitchFamily="49" charset="-122"/>
                <a:ea typeface="黑体" panose="02010609060101010101" pitchFamily="49" charset="-122"/>
              </a:rPr>
              <a:t>2015</a:t>
            </a:r>
            <a:r>
              <a:rPr lang="zh-CN" altLang="en-US" sz="1600" dirty="0">
                <a:solidFill>
                  <a:srgbClr val="404040"/>
                </a:solidFill>
                <a:latin typeface="黑体" panose="02010609060101010101" pitchFamily="49" charset="-122"/>
                <a:ea typeface="黑体" panose="02010609060101010101" pitchFamily="49" charset="-122"/>
              </a:rPr>
              <a:t>年俄罗斯的石油产出依然保持</a:t>
            </a:r>
            <a:r>
              <a:rPr lang="en-US" altLang="zh-CN" sz="1600" dirty="0">
                <a:solidFill>
                  <a:srgbClr val="404040"/>
                </a:solidFill>
                <a:latin typeface="黑体" panose="02010609060101010101" pitchFamily="49" charset="-122"/>
                <a:ea typeface="黑体" panose="02010609060101010101" pitchFamily="49" charset="-122"/>
              </a:rPr>
              <a:t>1.4%</a:t>
            </a:r>
            <a:r>
              <a:rPr lang="zh-CN" altLang="en-US" sz="1600" dirty="0">
                <a:solidFill>
                  <a:srgbClr val="404040"/>
                </a:solidFill>
                <a:latin typeface="黑体" panose="02010609060101010101" pitchFamily="49" charset="-122"/>
                <a:ea typeface="黑体" panose="02010609060101010101" pitchFamily="49" charset="-122"/>
              </a:rPr>
              <a:t>的</a:t>
            </a:r>
            <a:r>
              <a:rPr lang="zh-CN" altLang="en-US" sz="1600" dirty="0" smtClean="0">
                <a:solidFill>
                  <a:srgbClr val="404040"/>
                </a:solidFill>
                <a:latin typeface="黑体" panose="02010609060101010101" pitchFamily="49" charset="-122"/>
                <a:ea typeface="黑体" panose="02010609060101010101" pitchFamily="49" charset="-122"/>
              </a:rPr>
              <a:t>增  长</a:t>
            </a:r>
            <a:r>
              <a:rPr lang="zh-CN" altLang="en-US" sz="1600" dirty="0">
                <a:solidFill>
                  <a:srgbClr val="404040"/>
                </a:solidFill>
                <a:latin typeface="黑体" panose="02010609060101010101" pitchFamily="49" charset="-122"/>
                <a:ea typeface="黑体" panose="02010609060101010101" pitchFamily="49" charset="-122"/>
              </a:rPr>
              <a:t>，而天然气产出仅减少了</a:t>
            </a:r>
            <a:r>
              <a:rPr lang="en-US" altLang="zh-CN" sz="1600" dirty="0">
                <a:solidFill>
                  <a:srgbClr val="404040"/>
                </a:solidFill>
                <a:latin typeface="黑体" panose="02010609060101010101" pitchFamily="49" charset="-122"/>
                <a:ea typeface="黑体" panose="02010609060101010101" pitchFamily="49" charset="-122"/>
              </a:rPr>
              <a:t>1%</a:t>
            </a:r>
          </a:p>
        </p:txBody>
      </p:sp>
      <p:sp>
        <p:nvSpPr>
          <p:cNvPr id="18" name="Rectangle 17"/>
          <p:cNvSpPr/>
          <p:nvPr/>
        </p:nvSpPr>
        <p:spPr>
          <a:xfrm>
            <a:off x="7359896" y="3530357"/>
            <a:ext cx="2616444" cy="1184940"/>
          </a:xfrm>
          <a:prstGeom prst="rect">
            <a:avLst/>
          </a:prstGeom>
        </p:spPr>
        <p:txBody>
          <a:bodyPr wrap="square">
            <a:spAutoFit/>
          </a:bodyPr>
          <a:lstStyle/>
          <a:p>
            <a:pPr marL="0" lvl="1" algn="just">
              <a:lnSpc>
                <a:spcPct val="100000"/>
              </a:lnSpc>
              <a:spcBef>
                <a:spcPts val="0"/>
              </a:spcBef>
              <a:spcAft>
                <a:spcPts val="600"/>
              </a:spcAft>
              <a:buClr>
                <a:srgbClr val="FFD200"/>
              </a:buClr>
              <a:buSzPct val="75000"/>
            </a:pPr>
            <a:r>
              <a:rPr lang="zh-CN" altLang="en-US" sz="1800" b="1" dirty="0">
                <a:solidFill>
                  <a:schemeClr val="bg1">
                    <a:lumMod val="50000"/>
                  </a:schemeClr>
                </a:solidFill>
                <a:latin typeface="黑体" panose="02010609060101010101" pitchFamily="49" charset="-122"/>
                <a:ea typeface="黑体" panose="02010609060101010101" pitchFamily="49" charset="-122"/>
              </a:rPr>
              <a:t>东线项目</a:t>
            </a:r>
            <a:r>
              <a:rPr lang="zh-CN" altLang="en-US" sz="1800" b="1" dirty="0" smtClean="0">
                <a:solidFill>
                  <a:schemeClr val="bg1">
                    <a:lumMod val="50000"/>
                  </a:schemeClr>
                </a:solidFill>
                <a:latin typeface="黑体" panose="02010609060101010101" pitchFamily="49" charset="-122"/>
                <a:ea typeface="黑体" panose="02010609060101010101" pitchFamily="49" charset="-122"/>
              </a:rPr>
              <a:t>现状</a:t>
            </a:r>
            <a:endParaRPr lang="en-US" altLang="zh-CN" sz="1800" b="1" dirty="0" smtClean="0">
              <a:solidFill>
                <a:schemeClr val="bg1">
                  <a:lumMod val="50000"/>
                </a:schemeClr>
              </a:solidFill>
              <a:latin typeface="黑体" panose="02010609060101010101" pitchFamily="49" charset="-122"/>
              <a:ea typeface="黑体" panose="02010609060101010101" pitchFamily="49" charset="-122"/>
            </a:endParaRPr>
          </a:p>
          <a:p>
            <a:pPr marL="0" lvl="1" algn="just">
              <a:lnSpc>
                <a:spcPct val="100000"/>
              </a:lnSpc>
              <a:spcBef>
                <a:spcPts val="0"/>
              </a:spcBef>
              <a:spcAft>
                <a:spcPts val="1600"/>
              </a:spcAft>
              <a:buClr>
                <a:srgbClr val="FFD200"/>
              </a:buClr>
              <a:buSzPct val="75000"/>
            </a:pPr>
            <a:r>
              <a:rPr lang="en-US" altLang="zh-CN" sz="1600" dirty="0" smtClean="0">
                <a:solidFill>
                  <a:srgbClr val="404040"/>
                </a:solidFill>
                <a:latin typeface="黑体" panose="02010609060101010101" pitchFamily="49" charset="-122"/>
                <a:ea typeface="黑体" panose="02010609060101010101" pitchFamily="49" charset="-122"/>
              </a:rPr>
              <a:t>2015</a:t>
            </a:r>
            <a:r>
              <a:rPr lang="zh-CN" altLang="en-US" sz="1600" dirty="0">
                <a:solidFill>
                  <a:srgbClr val="404040"/>
                </a:solidFill>
                <a:latin typeface="黑体" panose="02010609060101010101" pitchFamily="49" charset="-122"/>
                <a:ea typeface="黑体" panose="02010609060101010101" pitchFamily="49" charset="-122"/>
              </a:rPr>
              <a:t>年东线的石油输出增长了</a:t>
            </a:r>
            <a:r>
              <a:rPr lang="en-US" altLang="zh-CN" sz="1600" dirty="0">
                <a:solidFill>
                  <a:srgbClr val="404040"/>
                </a:solidFill>
                <a:latin typeface="黑体" panose="02010609060101010101" pitchFamily="49" charset="-122"/>
                <a:ea typeface="黑体" panose="02010609060101010101" pitchFamily="49" charset="-122"/>
              </a:rPr>
              <a:t>12.5%</a:t>
            </a:r>
            <a:r>
              <a:rPr lang="zh-CN" altLang="en-US" sz="1600" dirty="0">
                <a:solidFill>
                  <a:srgbClr val="404040"/>
                </a:solidFill>
                <a:latin typeface="黑体" panose="02010609060101010101" pitchFamily="49" charset="-122"/>
                <a:ea typeface="黑体" panose="02010609060101010101" pitchFamily="49" charset="-122"/>
              </a:rPr>
              <a:t>，</a:t>
            </a:r>
            <a:r>
              <a:rPr lang="en-US" altLang="zh-CN" sz="1600" dirty="0">
                <a:solidFill>
                  <a:srgbClr val="404040"/>
                </a:solidFill>
                <a:latin typeface="黑体" panose="02010609060101010101" pitchFamily="49" charset="-122"/>
                <a:ea typeface="黑体" panose="02010609060101010101" pitchFamily="49" charset="-122"/>
              </a:rPr>
              <a:t>2016</a:t>
            </a:r>
            <a:r>
              <a:rPr lang="zh-CN" altLang="en-US" sz="1600" dirty="0">
                <a:solidFill>
                  <a:srgbClr val="404040"/>
                </a:solidFill>
                <a:latin typeface="黑体" panose="02010609060101010101" pitchFamily="49" charset="-122"/>
                <a:ea typeface="黑体" panose="02010609060101010101" pitchFamily="49" charset="-122"/>
              </a:rPr>
              <a:t>年预期将会有更大的</a:t>
            </a:r>
            <a:r>
              <a:rPr lang="zh-CN" altLang="en-US" sz="1600" dirty="0" smtClean="0">
                <a:solidFill>
                  <a:srgbClr val="404040"/>
                </a:solidFill>
                <a:latin typeface="黑体" panose="02010609060101010101" pitchFamily="49" charset="-122"/>
                <a:ea typeface="黑体" panose="02010609060101010101" pitchFamily="49" charset="-122"/>
              </a:rPr>
              <a:t>增幅</a:t>
            </a:r>
            <a:endParaRPr lang="en-US" altLang="zh-CN" sz="1600" dirty="0">
              <a:solidFill>
                <a:srgbClr val="404040"/>
              </a:solidFill>
              <a:latin typeface="黑体" panose="02010609060101010101" pitchFamily="49" charset="-122"/>
              <a:ea typeface="黑体" panose="02010609060101010101" pitchFamily="49" charset="-122"/>
            </a:endParaRPr>
          </a:p>
        </p:txBody>
      </p:sp>
      <p:sp>
        <p:nvSpPr>
          <p:cNvPr id="19" name="Rectangle 18"/>
          <p:cNvSpPr/>
          <p:nvPr/>
        </p:nvSpPr>
        <p:spPr>
          <a:xfrm>
            <a:off x="203019" y="4558936"/>
            <a:ext cx="3161506" cy="1677382"/>
          </a:xfrm>
          <a:prstGeom prst="rect">
            <a:avLst/>
          </a:prstGeom>
        </p:spPr>
        <p:txBody>
          <a:bodyPr wrap="square">
            <a:spAutoFit/>
          </a:bodyPr>
          <a:lstStyle/>
          <a:p>
            <a:pPr algn="r">
              <a:lnSpc>
                <a:spcPct val="100000"/>
              </a:lnSpc>
              <a:spcBef>
                <a:spcPts val="0"/>
              </a:spcBef>
              <a:spcAft>
                <a:spcPts val="600"/>
              </a:spcAft>
              <a:buClr>
                <a:srgbClr val="FFD200"/>
              </a:buClr>
              <a:buSzPct val="75000"/>
            </a:pPr>
            <a:r>
              <a:rPr lang="zh-CN" altLang="en-US" sz="1800" b="1" dirty="0" smtClean="0">
                <a:solidFill>
                  <a:schemeClr val="bg1">
                    <a:lumMod val="50000"/>
                  </a:schemeClr>
                </a:solidFill>
                <a:latin typeface="黑体" panose="02010609060101010101" pitchFamily="49" charset="-122"/>
                <a:ea typeface="黑体" panose="02010609060101010101" pitchFamily="49" charset="-122"/>
              </a:rPr>
              <a:t>更多</a:t>
            </a:r>
            <a:r>
              <a:rPr lang="zh-CN" altLang="en-US" sz="1800" b="1" dirty="0">
                <a:solidFill>
                  <a:schemeClr val="bg1">
                    <a:lumMod val="50000"/>
                  </a:schemeClr>
                </a:solidFill>
                <a:latin typeface="黑体" panose="02010609060101010101" pitchFamily="49" charset="-122"/>
                <a:ea typeface="黑体" panose="02010609060101010101" pitchFamily="49" charset="-122"/>
              </a:rPr>
              <a:t>的</a:t>
            </a:r>
            <a:r>
              <a:rPr lang="zh-CN" altLang="en-US" sz="1800" b="1" dirty="0" smtClean="0">
                <a:solidFill>
                  <a:schemeClr val="bg1">
                    <a:lumMod val="50000"/>
                  </a:schemeClr>
                </a:solidFill>
                <a:latin typeface="黑体" panose="02010609060101010101" pitchFamily="49" charset="-122"/>
                <a:ea typeface="黑体" panose="02010609060101010101" pitchFamily="49" charset="-122"/>
              </a:rPr>
              <a:t>机遇</a:t>
            </a:r>
            <a:endParaRPr lang="en-US" altLang="zh-CN" sz="1800" b="1" dirty="0" smtClean="0">
              <a:solidFill>
                <a:schemeClr val="bg1">
                  <a:lumMod val="50000"/>
                </a:schemeClr>
              </a:solidFill>
              <a:latin typeface="黑体" panose="02010609060101010101" pitchFamily="49" charset="-122"/>
              <a:ea typeface="黑体" panose="02010609060101010101" pitchFamily="49" charset="-122"/>
            </a:endParaRPr>
          </a:p>
          <a:p>
            <a:pPr algn="r">
              <a:lnSpc>
                <a:spcPct val="100000"/>
              </a:lnSpc>
              <a:spcBef>
                <a:spcPts val="0"/>
              </a:spcBef>
              <a:spcAft>
                <a:spcPts val="1600"/>
              </a:spcAft>
              <a:buClr>
                <a:srgbClr val="FFD200"/>
              </a:buClr>
              <a:buSzPct val="75000"/>
            </a:pPr>
            <a:r>
              <a:rPr lang="zh-CN" altLang="en-US" sz="1600" dirty="0" smtClean="0">
                <a:solidFill>
                  <a:srgbClr val="404040"/>
                </a:solidFill>
                <a:latin typeface="黑体" panose="02010609060101010101" pitchFamily="49" charset="-122"/>
                <a:ea typeface="黑体" panose="02010609060101010101" pitchFamily="49" charset="-122"/>
              </a:rPr>
              <a:t>俄罗斯</a:t>
            </a:r>
            <a:r>
              <a:rPr lang="zh-CN" altLang="en-US" sz="1600" dirty="0">
                <a:solidFill>
                  <a:srgbClr val="404040"/>
                </a:solidFill>
                <a:latin typeface="黑体" panose="02010609060101010101" pitchFamily="49" charset="-122"/>
                <a:ea typeface="黑体" panose="02010609060101010101" pitchFamily="49" charset="-122"/>
              </a:rPr>
              <a:t>期待：（</a:t>
            </a:r>
            <a:r>
              <a:rPr lang="en-US" altLang="zh-CN" sz="1600" dirty="0">
                <a:solidFill>
                  <a:srgbClr val="404040"/>
                </a:solidFill>
                <a:latin typeface="黑体" panose="02010609060101010101" pitchFamily="49" charset="-122"/>
                <a:ea typeface="黑体" panose="02010609060101010101" pitchFamily="49" charset="-122"/>
              </a:rPr>
              <a:t>1</a:t>
            </a:r>
            <a:r>
              <a:rPr lang="zh-CN" altLang="en-US" sz="1600" dirty="0">
                <a:solidFill>
                  <a:srgbClr val="404040"/>
                </a:solidFill>
                <a:latin typeface="黑体" panose="02010609060101010101" pitchFamily="49" charset="-122"/>
                <a:ea typeface="黑体" panose="02010609060101010101" pitchFamily="49" charset="-122"/>
              </a:rPr>
              <a:t>）亚洲资本市场；（</a:t>
            </a:r>
            <a:r>
              <a:rPr lang="en-US" altLang="zh-CN" sz="1600" dirty="0">
                <a:solidFill>
                  <a:srgbClr val="404040"/>
                </a:solidFill>
                <a:latin typeface="黑体" panose="02010609060101010101" pitchFamily="49" charset="-122"/>
                <a:ea typeface="黑体" panose="02010609060101010101" pitchFamily="49" charset="-122"/>
              </a:rPr>
              <a:t>2</a:t>
            </a:r>
            <a:r>
              <a:rPr lang="zh-CN" altLang="en-US" sz="1600" dirty="0">
                <a:solidFill>
                  <a:srgbClr val="404040"/>
                </a:solidFill>
                <a:latin typeface="黑体" panose="02010609060101010101" pitchFamily="49" charset="-122"/>
                <a:ea typeface="黑体" panose="02010609060101010101" pitchFamily="49" charset="-122"/>
              </a:rPr>
              <a:t>）中国油气技术</a:t>
            </a:r>
            <a:r>
              <a:rPr lang="en-US" altLang="zh-CN" sz="1600" dirty="0">
                <a:solidFill>
                  <a:srgbClr val="404040"/>
                </a:solidFill>
                <a:latin typeface="黑体" panose="02010609060101010101" pitchFamily="49" charset="-122"/>
                <a:ea typeface="黑体" panose="02010609060101010101" pitchFamily="49" charset="-122"/>
              </a:rPr>
              <a:t>/</a:t>
            </a:r>
            <a:r>
              <a:rPr lang="zh-CN" altLang="en-US" sz="1600" dirty="0">
                <a:solidFill>
                  <a:srgbClr val="404040"/>
                </a:solidFill>
                <a:latin typeface="黑体" panose="02010609060101010101" pitchFamily="49" charset="-122"/>
                <a:ea typeface="黑体" panose="02010609060101010101" pitchFamily="49" charset="-122"/>
              </a:rPr>
              <a:t>设备供应商；（</a:t>
            </a:r>
            <a:r>
              <a:rPr lang="en-US" altLang="zh-CN" sz="1600" dirty="0">
                <a:solidFill>
                  <a:srgbClr val="404040"/>
                </a:solidFill>
                <a:latin typeface="黑体" panose="02010609060101010101" pitchFamily="49" charset="-122"/>
                <a:ea typeface="黑体" panose="02010609060101010101" pitchFamily="49" charset="-122"/>
              </a:rPr>
              <a:t>3</a:t>
            </a:r>
            <a:r>
              <a:rPr lang="zh-CN" altLang="en-US" sz="1600" dirty="0">
                <a:solidFill>
                  <a:srgbClr val="404040"/>
                </a:solidFill>
                <a:latin typeface="黑体" panose="02010609060101010101" pitchFamily="49" charset="-122"/>
                <a:ea typeface="黑体" panose="02010609060101010101" pitchFamily="49" charset="-122"/>
              </a:rPr>
              <a:t>）为了代替西方资本而进一步增强的石油天然气行业发展所需求的股权或债权融资</a:t>
            </a:r>
            <a:endParaRPr lang="en-US" sz="1600" dirty="0"/>
          </a:p>
        </p:txBody>
      </p:sp>
      <p:sp>
        <p:nvSpPr>
          <p:cNvPr id="20" name="Rectangle 19"/>
          <p:cNvSpPr/>
          <p:nvPr/>
        </p:nvSpPr>
        <p:spPr>
          <a:xfrm>
            <a:off x="4492747" y="5816847"/>
            <a:ext cx="5346700" cy="938719"/>
          </a:xfrm>
          <a:prstGeom prst="rect">
            <a:avLst/>
          </a:prstGeom>
        </p:spPr>
        <p:txBody>
          <a:bodyPr>
            <a:spAutoFit/>
          </a:bodyPr>
          <a:lstStyle/>
          <a:p>
            <a:pPr marL="0" lvl="1" algn="just">
              <a:lnSpc>
                <a:spcPct val="100000"/>
              </a:lnSpc>
              <a:spcBef>
                <a:spcPts val="0"/>
              </a:spcBef>
              <a:spcAft>
                <a:spcPts val="600"/>
              </a:spcAft>
              <a:buClr>
                <a:srgbClr val="FFD200"/>
              </a:buClr>
              <a:buSzPct val="75000"/>
            </a:pPr>
            <a:r>
              <a:rPr lang="zh-CN" altLang="en-US" sz="1800" b="1" dirty="0" smtClean="0">
                <a:solidFill>
                  <a:schemeClr val="bg1">
                    <a:lumMod val="50000"/>
                  </a:schemeClr>
                </a:solidFill>
                <a:latin typeface="黑体" panose="02010609060101010101" pitchFamily="49" charset="-122"/>
                <a:ea typeface="黑体" panose="02010609060101010101" pitchFamily="49" charset="-122"/>
              </a:rPr>
              <a:t>长期</a:t>
            </a:r>
            <a:r>
              <a:rPr lang="zh-CN" altLang="en-US" sz="1800" b="1" dirty="0">
                <a:solidFill>
                  <a:schemeClr val="bg1">
                    <a:lumMod val="50000"/>
                  </a:schemeClr>
                </a:solidFill>
                <a:latin typeface="黑体" panose="02010609060101010101" pitchFamily="49" charset="-122"/>
                <a:ea typeface="黑体" panose="02010609060101010101" pitchFamily="49" charset="-122"/>
              </a:rPr>
              <a:t>来看向东部地区的</a:t>
            </a:r>
            <a:r>
              <a:rPr lang="zh-CN" altLang="en-US" sz="1800" b="1" dirty="0" smtClean="0">
                <a:solidFill>
                  <a:schemeClr val="bg1">
                    <a:lumMod val="50000"/>
                  </a:schemeClr>
                </a:solidFill>
                <a:latin typeface="黑体" panose="02010609060101010101" pitchFamily="49" charset="-122"/>
                <a:ea typeface="黑体" panose="02010609060101010101" pitchFamily="49" charset="-122"/>
              </a:rPr>
              <a:t>转移</a:t>
            </a:r>
            <a:endParaRPr lang="en-US" altLang="zh-CN" sz="1800" b="1" dirty="0" smtClean="0">
              <a:solidFill>
                <a:schemeClr val="bg1">
                  <a:lumMod val="50000"/>
                </a:schemeClr>
              </a:solidFill>
              <a:latin typeface="黑体" panose="02010609060101010101" pitchFamily="49" charset="-122"/>
              <a:ea typeface="黑体" panose="02010609060101010101" pitchFamily="49" charset="-122"/>
            </a:endParaRPr>
          </a:p>
          <a:p>
            <a:pPr marL="0" lvl="1" algn="just">
              <a:lnSpc>
                <a:spcPct val="100000"/>
              </a:lnSpc>
              <a:spcBef>
                <a:spcPts val="0"/>
              </a:spcBef>
              <a:spcAft>
                <a:spcPts val="1600"/>
              </a:spcAft>
              <a:buClr>
                <a:srgbClr val="FFD200"/>
              </a:buClr>
              <a:buSzPct val="75000"/>
            </a:pPr>
            <a:r>
              <a:rPr lang="zh-CN" altLang="en-US" sz="1600" dirty="0" smtClean="0">
                <a:solidFill>
                  <a:srgbClr val="404040"/>
                </a:solidFill>
                <a:latin typeface="黑体" panose="02010609060101010101" pitchFamily="49" charset="-122"/>
                <a:ea typeface="黑体" panose="02010609060101010101" pitchFamily="49" charset="-122"/>
              </a:rPr>
              <a:t>到</a:t>
            </a:r>
            <a:r>
              <a:rPr lang="en-US" altLang="zh-CN" sz="1600" dirty="0">
                <a:solidFill>
                  <a:srgbClr val="404040"/>
                </a:solidFill>
                <a:latin typeface="黑体" panose="02010609060101010101" pitchFamily="49" charset="-122"/>
                <a:ea typeface="黑体" panose="02010609060101010101" pitchFamily="49" charset="-122"/>
              </a:rPr>
              <a:t>2025</a:t>
            </a:r>
            <a:r>
              <a:rPr lang="zh-CN" altLang="en-US" sz="1600" dirty="0">
                <a:solidFill>
                  <a:srgbClr val="404040"/>
                </a:solidFill>
                <a:latin typeface="黑体" panose="02010609060101010101" pitchFamily="49" charset="-122"/>
                <a:ea typeface="黑体" panose="02010609060101010101" pitchFamily="49" charset="-122"/>
              </a:rPr>
              <a:t>年，</a:t>
            </a:r>
            <a:r>
              <a:rPr lang="en-US" altLang="zh-CN" sz="1600" dirty="0">
                <a:solidFill>
                  <a:srgbClr val="404040"/>
                </a:solidFill>
                <a:latin typeface="黑体" panose="02010609060101010101" pitchFamily="49" charset="-122"/>
                <a:ea typeface="黑体" panose="02010609060101010101" pitchFamily="49" charset="-122"/>
              </a:rPr>
              <a:t>25%</a:t>
            </a:r>
            <a:r>
              <a:rPr lang="zh-CN" altLang="en-US" sz="1600" dirty="0">
                <a:solidFill>
                  <a:srgbClr val="404040"/>
                </a:solidFill>
                <a:latin typeface="黑体" panose="02010609060101010101" pitchFamily="49" charset="-122"/>
                <a:ea typeface="黑体" panose="02010609060101010101" pitchFamily="49" charset="-122"/>
              </a:rPr>
              <a:t>的石油和</a:t>
            </a:r>
            <a:r>
              <a:rPr lang="en-US" altLang="zh-CN" sz="1600" dirty="0">
                <a:solidFill>
                  <a:srgbClr val="404040"/>
                </a:solidFill>
                <a:latin typeface="黑体" panose="02010609060101010101" pitchFamily="49" charset="-122"/>
                <a:ea typeface="黑体" panose="02010609060101010101" pitchFamily="49" charset="-122"/>
              </a:rPr>
              <a:t>50%</a:t>
            </a:r>
            <a:r>
              <a:rPr lang="zh-CN" altLang="en-US" sz="1600" dirty="0">
                <a:solidFill>
                  <a:srgbClr val="404040"/>
                </a:solidFill>
                <a:latin typeface="黑体" panose="02010609060101010101" pitchFamily="49" charset="-122"/>
                <a:ea typeface="黑体" panose="02010609060101010101" pitchFamily="49" charset="-122"/>
              </a:rPr>
              <a:t>的天然气开采预期将会来自于新地区：亚马尔半岛，东西伯利亚和北极</a:t>
            </a:r>
            <a:r>
              <a:rPr lang="zh-CN" altLang="en-US" sz="1600" dirty="0" smtClean="0">
                <a:solidFill>
                  <a:srgbClr val="404040"/>
                </a:solidFill>
                <a:latin typeface="黑体" panose="02010609060101010101" pitchFamily="49" charset="-122"/>
                <a:ea typeface="黑体" panose="02010609060101010101" pitchFamily="49" charset="-122"/>
              </a:rPr>
              <a:t>大陆架</a:t>
            </a:r>
            <a:endParaRPr lang="en-US" altLang="zh-CN" sz="1600" dirty="0">
              <a:solidFill>
                <a:srgbClr val="404040"/>
              </a:solidFill>
              <a:latin typeface="黑体" panose="02010609060101010101" pitchFamily="49" charset="-122"/>
              <a:ea typeface="黑体" panose="02010609060101010101" pitchFamily="49" charset="-122"/>
            </a:endParaRPr>
          </a:p>
        </p:txBody>
      </p:sp>
      <p:cxnSp>
        <p:nvCxnSpPr>
          <p:cNvPr id="29" name="Straight Connector 28"/>
          <p:cNvCxnSpPr>
            <a:stCxn id="10" idx="50"/>
          </p:cNvCxnSpPr>
          <p:nvPr/>
        </p:nvCxnSpPr>
        <p:spPr bwMode="auto">
          <a:xfrm>
            <a:off x="4487767" y="5525208"/>
            <a:ext cx="11723" cy="275763"/>
          </a:xfrm>
          <a:prstGeom prst="line">
            <a:avLst/>
          </a:prstGeom>
          <a:noFill/>
          <a:ln w="3175" cap="flat" cmpd="sng" algn="ctr">
            <a:solidFill>
              <a:schemeClr val="tx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flipH="1">
            <a:off x="4504473" y="5800971"/>
            <a:ext cx="5225681" cy="0"/>
          </a:xfrm>
          <a:prstGeom prst="line">
            <a:avLst/>
          </a:prstGeom>
          <a:noFill/>
          <a:ln w="3175" cap="flat" cmpd="sng" algn="ctr">
            <a:solidFill>
              <a:schemeClr val="tx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endCxn id="7" idx="36"/>
          </p:cNvCxnSpPr>
          <p:nvPr/>
        </p:nvCxnSpPr>
        <p:spPr bwMode="auto">
          <a:xfrm flipH="1">
            <a:off x="7233823" y="3518634"/>
            <a:ext cx="2629071" cy="6686"/>
          </a:xfrm>
          <a:prstGeom prst="line">
            <a:avLst/>
          </a:prstGeom>
          <a:noFill/>
          <a:ln w="3175" cap="flat" cmpd="sng" algn="ctr">
            <a:solidFill>
              <a:schemeClr val="tx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a:stCxn id="5" idx="39"/>
          </p:cNvCxnSpPr>
          <p:nvPr/>
        </p:nvCxnSpPr>
        <p:spPr bwMode="auto">
          <a:xfrm flipH="1" flipV="1">
            <a:off x="203020" y="4468203"/>
            <a:ext cx="3189779" cy="12883"/>
          </a:xfrm>
          <a:prstGeom prst="line">
            <a:avLst/>
          </a:prstGeom>
          <a:noFill/>
          <a:ln w="3175" cap="flat" cmpd="sng" algn="ctr">
            <a:solidFill>
              <a:schemeClr val="tx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flipH="1">
            <a:off x="410309" y="1150572"/>
            <a:ext cx="3735530" cy="0"/>
          </a:xfrm>
          <a:prstGeom prst="line">
            <a:avLst/>
          </a:prstGeom>
          <a:noFill/>
          <a:ln w="3175" cap="flat" cmpd="sng" algn="ctr">
            <a:solidFill>
              <a:schemeClr val="tx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endCxn id="6" idx="23"/>
          </p:cNvCxnSpPr>
          <p:nvPr/>
        </p:nvCxnSpPr>
        <p:spPr bwMode="auto">
          <a:xfrm>
            <a:off x="4145839" y="1145199"/>
            <a:ext cx="19742" cy="795112"/>
          </a:xfrm>
          <a:prstGeom prst="line">
            <a:avLst/>
          </a:prstGeom>
          <a:noFill/>
          <a:ln w="3175" cap="flat" cmpd="sng" algn="ctr">
            <a:solidFill>
              <a:schemeClr val="tx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flipH="1">
            <a:off x="6248645" y="1098307"/>
            <a:ext cx="4032493" cy="0"/>
          </a:xfrm>
          <a:prstGeom prst="line">
            <a:avLst/>
          </a:prstGeom>
          <a:noFill/>
          <a:ln w="3175" cap="flat" cmpd="sng" algn="ctr">
            <a:solidFill>
              <a:schemeClr val="tx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endCxn id="8" idx="18"/>
          </p:cNvCxnSpPr>
          <p:nvPr/>
        </p:nvCxnSpPr>
        <p:spPr bwMode="auto">
          <a:xfrm flipH="1">
            <a:off x="6234307" y="1098307"/>
            <a:ext cx="5378" cy="806433"/>
          </a:xfrm>
          <a:prstGeom prst="line">
            <a:avLst/>
          </a:prstGeom>
          <a:noFill/>
          <a:ln w="3175" cap="flat" cmpd="sng" algn="ctr">
            <a:solidFill>
              <a:schemeClr val="tx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19918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rot="5400000">
            <a:off x="4943201" y="4129306"/>
            <a:ext cx="453352" cy="643054"/>
          </a:xfrm>
          <a:prstGeom prst="rightArrow">
            <a:avLst/>
          </a:prstGeom>
          <a:solidFill>
            <a:schemeClr val="bg1">
              <a:lumMod val="50000"/>
              <a:alpha val="90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ight Arrow 11"/>
          <p:cNvSpPr/>
          <p:nvPr/>
        </p:nvSpPr>
        <p:spPr>
          <a:xfrm rot="5400000">
            <a:off x="4942515" y="2381881"/>
            <a:ext cx="454724" cy="643054"/>
          </a:xfrm>
          <a:prstGeom prst="rightArrow">
            <a:avLst/>
          </a:prstGeom>
          <a:solidFill>
            <a:schemeClr val="bg1">
              <a:lumMod val="50000"/>
              <a:alpha val="90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pPr fontAlgn="auto">
              <a:lnSpc>
                <a:spcPct val="100000"/>
              </a:lnSpc>
              <a:spcBef>
                <a:spcPts val="0"/>
              </a:spcBef>
              <a:spcAft>
                <a:spcPts val="0"/>
              </a:spcAft>
              <a:defRPr/>
            </a:pPr>
            <a:r>
              <a:rPr lang="zh-CN" altLang="en-US" sz="2800" dirty="0" smtClean="0">
                <a:solidFill>
                  <a:srgbClr val="404040"/>
                </a:solidFill>
                <a:latin typeface="黑体" panose="02010609060101010101" pitchFamily="49" charset="-122"/>
                <a:ea typeface="黑体" panose="02010609060101010101" pitchFamily="49" charset="-122"/>
              </a:rPr>
              <a:t>结论</a:t>
            </a:r>
            <a:endParaRPr lang="en-US" altLang="zh-CN" sz="2800" dirty="0">
              <a:solidFill>
                <a:srgbClr val="404040"/>
              </a:solidFill>
              <a:latin typeface="黑体" panose="02010609060101010101" pitchFamily="49" charset="-122"/>
              <a:ea typeface="黑体" panose="02010609060101010101" pitchFamily="49" charset="-122"/>
            </a:endParaRPr>
          </a:p>
        </p:txBody>
      </p:sp>
      <p:sp>
        <p:nvSpPr>
          <p:cNvPr id="4" name="Freeform 3"/>
          <p:cNvSpPr/>
          <p:nvPr/>
        </p:nvSpPr>
        <p:spPr>
          <a:xfrm>
            <a:off x="990601" y="5087817"/>
            <a:ext cx="8407399" cy="1336430"/>
          </a:xfrm>
          <a:custGeom>
            <a:avLst/>
            <a:gdLst>
              <a:gd name="connsiteX0" fmla="*/ 0 w 7128932"/>
              <a:gd name="connsiteY0" fmla="*/ 0 h 661480"/>
              <a:gd name="connsiteX1" fmla="*/ 7128932 w 7128932"/>
              <a:gd name="connsiteY1" fmla="*/ 0 h 661480"/>
              <a:gd name="connsiteX2" fmla="*/ 7128932 w 7128932"/>
              <a:gd name="connsiteY2" fmla="*/ 661480 h 661480"/>
              <a:gd name="connsiteX3" fmla="*/ 0 w 7128932"/>
              <a:gd name="connsiteY3" fmla="*/ 661480 h 661480"/>
              <a:gd name="connsiteX4" fmla="*/ 0 w 7128932"/>
              <a:gd name="connsiteY4" fmla="*/ 0 h 66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932" h="661480">
                <a:moveTo>
                  <a:pt x="0" y="0"/>
                </a:moveTo>
                <a:lnTo>
                  <a:pt x="7128932" y="0"/>
                </a:lnTo>
                <a:lnTo>
                  <a:pt x="7128932" y="661480"/>
                </a:lnTo>
                <a:lnTo>
                  <a:pt x="0" y="661480"/>
                </a:lnTo>
                <a:lnTo>
                  <a:pt x="0" y="0"/>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ctr" defTabSz="622300">
              <a:lnSpc>
                <a:spcPct val="100000"/>
              </a:lnSpc>
              <a:spcBef>
                <a:spcPct val="0"/>
              </a:spcBef>
              <a:spcAft>
                <a:spcPct val="35000"/>
              </a:spcAft>
            </a:pPr>
            <a:r>
              <a:rPr lang="en-US" altLang="zh-CN" sz="1800" kern="12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2014</a:t>
            </a:r>
            <a:r>
              <a:rPr lang="zh-CN" altLang="en-US" sz="1800" kern="12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年，俄罗斯是中国直接投资的第六大接受国；随着</a:t>
            </a:r>
            <a:r>
              <a:rPr lang="en-US" altLang="zh-CN" sz="1800" kern="12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2015</a:t>
            </a:r>
            <a:r>
              <a:rPr lang="zh-CN" altLang="en-US" sz="1800" kern="12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年西方投资者的减少以及油气行业的开放（</a:t>
            </a:r>
            <a:r>
              <a:rPr lang="zh-CN" altLang="en-US" sz="1800" b="1" kern="1200" dirty="0" smtClean="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与</a:t>
            </a:r>
            <a:r>
              <a:rPr lang="en-US" altLang="zh-CN" sz="1800" b="1" kern="1200" dirty="0" smtClean="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2014</a:t>
            </a:r>
            <a:r>
              <a:rPr lang="zh-CN" altLang="en-US" sz="1800" b="1" kern="1200" dirty="0" smtClean="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年相比，</a:t>
            </a:r>
            <a:r>
              <a:rPr lang="en-US" altLang="zh-CN" sz="1800" b="1" kern="1200" dirty="0" smtClean="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2015</a:t>
            </a:r>
            <a:r>
              <a:rPr lang="zh-CN" altLang="en-US" sz="1800" b="1" kern="1200" dirty="0" smtClean="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年度私有公司的石油生产量增长了</a:t>
            </a:r>
            <a:r>
              <a:rPr lang="en-US" altLang="zh-CN" sz="1800" b="1" kern="1200" dirty="0" smtClean="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1.1%</a:t>
            </a:r>
            <a:r>
              <a:rPr lang="zh-CN" altLang="en-US" sz="1800" b="1" kern="1200" dirty="0" smtClean="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，占石油总产值的</a:t>
            </a:r>
            <a:r>
              <a:rPr lang="en-US" altLang="zh-CN" sz="1800" b="1" kern="1200" dirty="0" smtClean="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10.2</a:t>
            </a:r>
            <a:r>
              <a:rPr lang="en-US" altLang="zh-CN" sz="1800" kern="1200" dirty="0" smtClean="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a:t>
            </a:r>
            <a:r>
              <a:rPr lang="zh-CN" altLang="en-US" sz="1800" kern="12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），对中国投资者而言，现在俄罗斯</a:t>
            </a:r>
            <a:r>
              <a:rPr lang="zh-CN" altLang="en-US" sz="1800" b="1" kern="1200" dirty="0" smtClean="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较一年半之前具有更广阔的市场。</a:t>
            </a:r>
            <a:endParaRPr lang="en-US" sz="1800" kern="1200" dirty="0">
              <a:solidFill>
                <a:schemeClr val="tx1">
                  <a:lumMod val="50000"/>
                </a:schemeClr>
              </a:solidFill>
            </a:endParaRPr>
          </a:p>
        </p:txBody>
      </p:sp>
      <p:sp>
        <p:nvSpPr>
          <p:cNvPr id="5" name="Freeform 4"/>
          <p:cNvSpPr/>
          <p:nvPr/>
        </p:nvSpPr>
        <p:spPr>
          <a:xfrm>
            <a:off x="1460151" y="3329355"/>
            <a:ext cx="7419451" cy="906523"/>
          </a:xfrm>
          <a:custGeom>
            <a:avLst/>
            <a:gdLst>
              <a:gd name="connsiteX0" fmla="*/ 0 w 7128932"/>
              <a:gd name="connsiteY0" fmla="*/ 0 h 535182"/>
              <a:gd name="connsiteX1" fmla="*/ 7128932 w 7128932"/>
              <a:gd name="connsiteY1" fmla="*/ 0 h 535182"/>
              <a:gd name="connsiteX2" fmla="*/ 7128932 w 7128932"/>
              <a:gd name="connsiteY2" fmla="*/ 535182 h 535182"/>
              <a:gd name="connsiteX3" fmla="*/ 0 w 7128932"/>
              <a:gd name="connsiteY3" fmla="*/ 535182 h 535182"/>
              <a:gd name="connsiteX4" fmla="*/ 0 w 7128932"/>
              <a:gd name="connsiteY4" fmla="*/ 0 h 53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932" h="535182">
                <a:moveTo>
                  <a:pt x="0" y="0"/>
                </a:moveTo>
                <a:lnTo>
                  <a:pt x="7128932" y="0"/>
                </a:lnTo>
                <a:lnTo>
                  <a:pt x="7128932" y="535182"/>
                </a:lnTo>
                <a:lnTo>
                  <a:pt x="0" y="535182"/>
                </a:lnTo>
                <a:lnTo>
                  <a:pt x="0" y="0"/>
                </a:lnTo>
                <a:close/>
              </a:path>
            </a:pathLst>
          </a:custGeom>
          <a:solidFill>
            <a:schemeClr val="bg1">
              <a:lumMod val="9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ctr" defTabSz="622300">
              <a:lnSpc>
                <a:spcPct val="100000"/>
              </a:lnSpc>
              <a:spcBef>
                <a:spcPct val="0"/>
              </a:spcBef>
              <a:spcAft>
                <a:spcPct val="35000"/>
              </a:spcAft>
            </a:pPr>
            <a:r>
              <a:rPr lang="zh-CN" altLang="en-US" sz="1800" kern="12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主要的合作方式包括中国在俄罗斯的油气工程总承包（</a:t>
            </a:r>
            <a:r>
              <a:rPr lang="en-US" altLang="zh-CN" sz="1800" kern="12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EPC</a:t>
            </a:r>
            <a:r>
              <a:rPr lang="zh-CN" altLang="en-US" sz="1800" kern="12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）项目，针对现有或者新设油气项目的股权并购以及从中国向俄罗斯提供先进技术的相关设备</a:t>
            </a:r>
            <a:endParaRPr lang="en-US" sz="1800" kern="1200" dirty="0"/>
          </a:p>
        </p:txBody>
      </p:sp>
      <p:sp>
        <p:nvSpPr>
          <p:cNvPr id="6" name="Freeform 5"/>
          <p:cNvSpPr/>
          <p:nvPr/>
        </p:nvSpPr>
        <p:spPr>
          <a:xfrm>
            <a:off x="1955800" y="1758462"/>
            <a:ext cx="6210299" cy="729305"/>
          </a:xfrm>
          <a:custGeom>
            <a:avLst/>
            <a:gdLst>
              <a:gd name="connsiteX0" fmla="*/ 0 w 7128932"/>
              <a:gd name="connsiteY0" fmla="*/ 0 h 535182"/>
              <a:gd name="connsiteX1" fmla="*/ 7128932 w 7128932"/>
              <a:gd name="connsiteY1" fmla="*/ 0 h 535182"/>
              <a:gd name="connsiteX2" fmla="*/ 7128932 w 7128932"/>
              <a:gd name="connsiteY2" fmla="*/ 535182 h 535182"/>
              <a:gd name="connsiteX3" fmla="*/ 0 w 7128932"/>
              <a:gd name="connsiteY3" fmla="*/ 535182 h 535182"/>
              <a:gd name="connsiteX4" fmla="*/ 0 w 7128932"/>
              <a:gd name="connsiteY4" fmla="*/ 0 h 53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932" h="535182">
                <a:moveTo>
                  <a:pt x="0" y="0"/>
                </a:moveTo>
                <a:lnTo>
                  <a:pt x="7128932" y="0"/>
                </a:lnTo>
                <a:lnTo>
                  <a:pt x="7128932" y="535182"/>
                </a:lnTo>
                <a:lnTo>
                  <a:pt x="0" y="535182"/>
                </a:lnTo>
                <a:lnTo>
                  <a:pt x="0" y="0"/>
                </a:lnTo>
                <a:close/>
              </a:path>
            </a:pathLst>
          </a:custGeom>
          <a:solidFill>
            <a:schemeClr val="bg1">
              <a:lumMod val="9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100000"/>
              </a:lnSpc>
              <a:spcBef>
                <a:spcPct val="0"/>
              </a:spcBef>
              <a:spcAft>
                <a:spcPct val="35000"/>
              </a:spcAft>
            </a:pPr>
            <a:r>
              <a:rPr lang="zh-CN" altLang="en-US" sz="1800" kern="12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俄罗斯支持中俄经济合作</a:t>
            </a:r>
            <a:r>
              <a:rPr lang="zh-CN" altLang="en-US" sz="1800" kern="12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a:t>
            </a:r>
            <a:r>
              <a:rPr lang="zh-CN" altLang="en-US" sz="1800" dirty="0">
                <a:solidFill>
                  <a:srgbClr val="404040"/>
                </a:solidFill>
                <a:latin typeface="黑体" panose="02010609060101010101" pitchFamily="49" charset="-122"/>
                <a:ea typeface="黑体" panose="02010609060101010101" pitchFamily="49" charset="-122"/>
                <a:cs typeface="Arial" panose="020B0604020202020204" pitchFamily="34" charset="0"/>
              </a:rPr>
              <a:t>包括</a:t>
            </a:r>
            <a:r>
              <a:rPr lang="zh-CN" altLang="en-US" sz="1800" kern="12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两国</a:t>
            </a:r>
            <a:r>
              <a:rPr lang="zh-CN" altLang="en-US" sz="1800" kern="12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间油气领域的合作</a:t>
            </a:r>
            <a:endParaRPr lang="en-US" sz="1800" kern="1200" dirty="0"/>
          </a:p>
        </p:txBody>
      </p:sp>
      <p:sp>
        <p:nvSpPr>
          <p:cNvPr id="7" name="Freeform 6"/>
          <p:cNvSpPr/>
          <p:nvPr/>
        </p:nvSpPr>
        <p:spPr>
          <a:xfrm>
            <a:off x="990601" y="4689231"/>
            <a:ext cx="8407400" cy="386862"/>
          </a:xfrm>
          <a:custGeom>
            <a:avLst/>
            <a:gdLst>
              <a:gd name="connsiteX0" fmla="*/ 0 w 7128932"/>
              <a:gd name="connsiteY0" fmla="*/ 0 h 661480"/>
              <a:gd name="connsiteX1" fmla="*/ 7128932 w 7128932"/>
              <a:gd name="connsiteY1" fmla="*/ 0 h 661480"/>
              <a:gd name="connsiteX2" fmla="*/ 7128932 w 7128932"/>
              <a:gd name="connsiteY2" fmla="*/ 661480 h 661480"/>
              <a:gd name="connsiteX3" fmla="*/ 0 w 7128932"/>
              <a:gd name="connsiteY3" fmla="*/ 661480 h 661480"/>
              <a:gd name="connsiteX4" fmla="*/ 0 w 7128932"/>
              <a:gd name="connsiteY4" fmla="*/ 0 h 66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932" h="661480">
                <a:moveTo>
                  <a:pt x="0" y="0"/>
                </a:moveTo>
                <a:lnTo>
                  <a:pt x="7128932" y="0"/>
                </a:lnTo>
                <a:lnTo>
                  <a:pt x="7128932" y="661480"/>
                </a:lnTo>
                <a:lnTo>
                  <a:pt x="0" y="661480"/>
                </a:lnTo>
                <a:lnTo>
                  <a:pt x="0" y="0"/>
                </a:lnTo>
                <a:close/>
              </a:path>
            </a:pathLst>
          </a:custGeom>
          <a:solidFill>
            <a:schemeClr val="bg1">
              <a:lumMod val="5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defTabSz="800100">
              <a:lnSpc>
                <a:spcPct val="90000"/>
              </a:lnSpc>
              <a:spcAft>
                <a:spcPct val="35000"/>
              </a:spcAft>
            </a:pPr>
            <a:r>
              <a:rPr lang="zh-CN" altLang="en-US" sz="1600" dirty="0" smtClean="0">
                <a:solidFill>
                  <a:schemeClr val="accent2"/>
                </a:solidFill>
                <a:latin typeface="黑体" panose="02010609060101010101" pitchFamily="49" charset="-122"/>
                <a:ea typeface="黑体" panose="02010609060101010101" pitchFamily="49" charset="-122"/>
              </a:rPr>
              <a:t>三、有政府倡议，有合作经验，有扩大市场</a:t>
            </a:r>
            <a:endParaRPr lang="en-US" sz="1600" dirty="0">
              <a:solidFill>
                <a:schemeClr val="accent2"/>
              </a:solidFill>
              <a:latin typeface="黑体" panose="02010609060101010101" pitchFamily="49" charset="-122"/>
              <a:ea typeface="黑体" panose="02010609060101010101" pitchFamily="49" charset="-122"/>
            </a:endParaRPr>
          </a:p>
        </p:txBody>
      </p:sp>
      <p:sp>
        <p:nvSpPr>
          <p:cNvPr id="8" name="Freeform 7"/>
          <p:cNvSpPr/>
          <p:nvPr/>
        </p:nvSpPr>
        <p:spPr>
          <a:xfrm>
            <a:off x="1460151" y="2954215"/>
            <a:ext cx="7419451" cy="353213"/>
          </a:xfrm>
          <a:custGeom>
            <a:avLst/>
            <a:gdLst>
              <a:gd name="connsiteX0" fmla="*/ 0 w 7128932"/>
              <a:gd name="connsiteY0" fmla="*/ 0 h 535182"/>
              <a:gd name="connsiteX1" fmla="*/ 7128932 w 7128932"/>
              <a:gd name="connsiteY1" fmla="*/ 0 h 535182"/>
              <a:gd name="connsiteX2" fmla="*/ 7128932 w 7128932"/>
              <a:gd name="connsiteY2" fmla="*/ 535182 h 535182"/>
              <a:gd name="connsiteX3" fmla="*/ 0 w 7128932"/>
              <a:gd name="connsiteY3" fmla="*/ 535182 h 535182"/>
              <a:gd name="connsiteX4" fmla="*/ 0 w 7128932"/>
              <a:gd name="connsiteY4" fmla="*/ 0 h 53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932" h="535182">
                <a:moveTo>
                  <a:pt x="0" y="0"/>
                </a:moveTo>
                <a:lnTo>
                  <a:pt x="7128932" y="0"/>
                </a:lnTo>
                <a:lnTo>
                  <a:pt x="7128932" y="535182"/>
                </a:lnTo>
                <a:lnTo>
                  <a:pt x="0" y="535182"/>
                </a:lnTo>
                <a:lnTo>
                  <a:pt x="0" y="0"/>
                </a:lnTo>
                <a:close/>
              </a:path>
            </a:pathLst>
          </a:custGeom>
          <a:solidFill>
            <a:schemeClr val="bg1">
              <a:lumMod val="5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defTabSz="800100">
              <a:lnSpc>
                <a:spcPct val="90000"/>
              </a:lnSpc>
              <a:spcAft>
                <a:spcPct val="35000"/>
              </a:spcAft>
            </a:pPr>
            <a:r>
              <a:rPr lang="zh-CN" altLang="en-US" sz="1600" dirty="0" smtClean="0">
                <a:solidFill>
                  <a:schemeClr val="accent2"/>
                </a:solidFill>
                <a:latin typeface="黑体" panose="02010609060101010101" pitchFamily="49" charset="-122"/>
                <a:ea typeface="黑体" panose="02010609060101010101" pitchFamily="49" charset="-122"/>
              </a:rPr>
              <a:t>二、油气和天然气项目正常形式</a:t>
            </a:r>
            <a:endParaRPr lang="en-US" sz="1600" dirty="0">
              <a:solidFill>
                <a:schemeClr val="accent2"/>
              </a:solidFill>
              <a:latin typeface="黑体" panose="02010609060101010101" pitchFamily="49" charset="-122"/>
              <a:ea typeface="黑体" panose="02010609060101010101" pitchFamily="49" charset="-122"/>
            </a:endParaRPr>
          </a:p>
        </p:txBody>
      </p:sp>
      <p:sp>
        <p:nvSpPr>
          <p:cNvPr id="10" name="Freeform 9"/>
          <p:cNvSpPr/>
          <p:nvPr/>
        </p:nvSpPr>
        <p:spPr>
          <a:xfrm>
            <a:off x="1955800" y="1393809"/>
            <a:ext cx="6210299" cy="364653"/>
          </a:xfrm>
          <a:custGeom>
            <a:avLst/>
            <a:gdLst>
              <a:gd name="connsiteX0" fmla="*/ 0 w 7128932"/>
              <a:gd name="connsiteY0" fmla="*/ 0 h 535182"/>
              <a:gd name="connsiteX1" fmla="*/ 7128932 w 7128932"/>
              <a:gd name="connsiteY1" fmla="*/ 0 h 535182"/>
              <a:gd name="connsiteX2" fmla="*/ 7128932 w 7128932"/>
              <a:gd name="connsiteY2" fmla="*/ 535182 h 535182"/>
              <a:gd name="connsiteX3" fmla="*/ 0 w 7128932"/>
              <a:gd name="connsiteY3" fmla="*/ 535182 h 535182"/>
              <a:gd name="connsiteX4" fmla="*/ 0 w 7128932"/>
              <a:gd name="connsiteY4" fmla="*/ 0 h 53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932" h="535182">
                <a:moveTo>
                  <a:pt x="0" y="0"/>
                </a:moveTo>
                <a:lnTo>
                  <a:pt x="7128932" y="0"/>
                </a:lnTo>
                <a:lnTo>
                  <a:pt x="7128932" y="535182"/>
                </a:lnTo>
                <a:lnTo>
                  <a:pt x="0" y="535182"/>
                </a:lnTo>
                <a:lnTo>
                  <a:pt x="0" y="0"/>
                </a:lnTo>
                <a:close/>
              </a:path>
            </a:pathLst>
          </a:custGeom>
          <a:solidFill>
            <a:schemeClr val="bg1">
              <a:lumMod val="5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CN" altLang="en-US" sz="1600" dirty="0" smtClean="0">
                <a:solidFill>
                  <a:schemeClr val="accent2"/>
                </a:solidFill>
                <a:latin typeface="黑体" panose="02010609060101010101" pitchFamily="49" charset="-122"/>
                <a:ea typeface="黑体" panose="02010609060101010101" pitchFamily="49" charset="-122"/>
              </a:rPr>
              <a:t>一、</a:t>
            </a:r>
            <a:r>
              <a:rPr lang="zh-CN" altLang="en-US" sz="1600" kern="1200" dirty="0" smtClean="0">
                <a:solidFill>
                  <a:schemeClr val="accent2"/>
                </a:solidFill>
                <a:latin typeface="黑体" panose="02010609060101010101" pitchFamily="49" charset="-122"/>
                <a:ea typeface="黑体" panose="02010609060101010101" pitchFamily="49" charset="-122"/>
              </a:rPr>
              <a:t>两个国家支持合作</a:t>
            </a:r>
            <a:endParaRPr lang="en-US" sz="1600" kern="1200" dirty="0">
              <a:solidFill>
                <a:schemeClr val="accent2"/>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84447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medvedev.pavel\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9"/>
            <a:ext cx="10688638" cy="662146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6166338"/>
            <a:ext cx="10706094" cy="1456125"/>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黑体" panose="02010609060101010101" pitchFamily="49" charset="-122"/>
              <a:ea typeface="黑体" panose="02010609060101010101" pitchFamily="49" charset="-122"/>
            </a:endParaRPr>
          </a:p>
        </p:txBody>
      </p:sp>
      <p:sp>
        <p:nvSpPr>
          <p:cNvPr id="10" name="Rectangle 9"/>
          <p:cNvSpPr/>
          <p:nvPr/>
        </p:nvSpPr>
        <p:spPr>
          <a:xfrm>
            <a:off x="0" y="3970"/>
            <a:ext cx="10688638" cy="922154"/>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黑体" panose="02010609060101010101" pitchFamily="49" charset="-122"/>
              <a:ea typeface="黑体" panose="02010609060101010101" pitchFamily="49" charset="-122"/>
            </a:endParaRPr>
          </a:p>
        </p:txBody>
      </p:sp>
      <p:sp>
        <p:nvSpPr>
          <p:cNvPr id="7" name="Rectangle 6"/>
          <p:cNvSpPr/>
          <p:nvPr/>
        </p:nvSpPr>
        <p:spPr>
          <a:xfrm>
            <a:off x="241301" y="2953917"/>
            <a:ext cx="4576884" cy="469222"/>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黑体" panose="02010609060101010101" pitchFamily="49" charset="-122"/>
              <a:ea typeface="黑体" panose="02010609060101010101" pitchFamily="49" charset="-122"/>
            </a:endParaRPr>
          </a:p>
        </p:txBody>
      </p:sp>
      <p:sp>
        <p:nvSpPr>
          <p:cNvPr id="8" name="Rectangle 7"/>
          <p:cNvSpPr/>
          <p:nvPr/>
        </p:nvSpPr>
        <p:spPr>
          <a:xfrm>
            <a:off x="241300" y="3538117"/>
            <a:ext cx="2798885" cy="469222"/>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黑体" panose="02010609060101010101" pitchFamily="49" charset="-122"/>
              <a:ea typeface="黑体" panose="02010609060101010101" pitchFamily="49" charset="-122"/>
            </a:endParaRPr>
          </a:p>
        </p:txBody>
      </p:sp>
      <p:sp>
        <p:nvSpPr>
          <p:cNvPr id="6" name="Rectangle 5"/>
          <p:cNvSpPr/>
          <p:nvPr/>
        </p:nvSpPr>
        <p:spPr>
          <a:xfrm>
            <a:off x="241300" y="2393162"/>
            <a:ext cx="4322885" cy="440455"/>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黑体" panose="02010609060101010101" pitchFamily="49" charset="-122"/>
              <a:ea typeface="黑体" panose="02010609060101010101" pitchFamily="49" charset="-122"/>
            </a:endParaRPr>
          </a:p>
        </p:txBody>
      </p:sp>
      <p:sp>
        <p:nvSpPr>
          <p:cNvPr id="2" name="Rectangle 1"/>
          <p:cNvSpPr/>
          <p:nvPr/>
        </p:nvSpPr>
        <p:spPr>
          <a:xfrm>
            <a:off x="241300" y="1834363"/>
            <a:ext cx="2294792" cy="439914"/>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黑体" panose="02010609060101010101" pitchFamily="49" charset="-122"/>
              <a:ea typeface="黑体" panose="02010609060101010101" pitchFamily="49" charset="-122"/>
            </a:endParaRPr>
          </a:p>
        </p:txBody>
      </p:sp>
      <p:sp>
        <p:nvSpPr>
          <p:cNvPr id="9" name="Rectangle 8"/>
          <p:cNvSpPr/>
          <p:nvPr/>
        </p:nvSpPr>
        <p:spPr>
          <a:xfrm>
            <a:off x="383811" y="1278220"/>
            <a:ext cx="4614128" cy="3157689"/>
          </a:xfrm>
          <a:prstGeom prst="rect">
            <a:avLst/>
          </a:prstGeom>
        </p:spPr>
        <p:txBody>
          <a:bodyPr vert="horz" lIns="0" tIns="0" rIns="0" bIns="0" rtlCol="0" anchor="t" anchorCtr="0">
            <a:noAutofit/>
          </a:bodyPr>
          <a:lstStyle/>
          <a:p>
            <a:pPr algn="just">
              <a:lnSpc>
                <a:spcPct val="100000"/>
              </a:lnSpc>
              <a:spcBef>
                <a:spcPts val="0"/>
              </a:spcBef>
              <a:spcAft>
                <a:spcPts val="1600"/>
              </a:spcAft>
              <a:buClr>
                <a:srgbClr val="FFD200"/>
              </a:buClr>
              <a:buSzPct val="75000"/>
            </a:pPr>
            <a:endPar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a:p>
            <a:pPr algn="just">
              <a:lnSpc>
                <a:spcPct val="100000"/>
              </a:lnSpc>
              <a:spcBef>
                <a:spcPts val="0"/>
              </a:spcBef>
              <a:spcAft>
                <a:spcPts val="1600"/>
              </a:spcAft>
              <a:buClr>
                <a:srgbClr val="FFD200"/>
              </a:buClr>
              <a:buSzPct val="75000"/>
            </a:pPr>
            <a:r>
              <a:rPr lang="zh-CN" altLang="en-US" sz="2400" dirty="0" smtClean="0">
                <a:solidFill>
                  <a:srgbClr val="404040"/>
                </a:solidFill>
                <a:latin typeface="黑体" panose="02010609060101010101" pitchFamily="49" charset="-122"/>
                <a:ea typeface="黑体" panose="02010609060101010101" pitchFamily="49" charset="-122"/>
              </a:rPr>
              <a:t>主要考量包括：</a:t>
            </a:r>
            <a:endParaRPr lang="en-US" altLang="zh-CN" sz="2400" dirty="0" smtClean="0">
              <a:solidFill>
                <a:srgbClr val="404040"/>
              </a:solidFill>
              <a:latin typeface="黑体" panose="02010609060101010101" pitchFamily="49" charset="-122"/>
              <a:ea typeface="黑体" panose="02010609060101010101" pitchFamily="49" charset="-122"/>
            </a:endParaRPr>
          </a:p>
          <a:p>
            <a:pPr marL="342900" indent="-342900" algn="just">
              <a:lnSpc>
                <a:spcPct val="100000"/>
              </a:lnSpc>
              <a:spcBef>
                <a:spcPts val="0"/>
              </a:spcBef>
              <a:spcAft>
                <a:spcPts val="1600"/>
              </a:spcAft>
              <a:buClr>
                <a:srgbClr val="FFD200"/>
              </a:buClr>
              <a:buSzPct val="75000"/>
              <a:buFontTx/>
              <a:buAutoNum type="arabicPeriod"/>
            </a:pPr>
            <a:r>
              <a:rPr lang="zh-CN" altLang="en-US" sz="2400" dirty="0" smtClean="0">
                <a:solidFill>
                  <a:srgbClr val="404040"/>
                </a:solidFill>
                <a:latin typeface="黑体" panose="02010609060101010101" pitchFamily="49" charset="-122"/>
                <a:ea typeface="黑体" panose="02010609060101010101" pitchFamily="49" charset="-122"/>
              </a:rPr>
              <a:t>快速</a:t>
            </a:r>
            <a:r>
              <a:rPr lang="zh-CN" altLang="en-US" sz="2400" dirty="0">
                <a:solidFill>
                  <a:srgbClr val="404040"/>
                </a:solidFill>
                <a:latin typeface="黑体" panose="02010609060101010101" pitchFamily="49" charset="-122"/>
                <a:ea typeface="黑体" panose="02010609060101010101" pitchFamily="49" charset="-122"/>
              </a:rPr>
              <a:t>变化的税收和法律环境</a:t>
            </a:r>
            <a:endParaRPr lang="en-US" altLang="zh-CN" sz="2400" dirty="0">
              <a:solidFill>
                <a:srgbClr val="404040"/>
              </a:solidFill>
              <a:latin typeface="黑体" panose="02010609060101010101" pitchFamily="49" charset="-122"/>
              <a:ea typeface="黑体" panose="02010609060101010101" pitchFamily="49" charset="-122"/>
            </a:endParaRPr>
          </a:p>
          <a:p>
            <a:pPr marL="342900" indent="-342900" algn="just">
              <a:lnSpc>
                <a:spcPct val="100000"/>
              </a:lnSpc>
              <a:spcBef>
                <a:spcPts val="0"/>
              </a:spcBef>
              <a:spcAft>
                <a:spcPts val="1600"/>
              </a:spcAft>
              <a:buClr>
                <a:srgbClr val="FFD200"/>
              </a:buClr>
              <a:buSzPct val="75000"/>
              <a:buFontTx/>
              <a:buAutoNum type="arabicPeriod"/>
            </a:pPr>
            <a:r>
              <a:rPr lang="zh-CN" altLang="en-US" sz="2400" dirty="0" smtClean="0">
                <a:solidFill>
                  <a:srgbClr val="404040"/>
                </a:solidFill>
                <a:latin typeface="黑体" panose="02010609060101010101" pitchFamily="49" charset="-122"/>
                <a:ea typeface="黑体" panose="02010609060101010101" pitchFamily="49" charset="-122"/>
              </a:rPr>
              <a:t>针对一些概念的不同立法基础</a:t>
            </a:r>
            <a:endParaRPr lang="en-US" altLang="zh-CN" sz="2400" dirty="0">
              <a:solidFill>
                <a:srgbClr val="404040"/>
              </a:solidFill>
              <a:latin typeface="黑体" panose="02010609060101010101" pitchFamily="49" charset="-122"/>
              <a:ea typeface="黑体" panose="02010609060101010101" pitchFamily="49" charset="-122"/>
            </a:endParaRPr>
          </a:p>
          <a:p>
            <a:pPr marL="342900" indent="-342900" algn="just">
              <a:lnSpc>
                <a:spcPct val="100000"/>
              </a:lnSpc>
              <a:spcBef>
                <a:spcPts val="0"/>
              </a:spcBef>
              <a:spcAft>
                <a:spcPts val="1600"/>
              </a:spcAft>
              <a:buClr>
                <a:srgbClr val="FFD200"/>
              </a:buClr>
              <a:buSzPct val="75000"/>
              <a:buFontTx/>
              <a:buAutoNum type="arabicPeriod"/>
            </a:pPr>
            <a:r>
              <a:rPr lang="zh-CN" altLang="en-US" sz="2400" dirty="0">
                <a:solidFill>
                  <a:srgbClr val="404040"/>
                </a:solidFill>
                <a:latin typeface="黑体" panose="02010609060101010101" pitchFamily="49" charset="-122"/>
                <a:ea typeface="黑体" panose="02010609060101010101" pitchFamily="49" charset="-122"/>
              </a:rPr>
              <a:t>不同</a:t>
            </a:r>
            <a:r>
              <a:rPr lang="zh-CN" altLang="en-US" sz="2400" dirty="0" smtClean="0">
                <a:solidFill>
                  <a:srgbClr val="404040"/>
                </a:solidFill>
                <a:latin typeface="黑体" panose="02010609060101010101" pitchFamily="49" charset="-122"/>
                <a:ea typeface="黑体" panose="02010609060101010101" pitchFamily="49" charset="-122"/>
              </a:rPr>
              <a:t>的商务模式</a:t>
            </a:r>
            <a:endPar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p:txBody>
      </p:sp>
      <p:sp>
        <p:nvSpPr>
          <p:cNvPr id="11" name="Title 15"/>
          <p:cNvSpPr txBox="1">
            <a:spLocks/>
          </p:cNvSpPr>
          <p:nvPr/>
        </p:nvSpPr>
        <p:spPr bwMode="auto">
          <a:xfrm>
            <a:off x="210037" y="178993"/>
            <a:ext cx="10178119" cy="688514"/>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pPr fontAlgn="auto">
              <a:lnSpc>
                <a:spcPct val="100000"/>
              </a:lnSpc>
              <a:spcBef>
                <a:spcPts val="0"/>
              </a:spcBef>
              <a:spcAft>
                <a:spcPts val="0"/>
              </a:spcAft>
              <a:defRPr/>
            </a:pPr>
            <a:r>
              <a:rPr lang="zh-CN" altLang="en-US" sz="28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中国</a:t>
            </a:r>
            <a:r>
              <a:rPr lang="zh-CN" altLang="en-US" sz="2800" dirty="0">
                <a:solidFill>
                  <a:srgbClr val="404040"/>
                </a:solidFill>
                <a:latin typeface="黑体" panose="02010609060101010101" pitchFamily="49" charset="-122"/>
                <a:ea typeface="黑体" panose="02010609060101010101" pitchFamily="49" charset="-122"/>
                <a:cs typeface="Arial" panose="020B0604020202020204" pitchFamily="34" charset="0"/>
              </a:rPr>
              <a:t>投资者在俄罗斯石油天然气领域面临的挑战</a:t>
            </a:r>
            <a:endParaRPr lang="en-US" altLang="zh-CN" sz="2800" dirty="0">
              <a:solidFill>
                <a:srgbClr val="404040"/>
              </a:solidFill>
              <a:latin typeface="黑体" panose="02010609060101010101" pitchFamily="49" charset="-122"/>
              <a:ea typeface="黑体" panose="02010609060101010101" pitchFamily="49" charset="-122"/>
              <a:cs typeface="Arial" panose="020B0604020202020204" pitchFamily="34" charset="0"/>
            </a:endParaRPr>
          </a:p>
          <a:p>
            <a:pPr fontAlgn="auto">
              <a:lnSpc>
                <a:spcPct val="100000"/>
              </a:lnSpc>
              <a:spcBef>
                <a:spcPts val="0"/>
              </a:spcBef>
              <a:spcAft>
                <a:spcPts val="0"/>
              </a:spcAft>
              <a:defRPr/>
            </a:pPr>
            <a:endParaRPr lang="en-US" sz="2800" dirty="0">
              <a:solidFill>
                <a:srgbClr val="404040"/>
              </a:solidFill>
              <a:latin typeface="黑体" panose="02010609060101010101" pitchFamily="49" charset="-122"/>
              <a:ea typeface="黑体" panose="02010609060101010101" pitchFamily="49" charset="-122"/>
              <a:cs typeface="Arial" panose="020B0604020202020204" pitchFamily="34" charset="0"/>
            </a:endParaRPr>
          </a:p>
        </p:txBody>
      </p:sp>
      <p:pic>
        <p:nvPicPr>
          <p:cNvPr id="12" name="Picture 11" descr="Picture1.emf"/>
          <p:cNvPicPr>
            <a:picLocks noChangeAspect="1"/>
          </p:cNvPicPr>
          <p:nvPr/>
        </p:nvPicPr>
        <p:blipFill>
          <a:blip r:embed="rId3" cstate="print"/>
          <a:stretch>
            <a:fillRect/>
          </a:stretch>
        </p:blipFill>
        <p:spPr>
          <a:xfrm>
            <a:off x="9105336" y="6404113"/>
            <a:ext cx="1282821" cy="980574"/>
          </a:xfrm>
          <a:prstGeom prst="rect">
            <a:avLst/>
          </a:prstGeom>
        </p:spPr>
      </p:pic>
    </p:spTree>
    <p:extLst>
      <p:ext uri="{BB962C8B-B14F-4D97-AF65-F5344CB8AC3E}">
        <p14:creationId xmlns:p14="http://schemas.microsoft.com/office/powerpoint/2010/main" val="821322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3010" y="1249211"/>
            <a:ext cx="9598967" cy="808189"/>
          </a:xfrm>
          <a:prstGeom prst="rect">
            <a:avLst/>
          </a:prstGeom>
        </p:spPr>
        <p:txBody>
          <a:bodyPr vert="horz" lIns="0" tIns="0" rIns="0" bIns="0" rtlCol="0" anchor="t" anchorCtr="0">
            <a:noAutofit/>
          </a:bodyPr>
          <a:lstStyle/>
          <a:p>
            <a:pPr marL="273050" indent="-273050" algn="just">
              <a:lnSpc>
                <a:spcPct val="100000"/>
              </a:lnSpc>
              <a:spcBef>
                <a:spcPts val="0"/>
              </a:spcBef>
              <a:spcAft>
                <a:spcPts val="1600"/>
              </a:spcAft>
              <a:buClr>
                <a:srgbClr val="FFD200"/>
              </a:buClr>
              <a:buSzPct val="75000"/>
              <a:buFont typeface="Arial" pitchFamily="34" charset="0"/>
              <a:buChar char="►"/>
            </a:pPr>
            <a:r>
              <a:rPr lang="zh-CN" altLang="en-US" sz="2400" dirty="0">
                <a:solidFill>
                  <a:srgbClr val="404040"/>
                </a:solidFill>
                <a:latin typeface="黑体" panose="02010609060101010101" pitchFamily="49" charset="-122"/>
                <a:ea typeface="黑体" panose="02010609060101010101" pitchFamily="49" charset="-122"/>
                <a:cs typeface="Arial" panose="020B0604020202020204" pitchFamily="34" charset="0"/>
              </a:rPr>
              <a:t>作为新兴经济体</a:t>
            </a:r>
            <a:r>
              <a:rPr lang="en-US" altLang="zh-CN" sz="2400" dirty="0">
                <a:solidFill>
                  <a:srgbClr val="404040"/>
                </a:solidFill>
                <a:latin typeface="黑体" panose="02010609060101010101" pitchFamily="49" charset="-122"/>
                <a:ea typeface="黑体" panose="02010609060101010101" pitchFamily="49" charset="-122"/>
                <a:cs typeface="Arial" panose="020B0604020202020204" pitchFamily="34" charset="0"/>
              </a:rPr>
              <a:t>,</a:t>
            </a:r>
            <a:r>
              <a:rPr lang="zh-CN" altLang="en-US" sz="2400" dirty="0">
                <a:solidFill>
                  <a:srgbClr val="404040"/>
                </a:solidFill>
                <a:latin typeface="黑体" panose="02010609060101010101" pitchFamily="49" charset="-122"/>
                <a:ea typeface="黑体" panose="02010609060101010101" pitchFamily="49" charset="-122"/>
                <a:cs typeface="Arial" panose="020B0604020202020204" pitchFamily="34" charset="0"/>
              </a:rPr>
              <a:t>俄罗斯的税收和法律体制</a:t>
            </a:r>
            <a:r>
              <a:rPr lang="zh-CN" altLang="en-US"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正在经历发展</a:t>
            </a:r>
            <a:r>
              <a:rPr lang="zh-CN" altLang="en-US" sz="2400" dirty="0">
                <a:solidFill>
                  <a:srgbClr val="404040"/>
                </a:solidFill>
                <a:latin typeface="黑体" panose="02010609060101010101" pitchFamily="49" charset="-122"/>
                <a:ea typeface="黑体" panose="02010609060101010101" pitchFamily="49" charset="-122"/>
                <a:cs typeface="Arial" panose="020B0604020202020204" pitchFamily="34" charset="0"/>
              </a:rPr>
              <a:t>和</a:t>
            </a:r>
            <a:r>
              <a:rPr lang="zh-CN" altLang="en-US"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变革。最近的更新包括：</a:t>
            </a:r>
            <a:endPar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p:txBody>
      </p:sp>
      <p:sp>
        <p:nvSpPr>
          <p:cNvPr id="11"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pPr fontAlgn="auto">
              <a:lnSpc>
                <a:spcPct val="100000"/>
              </a:lnSpc>
              <a:spcBef>
                <a:spcPts val="0"/>
              </a:spcBef>
              <a:spcAft>
                <a:spcPts val="0"/>
              </a:spcAft>
              <a:defRPr/>
            </a:pPr>
            <a:r>
              <a:rPr lang="zh-CN" altLang="en-US" sz="2800" dirty="0">
                <a:solidFill>
                  <a:srgbClr val="404040"/>
                </a:solidFill>
                <a:latin typeface="黑体" panose="02010609060101010101" pitchFamily="49" charset="-122"/>
                <a:ea typeface="黑体" panose="02010609060101010101" pitchFamily="49" charset="-122"/>
              </a:rPr>
              <a:t>快速变化的税收和法律环境</a:t>
            </a:r>
            <a:endParaRPr lang="en-US" altLang="zh-CN" sz="2800" dirty="0">
              <a:solidFill>
                <a:srgbClr val="404040"/>
              </a:solidFill>
              <a:latin typeface="黑体" panose="02010609060101010101" pitchFamily="49" charset="-122"/>
              <a:ea typeface="黑体" panose="02010609060101010101" pitchFamily="49" charset="-122"/>
            </a:endParaRPr>
          </a:p>
        </p:txBody>
      </p:sp>
      <p:sp>
        <p:nvSpPr>
          <p:cNvPr id="5" name="Rectangle 20"/>
          <p:cNvSpPr>
            <a:spLocks noChangeArrowheads="1"/>
          </p:cNvSpPr>
          <p:nvPr/>
        </p:nvSpPr>
        <p:spPr bwMode="gray">
          <a:xfrm>
            <a:off x="5318125" y="2374900"/>
            <a:ext cx="4679950" cy="400575"/>
          </a:xfrm>
          <a:prstGeom prst="rect">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defTabSz="1042988" eaLnBrk="0" hangingPunct="0">
              <a:buClr>
                <a:srgbClr val="00A28A"/>
              </a:buClr>
              <a:buFont typeface="Times" pitchFamily="18" charset="0"/>
              <a:buNone/>
            </a:pPr>
            <a:r>
              <a:rPr lang="zh-CN" altLang="en-US" sz="1800" b="1" dirty="0" smtClean="0">
                <a:solidFill>
                  <a:schemeClr val="bg1"/>
                </a:solidFill>
                <a:latin typeface="黑体" panose="02010609060101010101" pitchFamily="49" charset="-122"/>
                <a:ea typeface="黑体" panose="02010609060101010101" pitchFamily="49" charset="-122"/>
                <a:cs typeface="Arial" panose="020B0604020202020204" pitchFamily="34" charset="0"/>
              </a:rPr>
              <a:t>中国投资者可能面临的挑战</a:t>
            </a:r>
            <a:endParaRPr lang="en-US" altLang="en-US" sz="1800" b="1" dirty="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sp>
        <p:nvSpPr>
          <p:cNvPr id="6" name="Rectangle 21"/>
          <p:cNvSpPr>
            <a:spLocks noChangeArrowheads="1"/>
          </p:cNvSpPr>
          <p:nvPr/>
        </p:nvSpPr>
        <p:spPr bwMode="gray">
          <a:xfrm>
            <a:off x="5318125" y="3022601"/>
            <a:ext cx="4679950" cy="1282699"/>
          </a:xfrm>
          <a:prstGeom prst="rect">
            <a:avLst/>
          </a:prstGeom>
          <a:solidFill>
            <a:schemeClr val="bg1">
              <a:lumMod val="95000"/>
            </a:schemeClr>
          </a:solidFill>
          <a:ln w="9525" algn="ctr">
            <a:solidFill>
              <a:schemeClr val="bg2"/>
            </a:solidFill>
            <a:miter lim="800000"/>
            <a:headEnd/>
            <a:tailEnd/>
          </a:ln>
          <a:effectLst/>
        </p:spPr>
        <p:txBody>
          <a:bodyPr lIns="90000" tIns="82800" rIns="90000" bIns="46800"/>
          <a:lstStyle>
            <a:lvl1pPr algn="l" defTabSz="1042988">
              <a:defRPr>
                <a:solidFill>
                  <a:schemeClr val="tx1"/>
                </a:solidFill>
                <a:latin typeface="Arial" charset="0"/>
              </a:defRPr>
            </a:lvl1pPr>
            <a:lvl2pPr marL="274638" indent="-273050" algn="l" defTabSz="1042988">
              <a:defRPr>
                <a:solidFill>
                  <a:schemeClr val="tx1"/>
                </a:solidFill>
                <a:latin typeface="Arial" charset="0"/>
              </a:defRPr>
            </a:lvl2pPr>
            <a:lvl3pPr marL="547688" indent="-271463"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marL="457200">
              <a:lnSpc>
                <a:spcPct val="115000"/>
              </a:lnSpc>
              <a:spcAft>
                <a:spcPts val="0"/>
              </a:spcAft>
            </a:pPr>
            <a:r>
              <a:rPr lang="zh-CN" altLang="en-US" sz="2000" dirty="0" smtClean="0">
                <a:latin typeface="黑体" panose="02010609060101010101" pitchFamily="49" charset="-122"/>
                <a:ea typeface="黑体" panose="02010609060101010101" pitchFamily="49" charset="-122"/>
                <a:cs typeface="Arial" panose="020B0604020202020204" pitchFamily="34" charset="0"/>
              </a:rPr>
              <a:t>如何具体影响</a:t>
            </a:r>
            <a:r>
              <a:rPr lang="zh-CN" altLang="en-US" sz="2000" dirty="0">
                <a:latin typeface="黑体" panose="02010609060101010101" pitchFamily="49" charset="-122"/>
                <a:ea typeface="黑体" panose="02010609060101010101" pitchFamily="49" charset="-122"/>
                <a:cs typeface="Arial" panose="020B0604020202020204" pitchFamily="34" charset="0"/>
              </a:rPr>
              <a:t>中国</a:t>
            </a:r>
            <a:r>
              <a:rPr lang="zh-CN" altLang="en-US" sz="2000" dirty="0" smtClean="0">
                <a:latin typeface="黑体" panose="02010609060101010101" pitchFamily="49" charset="-122"/>
                <a:ea typeface="黑体" panose="02010609060101010101" pitchFamily="49" charset="-122"/>
                <a:cs typeface="Arial" panose="020B0604020202020204" pitchFamily="34" charset="0"/>
              </a:rPr>
              <a:t>投资者以及他们所投资的不同规模和形式的项目</a:t>
            </a:r>
            <a:r>
              <a:rPr lang="en-US" altLang="zh-CN" sz="2000" dirty="0" smtClean="0">
                <a:latin typeface="黑体" panose="02010609060101010101" pitchFamily="49" charset="-122"/>
                <a:ea typeface="黑体" panose="02010609060101010101" pitchFamily="49" charset="-122"/>
                <a:cs typeface="Arial" panose="020B0604020202020204" pitchFamily="34" charset="0"/>
              </a:rPr>
              <a:t>-</a:t>
            </a:r>
            <a:r>
              <a:rPr lang="zh-CN" altLang="en-US" sz="2000" dirty="0" smtClean="0">
                <a:latin typeface="黑体" panose="02010609060101010101" pitchFamily="49" charset="-122"/>
                <a:ea typeface="黑体" panose="02010609060101010101" pitchFamily="49" charset="-122"/>
                <a:cs typeface="Arial" panose="020B0604020202020204" pitchFamily="34" charset="0"/>
              </a:rPr>
              <a:t>包括已经开始的和正在筹备中的</a:t>
            </a:r>
            <a:endParaRPr lang="en-US" altLang="zh-CN" sz="2000" dirty="0">
              <a:latin typeface="黑体" panose="02010609060101010101" pitchFamily="49" charset="-122"/>
              <a:ea typeface="黑体" panose="02010609060101010101" pitchFamily="49" charset="-122"/>
              <a:cs typeface="Arial" panose="020B0604020202020204" pitchFamily="34" charset="0"/>
            </a:endParaRPr>
          </a:p>
          <a:p>
            <a:pPr marL="276225" lvl="2" indent="0" eaLnBrk="0" hangingPunct="0">
              <a:lnSpc>
                <a:spcPts val="1800"/>
              </a:lnSpc>
              <a:spcBef>
                <a:spcPct val="15000"/>
              </a:spcBef>
              <a:buClr>
                <a:schemeClr val="folHlink"/>
              </a:buClr>
            </a:pPr>
            <a:endParaRPr lang="en-US" altLang="en-US" sz="2000" dirty="0">
              <a:solidFill>
                <a:schemeClr val="bg2"/>
              </a:solidFill>
              <a:latin typeface="黑体" panose="02010609060101010101" pitchFamily="49" charset="-122"/>
              <a:ea typeface="黑体" panose="02010609060101010101" pitchFamily="49" charset="-122"/>
            </a:endParaRPr>
          </a:p>
        </p:txBody>
      </p:sp>
      <p:sp>
        <p:nvSpPr>
          <p:cNvPr id="7" name="Rectangle 23"/>
          <p:cNvSpPr>
            <a:spLocks noChangeArrowheads="1"/>
          </p:cNvSpPr>
          <p:nvPr/>
        </p:nvSpPr>
        <p:spPr bwMode="gray">
          <a:xfrm>
            <a:off x="492125" y="2376906"/>
            <a:ext cx="4537075" cy="398818"/>
          </a:xfrm>
          <a:prstGeom prst="rect">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l" defTabSz="1042988">
              <a:defRPr>
                <a:solidFill>
                  <a:schemeClr val="tx1"/>
                </a:solidFill>
                <a:latin typeface="Arial" charset="0"/>
              </a:defRPr>
            </a:lvl1pPr>
            <a:lvl2pPr marL="522288" algn="l" defTabSz="1042988">
              <a:defRPr>
                <a:solidFill>
                  <a:schemeClr val="tx1"/>
                </a:solidFill>
                <a:latin typeface="Arial" charset="0"/>
              </a:defRPr>
            </a:lvl2pPr>
            <a:lvl3pPr marL="1042988"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eaLnBrk="0" hangingPunct="0">
              <a:buClr>
                <a:srgbClr val="00A28A"/>
              </a:buClr>
              <a:buSzTx/>
              <a:buFont typeface="Times" pitchFamily="18" charset="0"/>
              <a:buNone/>
            </a:pPr>
            <a:r>
              <a:rPr lang="zh-CN" altLang="en-US" sz="1800" b="1" dirty="0" smtClean="0">
                <a:solidFill>
                  <a:schemeClr val="bg1"/>
                </a:solidFill>
                <a:latin typeface="黑体" panose="02010609060101010101" pitchFamily="49" charset="-122"/>
                <a:ea typeface="黑体" panose="02010609060101010101" pitchFamily="49" charset="-122"/>
              </a:rPr>
              <a:t>立法的发展</a:t>
            </a:r>
            <a:endParaRPr lang="en-US" altLang="en-US" sz="1800" b="1" dirty="0">
              <a:solidFill>
                <a:schemeClr val="bg1"/>
              </a:solidFill>
              <a:latin typeface="黑体" panose="02010609060101010101" pitchFamily="49" charset="-122"/>
              <a:ea typeface="黑体" panose="02010609060101010101" pitchFamily="49" charset="-122"/>
            </a:endParaRPr>
          </a:p>
        </p:txBody>
      </p:sp>
      <p:sp>
        <p:nvSpPr>
          <p:cNvPr id="8" name="Rectangle 24"/>
          <p:cNvSpPr>
            <a:spLocks noChangeArrowheads="1"/>
          </p:cNvSpPr>
          <p:nvPr/>
        </p:nvSpPr>
        <p:spPr bwMode="gray">
          <a:xfrm>
            <a:off x="492125" y="3022601"/>
            <a:ext cx="4537075" cy="1282699"/>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82800" rIns="90000" bIns="46800"/>
          <a:lstStyle>
            <a:lvl1pPr algn="l" defTabSz="1042988">
              <a:defRPr>
                <a:solidFill>
                  <a:schemeClr val="tx1"/>
                </a:solidFill>
                <a:latin typeface="Arial" charset="0"/>
              </a:defRPr>
            </a:lvl1pPr>
            <a:lvl2pPr marL="274638" indent="-273050" algn="l" defTabSz="1042988">
              <a:defRPr>
                <a:solidFill>
                  <a:schemeClr val="tx1"/>
                </a:solidFill>
                <a:latin typeface="Arial" charset="0"/>
              </a:defRPr>
            </a:lvl2pPr>
            <a:lvl3pPr marL="547688" indent="-271463"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marL="1588" lvl="1" indent="0" eaLnBrk="0" hangingPunct="0">
              <a:lnSpc>
                <a:spcPts val="1800"/>
              </a:lnSpc>
              <a:spcBef>
                <a:spcPct val="15000"/>
              </a:spcBef>
              <a:buClr>
                <a:schemeClr val="folHlink"/>
              </a:buClr>
            </a:pPr>
            <a:r>
              <a:rPr lang="zh-CN" altLang="en-US" sz="2000" dirty="0">
                <a:solidFill>
                  <a:schemeClr val="bg2"/>
                </a:solidFill>
                <a:latin typeface="黑体" panose="02010609060101010101" pitchFamily="49" charset="-122"/>
                <a:ea typeface="黑体" panose="02010609060101010101" pitchFamily="49" charset="-122"/>
              </a:rPr>
              <a:t>油气</a:t>
            </a:r>
            <a:r>
              <a:rPr lang="zh-CN" altLang="en-US" sz="2000" dirty="0" smtClean="0">
                <a:solidFill>
                  <a:schemeClr val="bg2"/>
                </a:solidFill>
                <a:latin typeface="黑体" panose="02010609060101010101" pitchFamily="49" charset="-122"/>
                <a:ea typeface="黑体" panose="02010609060101010101" pitchFamily="49" charset="-122"/>
              </a:rPr>
              <a:t>领域税收政策的变化</a:t>
            </a:r>
            <a:endParaRPr lang="ru-RU" altLang="zh-CN" sz="2000" dirty="0">
              <a:solidFill>
                <a:schemeClr val="bg2"/>
              </a:solidFill>
              <a:latin typeface="黑体" panose="02010609060101010101" pitchFamily="49" charset="-122"/>
              <a:ea typeface="黑体" panose="02010609060101010101" pitchFamily="49" charset="-122"/>
            </a:endParaRPr>
          </a:p>
          <a:p>
            <a:pPr marL="1588" lvl="1" indent="0" eaLnBrk="0" hangingPunct="0">
              <a:lnSpc>
                <a:spcPts val="1800"/>
              </a:lnSpc>
              <a:spcBef>
                <a:spcPct val="15000"/>
              </a:spcBef>
              <a:buClr>
                <a:schemeClr val="folHlink"/>
              </a:buClr>
            </a:pPr>
            <a:r>
              <a:rPr lang="zh-CN" altLang="en-US" sz="2000" dirty="0" smtClean="0">
                <a:solidFill>
                  <a:schemeClr val="bg2"/>
                </a:solidFill>
                <a:latin typeface="黑体" panose="02010609060101010101" pitchFamily="49" charset="-122"/>
                <a:ea typeface="黑体" panose="02010609060101010101" pitchFamily="49" charset="-122"/>
              </a:rPr>
              <a:t>（一系列措施）</a:t>
            </a:r>
            <a:endParaRPr lang="en-US" altLang="en-US" sz="2000" dirty="0">
              <a:solidFill>
                <a:schemeClr val="bg2"/>
              </a:solidFill>
              <a:latin typeface="黑体" panose="02010609060101010101" pitchFamily="49" charset="-122"/>
              <a:ea typeface="黑体" panose="02010609060101010101" pitchFamily="49" charset="-122"/>
            </a:endParaRPr>
          </a:p>
        </p:txBody>
      </p:sp>
      <p:sp>
        <p:nvSpPr>
          <p:cNvPr id="10" name="Rectangle 21"/>
          <p:cNvSpPr>
            <a:spLocks noChangeArrowheads="1"/>
          </p:cNvSpPr>
          <p:nvPr/>
        </p:nvSpPr>
        <p:spPr bwMode="gray">
          <a:xfrm>
            <a:off x="5318125" y="4546601"/>
            <a:ext cx="4679950" cy="641349"/>
          </a:xfrm>
          <a:prstGeom prst="rect">
            <a:avLst/>
          </a:prstGeom>
          <a:solidFill>
            <a:schemeClr val="bg1">
              <a:lumMod val="95000"/>
            </a:schemeClr>
          </a:solidFill>
          <a:ln w="9525" algn="ctr">
            <a:solidFill>
              <a:schemeClr val="bg2"/>
            </a:solidFill>
            <a:miter lim="800000"/>
            <a:headEnd/>
            <a:tailEnd/>
          </a:ln>
          <a:effectLst/>
        </p:spPr>
        <p:txBody>
          <a:bodyPr lIns="90000" tIns="82800" rIns="90000" bIns="46800"/>
          <a:lstStyle>
            <a:lvl1pPr algn="l" defTabSz="1042988">
              <a:defRPr>
                <a:solidFill>
                  <a:schemeClr val="tx1"/>
                </a:solidFill>
                <a:latin typeface="Arial" charset="0"/>
              </a:defRPr>
            </a:lvl1pPr>
            <a:lvl2pPr marL="274638" indent="-273050" algn="l" defTabSz="1042988">
              <a:defRPr>
                <a:solidFill>
                  <a:schemeClr val="tx1"/>
                </a:solidFill>
                <a:latin typeface="Arial" charset="0"/>
              </a:defRPr>
            </a:lvl2pPr>
            <a:lvl3pPr marL="547688" indent="-271463"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marL="457200">
              <a:lnSpc>
                <a:spcPct val="115000"/>
              </a:lnSpc>
              <a:spcAft>
                <a:spcPts val="0"/>
              </a:spcAft>
            </a:pPr>
            <a:r>
              <a:rPr lang="zh-CN" altLang="en-US" sz="2000" dirty="0" smtClean="0">
                <a:latin typeface="黑体" panose="02010609060101010101" pitchFamily="49" charset="-122"/>
                <a:ea typeface="黑体" panose="02010609060101010101" pitchFamily="49" charset="-122"/>
                <a:cs typeface="Arial" panose="020B0604020202020204" pitchFamily="34" charset="0"/>
              </a:rPr>
              <a:t>资本汇回中国相关税务</a:t>
            </a:r>
            <a:r>
              <a:rPr lang="zh-CN" altLang="en-US" sz="2000" dirty="0">
                <a:latin typeface="黑体" panose="02010609060101010101" pitchFamily="49" charset="-122"/>
                <a:ea typeface="黑体" panose="02010609060101010101" pitchFamily="49" charset="-122"/>
                <a:cs typeface="Arial" panose="020B0604020202020204" pitchFamily="34" charset="0"/>
              </a:rPr>
              <a:t>健康检查</a:t>
            </a:r>
            <a:endParaRPr lang="en-US" altLang="zh-CN" sz="2000" dirty="0">
              <a:latin typeface="黑体" panose="02010609060101010101" pitchFamily="49" charset="-122"/>
              <a:ea typeface="黑体" panose="02010609060101010101" pitchFamily="49" charset="-122"/>
              <a:cs typeface="Arial" panose="020B0604020202020204" pitchFamily="34" charset="0"/>
            </a:endParaRPr>
          </a:p>
          <a:p>
            <a:pPr marL="276225" lvl="2" indent="0" eaLnBrk="0" hangingPunct="0">
              <a:lnSpc>
                <a:spcPts val="1800"/>
              </a:lnSpc>
              <a:spcBef>
                <a:spcPct val="15000"/>
              </a:spcBef>
              <a:buClr>
                <a:schemeClr val="folHlink"/>
              </a:buClr>
            </a:pPr>
            <a:endParaRPr lang="en-US" altLang="en-US" sz="2000" dirty="0">
              <a:solidFill>
                <a:schemeClr val="bg2"/>
              </a:solidFill>
              <a:latin typeface="黑体" panose="02010609060101010101" pitchFamily="49" charset="-122"/>
              <a:ea typeface="黑体" panose="02010609060101010101" pitchFamily="49" charset="-122"/>
            </a:endParaRPr>
          </a:p>
        </p:txBody>
      </p:sp>
      <p:sp>
        <p:nvSpPr>
          <p:cNvPr id="12" name="Rectangle 24"/>
          <p:cNvSpPr>
            <a:spLocks noChangeArrowheads="1"/>
          </p:cNvSpPr>
          <p:nvPr/>
        </p:nvSpPr>
        <p:spPr bwMode="gray">
          <a:xfrm>
            <a:off x="492125" y="4546601"/>
            <a:ext cx="4537075" cy="641349"/>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82800" rIns="90000" bIns="46800"/>
          <a:lstStyle>
            <a:lvl1pPr algn="l" defTabSz="1042988">
              <a:defRPr>
                <a:solidFill>
                  <a:schemeClr val="tx1"/>
                </a:solidFill>
                <a:latin typeface="Arial" charset="0"/>
              </a:defRPr>
            </a:lvl1pPr>
            <a:lvl2pPr marL="274638" indent="-273050" algn="l" defTabSz="1042988">
              <a:defRPr>
                <a:solidFill>
                  <a:schemeClr val="tx1"/>
                </a:solidFill>
                <a:latin typeface="Arial" charset="0"/>
              </a:defRPr>
            </a:lvl2pPr>
            <a:lvl3pPr marL="547688" indent="-271463"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marL="1588" lvl="1" indent="0" eaLnBrk="0" hangingPunct="0">
              <a:lnSpc>
                <a:spcPts val="1800"/>
              </a:lnSpc>
              <a:spcBef>
                <a:spcPct val="15000"/>
              </a:spcBef>
              <a:buClr>
                <a:schemeClr val="folHlink"/>
              </a:buClr>
            </a:pPr>
            <a:r>
              <a:rPr lang="zh-CN" altLang="en-US" sz="2000" dirty="0" smtClean="0">
                <a:solidFill>
                  <a:schemeClr val="bg2"/>
                </a:solidFill>
                <a:latin typeface="黑体" panose="02010609060101010101" pitchFamily="49" charset="-122"/>
                <a:ea typeface="黑体" panose="02010609060101010101" pitchFamily="49" charset="-122"/>
              </a:rPr>
              <a:t>受益所有人概念</a:t>
            </a:r>
            <a:endParaRPr lang="en-US" altLang="en-US" sz="2000" dirty="0">
              <a:solidFill>
                <a:schemeClr val="bg2"/>
              </a:solidFill>
              <a:latin typeface="黑体" panose="02010609060101010101" pitchFamily="49" charset="-122"/>
              <a:ea typeface="黑体" panose="02010609060101010101" pitchFamily="49" charset="-122"/>
            </a:endParaRPr>
          </a:p>
        </p:txBody>
      </p:sp>
      <p:sp>
        <p:nvSpPr>
          <p:cNvPr id="13" name="Rectangle 21"/>
          <p:cNvSpPr>
            <a:spLocks noChangeArrowheads="1"/>
          </p:cNvSpPr>
          <p:nvPr/>
        </p:nvSpPr>
        <p:spPr bwMode="gray">
          <a:xfrm>
            <a:off x="5318125" y="5435601"/>
            <a:ext cx="4679950" cy="1003299"/>
          </a:xfrm>
          <a:prstGeom prst="rect">
            <a:avLst/>
          </a:prstGeom>
          <a:solidFill>
            <a:schemeClr val="bg1">
              <a:lumMod val="95000"/>
            </a:schemeClr>
          </a:solidFill>
          <a:ln w="9525" algn="ctr">
            <a:solidFill>
              <a:schemeClr val="bg2"/>
            </a:solidFill>
            <a:miter lim="800000"/>
            <a:headEnd/>
            <a:tailEnd/>
          </a:ln>
          <a:effectLst/>
        </p:spPr>
        <p:txBody>
          <a:bodyPr lIns="90000" tIns="82800" rIns="90000" bIns="46800"/>
          <a:lstStyle>
            <a:lvl1pPr algn="l" defTabSz="1042988">
              <a:defRPr>
                <a:solidFill>
                  <a:schemeClr val="tx1"/>
                </a:solidFill>
                <a:latin typeface="Arial" charset="0"/>
              </a:defRPr>
            </a:lvl1pPr>
            <a:lvl2pPr marL="274638" indent="-273050" algn="l" defTabSz="1042988">
              <a:defRPr>
                <a:solidFill>
                  <a:schemeClr val="tx1"/>
                </a:solidFill>
                <a:latin typeface="Arial" charset="0"/>
              </a:defRPr>
            </a:lvl2pPr>
            <a:lvl3pPr marL="547688" indent="-271463"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marL="457200">
              <a:lnSpc>
                <a:spcPct val="115000"/>
              </a:lnSpc>
              <a:spcAft>
                <a:spcPts val="0"/>
              </a:spcAft>
            </a:pPr>
            <a:r>
              <a:rPr lang="zh-CN" altLang="en-US" sz="2000" dirty="0" smtClean="0">
                <a:latin typeface="黑体" panose="02010609060101010101" pitchFamily="49" charset="-122"/>
                <a:ea typeface="黑体" panose="02010609060101010101" pitchFamily="49" charset="-122"/>
                <a:cs typeface="Arial" panose="020B0604020202020204" pitchFamily="34" charset="0"/>
              </a:rPr>
              <a:t>会</a:t>
            </a:r>
            <a:r>
              <a:rPr lang="zh-CN" altLang="en-US" sz="2000" dirty="0">
                <a:latin typeface="黑体" panose="02010609060101010101" pitchFamily="49" charset="-122"/>
                <a:ea typeface="黑体" panose="02010609060101010101" pitchFamily="49" charset="-122"/>
                <a:cs typeface="Arial" panose="020B0604020202020204" pitchFamily="34" charset="0"/>
              </a:rPr>
              <a:t>影响哪些项目？相关的流程有哪些？我们应如何应对？</a:t>
            </a:r>
            <a:endParaRPr lang="en-US" altLang="zh-CN" sz="2000" dirty="0">
              <a:latin typeface="黑体" panose="02010609060101010101" pitchFamily="49" charset="-122"/>
              <a:ea typeface="黑体" panose="02010609060101010101" pitchFamily="49" charset="-122"/>
              <a:cs typeface="Arial" panose="020B0604020202020204" pitchFamily="34" charset="0"/>
            </a:endParaRPr>
          </a:p>
        </p:txBody>
      </p:sp>
      <p:sp>
        <p:nvSpPr>
          <p:cNvPr id="14" name="Rectangle 24"/>
          <p:cNvSpPr>
            <a:spLocks noChangeArrowheads="1"/>
          </p:cNvSpPr>
          <p:nvPr/>
        </p:nvSpPr>
        <p:spPr bwMode="gray">
          <a:xfrm>
            <a:off x="492125" y="5435601"/>
            <a:ext cx="4537075" cy="1003299"/>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82800" rIns="90000" bIns="46800"/>
          <a:lstStyle>
            <a:lvl1pPr algn="l" defTabSz="1042988">
              <a:defRPr>
                <a:solidFill>
                  <a:schemeClr val="tx1"/>
                </a:solidFill>
                <a:latin typeface="Arial" charset="0"/>
              </a:defRPr>
            </a:lvl1pPr>
            <a:lvl2pPr marL="274638" indent="-273050" algn="l" defTabSz="1042988">
              <a:defRPr>
                <a:solidFill>
                  <a:schemeClr val="tx1"/>
                </a:solidFill>
                <a:latin typeface="Arial" charset="0"/>
              </a:defRPr>
            </a:lvl2pPr>
            <a:lvl3pPr marL="547688" indent="-271463"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marL="1588" lvl="1" indent="0" eaLnBrk="0" hangingPunct="0">
              <a:lnSpc>
                <a:spcPts val="1800"/>
              </a:lnSpc>
              <a:spcBef>
                <a:spcPct val="15000"/>
              </a:spcBef>
              <a:buClr>
                <a:schemeClr val="folHlink"/>
              </a:buClr>
            </a:pPr>
            <a:r>
              <a:rPr lang="zh-CN" altLang="en-US" sz="2000" dirty="0" smtClean="0">
                <a:solidFill>
                  <a:schemeClr val="bg2"/>
                </a:solidFill>
                <a:latin typeface="黑体" panose="02010609060101010101" pitchFamily="49" charset="-122"/>
                <a:ea typeface="黑体" panose="02010609060101010101" pitchFamily="49" charset="-122"/>
              </a:rPr>
              <a:t>其他包括：资本弱化规则的变化，反垄断法修正案，废物处理义务</a:t>
            </a:r>
            <a:endParaRPr lang="en-US" altLang="en-US" sz="2000" dirty="0">
              <a:solidFill>
                <a:schemeClr val="bg2"/>
              </a:solidFill>
              <a:latin typeface="黑体" panose="02010609060101010101" pitchFamily="49" charset="-122"/>
              <a:ea typeface="黑体" panose="02010609060101010101" pitchFamily="49" charset="-122"/>
            </a:endParaRPr>
          </a:p>
        </p:txBody>
      </p:sp>
      <p:sp>
        <p:nvSpPr>
          <p:cNvPr id="16" name="AutoShape 16"/>
          <p:cNvSpPr>
            <a:spLocks noChangeArrowheads="1"/>
          </p:cNvSpPr>
          <p:nvPr/>
        </p:nvSpPr>
        <p:spPr bwMode="gray">
          <a:xfrm rot="5400000">
            <a:off x="5021263" y="4759325"/>
            <a:ext cx="336550" cy="215900"/>
          </a:xfrm>
          <a:prstGeom prst="triangle">
            <a:avLst>
              <a:gd name="adj" fmla="val 50000"/>
            </a:avLst>
          </a:prstGeom>
          <a:solidFill>
            <a:schemeClr val="bg1">
              <a:lumMod val="85000"/>
            </a:schemeClr>
          </a:solidFill>
          <a:ln w="9525" algn="ctr">
            <a:noFill/>
            <a:miter lim="800000"/>
            <a:headEnd/>
            <a:tailEnd/>
          </a:ln>
          <a:effectLst/>
        </p:spPr>
        <p:txBody>
          <a:bodyPr rot="10800000" vert="eaVert" wrap="none" lIns="90000" tIns="46038" rIns="90000" bIns="46038" anchor="ctr"/>
          <a:lstStyle>
            <a:lvl1pPr algn="l" defTabSz="995363">
              <a:defRPr>
                <a:solidFill>
                  <a:schemeClr val="tx1"/>
                </a:solidFill>
                <a:latin typeface="Arial" charset="0"/>
              </a:defRPr>
            </a:lvl1pPr>
            <a:lvl2pPr algn="l" defTabSz="995363">
              <a:defRPr>
                <a:solidFill>
                  <a:schemeClr val="tx1"/>
                </a:solidFill>
                <a:latin typeface="Arial" charset="0"/>
              </a:defRPr>
            </a:lvl2pPr>
            <a:lvl3pPr algn="l" defTabSz="995363">
              <a:defRPr>
                <a:solidFill>
                  <a:schemeClr val="tx1"/>
                </a:solidFill>
                <a:latin typeface="Arial" charset="0"/>
              </a:defRPr>
            </a:lvl3pPr>
            <a:lvl4pPr algn="l" defTabSz="995363">
              <a:defRPr>
                <a:solidFill>
                  <a:schemeClr val="tx1"/>
                </a:solidFill>
                <a:latin typeface="Arial" charset="0"/>
              </a:defRPr>
            </a:lvl4pPr>
            <a:lvl5pPr algn="l"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pPr algn="ctr"/>
            <a:endParaRPr lang="en-US" altLang="en-US" sz="1700">
              <a:latin typeface="黑体" panose="02010609060101010101" pitchFamily="49" charset="-122"/>
              <a:ea typeface="黑体" panose="02010609060101010101" pitchFamily="49" charset="-122"/>
            </a:endParaRPr>
          </a:p>
        </p:txBody>
      </p:sp>
      <p:sp>
        <p:nvSpPr>
          <p:cNvPr id="17" name="AutoShape 16"/>
          <p:cNvSpPr>
            <a:spLocks noChangeArrowheads="1"/>
          </p:cNvSpPr>
          <p:nvPr/>
        </p:nvSpPr>
        <p:spPr bwMode="gray">
          <a:xfrm rot="5400000">
            <a:off x="5021263" y="5810250"/>
            <a:ext cx="336550" cy="215900"/>
          </a:xfrm>
          <a:prstGeom prst="triangle">
            <a:avLst>
              <a:gd name="adj" fmla="val 50000"/>
            </a:avLst>
          </a:prstGeom>
          <a:solidFill>
            <a:schemeClr val="bg1">
              <a:lumMod val="85000"/>
            </a:schemeClr>
          </a:solidFill>
          <a:ln w="9525" algn="ctr">
            <a:noFill/>
            <a:miter lim="800000"/>
            <a:headEnd/>
            <a:tailEnd/>
          </a:ln>
          <a:effectLst/>
        </p:spPr>
        <p:txBody>
          <a:bodyPr rot="10800000" vert="eaVert" wrap="none" lIns="90000" tIns="46038" rIns="90000" bIns="46038" anchor="ctr"/>
          <a:lstStyle>
            <a:lvl1pPr algn="l" defTabSz="995363">
              <a:defRPr>
                <a:solidFill>
                  <a:schemeClr val="tx1"/>
                </a:solidFill>
                <a:latin typeface="Arial" charset="0"/>
              </a:defRPr>
            </a:lvl1pPr>
            <a:lvl2pPr algn="l" defTabSz="995363">
              <a:defRPr>
                <a:solidFill>
                  <a:schemeClr val="tx1"/>
                </a:solidFill>
                <a:latin typeface="Arial" charset="0"/>
              </a:defRPr>
            </a:lvl2pPr>
            <a:lvl3pPr algn="l" defTabSz="995363">
              <a:defRPr>
                <a:solidFill>
                  <a:schemeClr val="tx1"/>
                </a:solidFill>
                <a:latin typeface="Arial" charset="0"/>
              </a:defRPr>
            </a:lvl3pPr>
            <a:lvl4pPr algn="l" defTabSz="995363">
              <a:defRPr>
                <a:solidFill>
                  <a:schemeClr val="tx1"/>
                </a:solidFill>
                <a:latin typeface="Arial" charset="0"/>
              </a:defRPr>
            </a:lvl4pPr>
            <a:lvl5pPr algn="l"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pPr algn="ctr"/>
            <a:endParaRPr lang="en-US" altLang="en-US" sz="1700">
              <a:latin typeface="黑体" panose="02010609060101010101" pitchFamily="49" charset="-122"/>
              <a:ea typeface="黑体" panose="02010609060101010101" pitchFamily="49" charset="-122"/>
            </a:endParaRPr>
          </a:p>
        </p:txBody>
      </p:sp>
      <p:sp>
        <p:nvSpPr>
          <p:cNvPr id="18" name="AutoShape 16"/>
          <p:cNvSpPr>
            <a:spLocks noChangeArrowheads="1"/>
          </p:cNvSpPr>
          <p:nvPr/>
        </p:nvSpPr>
        <p:spPr bwMode="gray">
          <a:xfrm rot="5400000">
            <a:off x="5021263" y="3556000"/>
            <a:ext cx="336550" cy="215900"/>
          </a:xfrm>
          <a:prstGeom prst="triangle">
            <a:avLst>
              <a:gd name="adj" fmla="val 50000"/>
            </a:avLst>
          </a:prstGeom>
          <a:solidFill>
            <a:schemeClr val="bg1">
              <a:lumMod val="85000"/>
            </a:schemeClr>
          </a:solidFill>
          <a:ln w="9525" algn="ctr">
            <a:noFill/>
            <a:miter lim="800000"/>
            <a:headEnd/>
            <a:tailEnd/>
          </a:ln>
          <a:effectLst/>
        </p:spPr>
        <p:txBody>
          <a:bodyPr rot="10800000" vert="eaVert" wrap="none" lIns="90000" tIns="46038" rIns="90000" bIns="46038" anchor="ctr"/>
          <a:lstStyle>
            <a:lvl1pPr algn="l" defTabSz="995363">
              <a:defRPr>
                <a:solidFill>
                  <a:schemeClr val="tx1"/>
                </a:solidFill>
                <a:latin typeface="Arial" charset="0"/>
              </a:defRPr>
            </a:lvl1pPr>
            <a:lvl2pPr algn="l" defTabSz="995363">
              <a:defRPr>
                <a:solidFill>
                  <a:schemeClr val="tx1"/>
                </a:solidFill>
                <a:latin typeface="Arial" charset="0"/>
              </a:defRPr>
            </a:lvl2pPr>
            <a:lvl3pPr algn="l" defTabSz="995363">
              <a:defRPr>
                <a:solidFill>
                  <a:schemeClr val="tx1"/>
                </a:solidFill>
                <a:latin typeface="Arial" charset="0"/>
              </a:defRPr>
            </a:lvl3pPr>
            <a:lvl4pPr algn="l" defTabSz="995363">
              <a:defRPr>
                <a:solidFill>
                  <a:schemeClr val="tx1"/>
                </a:solidFill>
                <a:latin typeface="Arial" charset="0"/>
              </a:defRPr>
            </a:lvl4pPr>
            <a:lvl5pPr algn="l"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pPr algn="ctr"/>
            <a:endParaRPr lang="en-US" altLang="en-US" sz="1700">
              <a:latin typeface="黑体" panose="02010609060101010101" pitchFamily="49" charset="-122"/>
              <a:ea typeface="黑体" panose="02010609060101010101" pitchFamily="49" charset="-122"/>
            </a:endParaRPr>
          </a:p>
        </p:txBody>
      </p:sp>
      <p:sp>
        <p:nvSpPr>
          <p:cNvPr id="19" name="AutoShape 16"/>
          <p:cNvSpPr>
            <a:spLocks noChangeArrowheads="1"/>
          </p:cNvSpPr>
          <p:nvPr/>
        </p:nvSpPr>
        <p:spPr bwMode="gray">
          <a:xfrm rot="5400000">
            <a:off x="5016501" y="2467237"/>
            <a:ext cx="336550" cy="215900"/>
          </a:xfrm>
          <a:prstGeom prst="triangle">
            <a:avLst>
              <a:gd name="adj" fmla="val 50000"/>
            </a:avLst>
          </a:prstGeom>
          <a:solidFill>
            <a:schemeClr val="bg1">
              <a:lumMod val="50000"/>
            </a:schemeClr>
          </a:solidFill>
          <a:ln w="9525" algn="ctr">
            <a:noFill/>
            <a:miter lim="800000"/>
            <a:headEnd/>
            <a:tailEnd/>
          </a:ln>
          <a:effectLst/>
        </p:spPr>
        <p:txBody>
          <a:bodyPr rot="10800000" vert="eaVert" wrap="none" lIns="90000" tIns="46038" rIns="90000" bIns="46038" anchor="ctr"/>
          <a:lstStyle>
            <a:lvl1pPr algn="l" defTabSz="995363">
              <a:defRPr>
                <a:solidFill>
                  <a:schemeClr val="tx1"/>
                </a:solidFill>
                <a:latin typeface="Arial" charset="0"/>
              </a:defRPr>
            </a:lvl1pPr>
            <a:lvl2pPr algn="l" defTabSz="995363">
              <a:defRPr>
                <a:solidFill>
                  <a:schemeClr val="tx1"/>
                </a:solidFill>
                <a:latin typeface="Arial" charset="0"/>
              </a:defRPr>
            </a:lvl2pPr>
            <a:lvl3pPr algn="l" defTabSz="995363">
              <a:defRPr>
                <a:solidFill>
                  <a:schemeClr val="tx1"/>
                </a:solidFill>
                <a:latin typeface="Arial" charset="0"/>
              </a:defRPr>
            </a:lvl3pPr>
            <a:lvl4pPr algn="l" defTabSz="995363">
              <a:defRPr>
                <a:solidFill>
                  <a:schemeClr val="tx1"/>
                </a:solidFill>
                <a:latin typeface="Arial" charset="0"/>
              </a:defRPr>
            </a:lvl4pPr>
            <a:lvl5pPr algn="l"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pPr algn="ctr"/>
            <a:endParaRPr lang="en-US" altLang="en-US" sz="170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465916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pPr fontAlgn="auto">
              <a:lnSpc>
                <a:spcPct val="100000"/>
              </a:lnSpc>
              <a:spcBef>
                <a:spcPts val="0"/>
              </a:spcBef>
              <a:spcAft>
                <a:spcPts val="0"/>
              </a:spcAft>
              <a:defRPr/>
            </a:pPr>
            <a:r>
              <a:rPr lang="zh-CN" altLang="en-US" sz="2800" dirty="0" smtClean="0">
                <a:solidFill>
                  <a:srgbClr val="404040"/>
                </a:solidFill>
                <a:latin typeface="黑体" panose="02010609060101010101" pitchFamily="49" charset="-122"/>
                <a:ea typeface="黑体" panose="02010609060101010101" pitchFamily="49" charset="-122"/>
              </a:rPr>
              <a:t>针对一些概念的不同立法基础</a:t>
            </a:r>
            <a:endParaRPr lang="en-US" sz="2800" dirty="0">
              <a:solidFill>
                <a:srgbClr val="404040"/>
              </a:solidFill>
              <a:latin typeface="黑体" panose="02010609060101010101" pitchFamily="49" charset="-122"/>
              <a:ea typeface="黑体" panose="02010609060101010101" pitchFamily="49" charset="-122"/>
            </a:endParaRPr>
          </a:p>
        </p:txBody>
      </p:sp>
      <p:sp>
        <p:nvSpPr>
          <p:cNvPr id="4" name="Rectangle 2"/>
          <p:cNvSpPr>
            <a:spLocks noChangeArrowheads="1"/>
          </p:cNvSpPr>
          <p:nvPr/>
        </p:nvSpPr>
        <p:spPr bwMode="gray">
          <a:xfrm>
            <a:off x="4888523" y="1620838"/>
            <a:ext cx="5342915" cy="1427162"/>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82800" rIns="90000" bIns="46800"/>
          <a:lstStyle>
            <a:lvl1pPr algn="l" defTabSz="1042988">
              <a:defRPr>
                <a:solidFill>
                  <a:schemeClr val="tx1"/>
                </a:solidFill>
                <a:latin typeface="Arial" charset="0"/>
              </a:defRPr>
            </a:lvl1pPr>
            <a:lvl2pPr marL="271463" indent="-269875" algn="l" defTabSz="1042988">
              <a:defRPr>
                <a:solidFill>
                  <a:schemeClr val="tx1"/>
                </a:solidFill>
                <a:latin typeface="Arial" charset="0"/>
              </a:defRPr>
            </a:lvl2pPr>
            <a:lvl3pPr marL="1042988"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lvl="1">
              <a:lnSpc>
                <a:spcPct val="100000"/>
              </a:lnSpc>
              <a:spcBef>
                <a:spcPct val="20000"/>
              </a:spcBef>
              <a:buClr>
                <a:schemeClr val="folHlink"/>
              </a:buClr>
              <a:buFont typeface="Arial" charset="0"/>
              <a:buChar char="►"/>
            </a:pPr>
            <a:r>
              <a:rPr lang="zh-CN" altLang="en-US" sz="1800" dirty="0">
                <a:solidFill>
                  <a:srgbClr val="404040"/>
                </a:solidFill>
                <a:latin typeface="黑体" panose="02010609060101010101" pitchFamily="49" charset="-122"/>
                <a:ea typeface="黑体" panose="02010609060101010101" pitchFamily="49" charset="-122"/>
                <a:cs typeface="Arial" panose="020B0604020202020204" pitchFamily="34" charset="0"/>
              </a:rPr>
              <a:t>除了一些法律概念存在差异，有些在中俄法律文件中看起来相同，但在实际工作中可能存在理解上的差异，例如：</a:t>
            </a:r>
            <a:r>
              <a:rPr lang="zh-CN" altLang="en-US" sz="1800" b="1" dirty="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“工程总承包（</a:t>
            </a:r>
            <a:r>
              <a:rPr lang="en-US" altLang="zh-CN" sz="1800" b="1" dirty="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EPC</a:t>
            </a:r>
            <a:r>
              <a:rPr lang="zh-CN" altLang="en-US" sz="1800" b="1" dirty="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 或 “公私合作模式 （</a:t>
            </a:r>
            <a:r>
              <a:rPr lang="en-US" altLang="zh-CN" sz="1800" b="1" dirty="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PPP</a:t>
            </a:r>
            <a:r>
              <a:rPr lang="zh-CN" altLang="en-US" sz="1800" b="1" dirty="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a:t>
            </a:r>
            <a:endParaRPr lang="en-US" altLang="en-US" sz="1800" b="1" dirty="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endParaRPr>
          </a:p>
          <a:p>
            <a:pPr marL="1588" lvl="1" indent="0">
              <a:lnSpc>
                <a:spcPct val="100000"/>
              </a:lnSpc>
              <a:spcBef>
                <a:spcPct val="20000"/>
              </a:spcBef>
              <a:buClr>
                <a:schemeClr val="folHlink"/>
              </a:buClr>
            </a:pPr>
            <a:endParaRPr lang="en-US" altLang="en-US" sz="1600" dirty="0">
              <a:solidFill>
                <a:schemeClr val="bg2"/>
              </a:solidFill>
              <a:latin typeface="黑体" panose="02010609060101010101" pitchFamily="49" charset="-122"/>
              <a:ea typeface="黑体" panose="02010609060101010101" pitchFamily="49" charset="-122"/>
            </a:endParaRPr>
          </a:p>
        </p:txBody>
      </p:sp>
      <p:sp>
        <p:nvSpPr>
          <p:cNvPr id="5" name="AutoShape 6"/>
          <p:cNvSpPr>
            <a:spLocks noChangeArrowheads="1"/>
          </p:cNvSpPr>
          <p:nvPr/>
        </p:nvSpPr>
        <p:spPr bwMode="gray">
          <a:xfrm flipV="1">
            <a:off x="593725" y="4486275"/>
            <a:ext cx="5905500" cy="1454150"/>
          </a:xfrm>
          <a:custGeom>
            <a:avLst/>
            <a:gdLst>
              <a:gd name="G0" fmla="+- 3607 0 0"/>
              <a:gd name="G1" fmla="+- 21600 0 3607"/>
              <a:gd name="G2" fmla="*/ 3607 1 2"/>
              <a:gd name="G3" fmla="+- 21600 0 G2"/>
              <a:gd name="G4" fmla="+/ 3607 21600 2"/>
              <a:gd name="G5" fmla="+/ G1 0 2"/>
              <a:gd name="G6" fmla="*/ 21600 21600 3607"/>
              <a:gd name="G7" fmla="*/ G6 1 2"/>
              <a:gd name="G8" fmla="+- 21600 0 G7"/>
              <a:gd name="G9" fmla="*/ 21600 1 2"/>
              <a:gd name="G10" fmla="+- 3607 0 G9"/>
              <a:gd name="G11" fmla="?: G10 G8 0"/>
              <a:gd name="G12" fmla="?: G10 G7 21600"/>
              <a:gd name="T0" fmla="*/ 19796 w 21600"/>
              <a:gd name="T1" fmla="*/ 10800 h 21600"/>
              <a:gd name="T2" fmla="*/ 10800 w 21600"/>
              <a:gd name="T3" fmla="*/ 21600 h 21600"/>
              <a:gd name="T4" fmla="*/ 1804 w 21600"/>
              <a:gd name="T5" fmla="*/ 10800 h 21600"/>
              <a:gd name="T6" fmla="*/ 10800 w 21600"/>
              <a:gd name="T7" fmla="*/ 0 h 21600"/>
              <a:gd name="T8" fmla="*/ 3604 w 21600"/>
              <a:gd name="T9" fmla="*/ 3604 h 21600"/>
              <a:gd name="T10" fmla="*/ 17996 w 21600"/>
              <a:gd name="T11" fmla="*/ 17996 h 21600"/>
            </a:gdLst>
            <a:ahLst/>
            <a:cxnLst>
              <a:cxn ang="0">
                <a:pos x="T0" y="T1"/>
              </a:cxn>
              <a:cxn ang="0">
                <a:pos x="T2" y="T3"/>
              </a:cxn>
              <a:cxn ang="0">
                <a:pos x="T4" y="T5"/>
              </a:cxn>
              <a:cxn ang="0">
                <a:pos x="T6" y="T7"/>
              </a:cxn>
            </a:cxnLst>
            <a:rect l="T8" t="T9" r="T10" b="T11"/>
            <a:pathLst>
              <a:path w="21600" h="21600">
                <a:moveTo>
                  <a:pt x="0" y="0"/>
                </a:moveTo>
                <a:lnTo>
                  <a:pt x="3607" y="21600"/>
                </a:lnTo>
                <a:lnTo>
                  <a:pt x="17993" y="21600"/>
                </a:lnTo>
                <a:lnTo>
                  <a:pt x="21600" y="0"/>
                </a:lnTo>
                <a:close/>
              </a:path>
            </a:pathLst>
          </a:custGeom>
          <a:solidFill>
            <a:schemeClr val="accent2"/>
          </a:solidFill>
          <a:ln w="28575">
            <a:solidFill>
              <a:schemeClr val="bg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rot="10800000" lIns="90000" tIns="46800" rIns="90000" bIns="46800" anchor="ctr"/>
          <a:lstStyle>
            <a:lvl1pPr algn="l" defTabSz="869950">
              <a:defRPr>
                <a:solidFill>
                  <a:schemeClr val="tx1"/>
                </a:solidFill>
                <a:latin typeface="Arial" charset="0"/>
              </a:defRPr>
            </a:lvl1pPr>
            <a:lvl2pPr marL="666750" indent="-227013" algn="l" defTabSz="869950">
              <a:defRPr>
                <a:solidFill>
                  <a:schemeClr val="tx1"/>
                </a:solidFill>
                <a:latin typeface="Arial" charset="0"/>
              </a:defRPr>
            </a:lvl2pPr>
            <a:lvl3pPr marL="1095375" indent="-211138" algn="l" defTabSz="869950">
              <a:defRPr>
                <a:solidFill>
                  <a:schemeClr val="tx1"/>
                </a:solidFill>
                <a:latin typeface="Arial" charset="0"/>
              </a:defRPr>
            </a:lvl3pPr>
            <a:lvl4pPr marL="1530350" indent="-217488" algn="l" defTabSz="869950">
              <a:defRPr>
                <a:solidFill>
                  <a:schemeClr val="tx1"/>
                </a:solidFill>
                <a:latin typeface="Arial" charset="0"/>
              </a:defRPr>
            </a:lvl4pPr>
            <a:lvl5pPr marL="2608263" algn="l" defTabSz="869950">
              <a:defRPr>
                <a:solidFill>
                  <a:schemeClr val="tx1"/>
                </a:solidFill>
                <a:latin typeface="Arial" charset="0"/>
              </a:defRPr>
            </a:lvl5pPr>
            <a:lvl6pPr marL="3065463" defTabSz="869950" fontAlgn="base">
              <a:spcBef>
                <a:spcPct val="0"/>
              </a:spcBef>
              <a:spcAft>
                <a:spcPct val="0"/>
              </a:spcAft>
              <a:defRPr>
                <a:solidFill>
                  <a:schemeClr val="tx1"/>
                </a:solidFill>
                <a:latin typeface="Arial" charset="0"/>
              </a:defRPr>
            </a:lvl6pPr>
            <a:lvl7pPr marL="3522663" defTabSz="869950" fontAlgn="base">
              <a:spcBef>
                <a:spcPct val="0"/>
              </a:spcBef>
              <a:spcAft>
                <a:spcPct val="0"/>
              </a:spcAft>
              <a:defRPr>
                <a:solidFill>
                  <a:schemeClr val="tx1"/>
                </a:solidFill>
                <a:latin typeface="Arial" charset="0"/>
              </a:defRPr>
            </a:lvl7pPr>
            <a:lvl8pPr marL="3979863" defTabSz="869950" fontAlgn="base">
              <a:spcBef>
                <a:spcPct val="0"/>
              </a:spcBef>
              <a:spcAft>
                <a:spcPct val="0"/>
              </a:spcAft>
              <a:defRPr>
                <a:solidFill>
                  <a:schemeClr val="tx1"/>
                </a:solidFill>
                <a:latin typeface="Arial" charset="0"/>
              </a:defRPr>
            </a:lvl8pPr>
            <a:lvl9pPr marL="4437063" defTabSz="869950" fontAlgn="base">
              <a:spcBef>
                <a:spcPct val="0"/>
              </a:spcBef>
              <a:spcAft>
                <a:spcPct val="0"/>
              </a:spcAft>
              <a:defRPr>
                <a:solidFill>
                  <a:schemeClr val="tx1"/>
                </a:solidFill>
                <a:latin typeface="Arial" charset="0"/>
              </a:defRPr>
            </a:lvl9pPr>
          </a:lstStyle>
          <a:p>
            <a:pPr algn="ctr" eaLnBrk="0" hangingPunct="0">
              <a:buClr>
                <a:srgbClr val="777777"/>
              </a:buClr>
              <a:buSzPct val="80000"/>
              <a:buFont typeface="Wingdings" pitchFamily="2" charset="2"/>
              <a:buNone/>
            </a:pPr>
            <a:r>
              <a:rPr lang="zh-CN" altLang="en-US" sz="2400" dirty="0" smtClean="0">
                <a:solidFill>
                  <a:schemeClr val="bg2"/>
                </a:solidFill>
                <a:latin typeface="黑体" panose="02010609060101010101" pitchFamily="49" charset="-122"/>
                <a:ea typeface="黑体" panose="02010609060101010101" pitchFamily="49" charset="-122"/>
                <a:cs typeface="Arial" charset="0"/>
              </a:rPr>
              <a:t>后果：怎么处理？</a:t>
            </a:r>
            <a:endParaRPr lang="en-US" altLang="en-US" sz="2400" dirty="0">
              <a:solidFill>
                <a:schemeClr val="bg2"/>
              </a:solidFill>
              <a:latin typeface="黑体" panose="02010609060101010101" pitchFamily="49" charset="-122"/>
              <a:ea typeface="黑体" panose="02010609060101010101" pitchFamily="49" charset="-122"/>
              <a:cs typeface="Arial" charset="0"/>
            </a:endParaRPr>
          </a:p>
        </p:txBody>
      </p:sp>
      <p:sp>
        <p:nvSpPr>
          <p:cNvPr id="6" name="AutoShape 7"/>
          <p:cNvSpPr>
            <a:spLocks noChangeArrowheads="1"/>
          </p:cNvSpPr>
          <p:nvPr/>
        </p:nvSpPr>
        <p:spPr bwMode="gray">
          <a:xfrm flipV="1">
            <a:off x="1577975" y="3030538"/>
            <a:ext cx="3937000" cy="1455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28575">
            <a:solidFill>
              <a:schemeClr val="bg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rot="10800000" lIns="90000" tIns="46800" rIns="90000" bIns="46800" anchor="ctr"/>
          <a:lstStyle>
            <a:lvl1pPr algn="l" defTabSz="869950">
              <a:defRPr>
                <a:solidFill>
                  <a:schemeClr val="tx1"/>
                </a:solidFill>
                <a:latin typeface="Arial" charset="0"/>
              </a:defRPr>
            </a:lvl1pPr>
            <a:lvl2pPr marL="657225" indent="-227013" algn="l" defTabSz="869950">
              <a:defRPr>
                <a:solidFill>
                  <a:schemeClr val="tx1"/>
                </a:solidFill>
                <a:latin typeface="Arial" charset="0"/>
              </a:defRPr>
            </a:lvl2pPr>
            <a:lvl3pPr marL="1085850" indent="-211138" algn="l" defTabSz="869950">
              <a:defRPr>
                <a:solidFill>
                  <a:schemeClr val="tx1"/>
                </a:solidFill>
                <a:latin typeface="Arial" charset="0"/>
              </a:defRPr>
            </a:lvl3pPr>
            <a:lvl4pPr marL="1520825" indent="-217488" algn="l" defTabSz="869950">
              <a:defRPr>
                <a:solidFill>
                  <a:schemeClr val="tx1"/>
                </a:solidFill>
                <a:latin typeface="Arial" charset="0"/>
              </a:defRPr>
            </a:lvl4pPr>
            <a:lvl5pPr marL="2608263" algn="l" defTabSz="869950">
              <a:defRPr>
                <a:solidFill>
                  <a:schemeClr val="tx1"/>
                </a:solidFill>
                <a:latin typeface="Arial" charset="0"/>
              </a:defRPr>
            </a:lvl5pPr>
            <a:lvl6pPr marL="3065463" defTabSz="869950" fontAlgn="base">
              <a:spcBef>
                <a:spcPct val="0"/>
              </a:spcBef>
              <a:spcAft>
                <a:spcPct val="0"/>
              </a:spcAft>
              <a:defRPr>
                <a:solidFill>
                  <a:schemeClr val="tx1"/>
                </a:solidFill>
                <a:latin typeface="Arial" charset="0"/>
              </a:defRPr>
            </a:lvl6pPr>
            <a:lvl7pPr marL="3522663" defTabSz="869950" fontAlgn="base">
              <a:spcBef>
                <a:spcPct val="0"/>
              </a:spcBef>
              <a:spcAft>
                <a:spcPct val="0"/>
              </a:spcAft>
              <a:defRPr>
                <a:solidFill>
                  <a:schemeClr val="tx1"/>
                </a:solidFill>
                <a:latin typeface="Arial" charset="0"/>
              </a:defRPr>
            </a:lvl7pPr>
            <a:lvl8pPr marL="3979863" defTabSz="869950" fontAlgn="base">
              <a:spcBef>
                <a:spcPct val="0"/>
              </a:spcBef>
              <a:spcAft>
                <a:spcPct val="0"/>
              </a:spcAft>
              <a:defRPr>
                <a:solidFill>
                  <a:schemeClr val="tx1"/>
                </a:solidFill>
                <a:latin typeface="Arial" charset="0"/>
              </a:defRPr>
            </a:lvl8pPr>
            <a:lvl9pPr marL="4437063" defTabSz="869950" fontAlgn="base">
              <a:spcBef>
                <a:spcPct val="0"/>
              </a:spcBef>
              <a:spcAft>
                <a:spcPct val="0"/>
              </a:spcAft>
              <a:defRPr>
                <a:solidFill>
                  <a:schemeClr val="tx1"/>
                </a:solidFill>
                <a:latin typeface="Arial" charset="0"/>
              </a:defRPr>
            </a:lvl9pPr>
          </a:lstStyle>
          <a:p>
            <a:pPr algn="ctr" eaLnBrk="0" hangingPunct="0">
              <a:lnSpc>
                <a:spcPct val="100000"/>
              </a:lnSpc>
              <a:buClr>
                <a:srgbClr val="777777"/>
              </a:buClr>
              <a:buSzPct val="80000"/>
              <a:buFont typeface="Wingdings" pitchFamily="2" charset="2"/>
              <a:buNone/>
            </a:pPr>
            <a:r>
              <a:rPr lang="zh-CN" altLang="en-US" sz="2000" dirty="0">
                <a:solidFill>
                  <a:schemeClr val="accent2"/>
                </a:solidFill>
                <a:latin typeface="黑体" panose="02010609060101010101" pitchFamily="49" charset="-122"/>
                <a:ea typeface="黑体" panose="02010609060101010101" pitchFamily="49" charset="-122"/>
                <a:cs typeface="Arial" charset="0"/>
              </a:rPr>
              <a:t>接下来的</a:t>
            </a:r>
            <a:r>
              <a:rPr lang="zh-CN" altLang="en-US" sz="2000" dirty="0" smtClean="0">
                <a:solidFill>
                  <a:schemeClr val="accent2"/>
                </a:solidFill>
                <a:latin typeface="黑体" panose="02010609060101010101" pitchFamily="49" charset="-122"/>
                <a:ea typeface="黑体" panose="02010609060101010101" pitchFamily="49" charset="-122"/>
                <a:cs typeface="Arial" charset="0"/>
              </a:rPr>
              <a:t>挑战</a:t>
            </a:r>
            <a:endParaRPr lang="en-US" altLang="zh-CN" sz="2000" dirty="0" smtClean="0">
              <a:solidFill>
                <a:schemeClr val="accent2"/>
              </a:solidFill>
              <a:latin typeface="黑体" panose="02010609060101010101" pitchFamily="49" charset="-122"/>
              <a:ea typeface="黑体" panose="02010609060101010101" pitchFamily="49" charset="-122"/>
              <a:cs typeface="Arial" charset="0"/>
            </a:endParaRPr>
          </a:p>
          <a:p>
            <a:pPr algn="ctr" eaLnBrk="0" hangingPunct="0">
              <a:lnSpc>
                <a:spcPct val="100000"/>
              </a:lnSpc>
              <a:buClr>
                <a:srgbClr val="777777"/>
              </a:buClr>
              <a:buSzPct val="80000"/>
              <a:buFont typeface="Wingdings" pitchFamily="2" charset="2"/>
              <a:buNone/>
            </a:pPr>
            <a:r>
              <a:rPr lang="zh-CN" altLang="en-US" sz="2000" dirty="0" smtClean="0">
                <a:solidFill>
                  <a:schemeClr val="accent2"/>
                </a:solidFill>
                <a:latin typeface="黑体" panose="02010609060101010101" pitchFamily="49" charset="-122"/>
                <a:ea typeface="黑体" panose="02010609060101010101" pitchFamily="49" charset="-122"/>
                <a:cs typeface="Arial" charset="0"/>
              </a:rPr>
              <a:t>（</a:t>
            </a:r>
            <a:r>
              <a:rPr lang="zh-CN" altLang="en-US" sz="2000" dirty="0">
                <a:solidFill>
                  <a:schemeClr val="accent2"/>
                </a:solidFill>
                <a:latin typeface="黑体" panose="02010609060101010101" pitchFamily="49" charset="-122"/>
                <a:ea typeface="黑体" panose="02010609060101010101" pitchFamily="49" charset="-122"/>
                <a:cs typeface="Arial" charset="0"/>
              </a:rPr>
              <a:t>一个</a:t>
            </a:r>
            <a:r>
              <a:rPr lang="zh-CN" altLang="en-US" sz="2000" dirty="0" smtClean="0">
                <a:solidFill>
                  <a:schemeClr val="accent2"/>
                </a:solidFill>
                <a:latin typeface="黑体" panose="02010609060101010101" pitchFamily="49" charset="-122"/>
                <a:ea typeface="黑体" panose="02010609060101010101" pitchFamily="49" charset="-122"/>
                <a:cs typeface="Arial" charset="0"/>
              </a:rPr>
              <a:t>或好几</a:t>
            </a:r>
            <a:r>
              <a:rPr lang="zh-CN" altLang="en-US" sz="2000" dirty="0">
                <a:solidFill>
                  <a:schemeClr val="accent2"/>
                </a:solidFill>
                <a:latin typeface="黑体" panose="02010609060101010101" pitchFamily="49" charset="-122"/>
                <a:ea typeface="黑体" panose="02010609060101010101" pitchFamily="49" charset="-122"/>
                <a:cs typeface="Arial" charset="0"/>
              </a:rPr>
              <a:t>个）</a:t>
            </a:r>
            <a:endParaRPr lang="en-US" altLang="en-US" sz="2000" dirty="0">
              <a:solidFill>
                <a:schemeClr val="accent2"/>
              </a:solidFill>
              <a:latin typeface="黑体" panose="02010609060101010101" pitchFamily="49" charset="-122"/>
              <a:ea typeface="黑体" panose="02010609060101010101" pitchFamily="49" charset="-122"/>
              <a:cs typeface="Arial" charset="0"/>
            </a:endParaRPr>
          </a:p>
        </p:txBody>
      </p:sp>
      <p:sp>
        <p:nvSpPr>
          <p:cNvPr id="7" name="AutoShape 8"/>
          <p:cNvSpPr>
            <a:spLocks noChangeArrowheads="1"/>
          </p:cNvSpPr>
          <p:nvPr/>
        </p:nvSpPr>
        <p:spPr bwMode="gray">
          <a:xfrm>
            <a:off x="2562225" y="1576388"/>
            <a:ext cx="1968500" cy="1454150"/>
          </a:xfrm>
          <a:prstGeom prst="triangle">
            <a:avLst>
              <a:gd name="adj" fmla="val 50000"/>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90000" tIns="46800" rIns="90000" bIns="46800" anchor="ctr"/>
          <a:lstStyle>
            <a:lvl1pPr algn="l" defTabSz="869950">
              <a:defRPr>
                <a:solidFill>
                  <a:schemeClr val="tx1"/>
                </a:solidFill>
                <a:latin typeface="Arial" charset="0"/>
              </a:defRPr>
            </a:lvl1pPr>
            <a:lvl2pPr marL="657225" indent="-227013" algn="l" defTabSz="869950">
              <a:defRPr>
                <a:solidFill>
                  <a:schemeClr val="tx1"/>
                </a:solidFill>
                <a:latin typeface="Arial" charset="0"/>
              </a:defRPr>
            </a:lvl2pPr>
            <a:lvl3pPr marL="1085850" indent="-211138" algn="l" defTabSz="869950">
              <a:defRPr>
                <a:solidFill>
                  <a:schemeClr val="tx1"/>
                </a:solidFill>
                <a:latin typeface="Arial" charset="0"/>
              </a:defRPr>
            </a:lvl3pPr>
            <a:lvl4pPr marL="1520825" indent="-217488" algn="l" defTabSz="869950">
              <a:defRPr>
                <a:solidFill>
                  <a:schemeClr val="tx1"/>
                </a:solidFill>
                <a:latin typeface="Arial" charset="0"/>
              </a:defRPr>
            </a:lvl4pPr>
            <a:lvl5pPr marL="2608263" algn="l" defTabSz="869950">
              <a:defRPr>
                <a:solidFill>
                  <a:schemeClr val="tx1"/>
                </a:solidFill>
                <a:latin typeface="Arial" charset="0"/>
              </a:defRPr>
            </a:lvl5pPr>
            <a:lvl6pPr marL="3065463" defTabSz="869950" fontAlgn="base">
              <a:spcBef>
                <a:spcPct val="0"/>
              </a:spcBef>
              <a:spcAft>
                <a:spcPct val="0"/>
              </a:spcAft>
              <a:defRPr>
                <a:solidFill>
                  <a:schemeClr val="tx1"/>
                </a:solidFill>
                <a:latin typeface="Arial" charset="0"/>
              </a:defRPr>
            </a:lvl6pPr>
            <a:lvl7pPr marL="3522663" defTabSz="869950" fontAlgn="base">
              <a:spcBef>
                <a:spcPct val="0"/>
              </a:spcBef>
              <a:spcAft>
                <a:spcPct val="0"/>
              </a:spcAft>
              <a:defRPr>
                <a:solidFill>
                  <a:schemeClr val="tx1"/>
                </a:solidFill>
                <a:latin typeface="Arial" charset="0"/>
              </a:defRPr>
            </a:lvl7pPr>
            <a:lvl8pPr marL="3979863" defTabSz="869950" fontAlgn="base">
              <a:spcBef>
                <a:spcPct val="0"/>
              </a:spcBef>
              <a:spcAft>
                <a:spcPct val="0"/>
              </a:spcAft>
              <a:defRPr>
                <a:solidFill>
                  <a:schemeClr val="tx1"/>
                </a:solidFill>
                <a:latin typeface="Arial" charset="0"/>
              </a:defRPr>
            </a:lvl8pPr>
            <a:lvl9pPr marL="4437063" defTabSz="869950" fontAlgn="base">
              <a:spcBef>
                <a:spcPct val="0"/>
              </a:spcBef>
              <a:spcAft>
                <a:spcPct val="0"/>
              </a:spcAft>
              <a:defRPr>
                <a:solidFill>
                  <a:schemeClr val="tx1"/>
                </a:solidFill>
                <a:latin typeface="Arial" charset="0"/>
              </a:defRPr>
            </a:lvl9pPr>
          </a:lstStyle>
          <a:p>
            <a:pPr algn="ctr" eaLnBrk="0" hangingPunct="0">
              <a:lnSpc>
                <a:spcPts val="1800"/>
              </a:lnSpc>
              <a:buClr>
                <a:srgbClr val="777777"/>
              </a:buClr>
              <a:buSzPct val="80000"/>
              <a:buFont typeface="Wingdings" pitchFamily="2" charset="2"/>
              <a:buNone/>
            </a:pPr>
            <a:r>
              <a:rPr lang="zh-CN" altLang="en-US" sz="1400" dirty="0" smtClean="0">
                <a:solidFill>
                  <a:schemeClr val="bg1"/>
                </a:solidFill>
                <a:latin typeface="黑体" panose="02010609060101010101" pitchFamily="49" charset="-122"/>
                <a:ea typeface="黑体" panose="02010609060101010101" pitchFamily="49" charset="-122"/>
                <a:cs typeface="Arial" charset="0"/>
              </a:rPr>
              <a:t>一个挑战。。。</a:t>
            </a:r>
            <a:endParaRPr lang="en-US" altLang="en-US" sz="1400" dirty="0">
              <a:solidFill>
                <a:schemeClr val="bg1"/>
              </a:solidFill>
              <a:latin typeface="黑体" panose="02010609060101010101" pitchFamily="49" charset="-122"/>
              <a:ea typeface="黑体" panose="02010609060101010101" pitchFamily="49" charset="-122"/>
              <a:cs typeface="Arial" charset="0"/>
            </a:endParaRPr>
          </a:p>
        </p:txBody>
      </p:sp>
      <p:sp>
        <p:nvSpPr>
          <p:cNvPr id="10" name="Line 10"/>
          <p:cNvSpPr>
            <a:spLocks noChangeShapeType="1"/>
          </p:cNvSpPr>
          <p:nvPr/>
        </p:nvSpPr>
        <p:spPr bwMode="gray">
          <a:xfrm>
            <a:off x="3722688" y="1620838"/>
            <a:ext cx="6376987"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038" rIns="90000" bIns="46038" anchor="ctr"/>
          <a:lstStyle/>
          <a:p>
            <a:endParaRPr lang="en-US"/>
          </a:p>
        </p:txBody>
      </p:sp>
      <p:sp>
        <p:nvSpPr>
          <p:cNvPr id="12" name="Rectangle 11"/>
          <p:cNvSpPr>
            <a:spLocks noChangeArrowheads="1"/>
          </p:cNvSpPr>
          <p:nvPr/>
        </p:nvSpPr>
        <p:spPr bwMode="gray">
          <a:xfrm>
            <a:off x="5943600" y="3074988"/>
            <a:ext cx="4287838" cy="1427162"/>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82800" rIns="90000" bIns="46800"/>
          <a:lstStyle>
            <a:lvl1pPr algn="l" defTabSz="1042988">
              <a:defRPr>
                <a:solidFill>
                  <a:schemeClr val="tx1"/>
                </a:solidFill>
                <a:latin typeface="Arial" charset="0"/>
              </a:defRPr>
            </a:lvl1pPr>
            <a:lvl2pPr marL="271463" indent="-269875" algn="l" defTabSz="1042988">
              <a:defRPr>
                <a:solidFill>
                  <a:schemeClr val="tx1"/>
                </a:solidFill>
                <a:latin typeface="Arial" charset="0"/>
              </a:defRPr>
            </a:lvl2pPr>
            <a:lvl3pPr marL="1042988"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lvl="1">
              <a:lnSpc>
                <a:spcPct val="100000"/>
              </a:lnSpc>
              <a:spcBef>
                <a:spcPct val="20000"/>
              </a:spcBef>
              <a:buClr>
                <a:schemeClr val="folHlink"/>
              </a:buClr>
              <a:buFont typeface="Arial" charset="0"/>
              <a:buChar char="►"/>
            </a:pPr>
            <a:r>
              <a:rPr lang="zh-CN" altLang="en-US" sz="1800" dirty="0">
                <a:solidFill>
                  <a:srgbClr val="404040"/>
                </a:solidFill>
                <a:latin typeface="黑体" panose="02010609060101010101" pitchFamily="49" charset="-122"/>
                <a:ea typeface="黑体" panose="02010609060101010101" pitchFamily="49" charset="-122"/>
                <a:cs typeface="Arial" panose="020B0604020202020204" pitchFamily="34" charset="0"/>
              </a:rPr>
              <a:t>这些潜在的差异有可能会导致双方在责任和义务上的理解偏差，</a:t>
            </a:r>
            <a:r>
              <a:rPr lang="zh-CN" altLang="en-US" sz="1800" b="1" dirty="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从而造成误解、项目执行的延迟和费用的增加</a:t>
            </a:r>
            <a:endParaRPr lang="en-US" altLang="zh-CN" sz="1800" dirty="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endParaRPr>
          </a:p>
          <a:p>
            <a:pPr lvl="1">
              <a:lnSpc>
                <a:spcPct val="100000"/>
              </a:lnSpc>
              <a:spcBef>
                <a:spcPct val="20000"/>
              </a:spcBef>
              <a:buClr>
                <a:schemeClr val="folHlink"/>
              </a:buClr>
              <a:buFont typeface="Arial" charset="0"/>
              <a:buChar char="►"/>
            </a:pPr>
            <a:endParaRPr lang="en-US" altLang="en-US" sz="1600" dirty="0">
              <a:solidFill>
                <a:schemeClr val="bg2"/>
              </a:solidFill>
              <a:latin typeface="黑体" panose="02010609060101010101" pitchFamily="49" charset="-122"/>
              <a:ea typeface="黑体" panose="02010609060101010101" pitchFamily="49" charset="-122"/>
            </a:endParaRPr>
          </a:p>
          <a:p>
            <a:pPr lvl="1">
              <a:lnSpc>
                <a:spcPct val="100000"/>
              </a:lnSpc>
              <a:spcBef>
                <a:spcPct val="20000"/>
              </a:spcBef>
              <a:buClr>
                <a:schemeClr val="folHlink"/>
              </a:buClr>
              <a:buFont typeface="Arial" charset="0"/>
              <a:buChar char="►"/>
            </a:pPr>
            <a:endParaRPr lang="en-US" altLang="en-US" sz="1600" dirty="0">
              <a:solidFill>
                <a:schemeClr val="bg2"/>
              </a:solidFill>
              <a:latin typeface="黑体" panose="02010609060101010101" pitchFamily="49" charset="-122"/>
              <a:ea typeface="黑体" panose="02010609060101010101" pitchFamily="49" charset="-122"/>
            </a:endParaRPr>
          </a:p>
        </p:txBody>
      </p:sp>
      <p:sp>
        <p:nvSpPr>
          <p:cNvPr id="14" name="Line 13"/>
          <p:cNvSpPr>
            <a:spLocks noChangeShapeType="1"/>
          </p:cNvSpPr>
          <p:nvPr/>
        </p:nvSpPr>
        <p:spPr bwMode="gray">
          <a:xfrm>
            <a:off x="4705350" y="3074988"/>
            <a:ext cx="539432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038" rIns="90000" bIns="46038" anchor="ctr"/>
          <a:lstStyle/>
          <a:p>
            <a:endParaRPr lang="en-US"/>
          </a:p>
        </p:txBody>
      </p:sp>
      <p:sp>
        <p:nvSpPr>
          <p:cNvPr id="15" name="Rectangle 14"/>
          <p:cNvSpPr>
            <a:spLocks noChangeArrowheads="1"/>
          </p:cNvSpPr>
          <p:nvPr/>
        </p:nvSpPr>
        <p:spPr bwMode="gray">
          <a:xfrm>
            <a:off x="6389077" y="4530725"/>
            <a:ext cx="3889254" cy="1260475"/>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82800" rIns="90000" bIns="46800"/>
          <a:lstStyle>
            <a:lvl1pPr algn="l" defTabSz="1042988">
              <a:defRPr>
                <a:solidFill>
                  <a:schemeClr val="tx1"/>
                </a:solidFill>
                <a:latin typeface="Arial" charset="0"/>
              </a:defRPr>
            </a:lvl1pPr>
            <a:lvl2pPr marL="271463" indent="-269875" algn="l" defTabSz="1042988">
              <a:defRPr>
                <a:solidFill>
                  <a:schemeClr val="tx1"/>
                </a:solidFill>
                <a:latin typeface="Arial" charset="0"/>
              </a:defRPr>
            </a:lvl2pPr>
            <a:lvl3pPr marL="1042988" algn="l" defTabSz="1042988">
              <a:defRPr>
                <a:solidFill>
                  <a:schemeClr val="tx1"/>
                </a:solidFill>
                <a:latin typeface="Arial" charset="0"/>
              </a:defRPr>
            </a:lvl3pPr>
            <a:lvl4pPr marL="1565275" algn="l" defTabSz="1042988">
              <a:defRPr>
                <a:solidFill>
                  <a:schemeClr val="tx1"/>
                </a:solidFill>
                <a:latin typeface="Arial" charset="0"/>
              </a:defRPr>
            </a:lvl4pPr>
            <a:lvl5pPr marL="2085975" algn="l" defTabSz="1042988">
              <a:defRPr>
                <a:solidFill>
                  <a:schemeClr val="tx1"/>
                </a:solidFill>
                <a:latin typeface="Arial" charset="0"/>
              </a:defRPr>
            </a:lvl5pPr>
            <a:lvl6pPr marL="2543175" defTabSz="1042988" fontAlgn="base">
              <a:spcBef>
                <a:spcPct val="0"/>
              </a:spcBef>
              <a:spcAft>
                <a:spcPct val="0"/>
              </a:spcAft>
              <a:defRPr>
                <a:solidFill>
                  <a:schemeClr val="tx1"/>
                </a:solidFill>
                <a:latin typeface="Arial" charset="0"/>
              </a:defRPr>
            </a:lvl6pPr>
            <a:lvl7pPr marL="3000375" defTabSz="1042988" fontAlgn="base">
              <a:spcBef>
                <a:spcPct val="0"/>
              </a:spcBef>
              <a:spcAft>
                <a:spcPct val="0"/>
              </a:spcAft>
              <a:defRPr>
                <a:solidFill>
                  <a:schemeClr val="tx1"/>
                </a:solidFill>
                <a:latin typeface="Arial" charset="0"/>
              </a:defRPr>
            </a:lvl7pPr>
            <a:lvl8pPr marL="3457575" defTabSz="1042988" fontAlgn="base">
              <a:spcBef>
                <a:spcPct val="0"/>
              </a:spcBef>
              <a:spcAft>
                <a:spcPct val="0"/>
              </a:spcAft>
              <a:defRPr>
                <a:solidFill>
                  <a:schemeClr val="tx1"/>
                </a:solidFill>
                <a:latin typeface="Arial" charset="0"/>
              </a:defRPr>
            </a:lvl8pPr>
            <a:lvl9pPr marL="3914775" defTabSz="1042988" fontAlgn="base">
              <a:spcBef>
                <a:spcPct val="0"/>
              </a:spcBef>
              <a:spcAft>
                <a:spcPct val="0"/>
              </a:spcAft>
              <a:defRPr>
                <a:solidFill>
                  <a:schemeClr val="tx1"/>
                </a:solidFill>
                <a:latin typeface="Arial" charset="0"/>
              </a:defRPr>
            </a:lvl9pPr>
          </a:lstStyle>
          <a:p>
            <a:pPr lvl="1">
              <a:lnSpc>
                <a:spcPct val="100000"/>
              </a:lnSpc>
              <a:spcBef>
                <a:spcPct val="20000"/>
              </a:spcBef>
              <a:buClr>
                <a:schemeClr val="folHlink"/>
              </a:buClr>
              <a:buFont typeface="Arial" charset="0"/>
              <a:buChar char="►"/>
            </a:pPr>
            <a:r>
              <a:rPr lang="zh-CN" altLang="en-US" sz="1800" dirty="0">
                <a:solidFill>
                  <a:srgbClr val="404040"/>
                </a:solidFill>
                <a:latin typeface="黑体" panose="02010609060101010101" pitchFamily="49" charset="-122"/>
                <a:ea typeface="黑体" panose="02010609060101010101" pitchFamily="49" charset="-122"/>
                <a:cs typeface="Arial" panose="020B0604020202020204" pitchFamily="34" charset="0"/>
              </a:rPr>
              <a:t>仅仅靠翻译服务来解决上述问题有可能是远远不够的，建议通过寻求当地行业专家相关支持以专业的角度清晰明了地沟通相关问题</a:t>
            </a:r>
            <a:endParaRPr lang="en-US" altLang="en-US" sz="1800" dirty="0">
              <a:solidFill>
                <a:schemeClr val="bg2"/>
              </a:solidFill>
              <a:latin typeface="黑体" panose="02010609060101010101" pitchFamily="49" charset="-122"/>
              <a:ea typeface="黑体" panose="02010609060101010101" pitchFamily="49" charset="-122"/>
            </a:endParaRPr>
          </a:p>
        </p:txBody>
      </p:sp>
      <p:sp>
        <p:nvSpPr>
          <p:cNvPr id="17" name="Line 16"/>
          <p:cNvSpPr>
            <a:spLocks noChangeShapeType="1"/>
          </p:cNvSpPr>
          <p:nvPr/>
        </p:nvSpPr>
        <p:spPr bwMode="gray">
          <a:xfrm>
            <a:off x="5659438" y="4530725"/>
            <a:ext cx="4440237"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038" rIns="90000" bIns="46038" anchor="ctr"/>
          <a:lstStyle/>
          <a:p>
            <a:endParaRPr lang="en-US"/>
          </a:p>
        </p:txBody>
      </p:sp>
    </p:spTree>
    <p:extLst>
      <p:ext uri="{BB962C8B-B14F-4D97-AF65-F5344CB8AC3E}">
        <p14:creationId xmlns:p14="http://schemas.microsoft.com/office/powerpoint/2010/main" val="258115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0310" y="1249211"/>
            <a:ext cx="9598967" cy="5270341"/>
          </a:xfrm>
          <a:prstGeom prst="rect">
            <a:avLst/>
          </a:prstGeom>
        </p:spPr>
        <p:txBody>
          <a:bodyPr vert="horz" lIns="0" tIns="0" rIns="0" bIns="0" rtlCol="0" anchor="t" anchorCtr="0">
            <a:noAutofit/>
          </a:bodyPr>
          <a:lstStyle/>
          <a:p>
            <a:pPr marL="273050" indent="-273050" algn="just">
              <a:lnSpc>
                <a:spcPct val="100000"/>
              </a:lnSpc>
              <a:spcBef>
                <a:spcPts val="0"/>
              </a:spcBef>
              <a:spcAft>
                <a:spcPts val="1600"/>
              </a:spcAft>
              <a:buClr>
                <a:srgbClr val="FFD200"/>
              </a:buClr>
              <a:buSzPct val="75000"/>
              <a:buFont typeface="Arial" pitchFamily="34" charset="0"/>
              <a:buChar char="►"/>
            </a:pPr>
            <a:r>
              <a:rPr lang="zh-CN" altLang="en-US"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中国公司可能针对如何与当地政府建立和保持联系有自己的方法</a:t>
            </a:r>
            <a:r>
              <a:rPr lang="zh-CN" altLang="en-US" sz="2400" dirty="0">
                <a:solidFill>
                  <a:srgbClr val="404040"/>
                </a:solidFill>
                <a:latin typeface="黑体" panose="02010609060101010101" pitchFamily="49" charset="-122"/>
                <a:ea typeface="黑体" panose="02010609060101010101" pitchFamily="49" charset="-122"/>
                <a:cs typeface="Arial" panose="020B0604020202020204" pitchFamily="34" charset="0"/>
              </a:rPr>
              <a:t>，</a:t>
            </a:r>
            <a:r>
              <a:rPr lang="zh-CN" altLang="en-US"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但这在俄罗斯可能并不适用</a:t>
            </a:r>
            <a:endPar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a:p>
            <a:pPr marL="273050" indent="-273050" algn="just">
              <a:lnSpc>
                <a:spcPct val="100000"/>
              </a:lnSpc>
              <a:spcBef>
                <a:spcPts val="0"/>
              </a:spcBef>
              <a:spcAft>
                <a:spcPts val="1600"/>
              </a:spcAft>
              <a:buClr>
                <a:srgbClr val="FFD200"/>
              </a:buClr>
              <a:buSzPct val="75000"/>
              <a:buFont typeface="Arial" pitchFamily="34" charset="0"/>
              <a:buChar char="►"/>
            </a:pPr>
            <a:r>
              <a:rPr lang="zh-CN" altLang="en-US"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俄罗斯的税收政策和法律会经常更新：投资者需要遵守现行有效的法律，同时也很有必要了解潜在的法律发展</a:t>
            </a:r>
            <a:endPar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a:p>
            <a:pPr marL="273050" indent="-273050" algn="just">
              <a:lnSpc>
                <a:spcPct val="100000"/>
              </a:lnSpc>
              <a:spcBef>
                <a:spcPts val="0"/>
              </a:spcBef>
              <a:spcAft>
                <a:spcPts val="1600"/>
              </a:spcAft>
              <a:buClr>
                <a:srgbClr val="FFD200"/>
              </a:buClr>
              <a:buSzPct val="75000"/>
              <a:buFont typeface="Arial" pitchFamily="34" charset="0"/>
              <a:buChar char="►"/>
            </a:pPr>
            <a:endParaRPr lang="en-US" altLang="zh-CN" sz="2400" dirty="0">
              <a:solidFill>
                <a:srgbClr val="404040"/>
              </a:solidFill>
              <a:latin typeface="黑体" panose="02010609060101010101" pitchFamily="49" charset="-122"/>
              <a:ea typeface="黑体" panose="02010609060101010101" pitchFamily="49" charset="-122"/>
              <a:cs typeface="Arial" panose="020B0604020202020204" pitchFamily="34" charset="0"/>
            </a:endParaRPr>
          </a:p>
          <a:p>
            <a:pPr marL="273050" indent="-273050" algn="just">
              <a:lnSpc>
                <a:spcPct val="100000"/>
              </a:lnSpc>
              <a:spcBef>
                <a:spcPts val="0"/>
              </a:spcBef>
              <a:spcAft>
                <a:spcPts val="1600"/>
              </a:spcAft>
              <a:buClr>
                <a:srgbClr val="FFD200"/>
              </a:buClr>
              <a:buSzPct val="75000"/>
              <a:buFont typeface="Arial" pitchFamily="34" charset="0"/>
              <a:buChar char="►"/>
            </a:pPr>
            <a:endPar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a:p>
            <a:pPr marL="273050" indent="-273050" algn="just">
              <a:lnSpc>
                <a:spcPct val="100000"/>
              </a:lnSpc>
              <a:spcBef>
                <a:spcPts val="0"/>
              </a:spcBef>
              <a:spcAft>
                <a:spcPts val="1600"/>
              </a:spcAft>
              <a:buClr>
                <a:srgbClr val="FFD200"/>
              </a:buClr>
              <a:buSzPct val="75000"/>
              <a:buFont typeface="Arial" pitchFamily="34" charset="0"/>
              <a:buChar char="►"/>
            </a:pPr>
            <a:endParaRPr lang="en-US" altLang="zh-CN" sz="1800" dirty="0">
              <a:solidFill>
                <a:srgbClr val="404040"/>
              </a:solidFill>
              <a:latin typeface="黑体" panose="02010609060101010101" pitchFamily="49" charset="-122"/>
              <a:ea typeface="黑体" panose="02010609060101010101" pitchFamily="49" charset="-122"/>
              <a:cs typeface="Arial" panose="020B0604020202020204" pitchFamily="34" charset="0"/>
            </a:endParaRPr>
          </a:p>
          <a:p>
            <a:pPr marL="273050" indent="-273050" algn="just">
              <a:lnSpc>
                <a:spcPct val="100000"/>
              </a:lnSpc>
              <a:spcBef>
                <a:spcPts val="0"/>
              </a:spcBef>
              <a:spcAft>
                <a:spcPts val="1600"/>
              </a:spcAft>
              <a:buClr>
                <a:srgbClr val="FFD200"/>
              </a:buClr>
              <a:buSzPct val="75000"/>
              <a:buFont typeface="Arial" pitchFamily="34" charset="0"/>
              <a:buChar char="►"/>
            </a:pPr>
            <a:endPar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a:p>
            <a:pPr marL="273050" indent="-273050" algn="just">
              <a:lnSpc>
                <a:spcPct val="100000"/>
              </a:lnSpc>
              <a:spcBef>
                <a:spcPts val="0"/>
              </a:spcBef>
              <a:spcAft>
                <a:spcPts val="1600"/>
              </a:spcAft>
              <a:buClr>
                <a:srgbClr val="FFD200"/>
              </a:buClr>
              <a:buSzPct val="75000"/>
              <a:buFont typeface="Arial" pitchFamily="34" charset="0"/>
              <a:buChar char="►"/>
            </a:pPr>
            <a:endParaRPr lang="en-US" altLang="zh-CN" sz="1800" b="1"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a:p>
            <a:pPr marL="273050" indent="-273050" algn="just">
              <a:lnSpc>
                <a:spcPct val="100000"/>
              </a:lnSpc>
              <a:spcBef>
                <a:spcPts val="0"/>
              </a:spcBef>
              <a:spcAft>
                <a:spcPts val="1600"/>
              </a:spcAft>
              <a:buClr>
                <a:srgbClr val="FFD200"/>
              </a:buClr>
              <a:buSzPct val="75000"/>
              <a:buFont typeface="Arial" pitchFamily="34" charset="0"/>
              <a:buChar char="►"/>
            </a:pPr>
            <a:r>
              <a:rPr lang="zh-CN" altLang="en-US" sz="2400" b="1" dirty="0" smtClean="0">
                <a:solidFill>
                  <a:srgbClr val="404040"/>
                </a:solidFill>
                <a:latin typeface="黑体" panose="02010609060101010101" pitchFamily="49" charset="-122"/>
                <a:ea typeface="黑体" panose="02010609060101010101" pitchFamily="49" charset="-122"/>
                <a:cs typeface="Arial" panose="020B0604020202020204" pitchFamily="34" charset="0"/>
              </a:rPr>
              <a:t>例子：</a:t>
            </a:r>
            <a:r>
              <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5</a:t>
            </a:r>
            <a:r>
              <a:rPr lang="zh-CN" altLang="en-US"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年期的税收优惠需要保证持续符合相关税法规定，否则会在</a:t>
            </a:r>
            <a:r>
              <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5</a:t>
            </a:r>
            <a:r>
              <a:rPr lang="zh-CN" altLang="en-US"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rPr>
              <a:t>年的任何期间内被撤回</a:t>
            </a:r>
            <a:endParaRPr lang="en-US" altLang="zh-CN" sz="2400" dirty="0">
              <a:solidFill>
                <a:srgbClr val="404040"/>
              </a:solidFill>
              <a:latin typeface="黑体" panose="02010609060101010101" pitchFamily="49" charset="-122"/>
              <a:ea typeface="黑体" panose="02010609060101010101" pitchFamily="49" charset="-122"/>
              <a:cs typeface="Arial" panose="020B0604020202020204" pitchFamily="34" charset="0"/>
            </a:endParaRPr>
          </a:p>
          <a:p>
            <a:pPr algn="just">
              <a:lnSpc>
                <a:spcPct val="100000"/>
              </a:lnSpc>
              <a:spcBef>
                <a:spcPts val="0"/>
              </a:spcBef>
              <a:spcAft>
                <a:spcPts val="1600"/>
              </a:spcAft>
              <a:buClr>
                <a:srgbClr val="FFD200"/>
              </a:buClr>
              <a:buSzPct val="75000"/>
            </a:pPr>
            <a:endPar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a:p>
            <a:pPr marL="273050" indent="-273050" algn="just">
              <a:lnSpc>
                <a:spcPct val="100000"/>
              </a:lnSpc>
              <a:spcBef>
                <a:spcPts val="0"/>
              </a:spcBef>
              <a:spcAft>
                <a:spcPts val="1600"/>
              </a:spcAft>
              <a:buClr>
                <a:srgbClr val="FFD200"/>
              </a:buClr>
              <a:buSzPct val="75000"/>
              <a:buFont typeface="Arial" pitchFamily="34" charset="0"/>
              <a:buChar char="►"/>
            </a:pPr>
            <a:endPar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a:p>
            <a:pPr algn="just">
              <a:lnSpc>
                <a:spcPct val="100000"/>
              </a:lnSpc>
              <a:spcBef>
                <a:spcPts val="0"/>
              </a:spcBef>
              <a:spcAft>
                <a:spcPts val="1600"/>
              </a:spcAft>
              <a:buClr>
                <a:srgbClr val="FFD200"/>
              </a:buClr>
              <a:buSzPct val="75000"/>
            </a:pPr>
            <a:endParaRPr lang="en-US" altLang="zh-CN" sz="2400" dirty="0" smtClean="0">
              <a:solidFill>
                <a:srgbClr val="404040"/>
              </a:solidFill>
              <a:latin typeface="黑体" panose="02010609060101010101" pitchFamily="49" charset="-122"/>
              <a:ea typeface="黑体" panose="02010609060101010101" pitchFamily="49" charset="-122"/>
              <a:cs typeface="Arial" panose="020B0604020202020204" pitchFamily="34" charset="0"/>
            </a:endParaRPr>
          </a:p>
        </p:txBody>
      </p:sp>
      <p:sp>
        <p:nvSpPr>
          <p:cNvPr id="11" name="Title 15"/>
          <p:cNvSpPr txBox="1">
            <a:spLocks/>
          </p:cNvSpPr>
          <p:nvPr/>
        </p:nvSpPr>
        <p:spPr bwMode="auto">
          <a:xfrm>
            <a:off x="307532" y="366562"/>
            <a:ext cx="10080625" cy="882650"/>
          </a:xfrm>
          <a:prstGeom prst="rect">
            <a:avLst/>
          </a:prstGeom>
          <a:noFill/>
          <a:ln w="9525">
            <a:noFill/>
            <a:miter lim="800000"/>
            <a:headEnd/>
            <a:tailEnd/>
          </a:ln>
          <a:effectLst/>
        </p:spPr>
        <p:txBody>
          <a:bodyPr vert="horz" wrap="square" lIns="0" tIns="40767" rIns="0" bIns="0" numCol="1" anchor="t" anchorCtr="0" compatLnSpc="1">
            <a:prstTxWarp prst="textNoShape">
              <a:avLst/>
            </a:prstTxWarp>
          </a:bodyPr>
          <a:lstStyle>
            <a:lvl1pPr algn="l" rtl="0" eaLnBrk="1" fontAlgn="base" hangingPunct="1">
              <a:lnSpc>
                <a:spcPct val="85000"/>
              </a:lnSpc>
              <a:spcBef>
                <a:spcPct val="0"/>
              </a:spcBef>
              <a:spcAft>
                <a:spcPct val="0"/>
              </a:spcAft>
              <a:defRPr sz="3400" b="1">
                <a:solidFill>
                  <a:srgbClr val="646464"/>
                </a:solidFill>
                <a:latin typeface="+mj-lt"/>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0425" algn="l" rtl="0" eaLnBrk="1" fontAlgn="base" hangingPunct="1">
              <a:lnSpc>
                <a:spcPct val="85000"/>
              </a:lnSpc>
              <a:spcBef>
                <a:spcPct val="0"/>
              </a:spcBef>
              <a:spcAft>
                <a:spcPct val="0"/>
              </a:spcAft>
              <a:defRPr sz="3400" b="1">
                <a:solidFill>
                  <a:srgbClr val="646464"/>
                </a:solidFill>
                <a:latin typeface="Arial" charset="0"/>
              </a:defRPr>
            </a:lvl6pPr>
            <a:lvl7pPr marL="1040850" algn="l" rtl="0" eaLnBrk="1" fontAlgn="base" hangingPunct="1">
              <a:lnSpc>
                <a:spcPct val="85000"/>
              </a:lnSpc>
              <a:spcBef>
                <a:spcPct val="0"/>
              </a:spcBef>
              <a:spcAft>
                <a:spcPct val="0"/>
              </a:spcAft>
              <a:defRPr sz="3400" b="1">
                <a:solidFill>
                  <a:srgbClr val="646464"/>
                </a:solidFill>
                <a:latin typeface="Arial" charset="0"/>
              </a:defRPr>
            </a:lvl7pPr>
            <a:lvl8pPr marL="1561275" algn="l" rtl="0" eaLnBrk="1" fontAlgn="base" hangingPunct="1">
              <a:lnSpc>
                <a:spcPct val="85000"/>
              </a:lnSpc>
              <a:spcBef>
                <a:spcPct val="0"/>
              </a:spcBef>
              <a:spcAft>
                <a:spcPct val="0"/>
              </a:spcAft>
              <a:defRPr sz="3400" b="1">
                <a:solidFill>
                  <a:srgbClr val="646464"/>
                </a:solidFill>
                <a:latin typeface="Arial" charset="0"/>
              </a:defRPr>
            </a:lvl8pPr>
            <a:lvl9pPr marL="2081701" algn="l" rtl="0" eaLnBrk="1" fontAlgn="base" hangingPunct="1">
              <a:lnSpc>
                <a:spcPct val="85000"/>
              </a:lnSpc>
              <a:spcBef>
                <a:spcPct val="0"/>
              </a:spcBef>
              <a:spcAft>
                <a:spcPct val="0"/>
              </a:spcAft>
              <a:defRPr sz="3400" b="1">
                <a:solidFill>
                  <a:srgbClr val="646464"/>
                </a:solidFill>
                <a:latin typeface="Arial" charset="0"/>
              </a:defRPr>
            </a:lvl9pPr>
          </a:lstStyle>
          <a:p>
            <a:pPr fontAlgn="auto">
              <a:lnSpc>
                <a:spcPct val="100000"/>
              </a:lnSpc>
              <a:spcBef>
                <a:spcPts val="0"/>
              </a:spcBef>
              <a:spcAft>
                <a:spcPts val="0"/>
              </a:spcAft>
              <a:defRPr/>
            </a:pPr>
            <a:r>
              <a:rPr lang="zh-CN" altLang="en-US" sz="2800" dirty="0" smtClean="0">
                <a:solidFill>
                  <a:srgbClr val="404040"/>
                </a:solidFill>
                <a:latin typeface="黑体" panose="02010609060101010101" pitchFamily="49" charset="-122"/>
                <a:ea typeface="黑体" panose="02010609060101010101" pitchFamily="49" charset="-122"/>
              </a:rPr>
              <a:t>不同的商务模式</a:t>
            </a:r>
            <a:endParaRPr lang="en-US" sz="2800" dirty="0">
              <a:solidFill>
                <a:srgbClr val="404040"/>
              </a:solidFill>
              <a:latin typeface="黑体" panose="02010609060101010101" pitchFamily="49" charset="-122"/>
              <a:ea typeface="黑体" panose="02010609060101010101" pitchFamily="49" charset="-122"/>
            </a:endParaRPr>
          </a:p>
        </p:txBody>
      </p:sp>
      <p:grpSp>
        <p:nvGrpSpPr>
          <p:cNvPr id="4" name="Group 31"/>
          <p:cNvGrpSpPr>
            <a:grpSpLocks/>
          </p:cNvGrpSpPr>
          <p:nvPr/>
        </p:nvGrpSpPr>
        <p:grpSpPr bwMode="auto">
          <a:xfrm>
            <a:off x="1351480" y="3340278"/>
            <a:ext cx="7854950" cy="2030412"/>
            <a:chOff x="404" y="2081"/>
            <a:chExt cx="4948" cy="1279"/>
          </a:xfrm>
        </p:grpSpPr>
        <p:grpSp>
          <p:nvGrpSpPr>
            <p:cNvPr id="5" name="Group 32"/>
            <p:cNvGrpSpPr>
              <a:grpSpLocks/>
            </p:cNvGrpSpPr>
            <p:nvPr/>
          </p:nvGrpSpPr>
          <p:grpSpPr bwMode="auto">
            <a:xfrm>
              <a:off x="404" y="2081"/>
              <a:ext cx="2410" cy="1279"/>
              <a:chOff x="404" y="2081"/>
              <a:chExt cx="2410" cy="1279"/>
            </a:xfrm>
          </p:grpSpPr>
          <p:sp>
            <p:nvSpPr>
              <p:cNvPr id="21" name="Rectangle 4"/>
              <p:cNvSpPr>
                <a:spLocks noChangeAspect="1" noChangeArrowheads="1"/>
              </p:cNvSpPr>
              <p:nvPr/>
            </p:nvSpPr>
            <p:spPr bwMode="auto">
              <a:xfrm>
                <a:off x="404" y="3237"/>
                <a:ext cx="2410" cy="123"/>
              </a:xfrm>
              <a:prstGeom prst="rect">
                <a:avLst/>
              </a:prstGeom>
              <a:solidFill>
                <a:srgbClr val="646464"/>
              </a:solidFill>
              <a:ln>
                <a:noFill/>
              </a:ln>
              <a:extLst>
                <a:ext uri="{91240B29-F687-4F45-9708-019B960494DF}">
                  <a14:hiddenLine xmlns:a14="http://schemas.microsoft.com/office/drawing/2010/main" w="6350">
                    <a:solidFill>
                      <a:srgbClr val="CCCCCC"/>
                    </a:solidFill>
                    <a:miter lim="800000"/>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a:solidFill>
                      <a:srgbClr val="FFFFFF"/>
                    </a:solidFill>
                  </a:rPr>
                  <a:t> </a:t>
                </a:r>
              </a:p>
            </p:txBody>
          </p:sp>
          <p:sp>
            <p:nvSpPr>
              <p:cNvPr id="22" name="Oval 5"/>
              <p:cNvSpPr>
                <a:spLocks noChangeAspect="1" noChangeArrowheads="1"/>
              </p:cNvSpPr>
              <p:nvPr/>
            </p:nvSpPr>
            <p:spPr bwMode="auto">
              <a:xfrm>
                <a:off x="995" y="2918"/>
                <a:ext cx="307" cy="319"/>
              </a:xfrm>
              <a:prstGeom prst="ellipse">
                <a:avLst/>
              </a:prstGeom>
              <a:solidFill>
                <a:srgbClr val="808080"/>
              </a:solidFill>
              <a:ln>
                <a:noFill/>
              </a:ln>
              <a:extLst>
                <a:ext uri="{91240B29-F687-4F45-9708-019B960494DF}">
                  <a14:hiddenLine xmlns:a14="http://schemas.microsoft.com/office/drawing/2010/main" w="6350">
                    <a:solidFill>
                      <a:srgbClr val="CCCCCC"/>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23" name="Oval 6"/>
              <p:cNvSpPr>
                <a:spLocks noChangeAspect="1" noChangeArrowheads="1"/>
              </p:cNvSpPr>
              <p:nvPr/>
            </p:nvSpPr>
            <p:spPr bwMode="auto">
              <a:xfrm>
                <a:off x="1302" y="2918"/>
                <a:ext cx="307" cy="319"/>
              </a:xfrm>
              <a:prstGeom prst="ellipse">
                <a:avLst/>
              </a:prstGeom>
              <a:solidFill>
                <a:srgbClr val="808080"/>
              </a:solidFill>
              <a:ln>
                <a:noFill/>
              </a:ln>
              <a:extLst>
                <a:ext uri="{91240B29-F687-4F45-9708-019B960494DF}">
                  <a14:hiddenLine xmlns:a14="http://schemas.microsoft.com/office/drawing/2010/main" w="6350">
                    <a:solidFill>
                      <a:srgbClr val="CCCCCC"/>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24" name="Oval 7"/>
              <p:cNvSpPr>
                <a:spLocks noChangeAspect="1" noChangeArrowheads="1"/>
              </p:cNvSpPr>
              <p:nvPr/>
            </p:nvSpPr>
            <p:spPr bwMode="auto">
              <a:xfrm>
                <a:off x="1609" y="2918"/>
                <a:ext cx="307" cy="319"/>
              </a:xfrm>
              <a:prstGeom prst="ellipse">
                <a:avLst/>
              </a:prstGeom>
              <a:solidFill>
                <a:srgbClr val="808080"/>
              </a:solidFill>
              <a:ln>
                <a:noFill/>
              </a:ln>
              <a:extLst>
                <a:ext uri="{91240B29-F687-4F45-9708-019B960494DF}">
                  <a14:hiddenLine xmlns:a14="http://schemas.microsoft.com/office/drawing/2010/main" w="6350">
                    <a:solidFill>
                      <a:srgbClr val="CCCCCC"/>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25" name="Oval 8"/>
              <p:cNvSpPr>
                <a:spLocks noChangeAspect="1" noChangeArrowheads="1"/>
              </p:cNvSpPr>
              <p:nvPr/>
            </p:nvSpPr>
            <p:spPr bwMode="auto">
              <a:xfrm>
                <a:off x="1916" y="2918"/>
                <a:ext cx="307" cy="319"/>
              </a:xfrm>
              <a:prstGeom prst="ellipse">
                <a:avLst/>
              </a:prstGeom>
              <a:solidFill>
                <a:srgbClr val="808080"/>
              </a:solidFill>
              <a:ln>
                <a:noFill/>
              </a:ln>
              <a:extLst>
                <a:ext uri="{91240B29-F687-4F45-9708-019B960494DF}">
                  <a14:hiddenLine xmlns:a14="http://schemas.microsoft.com/office/drawing/2010/main" w="6350">
                    <a:solidFill>
                      <a:srgbClr val="CCCCCC"/>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26" name="Oval 9"/>
              <p:cNvSpPr>
                <a:spLocks noChangeAspect="1" noChangeArrowheads="1"/>
              </p:cNvSpPr>
              <p:nvPr/>
            </p:nvSpPr>
            <p:spPr bwMode="auto">
              <a:xfrm>
                <a:off x="1148" y="2638"/>
                <a:ext cx="308" cy="320"/>
              </a:xfrm>
              <a:prstGeom prst="ellipse">
                <a:avLst/>
              </a:prstGeom>
              <a:solidFill>
                <a:srgbClr val="808080"/>
              </a:solidFill>
              <a:ln>
                <a:noFill/>
              </a:ln>
              <a:extLst>
                <a:ext uri="{91240B29-F687-4F45-9708-019B960494DF}">
                  <a14:hiddenLine xmlns:a14="http://schemas.microsoft.com/office/drawing/2010/main" w="6350">
                    <a:solidFill>
                      <a:srgbClr val="CCCCCC"/>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27" name="Oval 10"/>
              <p:cNvSpPr>
                <a:spLocks noChangeAspect="1" noChangeArrowheads="1"/>
              </p:cNvSpPr>
              <p:nvPr/>
            </p:nvSpPr>
            <p:spPr bwMode="auto">
              <a:xfrm>
                <a:off x="1456" y="2638"/>
                <a:ext cx="306" cy="320"/>
              </a:xfrm>
              <a:prstGeom prst="ellipse">
                <a:avLst/>
              </a:prstGeom>
              <a:solidFill>
                <a:srgbClr val="808080"/>
              </a:solidFill>
              <a:ln>
                <a:noFill/>
              </a:ln>
              <a:extLst>
                <a:ext uri="{91240B29-F687-4F45-9708-019B960494DF}">
                  <a14:hiddenLine xmlns:a14="http://schemas.microsoft.com/office/drawing/2010/main" w="6350">
                    <a:solidFill>
                      <a:srgbClr val="CCCCCC"/>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28" name="Oval 11"/>
              <p:cNvSpPr>
                <a:spLocks noChangeAspect="1" noChangeArrowheads="1"/>
              </p:cNvSpPr>
              <p:nvPr/>
            </p:nvSpPr>
            <p:spPr bwMode="auto">
              <a:xfrm>
                <a:off x="1762" y="2638"/>
                <a:ext cx="308" cy="320"/>
              </a:xfrm>
              <a:prstGeom prst="ellipse">
                <a:avLst/>
              </a:prstGeom>
              <a:solidFill>
                <a:srgbClr val="808080"/>
              </a:solidFill>
              <a:ln>
                <a:noFill/>
              </a:ln>
              <a:extLst>
                <a:ext uri="{91240B29-F687-4F45-9708-019B960494DF}">
                  <a14:hiddenLine xmlns:a14="http://schemas.microsoft.com/office/drawing/2010/main" w="6350">
                    <a:solidFill>
                      <a:srgbClr val="CCCCCC"/>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endParaRPr lang="en-US" altLang="en-US"/>
              </a:p>
            </p:txBody>
          </p:sp>
          <p:sp>
            <p:nvSpPr>
              <p:cNvPr id="29" name="Oval 12"/>
              <p:cNvSpPr>
                <a:spLocks noChangeAspect="1" noChangeArrowheads="1"/>
              </p:cNvSpPr>
              <p:nvPr/>
            </p:nvSpPr>
            <p:spPr bwMode="auto">
              <a:xfrm>
                <a:off x="1302" y="2359"/>
                <a:ext cx="307" cy="320"/>
              </a:xfrm>
              <a:prstGeom prst="ellipse">
                <a:avLst/>
              </a:prstGeom>
              <a:solidFill>
                <a:srgbClr val="808080"/>
              </a:solidFill>
              <a:ln>
                <a:noFill/>
              </a:ln>
              <a:extLst>
                <a:ext uri="{91240B29-F687-4F45-9708-019B960494DF}">
                  <a14:hiddenLine xmlns:a14="http://schemas.microsoft.com/office/drawing/2010/main" w="6350">
                    <a:solidFill>
                      <a:srgbClr val="CCCCCC"/>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30" name="Oval 13"/>
              <p:cNvSpPr>
                <a:spLocks noChangeAspect="1" noChangeArrowheads="1"/>
              </p:cNvSpPr>
              <p:nvPr/>
            </p:nvSpPr>
            <p:spPr bwMode="auto">
              <a:xfrm>
                <a:off x="1609" y="2359"/>
                <a:ext cx="307" cy="320"/>
              </a:xfrm>
              <a:prstGeom prst="ellipse">
                <a:avLst/>
              </a:prstGeom>
              <a:solidFill>
                <a:srgbClr val="808080"/>
              </a:solidFill>
              <a:ln>
                <a:noFill/>
              </a:ln>
              <a:extLst>
                <a:ext uri="{91240B29-F687-4F45-9708-019B960494DF}">
                  <a14:hiddenLine xmlns:a14="http://schemas.microsoft.com/office/drawing/2010/main" w="6350">
                    <a:solidFill>
                      <a:srgbClr val="CCCCCC"/>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31" name="Oval 14"/>
              <p:cNvSpPr>
                <a:spLocks noChangeAspect="1" noChangeArrowheads="1"/>
              </p:cNvSpPr>
              <p:nvPr/>
            </p:nvSpPr>
            <p:spPr bwMode="auto">
              <a:xfrm>
                <a:off x="1456" y="2081"/>
                <a:ext cx="306" cy="320"/>
              </a:xfrm>
              <a:prstGeom prst="ellipse">
                <a:avLst/>
              </a:prstGeom>
              <a:solidFill>
                <a:srgbClr val="808080"/>
              </a:solidFill>
              <a:ln>
                <a:noFill/>
              </a:ln>
              <a:extLst>
                <a:ext uri="{91240B29-F687-4F45-9708-019B960494DF}">
                  <a14:hiddenLine xmlns:a14="http://schemas.microsoft.com/office/drawing/2010/main" w="6350">
                    <a:solidFill>
                      <a:srgbClr val="CCCCCC"/>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endParaRPr lang="en-US" altLang="en-US"/>
              </a:p>
            </p:txBody>
          </p:sp>
          <p:sp>
            <p:nvSpPr>
              <p:cNvPr id="32" name="Rectangle 15"/>
              <p:cNvSpPr>
                <a:spLocks noChangeArrowheads="1"/>
              </p:cNvSpPr>
              <p:nvPr/>
            </p:nvSpPr>
            <p:spPr bwMode="auto">
              <a:xfrm>
                <a:off x="404" y="2081"/>
                <a:ext cx="78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tIns="0" rIns="0" bIns="0">
                <a:spAutoFit/>
              </a:bodyPr>
              <a:lstStyle/>
              <a:p>
                <a:pPr algn="l" eaLnBrk="0" hangingPunct="0">
                  <a:lnSpc>
                    <a:spcPct val="100000"/>
                  </a:lnSpc>
                </a:pPr>
                <a:r>
                  <a:rPr lang="en-US" altLang="zh-CN" sz="1600" b="1" dirty="0" smtClean="0">
                    <a:solidFill>
                      <a:schemeClr val="bg1">
                        <a:lumMod val="65000"/>
                      </a:schemeClr>
                    </a:solidFill>
                    <a:latin typeface="黑体" panose="02010609060101010101" pitchFamily="49" charset="-122"/>
                    <a:ea typeface="黑体" panose="02010609060101010101" pitchFamily="49" charset="-122"/>
                  </a:rPr>
                  <a:t>2014</a:t>
                </a:r>
                <a:r>
                  <a:rPr lang="zh-CN" altLang="en-US" sz="1600" b="1" dirty="0" smtClean="0">
                    <a:solidFill>
                      <a:schemeClr val="bg1">
                        <a:lumMod val="65000"/>
                      </a:schemeClr>
                    </a:solidFill>
                    <a:latin typeface="黑体" panose="02010609060101010101" pitchFamily="49" charset="-122"/>
                    <a:ea typeface="黑体" panose="02010609060101010101" pitchFamily="49" charset="-122"/>
                  </a:rPr>
                  <a:t>年</a:t>
                </a:r>
                <a:r>
                  <a:rPr lang="zh-CN" altLang="en-US" sz="1600" b="1" dirty="0">
                    <a:solidFill>
                      <a:schemeClr val="bg1">
                        <a:lumMod val="65000"/>
                      </a:schemeClr>
                    </a:solidFill>
                    <a:latin typeface="黑体" panose="02010609060101010101" pitchFamily="49" charset="-122"/>
                    <a:ea typeface="黑体" panose="02010609060101010101" pitchFamily="49" charset="-122"/>
                  </a:rPr>
                  <a:t>该安排</a:t>
                </a:r>
                <a:endParaRPr lang="en-US" altLang="zh-CN" sz="1600" b="1" dirty="0">
                  <a:solidFill>
                    <a:schemeClr val="bg1">
                      <a:lumMod val="65000"/>
                    </a:schemeClr>
                  </a:solidFill>
                  <a:latin typeface="黑体" panose="02010609060101010101" pitchFamily="49" charset="-122"/>
                  <a:ea typeface="黑体" panose="02010609060101010101" pitchFamily="49" charset="-122"/>
                </a:endParaRPr>
              </a:p>
              <a:p>
                <a:pPr algn="l" eaLnBrk="0" hangingPunct="0">
                  <a:lnSpc>
                    <a:spcPct val="100000"/>
                  </a:lnSpc>
                </a:pPr>
                <a:r>
                  <a:rPr lang="zh-CN" altLang="en-US" sz="1600" b="1" dirty="0">
                    <a:solidFill>
                      <a:schemeClr val="bg1">
                        <a:lumMod val="65000"/>
                      </a:schemeClr>
                    </a:solidFill>
                    <a:latin typeface="黑体" panose="02010609060101010101" pitchFamily="49" charset="-122"/>
                    <a:ea typeface="黑体" panose="02010609060101010101" pitchFamily="49" charset="-122"/>
                  </a:rPr>
                  <a:t>可以用</a:t>
                </a:r>
                <a:endParaRPr lang="en-GB" altLang="en-US" sz="1600" b="1"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6" name="Group 45"/>
            <p:cNvGrpSpPr>
              <a:grpSpLocks/>
            </p:cNvGrpSpPr>
            <p:nvPr/>
          </p:nvGrpSpPr>
          <p:grpSpPr bwMode="auto">
            <a:xfrm>
              <a:off x="2943" y="2081"/>
              <a:ext cx="2409" cy="1279"/>
              <a:chOff x="2943" y="2081"/>
              <a:chExt cx="2409" cy="1279"/>
            </a:xfrm>
          </p:grpSpPr>
          <p:sp>
            <p:nvSpPr>
              <p:cNvPr id="7" name="Rectangle 17"/>
              <p:cNvSpPr>
                <a:spLocks noChangeAspect="1" noChangeArrowheads="1"/>
              </p:cNvSpPr>
              <p:nvPr/>
            </p:nvSpPr>
            <p:spPr bwMode="auto">
              <a:xfrm>
                <a:off x="2943" y="3237"/>
                <a:ext cx="2409" cy="123"/>
              </a:xfrm>
              <a:prstGeom prst="rect">
                <a:avLst/>
              </a:prstGeom>
              <a:solidFill>
                <a:srgbClr val="646464"/>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a:solidFill>
                      <a:srgbClr val="FFFFFF"/>
                    </a:solidFill>
                  </a:rPr>
                  <a:t> </a:t>
                </a:r>
              </a:p>
            </p:txBody>
          </p:sp>
          <p:sp>
            <p:nvSpPr>
              <p:cNvPr id="8" name="Oval 18"/>
              <p:cNvSpPr>
                <a:spLocks noChangeAspect="1" noChangeArrowheads="1"/>
              </p:cNvSpPr>
              <p:nvPr/>
            </p:nvSpPr>
            <p:spPr bwMode="auto">
              <a:xfrm>
                <a:off x="3534" y="2918"/>
                <a:ext cx="306" cy="319"/>
              </a:xfrm>
              <a:prstGeom prst="ellipse">
                <a:avLst/>
              </a:prstGeom>
              <a:solidFill>
                <a:srgbClr val="808080"/>
              </a:solidFill>
              <a:ln>
                <a:noFill/>
              </a:ln>
              <a:extLst>
                <a:ext uri="{91240B29-F687-4F45-9708-019B960494DF}">
                  <a14:hiddenLine xmlns:a14="http://schemas.microsoft.com/office/drawing/2010/main" w="6350">
                    <a:solidFill>
                      <a:srgbClr val="000000"/>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10" name="Oval 19"/>
              <p:cNvSpPr>
                <a:spLocks noChangeAspect="1" noChangeArrowheads="1"/>
              </p:cNvSpPr>
              <p:nvPr/>
            </p:nvSpPr>
            <p:spPr bwMode="auto">
              <a:xfrm>
                <a:off x="3840" y="2918"/>
                <a:ext cx="308" cy="319"/>
              </a:xfrm>
              <a:prstGeom prst="ellipse">
                <a:avLst/>
              </a:prstGeom>
              <a:solidFill>
                <a:srgbClr val="808080"/>
              </a:solidFill>
              <a:ln>
                <a:noFill/>
              </a:ln>
              <a:extLst>
                <a:ext uri="{91240B29-F687-4F45-9708-019B960494DF}">
                  <a14:hiddenLine xmlns:a14="http://schemas.microsoft.com/office/drawing/2010/main" w="6350">
                    <a:solidFill>
                      <a:srgbClr val="000000"/>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12" name="Oval 20"/>
              <p:cNvSpPr>
                <a:spLocks noChangeAspect="1" noChangeArrowheads="1"/>
              </p:cNvSpPr>
              <p:nvPr/>
            </p:nvSpPr>
            <p:spPr bwMode="auto">
              <a:xfrm>
                <a:off x="4148" y="2918"/>
                <a:ext cx="307" cy="319"/>
              </a:xfrm>
              <a:prstGeom prst="ellipse">
                <a:avLst/>
              </a:prstGeom>
              <a:solidFill>
                <a:srgbClr val="808080"/>
              </a:solidFill>
              <a:ln>
                <a:noFill/>
              </a:ln>
              <a:extLst>
                <a:ext uri="{91240B29-F687-4F45-9708-019B960494DF}">
                  <a14:hiddenLine xmlns:a14="http://schemas.microsoft.com/office/drawing/2010/main" w="6350">
                    <a:solidFill>
                      <a:srgbClr val="000000"/>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13" name="Oval 21"/>
              <p:cNvSpPr>
                <a:spLocks noChangeAspect="1" noChangeArrowheads="1"/>
              </p:cNvSpPr>
              <p:nvPr/>
            </p:nvSpPr>
            <p:spPr bwMode="auto">
              <a:xfrm>
                <a:off x="3687" y="2638"/>
                <a:ext cx="307" cy="320"/>
              </a:xfrm>
              <a:prstGeom prst="ellipse">
                <a:avLst/>
              </a:prstGeom>
              <a:solidFill>
                <a:srgbClr val="808080"/>
              </a:solidFill>
              <a:ln>
                <a:noFill/>
              </a:ln>
              <a:extLst>
                <a:ext uri="{91240B29-F687-4F45-9708-019B960494DF}">
                  <a14:hiddenLine xmlns:a14="http://schemas.microsoft.com/office/drawing/2010/main" w="6350">
                    <a:solidFill>
                      <a:srgbClr val="000000"/>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14" name="Oval 22"/>
              <p:cNvSpPr>
                <a:spLocks noChangeAspect="1" noChangeArrowheads="1"/>
              </p:cNvSpPr>
              <p:nvPr/>
            </p:nvSpPr>
            <p:spPr bwMode="auto">
              <a:xfrm>
                <a:off x="3994" y="2638"/>
                <a:ext cx="307" cy="320"/>
              </a:xfrm>
              <a:prstGeom prst="ellipse">
                <a:avLst/>
              </a:prstGeom>
              <a:solidFill>
                <a:srgbClr val="808080"/>
              </a:solidFill>
              <a:ln>
                <a:noFill/>
              </a:ln>
              <a:extLst>
                <a:ext uri="{91240B29-F687-4F45-9708-019B960494DF}">
                  <a14:hiddenLine xmlns:a14="http://schemas.microsoft.com/office/drawing/2010/main" w="6350">
                    <a:solidFill>
                      <a:srgbClr val="000000"/>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15" name="Oval 23"/>
              <p:cNvSpPr>
                <a:spLocks noChangeAspect="1" noChangeArrowheads="1"/>
              </p:cNvSpPr>
              <p:nvPr/>
            </p:nvSpPr>
            <p:spPr bwMode="auto">
              <a:xfrm>
                <a:off x="4301" y="2638"/>
                <a:ext cx="307" cy="320"/>
              </a:xfrm>
              <a:prstGeom prst="ellipse">
                <a:avLst/>
              </a:prstGeom>
              <a:solidFill>
                <a:srgbClr val="808080"/>
              </a:solidFill>
              <a:ln>
                <a:noFill/>
              </a:ln>
              <a:extLst>
                <a:ext uri="{91240B29-F687-4F45-9708-019B960494DF}">
                  <a14:hiddenLine xmlns:a14="http://schemas.microsoft.com/office/drawing/2010/main" w="6350">
                    <a:solidFill>
                      <a:srgbClr val="000000"/>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endParaRPr lang="en-US" altLang="en-US"/>
              </a:p>
            </p:txBody>
          </p:sp>
          <p:sp>
            <p:nvSpPr>
              <p:cNvPr id="16" name="Oval 24"/>
              <p:cNvSpPr>
                <a:spLocks noChangeAspect="1" noChangeArrowheads="1"/>
              </p:cNvSpPr>
              <p:nvPr/>
            </p:nvSpPr>
            <p:spPr bwMode="auto">
              <a:xfrm>
                <a:off x="3840" y="2359"/>
                <a:ext cx="308" cy="320"/>
              </a:xfrm>
              <a:prstGeom prst="ellipse">
                <a:avLst/>
              </a:prstGeom>
              <a:solidFill>
                <a:srgbClr val="808080"/>
              </a:solidFill>
              <a:ln>
                <a:noFill/>
              </a:ln>
              <a:extLst>
                <a:ext uri="{91240B29-F687-4F45-9708-019B960494DF}">
                  <a14:hiddenLine xmlns:a14="http://schemas.microsoft.com/office/drawing/2010/main" w="6350">
                    <a:solidFill>
                      <a:srgbClr val="000000"/>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17" name="Oval 25"/>
              <p:cNvSpPr>
                <a:spLocks noChangeAspect="1" noChangeArrowheads="1"/>
              </p:cNvSpPr>
              <p:nvPr/>
            </p:nvSpPr>
            <p:spPr bwMode="auto">
              <a:xfrm>
                <a:off x="4148" y="2359"/>
                <a:ext cx="307" cy="320"/>
              </a:xfrm>
              <a:prstGeom prst="ellipse">
                <a:avLst/>
              </a:prstGeom>
              <a:solidFill>
                <a:srgbClr val="808080"/>
              </a:solidFill>
              <a:ln>
                <a:noFill/>
              </a:ln>
              <a:extLst>
                <a:ext uri="{91240B29-F687-4F45-9708-019B960494DF}">
                  <a14:hiddenLine xmlns:a14="http://schemas.microsoft.com/office/drawing/2010/main" w="6350">
                    <a:solidFill>
                      <a:srgbClr val="000000"/>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sp>
            <p:nvSpPr>
              <p:cNvPr id="18" name="Oval 26"/>
              <p:cNvSpPr>
                <a:spLocks noChangeAspect="1" noChangeArrowheads="1"/>
              </p:cNvSpPr>
              <p:nvPr/>
            </p:nvSpPr>
            <p:spPr bwMode="auto">
              <a:xfrm>
                <a:off x="3994" y="2081"/>
                <a:ext cx="307" cy="320"/>
              </a:xfrm>
              <a:prstGeom prst="ellipse">
                <a:avLst/>
              </a:prstGeom>
              <a:solidFill>
                <a:srgbClr val="808080"/>
              </a:solidFill>
              <a:ln>
                <a:noFill/>
              </a:ln>
              <a:extLst>
                <a:ext uri="{91240B29-F687-4F45-9708-019B960494DF}">
                  <a14:hiddenLine xmlns:a14="http://schemas.microsoft.com/office/drawing/2010/main" w="6350">
                    <a:solidFill>
                      <a:srgbClr val="000000"/>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endParaRPr lang="en-US" altLang="en-US"/>
              </a:p>
            </p:txBody>
          </p:sp>
          <p:sp>
            <p:nvSpPr>
              <p:cNvPr id="19" name="Rectangle 27"/>
              <p:cNvSpPr>
                <a:spLocks noChangeArrowheads="1"/>
              </p:cNvSpPr>
              <p:nvPr/>
            </p:nvSpPr>
            <p:spPr bwMode="auto">
              <a:xfrm>
                <a:off x="2943" y="2081"/>
                <a:ext cx="78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tIns="0" rIns="0" bIns="0">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lnSpc>
                    <a:spcPct val="100000"/>
                  </a:lnSpc>
                </a:pPr>
                <a:r>
                  <a:rPr lang="en-US" altLang="zh-CN" sz="1600" b="1" dirty="0" smtClean="0">
                    <a:solidFill>
                      <a:schemeClr val="bg1">
                        <a:lumMod val="65000"/>
                      </a:schemeClr>
                    </a:solidFill>
                    <a:latin typeface="黑体" panose="02010609060101010101" pitchFamily="49" charset="-122"/>
                    <a:ea typeface="黑体" panose="02010609060101010101" pitchFamily="49" charset="-122"/>
                  </a:rPr>
                  <a:t>2016</a:t>
                </a:r>
                <a:r>
                  <a:rPr lang="zh-CN" altLang="en-US" sz="1600" b="1" dirty="0" smtClean="0">
                    <a:solidFill>
                      <a:schemeClr val="bg1">
                        <a:lumMod val="65000"/>
                      </a:schemeClr>
                    </a:solidFill>
                    <a:latin typeface="黑体" panose="02010609060101010101" pitchFamily="49" charset="-122"/>
                    <a:ea typeface="黑体" panose="02010609060101010101" pitchFamily="49" charset="-122"/>
                  </a:rPr>
                  <a:t>年是否有</a:t>
                </a:r>
                <a:endParaRPr lang="en-US" altLang="zh-CN" sz="1600" b="1" dirty="0" smtClean="0">
                  <a:solidFill>
                    <a:schemeClr val="bg1">
                      <a:lumMod val="65000"/>
                    </a:schemeClr>
                  </a:solidFill>
                  <a:latin typeface="黑体" panose="02010609060101010101" pitchFamily="49" charset="-122"/>
                  <a:ea typeface="黑体" panose="02010609060101010101" pitchFamily="49" charset="-122"/>
                </a:endParaRPr>
              </a:p>
              <a:p>
                <a:pPr eaLnBrk="0" hangingPunct="0">
                  <a:lnSpc>
                    <a:spcPct val="100000"/>
                  </a:lnSpc>
                </a:pPr>
                <a:r>
                  <a:rPr lang="zh-CN" altLang="en-US" sz="1600" b="1" dirty="0" smtClean="0">
                    <a:solidFill>
                      <a:schemeClr val="bg1">
                        <a:lumMod val="65000"/>
                      </a:schemeClr>
                    </a:solidFill>
                    <a:latin typeface="黑体" panose="02010609060101010101" pitchFamily="49" charset="-122"/>
                    <a:ea typeface="黑体" panose="02010609060101010101" pitchFamily="49" charset="-122"/>
                  </a:rPr>
                  <a:t>改变？</a:t>
                </a:r>
                <a:endParaRPr lang="en-GB" altLang="en-US" sz="1600" b="1" dirty="0">
                  <a:solidFill>
                    <a:schemeClr val="bg1">
                      <a:lumMod val="65000"/>
                    </a:schemeClr>
                  </a:solidFill>
                  <a:latin typeface="黑体" panose="02010609060101010101" pitchFamily="49" charset="-122"/>
                  <a:ea typeface="黑体" panose="02010609060101010101" pitchFamily="49" charset="-122"/>
                </a:endParaRPr>
              </a:p>
            </p:txBody>
          </p:sp>
          <p:sp>
            <p:nvSpPr>
              <p:cNvPr id="20" name="Oval 28"/>
              <p:cNvSpPr>
                <a:spLocks noChangeAspect="1" noChangeArrowheads="1"/>
              </p:cNvSpPr>
              <p:nvPr/>
            </p:nvSpPr>
            <p:spPr bwMode="auto">
              <a:xfrm>
                <a:off x="5046" y="2918"/>
                <a:ext cx="306" cy="319"/>
              </a:xfrm>
              <a:prstGeom prst="ellipse">
                <a:avLst/>
              </a:prstGeom>
              <a:solidFill>
                <a:srgbClr val="FFD200"/>
              </a:solidFill>
              <a:ln>
                <a:noFill/>
              </a:ln>
              <a:extLst>
                <a:ext uri="{91240B29-F687-4F45-9708-019B960494DF}">
                  <a14:hiddenLine xmlns:a14="http://schemas.microsoft.com/office/drawing/2010/main" w="6350">
                    <a:solidFill>
                      <a:srgbClr val="000000"/>
                    </a:solidFill>
                    <a:round/>
                    <a:headEnd/>
                    <a:tailEnd/>
                  </a14:hiddenLine>
                </a:ext>
              </a:extLst>
            </p:spPr>
            <p:txBody>
              <a:bodyPr wrap="none" lIns="45720" rIns="4572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en-US"/>
              </a:p>
            </p:txBody>
          </p:sp>
        </p:grpSp>
      </p:grpSp>
    </p:spTree>
    <p:extLst>
      <p:ext uri="{BB962C8B-B14F-4D97-AF65-F5344CB8AC3E}">
        <p14:creationId xmlns:p14="http://schemas.microsoft.com/office/powerpoint/2010/main" val="1984793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EY_A4_Proposal_Landscape_EN">
  <a:themeElements>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fontScheme name="A4_Proposal_Landscape">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spDef>
    <a:ln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lnDef>
  </a:objectDefaults>
  <a:extraClrSchemeLst>
    <a:extraClrScheme>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FDC204"/>
      </a:dk2>
      <a:lt2>
        <a:srgbClr val="FFFFFF"/>
      </a:lt2>
      <a:accent1>
        <a:srgbClr val="F00000"/>
      </a:accent1>
      <a:accent2>
        <a:srgbClr val="00B511"/>
      </a:accent2>
      <a:accent3>
        <a:srgbClr val="FFFFFF"/>
      </a:accent3>
      <a:accent4>
        <a:srgbClr val="000000"/>
      </a:accent4>
      <a:accent5>
        <a:srgbClr val="F6AAAA"/>
      </a:accent5>
      <a:accent6>
        <a:srgbClr val="00A40E"/>
      </a:accent6>
      <a:hlink>
        <a:srgbClr val="F66708"/>
      </a:hlink>
      <a:folHlink>
        <a:srgbClr val="0097E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posal template_Image">
  <a:themeElements>
    <a:clrScheme name="Proposal template_Image 1">
      <a:dk1>
        <a:srgbClr val="333333"/>
      </a:dk1>
      <a:lt1>
        <a:srgbClr val="FFFFFF"/>
      </a:lt1>
      <a:dk2>
        <a:srgbClr val="F1F1F1"/>
      </a:dk2>
      <a:lt2>
        <a:srgbClr val="C0C0C0"/>
      </a:lt2>
      <a:accent1>
        <a:srgbClr val="FFD200"/>
      </a:accent1>
      <a:accent2>
        <a:srgbClr val="F04C3E"/>
      </a:accent2>
      <a:accent3>
        <a:srgbClr val="FFFFFF"/>
      </a:accent3>
      <a:accent4>
        <a:srgbClr val="2A2A2A"/>
      </a:accent4>
      <a:accent5>
        <a:srgbClr val="FFE5AA"/>
      </a:accent5>
      <a:accent6>
        <a:srgbClr val="D94437"/>
      </a:accent6>
      <a:hlink>
        <a:srgbClr val="00A3AE"/>
      </a:hlink>
      <a:folHlink>
        <a:srgbClr val="2C973E"/>
      </a:folHlink>
    </a:clrScheme>
    <a:fontScheme name="Custom 14">
      <a:majorFont>
        <a:latin typeface="Arial"/>
        <a:ea typeface="맑은 고딕"/>
        <a:cs typeface=""/>
      </a:majorFont>
      <a:minorFont>
        <a:latin typeface="Arial"/>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D200"/>
        </a:solidFill>
        <a:ln w="3175" algn="ctr">
          <a:noFill/>
          <a:miter lim="800000"/>
          <a:headEnd type="none" w="sm" len="sm"/>
          <a:tailEnd type="none" w="sm" len="sm"/>
        </a:ln>
      </a:spPr>
      <a:bodyPr lIns="90000" tIns="90000" rIns="90000" bIns="90000" anchor="ctr" anchorCtr="1"/>
      <a:lstStyle>
        <a:defPPr marL="0" marR="0" indent="0" defTabSz="914400" eaLnBrk="1" fontAlgn="auto" latinLnBrk="0" hangingPunct="1">
          <a:lnSpc>
            <a:spcPct val="100000"/>
          </a:lnSpc>
          <a:spcBef>
            <a:spcPct val="20000"/>
          </a:spcBef>
          <a:spcAft>
            <a:spcPts val="0"/>
          </a:spcAft>
          <a:buClr>
            <a:srgbClr val="FFD200"/>
          </a:buClr>
          <a:buSzPct val="75000"/>
          <a:buFont typeface="Arial" charset="0"/>
          <a:buNone/>
          <a:tabLst/>
          <a:defRPr kumimoji="0" sz="1400" b="1" i="0" u="none" strike="noStrike" kern="0" cap="none" spc="0" normalizeH="0" baseline="0" noProof="0" dirty="0" smtClean="0">
            <a:ln>
              <a:noFill/>
            </a:ln>
            <a:solidFill>
              <a:srgbClr val="646464"/>
            </a:solidFill>
            <a:effectLst/>
            <a:uLnTx/>
            <a:uFillTx/>
            <a:latin typeface="+mn-lt"/>
            <a:ea typeface="华文楷体" pitchFamily="2" charset="-122"/>
          </a:defRPr>
        </a:defPPr>
      </a:lstStyle>
    </a:spDef>
    <a:lnDef>
      <a:spPr bwMode="auto">
        <a:xfrm>
          <a:off x="0" y="0"/>
          <a:ext cx="1" cy="1"/>
        </a:xfrm>
        <a:custGeom>
          <a:avLst/>
          <a:gdLst/>
          <a:ahLst/>
          <a:cxnLst/>
          <a:rect l="0" t="0" r="0" b="0"/>
          <a:pathLst/>
        </a:custGeom>
        <a:solidFill>
          <a:srgbClr val="B4B4B4"/>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133350" marR="0" indent="-133350" algn="ctr" defTabSz="914400"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bg1"/>
            </a:solidFill>
            <a:effectLst/>
            <a:latin typeface="돋움" pitchFamily="50" charset="-127"/>
            <a:ea typeface="돋움" pitchFamily="50" charset="-127"/>
          </a:defRPr>
        </a:defPPr>
      </a:lstStyle>
    </a:lnDef>
  </a:objectDefaults>
  <a:extraClrSchemeLst>
    <a:extraClrScheme>
      <a:clrScheme name="Proposal template_Image 1">
        <a:dk1>
          <a:srgbClr val="333333"/>
        </a:dk1>
        <a:lt1>
          <a:srgbClr val="FFFFFF"/>
        </a:lt1>
        <a:dk2>
          <a:srgbClr val="F1F1F1"/>
        </a:dk2>
        <a:lt2>
          <a:srgbClr val="C0C0C0"/>
        </a:lt2>
        <a:accent1>
          <a:srgbClr val="FFD200"/>
        </a:accent1>
        <a:accent2>
          <a:srgbClr val="F04C3E"/>
        </a:accent2>
        <a:accent3>
          <a:srgbClr val="FFFFFF"/>
        </a:accent3>
        <a:accent4>
          <a:srgbClr val="2A2A2A"/>
        </a:accent4>
        <a:accent5>
          <a:srgbClr val="FFE5AA"/>
        </a:accent5>
        <a:accent6>
          <a:srgbClr val="D94437"/>
        </a:accent6>
        <a:hlink>
          <a:srgbClr val="00A3AE"/>
        </a:hlink>
        <a:folHlink>
          <a:srgbClr val="2C973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Y_A4_Proposal_Landscape_EN">
  <a:themeElements>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fontScheme name="A4_Proposal_Landscape">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2"/>
        </a:lnRef>
        <a:fillRef idx="1">
          <a:schemeClr val="lt1"/>
        </a:fillRef>
        <a:effectRef idx="0">
          <a:schemeClr val="accent2"/>
        </a:effectRef>
        <a:fontRef idx="minor">
          <a:schemeClr val="dk1"/>
        </a:fontRef>
      </a:style>
    </a:spDef>
    <a:lnDef>
      <a:spPr bwMode="auto">
        <a:noFill/>
        <a:ln w="19050" cap="flat" cmpd="sng" algn="ctr">
          <a:solidFill>
            <a:schemeClr val="bg1">
              <a:lumMod val="65000"/>
            </a:schemeClr>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Y_A4_Proposal_Landscape_EN">
  <a:themeElements>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fontScheme name="A4_Proposal_Landscape">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spDef>
    <a:ln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lnDef>
  </a:objectDefaults>
  <a:extraClrSchemeLst>
    <a:extraClrScheme>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Y_A4_Proposal_Landscape_EN">
  <a:themeElements>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fontScheme name="A4_Proposal_Landscape">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spDef>
    <a:ln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lnDef>
  </a:objectDefaults>
  <a:extraClrSchemeLst>
    <a:extraClrScheme>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EY_A4_Proposal_Landscape_EN">
  <a:themeElements>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fontScheme name="A4_Proposal_Landscape">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spDef>
    <a:lnDef>
      <a:spPr bwMode="auto">
        <a:xfrm>
          <a:off x="0" y="0"/>
          <a:ext cx="1" cy="1"/>
        </a:xfrm>
        <a:custGeom>
          <a:avLst/>
          <a:gdLst/>
          <a:ahLst/>
          <a:cxnLst/>
          <a:rect l="0" t="0" r="0" b="0"/>
          <a:pathLst/>
        </a:custGeom>
        <a:noFill/>
        <a:ln w="127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lnDef>
  </a:objectDefaults>
  <a:extraClrSchemeLst>
    <a:extraClrScheme>
      <a:clrScheme name="A4_Proposal_Landscape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Y regular presentation 2010">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8.xml><?xml version="1.0" encoding="utf-8"?>
<a:theme xmlns:a="http://schemas.openxmlformats.org/drawingml/2006/main" name="Bullet text">
  <a:themeElements>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黑体" pitchFamily="2" charset="-122"/>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黑体" pitchFamily="2" charset="-122"/>
          </a:defRPr>
        </a:defPPr>
      </a:lstStyle>
    </a:lnDef>
  </a:objectDefaults>
  <a:extraClrSchemeLst>
    <a:extraClrScheme>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Y_regular_presentation_2010">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6576079</vt:lpwstr>
  </property>
  <property fmtid="{D5CDD505-2E9C-101B-9397-08002B2CF9AE}" pid="4" name="OptimizationTime">
    <vt:lpwstr>20160421_1128</vt:lpwstr>
  </property>
</Properties>
</file>

<file path=docProps/app.xml><?xml version="1.0" encoding="utf-8"?>
<Properties xmlns="http://schemas.openxmlformats.org/officeDocument/2006/extended-properties" xmlns:vt="http://schemas.openxmlformats.org/officeDocument/2006/docPropsVTypes">
  <Template/>
  <TotalTime>39426</TotalTime>
  <Words>2462</Words>
  <Application>Microsoft Office PowerPoint</Application>
  <PresentationFormat>Custom</PresentationFormat>
  <Paragraphs>308</Paragraphs>
  <Slides>20</Slides>
  <Notes>1</Notes>
  <HiddenSlides>0</HiddenSlides>
  <MMClips>0</MMClips>
  <ScaleCrop>false</ScaleCrop>
  <HeadingPairs>
    <vt:vector size="4" baseType="variant">
      <vt:variant>
        <vt:lpstr>Theme</vt:lpstr>
      </vt:variant>
      <vt:variant>
        <vt:i4>9</vt:i4>
      </vt:variant>
      <vt:variant>
        <vt:lpstr>Slide Titles</vt:lpstr>
      </vt:variant>
      <vt:variant>
        <vt:i4>20</vt:i4>
      </vt:variant>
    </vt:vector>
  </HeadingPairs>
  <TitlesOfParts>
    <vt:vector size="29" baseType="lpstr">
      <vt:lpstr>EY_A4_Proposal_Landscape_EN</vt:lpstr>
      <vt:lpstr>Proposal template_Image</vt:lpstr>
      <vt:lpstr>1_EY_A4_Proposal_Landscape_EN</vt:lpstr>
      <vt:lpstr>2_EY_A4_Proposal_Landscape_EN</vt:lpstr>
      <vt:lpstr>3_EY_A4_Proposal_Landscape_EN</vt:lpstr>
      <vt:lpstr>4_EY_A4_Proposal_Landscape_EN</vt:lpstr>
      <vt:lpstr>EY regular presentation 2010</vt:lpstr>
      <vt:lpstr>Bullet text</vt:lpstr>
      <vt:lpstr>EY_regular_presentation_2010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title</dc:title>
  <dc:creator>Leane Chan</dc:creator>
  <cp:lastModifiedBy>Pavel A Medvedev</cp:lastModifiedBy>
  <cp:revision>3175</cp:revision>
  <cp:lastPrinted>2016-01-05T13:59:21Z</cp:lastPrinted>
  <dcterms:created xsi:type="dcterms:W3CDTF">2013-06-26T06:37:12Z</dcterms:created>
  <dcterms:modified xsi:type="dcterms:W3CDTF">2016-04-21T03:22:00Z</dcterms:modified>
</cp:coreProperties>
</file>