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</p:sldMasterIdLst>
  <p:notesMasterIdLst>
    <p:notesMasterId r:id="rId22"/>
  </p:notesMasterIdLst>
  <p:handoutMasterIdLst>
    <p:handoutMasterId r:id="rId23"/>
  </p:handoutMasterIdLst>
  <p:sldIdLst>
    <p:sldId id="256" r:id="rId2"/>
    <p:sldId id="560" r:id="rId3"/>
    <p:sldId id="516" r:id="rId4"/>
    <p:sldId id="514" r:id="rId5"/>
    <p:sldId id="517" r:id="rId6"/>
    <p:sldId id="523" r:id="rId7"/>
    <p:sldId id="524" r:id="rId8"/>
    <p:sldId id="525" r:id="rId9"/>
    <p:sldId id="531" r:id="rId10"/>
    <p:sldId id="532" r:id="rId11"/>
    <p:sldId id="533" r:id="rId12"/>
    <p:sldId id="534" r:id="rId13"/>
    <p:sldId id="535" r:id="rId14"/>
    <p:sldId id="537" r:id="rId15"/>
    <p:sldId id="538" r:id="rId16"/>
    <p:sldId id="551" r:id="rId17"/>
    <p:sldId id="512" r:id="rId18"/>
    <p:sldId id="550" r:id="rId19"/>
    <p:sldId id="546" r:id="rId20"/>
    <p:sldId id="561" r:id="rId21"/>
  </p:sldIdLst>
  <p:sldSz cx="9144000" cy="6858000" type="screen4x3"/>
  <p:notesSz cx="6797675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yacheslav Mischenko" initials="V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3"/>
    <a:srgbClr val="A5A6A5"/>
    <a:srgbClr val="73B632"/>
    <a:srgbClr val="7A3E7F"/>
    <a:srgbClr val="006A2E"/>
    <a:srgbClr val="32787A"/>
    <a:srgbClr val="FED517"/>
    <a:srgbClr val="003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6" autoAdjust="0"/>
  </p:normalViewPr>
  <p:slideViewPr>
    <p:cSldViewPr snapToGrid="0" snapToObjects="1">
      <p:cViewPr>
        <p:scale>
          <a:sx n="117" d="100"/>
          <a:sy n="117" d="100"/>
        </p:scale>
        <p:origin x="-14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.massey\AppData\Local\Microsoft\Windows\Temporary%20Internet%20Files\Content.Outlook\CC2XTXM0\chart%20for%20da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u-nasuni01\americasusers\daniel.massey\DOX\EDIT\Crude\Market%20Research\PRESENTATIONS\IP%20WEEK%202016\Imports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u-nasuni01\americasusers\daniel.massey\DOX\EDIT\Crude\Market%20Research\PRESENTATIONS\IP%20WEEK%202016\WTI%20Houston%20diversity%20and%20volum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u-nasuni01\americasusers\daniel.massey\DOX\EDIT\Crude\Market%20Research\PRESENTATIONS\IP%20WEEK%202016\Dan%20charts%20Feb%203%202016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u-nasuni01\americasusers\daniel.massey\DOX\EDIT\Crude\Market%20Research\PRESENTATIONS\IP%20WEEK%202016\FOURTH%20Dan%20charts%20Feb%203%202016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269051830103436E-2"/>
          <c:y val="4.5351196772045278E-2"/>
          <c:w val="0.88302957816712091"/>
          <c:h val="0.81952344576330949"/>
        </c:manualLayout>
      </c:layout>
      <c:areaChart>
        <c:grouping val="stacked"/>
        <c:varyColors val="0"/>
        <c:ser>
          <c:idx val="0"/>
          <c:order val="0"/>
          <c:tx>
            <c:strRef>
              <c:f>'Data 1'!$L$1161</c:f>
              <c:strCache>
                <c:ptCount val="1"/>
                <c:pt idx="0">
                  <c:v>Crude</c:v>
                </c:pt>
              </c:strCache>
            </c:strRef>
          </c:tx>
          <c:dLbls>
            <c:dLbl>
              <c:idx val="0"/>
              <c:layout>
                <c:manualLayout>
                  <c:x val="0.37515646194508057"/>
                  <c:y val="-4.22885572139303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'Data 1'!$K$1162:$K$1256</c:f>
              <c:numCache>
                <c:formatCode>mmm\-yyyy</c:formatCode>
                <c:ptCount val="95"/>
                <c:pt idx="0">
                  <c:v>39462</c:v>
                </c:pt>
                <c:pt idx="1">
                  <c:v>39493</c:v>
                </c:pt>
                <c:pt idx="2">
                  <c:v>39522</c:v>
                </c:pt>
                <c:pt idx="3">
                  <c:v>39553</c:v>
                </c:pt>
                <c:pt idx="4">
                  <c:v>39583</c:v>
                </c:pt>
                <c:pt idx="5">
                  <c:v>39614</c:v>
                </c:pt>
                <c:pt idx="6">
                  <c:v>39644</c:v>
                </c:pt>
                <c:pt idx="7">
                  <c:v>39675</c:v>
                </c:pt>
                <c:pt idx="8">
                  <c:v>39706</c:v>
                </c:pt>
                <c:pt idx="9">
                  <c:v>39736</c:v>
                </c:pt>
                <c:pt idx="10">
                  <c:v>39767</c:v>
                </c:pt>
                <c:pt idx="11">
                  <c:v>39797</c:v>
                </c:pt>
                <c:pt idx="12">
                  <c:v>39828</c:v>
                </c:pt>
                <c:pt idx="13">
                  <c:v>39859</c:v>
                </c:pt>
                <c:pt idx="14">
                  <c:v>39887</c:v>
                </c:pt>
                <c:pt idx="15">
                  <c:v>39918</c:v>
                </c:pt>
                <c:pt idx="16">
                  <c:v>39948</c:v>
                </c:pt>
                <c:pt idx="17">
                  <c:v>39979</c:v>
                </c:pt>
                <c:pt idx="18">
                  <c:v>40009</c:v>
                </c:pt>
                <c:pt idx="19">
                  <c:v>40040</c:v>
                </c:pt>
                <c:pt idx="20">
                  <c:v>40071</c:v>
                </c:pt>
                <c:pt idx="21">
                  <c:v>40101</c:v>
                </c:pt>
                <c:pt idx="22">
                  <c:v>40132</c:v>
                </c:pt>
                <c:pt idx="23">
                  <c:v>40162</c:v>
                </c:pt>
                <c:pt idx="24">
                  <c:v>40193</c:v>
                </c:pt>
                <c:pt idx="25">
                  <c:v>40224</c:v>
                </c:pt>
                <c:pt idx="26">
                  <c:v>40252</c:v>
                </c:pt>
                <c:pt idx="27">
                  <c:v>40283</c:v>
                </c:pt>
                <c:pt idx="28">
                  <c:v>40313</c:v>
                </c:pt>
                <c:pt idx="29">
                  <c:v>40344</c:v>
                </c:pt>
                <c:pt idx="30">
                  <c:v>40374</c:v>
                </c:pt>
                <c:pt idx="31">
                  <c:v>40405</c:v>
                </c:pt>
                <c:pt idx="32">
                  <c:v>40436</c:v>
                </c:pt>
                <c:pt idx="33">
                  <c:v>40466</c:v>
                </c:pt>
                <c:pt idx="34">
                  <c:v>40497</c:v>
                </c:pt>
                <c:pt idx="35">
                  <c:v>40527</c:v>
                </c:pt>
                <c:pt idx="36">
                  <c:v>40558</c:v>
                </c:pt>
                <c:pt idx="37">
                  <c:v>40589</c:v>
                </c:pt>
                <c:pt idx="38">
                  <c:v>40617</c:v>
                </c:pt>
                <c:pt idx="39">
                  <c:v>40648</c:v>
                </c:pt>
                <c:pt idx="40">
                  <c:v>40678</c:v>
                </c:pt>
                <c:pt idx="41">
                  <c:v>40709</c:v>
                </c:pt>
                <c:pt idx="42">
                  <c:v>40739</c:v>
                </c:pt>
                <c:pt idx="43">
                  <c:v>40770</c:v>
                </c:pt>
                <c:pt idx="44">
                  <c:v>40801</c:v>
                </c:pt>
                <c:pt idx="45">
                  <c:v>40831</c:v>
                </c:pt>
                <c:pt idx="46">
                  <c:v>40862</c:v>
                </c:pt>
                <c:pt idx="47">
                  <c:v>40892</c:v>
                </c:pt>
                <c:pt idx="48">
                  <c:v>40923</c:v>
                </c:pt>
                <c:pt idx="49">
                  <c:v>40954</c:v>
                </c:pt>
                <c:pt idx="50">
                  <c:v>40983</c:v>
                </c:pt>
                <c:pt idx="51">
                  <c:v>41014</c:v>
                </c:pt>
                <c:pt idx="52">
                  <c:v>41044</c:v>
                </c:pt>
                <c:pt idx="53">
                  <c:v>41075</c:v>
                </c:pt>
                <c:pt idx="54">
                  <c:v>41105</c:v>
                </c:pt>
                <c:pt idx="55">
                  <c:v>41136</c:v>
                </c:pt>
                <c:pt idx="56">
                  <c:v>41167</c:v>
                </c:pt>
                <c:pt idx="57">
                  <c:v>41197</c:v>
                </c:pt>
                <c:pt idx="58">
                  <c:v>41228</c:v>
                </c:pt>
                <c:pt idx="59">
                  <c:v>41258</c:v>
                </c:pt>
                <c:pt idx="60">
                  <c:v>41289</c:v>
                </c:pt>
                <c:pt idx="61">
                  <c:v>41320</c:v>
                </c:pt>
                <c:pt idx="62">
                  <c:v>41348</c:v>
                </c:pt>
                <c:pt idx="63">
                  <c:v>41379</c:v>
                </c:pt>
                <c:pt idx="64">
                  <c:v>41409</c:v>
                </c:pt>
                <c:pt idx="65">
                  <c:v>41440</c:v>
                </c:pt>
                <c:pt idx="66">
                  <c:v>41470</c:v>
                </c:pt>
                <c:pt idx="67">
                  <c:v>41501</c:v>
                </c:pt>
                <c:pt idx="68">
                  <c:v>41532</c:v>
                </c:pt>
                <c:pt idx="69">
                  <c:v>41562</c:v>
                </c:pt>
                <c:pt idx="70">
                  <c:v>41593</c:v>
                </c:pt>
                <c:pt idx="71">
                  <c:v>41623</c:v>
                </c:pt>
                <c:pt idx="72">
                  <c:v>41654</c:v>
                </c:pt>
                <c:pt idx="73">
                  <c:v>41685</c:v>
                </c:pt>
                <c:pt idx="74">
                  <c:v>41713</c:v>
                </c:pt>
                <c:pt idx="75">
                  <c:v>41744</c:v>
                </c:pt>
                <c:pt idx="76">
                  <c:v>41774</c:v>
                </c:pt>
                <c:pt idx="77">
                  <c:v>41805</c:v>
                </c:pt>
                <c:pt idx="78">
                  <c:v>41835</c:v>
                </c:pt>
                <c:pt idx="79">
                  <c:v>41866</c:v>
                </c:pt>
                <c:pt idx="80">
                  <c:v>41897</c:v>
                </c:pt>
                <c:pt idx="81">
                  <c:v>41927</c:v>
                </c:pt>
                <c:pt idx="82">
                  <c:v>41958</c:v>
                </c:pt>
                <c:pt idx="83">
                  <c:v>41988</c:v>
                </c:pt>
                <c:pt idx="84">
                  <c:v>42019</c:v>
                </c:pt>
                <c:pt idx="85">
                  <c:v>42050</c:v>
                </c:pt>
                <c:pt idx="86">
                  <c:v>42078</c:v>
                </c:pt>
                <c:pt idx="87">
                  <c:v>42109</c:v>
                </c:pt>
                <c:pt idx="88">
                  <c:v>42139</c:v>
                </c:pt>
                <c:pt idx="89">
                  <c:v>42170</c:v>
                </c:pt>
                <c:pt idx="90">
                  <c:v>42200</c:v>
                </c:pt>
                <c:pt idx="91">
                  <c:v>42231</c:v>
                </c:pt>
                <c:pt idx="92">
                  <c:v>42262</c:v>
                </c:pt>
                <c:pt idx="93">
                  <c:v>42292</c:v>
                </c:pt>
                <c:pt idx="94">
                  <c:v>42323</c:v>
                </c:pt>
              </c:numCache>
            </c:numRef>
          </c:cat>
          <c:val>
            <c:numRef>
              <c:f>'Data 1'!$L$1162:$L$1256</c:f>
              <c:numCache>
                <c:formatCode>#,##0</c:formatCode>
                <c:ptCount val="95"/>
                <c:pt idx="0">
                  <c:v>11.741935483870968</c:v>
                </c:pt>
                <c:pt idx="1">
                  <c:v>19.931034482758619</c:v>
                </c:pt>
                <c:pt idx="2">
                  <c:v>29.35483870967742</c:v>
                </c:pt>
                <c:pt idx="3">
                  <c:v>13.966666666666667</c:v>
                </c:pt>
                <c:pt idx="4">
                  <c:v>18.741935483870968</c:v>
                </c:pt>
                <c:pt idx="5">
                  <c:v>21.966666666666665</c:v>
                </c:pt>
                <c:pt idx="6">
                  <c:v>28.838709677419356</c:v>
                </c:pt>
                <c:pt idx="7">
                  <c:v>39.806451612903224</c:v>
                </c:pt>
                <c:pt idx="8">
                  <c:v>39.1</c:v>
                </c:pt>
                <c:pt idx="9">
                  <c:v>42.612903225806448</c:v>
                </c:pt>
                <c:pt idx="10">
                  <c:v>30.533333333333335</c:v>
                </c:pt>
                <c:pt idx="11">
                  <c:v>45.58064516129032</c:v>
                </c:pt>
                <c:pt idx="12">
                  <c:v>36.193548387096776</c:v>
                </c:pt>
                <c:pt idx="13">
                  <c:v>29.75</c:v>
                </c:pt>
                <c:pt idx="14">
                  <c:v>30.419354838709676</c:v>
                </c:pt>
                <c:pt idx="15">
                  <c:v>26.633333333333333</c:v>
                </c:pt>
                <c:pt idx="16">
                  <c:v>52.70967741935484</c:v>
                </c:pt>
                <c:pt idx="17">
                  <c:v>56.6</c:v>
                </c:pt>
                <c:pt idx="18">
                  <c:v>31.322580645161292</c:v>
                </c:pt>
                <c:pt idx="19">
                  <c:v>35.193548387096776</c:v>
                </c:pt>
                <c:pt idx="20">
                  <c:v>42.166666666666664</c:v>
                </c:pt>
                <c:pt idx="21">
                  <c:v>72.290322580645167</c:v>
                </c:pt>
                <c:pt idx="22">
                  <c:v>45.5</c:v>
                </c:pt>
                <c:pt idx="23">
                  <c:v>65.225806451612897</c:v>
                </c:pt>
                <c:pt idx="24">
                  <c:v>32.516129032258064</c:v>
                </c:pt>
                <c:pt idx="25">
                  <c:v>57.892857142857146</c:v>
                </c:pt>
                <c:pt idx="26">
                  <c:v>45</c:v>
                </c:pt>
                <c:pt idx="27">
                  <c:v>36.5</c:v>
                </c:pt>
                <c:pt idx="28">
                  <c:v>36.161290322580648</c:v>
                </c:pt>
                <c:pt idx="29">
                  <c:v>31.233333333333334</c:v>
                </c:pt>
                <c:pt idx="30">
                  <c:v>69.032258064516128</c:v>
                </c:pt>
                <c:pt idx="31">
                  <c:v>35.903225806451616</c:v>
                </c:pt>
                <c:pt idx="32">
                  <c:v>61.266666666666666</c:v>
                </c:pt>
                <c:pt idx="33">
                  <c:v>23.483870967741936</c:v>
                </c:pt>
                <c:pt idx="34">
                  <c:v>31.766666666666666</c:v>
                </c:pt>
                <c:pt idx="35">
                  <c:v>40.29032258064516</c:v>
                </c:pt>
                <c:pt idx="36">
                  <c:v>71.870967741935488</c:v>
                </c:pt>
                <c:pt idx="37">
                  <c:v>30.25</c:v>
                </c:pt>
                <c:pt idx="38">
                  <c:v>36.322580645161288</c:v>
                </c:pt>
                <c:pt idx="39">
                  <c:v>40.9</c:v>
                </c:pt>
                <c:pt idx="40">
                  <c:v>37.032258064516128</c:v>
                </c:pt>
                <c:pt idx="41">
                  <c:v>35.533333333333331</c:v>
                </c:pt>
                <c:pt idx="42">
                  <c:v>73</c:v>
                </c:pt>
                <c:pt idx="43">
                  <c:v>33.774193548387096</c:v>
                </c:pt>
                <c:pt idx="44">
                  <c:v>35.5</c:v>
                </c:pt>
                <c:pt idx="45">
                  <c:v>50.58064516129032</c:v>
                </c:pt>
                <c:pt idx="46">
                  <c:v>64.266666666666666</c:v>
                </c:pt>
                <c:pt idx="47">
                  <c:v>53.096774193548384</c:v>
                </c:pt>
                <c:pt idx="48">
                  <c:v>78.225806451612897</c:v>
                </c:pt>
                <c:pt idx="49">
                  <c:v>73.34482758620689</c:v>
                </c:pt>
                <c:pt idx="50">
                  <c:v>70.838709677419359</c:v>
                </c:pt>
                <c:pt idx="51">
                  <c:v>40.93333333333333</c:v>
                </c:pt>
                <c:pt idx="52">
                  <c:v>82.935483870967744</c:v>
                </c:pt>
                <c:pt idx="53">
                  <c:v>46.033333333333331</c:v>
                </c:pt>
                <c:pt idx="54">
                  <c:v>77.032258064516128</c:v>
                </c:pt>
                <c:pt idx="55">
                  <c:v>60.193548387096776</c:v>
                </c:pt>
                <c:pt idx="56">
                  <c:v>67.933333333333337</c:v>
                </c:pt>
                <c:pt idx="57">
                  <c:v>67.064516129032256</c:v>
                </c:pt>
                <c:pt idx="58">
                  <c:v>73.36666666666666</c:v>
                </c:pt>
                <c:pt idx="59">
                  <c:v>70.677419354838705</c:v>
                </c:pt>
                <c:pt idx="60">
                  <c:v>109.16129032258064</c:v>
                </c:pt>
                <c:pt idx="61">
                  <c:v>132.32142857142858</c:v>
                </c:pt>
                <c:pt idx="62">
                  <c:v>106.7741935483871</c:v>
                </c:pt>
                <c:pt idx="63">
                  <c:v>138.36666666666667</c:v>
                </c:pt>
                <c:pt idx="64">
                  <c:v>130.12903225806451</c:v>
                </c:pt>
                <c:pt idx="65">
                  <c:v>124.1</c:v>
                </c:pt>
                <c:pt idx="66">
                  <c:v>103.7741935483871</c:v>
                </c:pt>
                <c:pt idx="67">
                  <c:v>70.709677419354833</c:v>
                </c:pt>
                <c:pt idx="68">
                  <c:v>105.4</c:v>
                </c:pt>
                <c:pt idx="69">
                  <c:v>118.6774193548387</c:v>
                </c:pt>
                <c:pt idx="70">
                  <c:v>252.6</c:v>
                </c:pt>
                <c:pt idx="71">
                  <c:v>220.45161290322579</c:v>
                </c:pt>
                <c:pt idx="72">
                  <c:v>248.32258064516128</c:v>
                </c:pt>
                <c:pt idx="73">
                  <c:v>246.67857142857142</c:v>
                </c:pt>
                <c:pt idx="74">
                  <c:v>251.41935483870967</c:v>
                </c:pt>
                <c:pt idx="75">
                  <c:v>281.60000000000002</c:v>
                </c:pt>
                <c:pt idx="76">
                  <c:v>308.61290322580646</c:v>
                </c:pt>
                <c:pt idx="77">
                  <c:v>394.43333333333334</c:v>
                </c:pt>
                <c:pt idx="78">
                  <c:v>420.80645161290323</c:v>
                </c:pt>
                <c:pt idx="79">
                  <c:v>391.48387096774195</c:v>
                </c:pt>
                <c:pt idx="80">
                  <c:v>349.3</c:v>
                </c:pt>
                <c:pt idx="81">
                  <c:v>375.90322580645159</c:v>
                </c:pt>
                <c:pt idx="82">
                  <c:v>520.63333333333333</c:v>
                </c:pt>
                <c:pt idx="83">
                  <c:v>421.06451612903226</c:v>
                </c:pt>
                <c:pt idx="84">
                  <c:v>491.25806451612902</c:v>
                </c:pt>
                <c:pt idx="85">
                  <c:v>428</c:v>
                </c:pt>
                <c:pt idx="86">
                  <c:v>417.25806451612902</c:v>
                </c:pt>
                <c:pt idx="87">
                  <c:v>586.36666666666667</c:v>
                </c:pt>
                <c:pt idx="88">
                  <c:v>530.9677419354839</c:v>
                </c:pt>
                <c:pt idx="89">
                  <c:v>430.53333333333336</c:v>
                </c:pt>
                <c:pt idx="90">
                  <c:v>526.19354838709683</c:v>
                </c:pt>
                <c:pt idx="91">
                  <c:v>461.06451612903226</c:v>
                </c:pt>
                <c:pt idx="92">
                  <c:v>409.1</c:v>
                </c:pt>
                <c:pt idx="93">
                  <c:v>500.03225806451616</c:v>
                </c:pt>
                <c:pt idx="94">
                  <c:v>319.86666666666667</c:v>
                </c:pt>
              </c:numCache>
            </c:numRef>
          </c:val>
        </c:ser>
        <c:ser>
          <c:idx val="1"/>
          <c:order val="1"/>
          <c:tx>
            <c:strRef>
              <c:f>'Data 1'!$M$1161</c:f>
              <c:strCache>
                <c:ptCount val="1"/>
                <c:pt idx="0">
                  <c:v>LPG</c:v>
                </c:pt>
              </c:strCache>
            </c:strRef>
          </c:tx>
          <c:dLbls>
            <c:dLbl>
              <c:idx val="0"/>
              <c:layout>
                <c:manualLayout>
                  <c:x val="0.36217027672390473"/>
                  <c:y val="-0.1343283582089552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'Data 1'!$K$1162:$K$1256</c:f>
              <c:numCache>
                <c:formatCode>mmm\-yyyy</c:formatCode>
                <c:ptCount val="95"/>
                <c:pt idx="0">
                  <c:v>39462</c:v>
                </c:pt>
                <c:pt idx="1">
                  <c:v>39493</c:v>
                </c:pt>
                <c:pt idx="2">
                  <c:v>39522</c:v>
                </c:pt>
                <c:pt idx="3">
                  <c:v>39553</c:v>
                </c:pt>
                <c:pt idx="4">
                  <c:v>39583</c:v>
                </c:pt>
                <c:pt idx="5">
                  <c:v>39614</c:v>
                </c:pt>
                <c:pt idx="6">
                  <c:v>39644</c:v>
                </c:pt>
                <c:pt idx="7">
                  <c:v>39675</c:v>
                </c:pt>
                <c:pt idx="8">
                  <c:v>39706</c:v>
                </c:pt>
                <c:pt idx="9">
                  <c:v>39736</c:v>
                </c:pt>
                <c:pt idx="10">
                  <c:v>39767</c:v>
                </c:pt>
                <c:pt idx="11">
                  <c:v>39797</c:v>
                </c:pt>
                <c:pt idx="12">
                  <c:v>39828</c:v>
                </c:pt>
                <c:pt idx="13">
                  <c:v>39859</c:v>
                </c:pt>
                <c:pt idx="14">
                  <c:v>39887</c:v>
                </c:pt>
                <c:pt idx="15">
                  <c:v>39918</c:v>
                </c:pt>
                <c:pt idx="16">
                  <c:v>39948</c:v>
                </c:pt>
                <c:pt idx="17">
                  <c:v>39979</c:v>
                </c:pt>
                <c:pt idx="18">
                  <c:v>40009</c:v>
                </c:pt>
                <c:pt idx="19">
                  <c:v>40040</c:v>
                </c:pt>
                <c:pt idx="20">
                  <c:v>40071</c:v>
                </c:pt>
                <c:pt idx="21">
                  <c:v>40101</c:v>
                </c:pt>
                <c:pt idx="22">
                  <c:v>40132</c:v>
                </c:pt>
                <c:pt idx="23">
                  <c:v>40162</c:v>
                </c:pt>
                <c:pt idx="24">
                  <c:v>40193</c:v>
                </c:pt>
                <c:pt idx="25">
                  <c:v>40224</c:v>
                </c:pt>
                <c:pt idx="26">
                  <c:v>40252</c:v>
                </c:pt>
                <c:pt idx="27">
                  <c:v>40283</c:v>
                </c:pt>
                <c:pt idx="28">
                  <c:v>40313</c:v>
                </c:pt>
                <c:pt idx="29">
                  <c:v>40344</c:v>
                </c:pt>
                <c:pt idx="30">
                  <c:v>40374</c:v>
                </c:pt>
                <c:pt idx="31">
                  <c:v>40405</c:v>
                </c:pt>
                <c:pt idx="32">
                  <c:v>40436</c:v>
                </c:pt>
                <c:pt idx="33">
                  <c:v>40466</c:v>
                </c:pt>
                <c:pt idx="34">
                  <c:v>40497</c:v>
                </c:pt>
                <c:pt idx="35">
                  <c:v>40527</c:v>
                </c:pt>
                <c:pt idx="36">
                  <c:v>40558</c:v>
                </c:pt>
                <c:pt idx="37">
                  <c:v>40589</c:v>
                </c:pt>
                <c:pt idx="38">
                  <c:v>40617</c:v>
                </c:pt>
                <c:pt idx="39">
                  <c:v>40648</c:v>
                </c:pt>
                <c:pt idx="40">
                  <c:v>40678</c:v>
                </c:pt>
                <c:pt idx="41">
                  <c:v>40709</c:v>
                </c:pt>
                <c:pt idx="42">
                  <c:v>40739</c:v>
                </c:pt>
                <c:pt idx="43">
                  <c:v>40770</c:v>
                </c:pt>
                <c:pt idx="44">
                  <c:v>40801</c:v>
                </c:pt>
                <c:pt idx="45">
                  <c:v>40831</c:v>
                </c:pt>
                <c:pt idx="46">
                  <c:v>40862</c:v>
                </c:pt>
                <c:pt idx="47">
                  <c:v>40892</c:v>
                </c:pt>
                <c:pt idx="48">
                  <c:v>40923</c:v>
                </c:pt>
                <c:pt idx="49">
                  <c:v>40954</c:v>
                </c:pt>
                <c:pt idx="50">
                  <c:v>40983</c:v>
                </c:pt>
                <c:pt idx="51">
                  <c:v>41014</c:v>
                </c:pt>
                <c:pt idx="52">
                  <c:v>41044</c:v>
                </c:pt>
                <c:pt idx="53">
                  <c:v>41075</c:v>
                </c:pt>
                <c:pt idx="54">
                  <c:v>41105</c:v>
                </c:pt>
                <c:pt idx="55">
                  <c:v>41136</c:v>
                </c:pt>
                <c:pt idx="56">
                  <c:v>41167</c:v>
                </c:pt>
                <c:pt idx="57">
                  <c:v>41197</c:v>
                </c:pt>
                <c:pt idx="58">
                  <c:v>41228</c:v>
                </c:pt>
                <c:pt idx="59">
                  <c:v>41258</c:v>
                </c:pt>
                <c:pt idx="60">
                  <c:v>41289</c:v>
                </c:pt>
                <c:pt idx="61">
                  <c:v>41320</c:v>
                </c:pt>
                <c:pt idx="62">
                  <c:v>41348</c:v>
                </c:pt>
                <c:pt idx="63">
                  <c:v>41379</c:v>
                </c:pt>
                <c:pt idx="64">
                  <c:v>41409</c:v>
                </c:pt>
                <c:pt idx="65">
                  <c:v>41440</c:v>
                </c:pt>
                <c:pt idx="66">
                  <c:v>41470</c:v>
                </c:pt>
                <c:pt idx="67">
                  <c:v>41501</c:v>
                </c:pt>
                <c:pt idx="68">
                  <c:v>41532</c:v>
                </c:pt>
                <c:pt idx="69">
                  <c:v>41562</c:v>
                </c:pt>
                <c:pt idx="70">
                  <c:v>41593</c:v>
                </c:pt>
                <c:pt idx="71">
                  <c:v>41623</c:v>
                </c:pt>
                <c:pt idx="72">
                  <c:v>41654</c:v>
                </c:pt>
                <c:pt idx="73">
                  <c:v>41685</c:v>
                </c:pt>
                <c:pt idx="74">
                  <c:v>41713</c:v>
                </c:pt>
                <c:pt idx="75">
                  <c:v>41744</c:v>
                </c:pt>
                <c:pt idx="76">
                  <c:v>41774</c:v>
                </c:pt>
                <c:pt idx="77">
                  <c:v>41805</c:v>
                </c:pt>
                <c:pt idx="78">
                  <c:v>41835</c:v>
                </c:pt>
                <c:pt idx="79">
                  <c:v>41866</c:v>
                </c:pt>
                <c:pt idx="80">
                  <c:v>41897</c:v>
                </c:pt>
                <c:pt idx="81">
                  <c:v>41927</c:v>
                </c:pt>
                <c:pt idx="82">
                  <c:v>41958</c:v>
                </c:pt>
                <c:pt idx="83">
                  <c:v>41988</c:v>
                </c:pt>
                <c:pt idx="84">
                  <c:v>42019</c:v>
                </c:pt>
                <c:pt idx="85">
                  <c:v>42050</c:v>
                </c:pt>
                <c:pt idx="86">
                  <c:v>42078</c:v>
                </c:pt>
                <c:pt idx="87">
                  <c:v>42109</c:v>
                </c:pt>
                <c:pt idx="88">
                  <c:v>42139</c:v>
                </c:pt>
                <c:pt idx="89">
                  <c:v>42170</c:v>
                </c:pt>
                <c:pt idx="90">
                  <c:v>42200</c:v>
                </c:pt>
                <c:pt idx="91">
                  <c:v>42231</c:v>
                </c:pt>
                <c:pt idx="92">
                  <c:v>42262</c:v>
                </c:pt>
                <c:pt idx="93">
                  <c:v>42292</c:v>
                </c:pt>
                <c:pt idx="94">
                  <c:v>42323</c:v>
                </c:pt>
              </c:numCache>
            </c:numRef>
          </c:cat>
          <c:val>
            <c:numRef>
              <c:f>'Data 1'!$M$1162:$M$1256</c:f>
              <c:numCache>
                <c:formatCode>#,##0</c:formatCode>
                <c:ptCount val="95"/>
                <c:pt idx="0">
                  <c:v>127.7741935483871</c:v>
                </c:pt>
                <c:pt idx="1">
                  <c:v>120.09677419354838</c:v>
                </c:pt>
                <c:pt idx="2">
                  <c:v>117</c:v>
                </c:pt>
                <c:pt idx="3">
                  <c:v>84.357142857142861</c:v>
                </c:pt>
                <c:pt idx="4">
                  <c:v>85.612903225806448</c:v>
                </c:pt>
                <c:pt idx="5">
                  <c:v>44.774193548387096</c:v>
                </c:pt>
                <c:pt idx="6">
                  <c:v>40.966666666666669</c:v>
                </c:pt>
                <c:pt idx="7">
                  <c:v>23.419354838709676</c:v>
                </c:pt>
                <c:pt idx="8">
                  <c:v>26.193548387096776</c:v>
                </c:pt>
                <c:pt idx="9">
                  <c:v>66.096774193548384</c:v>
                </c:pt>
                <c:pt idx="10">
                  <c:v>29.580645161290324</c:v>
                </c:pt>
                <c:pt idx="11">
                  <c:v>40.9</c:v>
                </c:pt>
                <c:pt idx="12">
                  <c:v>89.096774193548384</c:v>
                </c:pt>
                <c:pt idx="13">
                  <c:v>114.16666666666667</c:v>
                </c:pt>
                <c:pt idx="14">
                  <c:v>90.741935483870961</c:v>
                </c:pt>
                <c:pt idx="15">
                  <c:v>88.967741935483872</c:v>
                </c:pt>
                <c:pt idx="16">
                  <c:v>59.266666666666666</c:v>
                </c:pt>
                <c:pt idx="17">
                  <c:v>61.87096774193548</c:v>
                </c:pt>
                <c:pt idx="18">
                  <c:v>83.870967741935488</c:v>
                </c:pt>
                <c:pt idx="19">
                  <c:v>115.06451612903226</c:v>
                </c:pt>
                <c:pt idx="20">
                  <c:v>88.433333333333337</c:v>
                </c:pt>
                <c:pt idx="21">
                  <c:v>145.28571428571428</c:v>
                </c:pt>
                <c:pt idx="22">
                  <c:v>123.93333333333334</c:v>
                </c:pt>
                <c:pt idx="23">
                  <c:v>138.2258064516129</c:v>
                </c:pt>
                <c:pt idx="24">
                  <c:v>162.09677419354838</c:v>
                </c:pt>
                <c:pt idx="25">
                  <c:v>107.2</c:v>
                </c:pt>
                <c:pt idx="26">
                  <c:v>107.41935483870968</c:v>
                </c:pt>
                <c:pt idx="27">
                  <c:v>117.64516129032258</c:v>
                </c:pt>
                <c:pt idx="28">
                  <c:v>131.51612903225808</c:v>
                </c:pt>
                <c:pt idx="29">
                  <c:v>94.129032258064512</c:v>
                </c:pt>
                <c:pt idx="30">
                  <c:v>147.66666666666666</c:v>
                </c:pt>
                <c:pt idx="31">
                  <c:v>106.03225806451613</c:v>
                </c:pt>
                <c:pt idx="32">
                  <c:v>128.32258064516128</c:v>
                </c:pt>
                <c:pt idx="33">
                  <c:v>148.58064516129033</c:v>
                </c:pt>
                <c:pt idx="34">
                  <c:v>135.90322580645162</c:v>
                </c:pt>
                <c:pt idx="35">
                  <c:v>177.43333333333334</c:v>
                </c:pt>
                <c:pt idx="36">
                  <c:v>153.42857142857142</c:v>
                </c:pt>
                <c:pt idx="37">
                  <c:v>114.46666666666667</c:v>
                </c:pt>
                <c:pt idx="38">
                  <c:v>185.41935483870967</c:v>
                </c:pt>
                <c:pt idx="39">
                  <c:v>188.54838709677421</c:v>
                </c:pt>
                <c:pt idx="40">
                  <c:v>209.78571428571428</c:v>
                </c:pt>
                <c:pt idx="41">
                  <c:v>149.09677419354838</c:v>
                </c:pt>
                <c:pt idx="42">
                  <c:v>145.70967741935485</c:v>
                </c:pt>
                <c:pt idx="43">
                  <c:v>152.66666666666666</c:v>
                </c:pt>
                <c:pt idx="44">
                  <c:v>155.19999999999999</c:v>
                </c:pt>
                <c:pt idx="45">
                  <c:v>79.86666666666666</c:v>
                </c:pt>
                <c:pt idx="46">
                  <c:v>132.4</c:v>
                </c:pt>
                <c:pt idx="47">
                  <c:v>135.19354838709677</c:v>
                </c:pt>
                <c:pt idx="48">
                  <c:v>179.32258064516128</c:v>
                </c:pt>
                <c:pt idx="49">
                  <c:v>165.45161290322579</c:v>
                </c:pt>
                <c:pt idx="50">
                  <c:v>186.61290322580646</c:v>
                </c:pt>
                <c:pt idx="51">
                  <c:v>214.19354838709677</c:v>
                </c:pt>
                <c:pt idx="52">
                  <c:v>170.96774193548387</c:v>
                </c:pt>
                <c:pt idx="53">
                  <c:v>187.45161290322579</c:v>
                </c:pt>
                <c:pt idx="54">
                  <c:v>203.25806451612902</c:v>
                </c:pt>
                <c:pt idx="55">
                  <c:v>192.39285714285714</c:v>
                </c:pt>
                <c:pt idx="56">
                  <c:v>160.35483870967741</c:v>
                </c:pt>
                <c:pt idx="57">
                  <c:v>213.16666666666666</c:v>
                </c:pt>
                <c:pt idx="58">
                  <c:v>248.2258064516129</c:v>
                </c:pt>
                <c:pt idx="59">
                  <c:v>224.03225806451613</c:v>
                </c:pt>
                <c:pt idx="60">
                  <c:v>190.63333333333333</c:v>
                </c:pt>
                <c:pt idx="61">
                  <c:v>216.14285714285714</c:v>
                </c:pt>
                <c:pt idx="62">
                  <c:v>316.06451612903226</c:v>
                </c:pt>
                <c:pt idx="63">
                  <c:v>300.48387096774195</c:v>
                </c:pt>
                <c:pt idx="64">
                  <c:v>338.03225806451616</c:v>
                </c:pt>
                <c:pt idx="65">
                  <c:v>290.64516129032256</c:v>
                </c:pt>
                <c:pt idx="66">
                  <c:v>322.70967741935482</c:v>
                </c:pt>
                <c:pt idx="67">
                  <c:v>338.03225806451616</c:v>
                </c:pt>
                <c:pt idx="68">
                  <c:v>351.41935483870969</c:v>
                </c:pt>
                <c:pt idx="69">
                  <c:v>426.74193548387098</c:v>
                </c:pt>
                <c:pt idx="70">
                  <c:v>426.36666666666667</c:v>
                </c:pt>
                <c:pt idx="71">
                  <c:v>442.93333333333334</c:v>
                </c:pt>
                <c:pt idx="72">
                  <c:v>438.58064516129031</c:v>
                </c:pt>
                <c:pt idx="73">
                  <c:v>371.03333333333336</c:v>
                </c:pt>
                <c:pt idx="74">
                  <c:v>436.19354838709677</c:v>
                </c:pt>
                <c:pt idx="75">
                  <c:v>527.96428571428567</c:v>
                </c:pt>
                <c:pt idx="76">
                  <c:v>563.0322580645161</c:v>
                </c:pt>
                <c:pt idx="77">
                  <c:v>471.90322580645159</c:v>
                </c:pt>
                <c:pt idx="78">
                  <c:v>597.06666666666672</c:v>
                </c:pt>
                <c:pt idx="79">
                  <c:v>569.29032258064512</c:v>
                </c:pt>
                <c:pt idx="80">
                  <c:v>620.83333333333337</c:v>
                </c:pt>
                <c:pt idx="81">
                  <c:v>702.5333333333333</c:v>
                </c:pt>
                <c:pt idx="82">
                  <c:v>504.96774193548384</c:v>
                </c:pt>
                <c:pt idx="83">
                  <c:v>667.4666666666667</c:v>
                </c:pt>
                <c:pt idx="84">
                  <c:v>641.29999999999995</c:v>
                </c:pt>
                <c:pt idx="85">
                  <c:v>720.25806451612902</c:v>
                </c:pt>
                <c:pt idx="86">
                  <c:v>615.93548387096769</c:v>
                </c:pt>
                <c:pt idx="87">
                  <c:v>798.65517241379314</c:v>
                </c:pt>
                <c:pt idx="88">
                  <c:v>776.41935483870964</c:v>
                </c:pt>
                <c:pt idx="89">
                  <c:v>729.77419354838707</c:v>
                </c:pt>
                <c:pt idx="90">
                  <c:v>821.09677419354841</c:v>
                </c:pt>
                <c:pt idx="91">
                  <c:v>878.82142857142856</c:v>
                </c:pt>
                <c:pt idx="92">
                  <c:v>873.70967741935488</c:v>
                </c:pt>
                <c:pt idx="93">
                  <c:v>843.73333333333335</c:v>
                </c:pt>
                <c:pt idx="94">
                  <c:v>857.43333333333328</c:v>
                </c:pt>
              </c:numCache>
            </c:numRef>
          </c:val>
        </c:ser>
        <c:ser>
          <c:idx val="2"/>
          <c:order val="2"/>
          <c:tx>
            <c:strRef>
              <c:f>'Data 1'!$N$1161</c:f>
              <c:strCache>
                <c:ptCount val="1"/>
                <c:pt idx="0">
                  <c:v>Diesel/heating oil</c:v>
                </c:pt>
              </c:strCache>
            </c:strRef>
          </c:tx>
          <c:dLbls>
            <c:dLbl>
              <c:idx val="0"/>
              <c:layout>
                <c:manualLayout>
                  <c:x val="0.34629827256468987"/>
                  <c:y val="-0.18407960199004975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'Data 1'!$K$1162:$K$1256</c:f>
              <c:numCache>
                <c:formatCode>mmm\-yyyy</c:formatCode>
                <c:ptCount val="95"/>
                <c:pt idx="0">
                  <c:v>39462</c:v>
                </c:pt>
                <c:pt idx="1">
                  <c:v>39493</c:v>
                </c:pt>
                <c:pt idx="2">
                  <c:v>39522</c:v>
                </c:pt>
                <c:pt idx="3">
                  <c:v>39553</c:v>
                </c:pt>
                <c:pt idx="4">
                  <c:v>39583</c:v>
                </c:pt>
                <c:pt idx="5">
                  <c:v>39614</c:v>
                </c:pt>
                <c:pt idx="6">
                  <c:v>39644</c:v>
                </c:pt>
                <c:pt idx="7">
                  <c:v>39675</c:v>
                </c:pt>
                <c:pt idx="8">
                  <c:v>39706</c:v>
                </c:pt>
                <c:pt idx="9">
                  <c:v>39736</c:v>
                </c:pt>
                <c:pt idx="10">
                  <c:v>39767</c:v>
                </c:pt>
                <c:pt idx="11">
                  <c:v>39797</c:v>
                </c:pt>
                <c:pt idx="12">
                  <c:v>39828</c:v>
                </c:pt>
                <c:pt idx="13">
                  <c:v>39859</c:v>
                </c:pt>
                <c:pt idx="14">
                  <c:v>39887</c:v>
                </c:pt>
                <c:pt idx="15">
                  <c:v>39918</c:v>
                </c:pt>
                <c:pt idx="16">
                  <c:v>39948</c:v>
                </c:pt>
                <c:pt idx="17">
                  <c:v>39979</c:v>
                </c:pt>
                <c:pt idx="18">
                  <c:v>40009</c:v>
                </c:pt>
                <c:pt idx="19">
                  <c:v>40040</c:v>
                </c:pt>
                <c:pt idx="20">
                  <c:v>40071</c:v>
                </c:pt>
                <c:pt idx="21">
                  <c:v>40101</c:v>
                </c:pt>
                <c:pt idx="22">
                  <c:v>40132</c:v>
                </c:pt>
                <c:pt idx="23">
                  <c:v>40162</c:v>
                </c:pt>
                <c:pt idx="24">
                  <c:v>40193</c:v>
                </c:pt>
                <c:pt idx="25">
                  <c:v>40224</c:v>
                </c:pt>
                <c:pt idx="26">
                  <c:v>40252</c:v>
                </c:pt>
                <c:pt idx="27">
                  <c:v>40283</c:v>
                </c:pt>
                <c:pt idx="28">
                  <c:v>40313</c:v>
                </c:pt>
                <c:pt idx="29">
                  <c:v>40344</c:v>
                </c:pt>
                <c:pt idx="30">
                  <c:v>40374</c:v>
                </c:pt>
                <c:pt idx="31">
                  <c:v>40405</c:v>
                </c:pt>
                <c:pt idx="32">
                  <c:v>40436</c:v>
                </c:pt>
                <c:pt idx="33">
                  <c:v>40466</c:v>
                </c:pt>
                <c:pt idx="34">
                  <c:v>40497</c:v>
                </c:pt>
                <c:pt idx="35">
                  <c:v>40527</c:v>
                </c:pt>
                <c:pt idx="36">
                  <c:v>40558</c:v>
                </c:pt>
                <c:pt idx="37">
                  <c:v>40589</c:v>
                </c:pt>
                <c:pt idx="38">
                  <c:v>40617</c:v>
                </c:pt>
                <c:pt idx="39">
                  <c:v>40648</c:v>
                </c:pt>
                <c:pt idx="40">
                  <c:v>40678</c:v>
                </c:pt>
                <c:pt idx="41">
                  <c:v>40709</c:v>
                </c:pt>
                <c:pt idx="42">
                  <c:v>40739</c:v>
                </c:pt>
                <c:pt idx="43">
                  <c:v>40770</c:v>
                </c:pt>
                <c:pt idx="44">
                  <c:v>40801</c:v>
                </c:pt>
                <c:pt idx="45">
                  <c:v>40831</c:v>
                </c:pt>
                <c:pt idx="46">
                  <c:v>40862</c:v>
                </c:pt>
                <c:pt idx="47">
                  <c:v>40892</c:v>
                </c:pt>
                <c:pt idx="48">
                  <c:v>40923</c:v>
                </c:pt>
                <c:pt idx="49">
                  <c:v>40954</c:v>
                </c:pt>
                <c:pt idx="50">
                  <c:v>40983</c:v>
                </c:pt>
                <c:pt idx="51">
                  <c:v>41014</c:v>
                </c:pt>
                <c:pt idx="52">
                  <c:v>41044</c:v>
                </c:pt>
                <c:pt idx="53">
                  <c:v>41075</c:v>
                </c:pt>
                <c:pt idx="54">
                  <c:v>41105</c:v>
                </c:pt>
                <c:pt idx="55">
                  <c:v>41136</c:v>
                </c:pt>
                <c:pt idx="56">
                  <c:v>41167</c:v>
                </c:pt>
                <c:pt idx="57">
                  <c:v>41197</c:v>
                </c:pt>
                <c:pt idx="58">
                  <c:v>41228</c:v>
                </c:pt>
                <c:pt idx="59">
                  <c:v>41258</c:v>
                </c:pt>
                <c:pt idx="60">
                  <c:v>41289</c:v>
                </c:pt>
                <c:pt idx="61">
                  <c:v>41320</c:v>
                </c:pt>
                <c:pt idx="62">
                  <c:v>41348</c:v>
                </c:pt>
                <c:pt idx="63">
                  <c:v>41379</c:v>
                </c:pt>
                <c:pt idx="64">
                  <c:v>41409</c:v>
                </c:pt>
                <c:pt idx="65">
                  <c:v>41440</c:v>
                </c:pt>
                <c:pt idx="66">
                  <c:v>41470</c:v>
                </c:pt>
                <c:pt idx="67">
                  <c:v>41501</c:v>
                </c:pt>
                <c:pt idx="68">
                  <c:v>41532</c:v>
                </c:pt>
                <c:pt idx="69">
                  <c:v>41562</c:v>
                </c:pt>
                <c:pt idx="70">
                  <c:v>41593</c:v>
                </c:pt>
                <c:pt idx="71">
                  <c:v>41623</c:v>
                </c:pt>
                <c:pt idx="72">
                  <c:v>41654</c:v>
                </c:pt>
                <c:pt idx="73">
                  <c:v>41685</c:v>
                </c:pt>
                <c:pt idx="74">
                  <c:v>41713</c:v>
                </c:pt>
                <c:pt idx="75">
                  <c:v>41744</c:v>
                </c:pt>
                <c:pt idx="76">
                  <c:v>41774</c:v>
                </c:pt>
                <c:pt idx="77">
                  <c:v>41805</c:v>
                </c:pt>
                <c:pt idx="78">
                  <c:v>41835</c:v>
                </c:pt>
                <c:pt idx="79">
                  <c:v>41866</c:v>
                </c:pt>
                <c:pt idx="80">
                  <c:v>41897</c:v>
                </c:pt>
                <c:pt idx="81">
                  <c:v>41927</c:v>
                </c:pt>
                <c:pt idx="82">
                  <c:v>41958</c:v>
                </c:pt>
                <c:pt idx="83">
                  <c:v>41988</c:v>
                </c:pt>
                <c:pt idx="84">
                  <c:v>42019</c:v>
                </c:pt>
                <c:pt idx="85">
                  <c:v>42050</c:v>
                </c:pt>
                <c:pt idx="86">
                  <c:v>42078</c:v>
                </c:pt>
                <c:pt idx="87">
                  <c:v>42109</c:v>
                </c:pt>
                <c:pt idx="88">
                  <c:v>42139</c:v>
                </c:pt>
                <c:pt idx="89">
                  <c:v>42170</c:v>
                </c:pt>
                <c:pt idx="90">
                  <c:v>42200</c:v>
                </c:pt>
                <c:pt idx="91">
                  <c:v>42231</c:v>
                </c:pt>
                <c:pt idx="92">
                  <c:v>42262</c:v>
                </c:pt>
                <c:pt idx="93">
                  <c:v>42292</c:v>
                </c:pt>
                <c:pt idx="94">
                  <c:v>42323</c:v>
                </c:pt>
              </c:numCache>
            </c:numRef>
          </c:cat>
          <c:val>
            <c:numRef>
              <c:f>'Data 1'!$N$1162:$N$1256</c:f>
              <c:numCache>
                <c:formatCode>#,##0</c:formatCode>
                <c:ptCount val="95"/>
                <c:pt idx="0">
                  <c:v>342.96774193548384</c:v>
                </c:pt>
                <c:pt idx="1">
                  <c:v>380.90322580645159</c:v>
                </c:pt>
                <c:pt idx="2">
                  <c:v>370.33333333333331</c:v>
                </c:pt>
                <c:pt idx="3">
                  <c:v>457.06451612903226</c:v>
                </c:pt>
                <c:pt idx="4">
                  <c:v>510.86666666666667</c:v>
                </c:pt>
                <c:pt idx="5">
                  <c:v>798.71428571428567</c:v>
                </c:pt>
                <c:pt idx="6">
                  <c:v>719.41935483870964</c:v>
                </c:pt>
                <c:pt idx="7">
                  <c:v>849.32258064516134</c:v>
                </c:pt>
                <c:pt idx="8">
                  <c:v>302.58064516129031</c:v>
                </c:pt>
                <c:pt idx="9">
                  <c:v>467.07142857142856</c:v>
                </c:pt>
                <c:pt idx="10">
                  <c:v>526.38709677419354</c:v>
                </c:pt>
                <c:pt idx="11">
                  <c:v>685.33333333333337</c:v>
                </c:pt>
                <c:pt idx="12">
                  <c:v>646.64516129032256</c:v>
                </c:pt>
                <c:pt idx="13">
                  <c:v>486.48387096774195</c:v>
                </c:pt>
                <c:pt idx="14">
                  <c:v>554.51612903225805</c:v>
                </c:pt>
                <c:pt idx="15">
                  <c:v>684.36666666666667</c:v>
                </c:pt>
                <c:pt idx="16">
                  <c:v>669.9666666666667</c:v>
                </c:pt>
                <c:pt idx="17">
                  <c:v>578.4</c:v>
                </c:pt>
                <c:pt idx="18">
                  <c:v>664.72413793103453</c:v>
                </c:pt>
                <c:pt idx="19">
                  <c:v>616.77419354838707</c:v>
                </c:pt>
                <c:pt idx="20">
                  <c:v>587.70967741935488</c:v>
                </c:pt>
                <c:pt idx="21">
                  <c:v>557.41935483870964</c:v>
                </c:pt>
                <c:pt idx="22">
                  <c:v>629.78571428571433</c:v>
                </c:pt>
                <c:pt idx="23">
                  <c:v>419.36666666666667</c:v>
                </c:pt>
                <c:pt idx="24">
                  <c:v>391.16129032258067</c:v>
                </c:pt>
                <c:pt idx="25">
                  <c:v>351.48387096774195</c:v>
                </c:pt>
                <c:pt idx="26">
                  <c:v>453.96774193548384</c:v>
                </c:pt>
                <c:pt idx="27">
                  <c:v>662.9677419354839</c:v>
                </c:pt>
                <c:pt idx="28">
                  <c:v>780.93333333333328</c:v>
                </c:pt>
                <c:pt idx="29">
                  <c:v>617.83870967741939</c:v>
                </c:pt>
                <c:pt idx="30">
                  <c:v>770.74193548387098</c:v>
                </c:pt>
                <c:pt idx="31">
                  <c:v>701.09677419354841</c:v>
                </c:pt>
                <c:pt idx="32">
                  <c:v>739.87096774193549</c:v>
                </c:pt>
                <c:pt idx="33">
                  <c:v>874.41935483870964</c:v>
                </c:pt>
                <c:pt idx="34">
                  <c:v>791.23333333333335</c:v>
                </c:pt>
                <c:pt idx="35">
                  <c:v>638.41935483870964</c:v>
                </c:pt>
                <c:pt idx="36">
                  <c:v>759.13333333333333</c:v>
                </c:pt>
                <c:pt idx="37">
                  <c:v>602.12903225806451</c:v>
                </c:pt>
                <c:pt idx="38">
                  <c:v>672.73333333333335</c:v>
                </c:pt>
                <c:pt idx="39">
                  <c:v>844.87096774193549</c:v>
                </c:pt>
                <c:pt idx="40">
                  <c:v>752.3</c:v>
                </c:pt>
                <c:pt idx="41">
                  <c:v>702.29032258064512</c:v>
                </c:pt>
                <c:pt idx="42">
                  <c:v>982.13333333333333</c:v>
                </c:pt>
                <c:pt idx="43">
                  <c:v>862.86666666666667</c:v>
                </c:pt>
                <c:pt idx="44">
                  <c:v>930.83333333333337</c:v>
                </c:pt>
                <c:pt idx="45">
                  <c:v>1066.5806451612902</c:v>
                </c:pt>
                <c:pt idx="46">
                  <c:v>942.86666666666667</c:v>
                </c:pt>
                <c:pt idx="47">
                  <c:v>1128.0322580645161</c:v>
                </c:pt>
                <c:pt idx="48">
                  <c:v>872.54838709677415</c:v>
                </c:pt>
                <c:pt idx="49">
                  <c:v>867.09677419354841</c:v>
                </c:pt>
                <c:pt idx="50">
                  <c:v>941.43333333333328</c:v>
                </c:pt>
                <c:pt idx="51">
                  <c:v>1043.4193548387098</c:v>
                </c:pt>
                <c:pt idx="52">
                  <c:v>1052.3548387096773</c:v>
                </c:pt>
                <c:pt idx="53">
                  <c:v>1086.4000000000001</c:v>
                </c:pt>
                <c:pt idx="54">
                  <c:v>1045.9677419354839</c:v>
                </c:pt>
                <c:pt idx="55">
                  <c:v>979.09677419354841</c:v>
                </c:pt>
                <c:pt idx="56">
                  <c:v>1003.3</c:v>
                </c:pt>
                <c:pt idx="57">
                  <c:v>1082.3666666666666</c:v>
                </c:pt>
                <c:pt idx="58">
                  <c:v>1136.7142857142858</c:v>
                </c:pt>
                <c:pt idx="59">
                  <c:v>1023.3548387096774</c:v>
                </c:pt>
                <c:pt idx="60">
                  <c:v>799.86666666666667</c:v>
                </c:pt>
                <c:pt idx="61">
                  <c:v>777.63333333333333</c:v>
                </c:pt>
                <c:pt idx="62">
                  <c:v>807.48387096774195</c:v>
                </c:pt>
                <c:pt idx="63">
                  <c:v>816.0322580645161</c:v>
                </c:pt>
                <c:pt idx="64">
                  <c:v>1123.3225806451612</c:v>
                </c:pt>
                <c:pt idx="65">
                  <c:v>1292.3666666666666</c:v>
                </c:pt>
                <c:pt idx="66">
                  <c:v>1350.6774193548388</c:v>
                </c:pt>
                <c:pt idx="67">
                  <c:v>1308</c:v>
                </c:pt>
                <c:pt idx="68">
                  <c:v>1307.8387096774193</c:v>
                </c:pt>
                <c:pt idx="69">
                  <c:v>1398.6</c:v>
                </c:pt>
                <c:pt idx="70">
                  <c:v>1226.741935483871</c:v>
                </c:pt>
                <c:pt idx="71">
                  <c:v>1280.3548387096773</c:v>
                </c:pt>
                <c:pt idx="72">
                  <c:v>1067.7096774193549</c:v>
                </c:pt>
                <c:pt idx="73">
                  <c:v>770</c:v>
                </c:pt>
                <c:pt idx="74">
                  <c:v>1013.9354838709677</c:v>
                </c:pt>
                <c:pt idx="75">
                  <c:v>1124.1935483870968</c:v>
                </c:pt>
                <c:pt idx="76">
                  <c:v>1200.3</c:v>
                </c:pt>
                <c:pt idx="77">
                  <c:v>1170.2</c:v>
                </c:pt>
                <c:pt idx="78">
                  <c:v>1206.8387096774193</c:v>
                </c:pt>
                <c:pt idx="79">
                  <c:v>1291.3548387096773</c:v>
                </c:pt>
                <c:pt idx="80">
                  <c:v>1096.9666666666667</c:v>
                </c:pt>
                <c:pt idx="81">
                  <c:v>929.12903225806451</c:v>
                </c:pt>
                <c:pt idx="82">
                  <c:v>1065.483870967742</c:v>
                </c:pt>
                <c:pt idx="83">
                  <c:v>1139.483870967742</c:v>
                </c:pt>
                <c:pt idx="84">
                  <c:v>1119.8</c:v>
                </c:pt>
                <c:pt idx="85">
                  <c:v>893.13333333333333</c:v>
                </c:pt>
                <c:pt idx="86">
                  <c:v>1130.6071428571429</c:v>
                </c:pt>
                <c:pt idx="87">
                  <c:v>1234.8666666666666</c:v>
                </c:pt>
                <c:pt idx="88">
                  <c:v>1274.5806451612902</c:v>
                </c:pt>
                <c:pt idx="89">
                  <c:v>1161.9032258064517</c:v>
                </c:pt>
                <c:pt idx="90">
                  <c:v>1332.0645161290322</c:v>
                </c:pt>
                <c:pt idx="91">
                  <c:v>1105.2903225806451</c:v>
                </c:pt>
                <c:pt idx="92">
                  <c:v>1276.9677419354839</c:v>
                </c:pt>
                <c:pt idx="93">
                  <c:v>1201.2</c:v>
                </c:pt>
                <c:pt idx="94">
                  <c:v>1160.9677419354839</c:v>
                </c:pt>
              </c:numCache>
            </c:numRef>
          </c:val>
        </c:ser>
        <c:ser>
          <c:idx val="3"/>
          <c:order val="3"/>
          <c:tx>
            <c:strRef>
              <c:f>'Data 1'!$O$1161</c:f>
              <c:strCache>
                <c:ptCount val="1"/>
                <c:pt idx="0">
                  <c:v>Finished gasoline</c:v>
                </c:pt>
              </c:strCache>
            </c:strRef>
          </c:tx>
          <c:cat>
            <c:numRef>
              <c:f>'Data 1'!$K$1162:$K$1256</c:f>
              <c:numCache>
                <c:formatCode>mmm\-yyyy</c:formatCode>
                <c:ptCount val="95"/>
                <c:pt idx="0">
                  <c:v>39462</c:v>
                </c:pt>
                <c:pt idx="1">
                  <c:v>39493</c:v>
                </c:pt>
                <c:pt idx="2">
                  <c:v>39522</c:v>
                </c:pt>
                <c:pt idx="3">
                  <c:v>39553</c:v>
                </c:pt>
                <c:pt idx="4">
                  <c:v>39583</c:v>
                </c:pt>
                <c:pt idx="5">
                  <c:v>39614</c:v>
                </c:pt>
                <c:pt idx="6">
                  <c:v>39644</c:v>
                </c:pt>
                <c:pt idx="7">
                  <c:v>39675</c:v>
                </c:pt>
                <c:pt idx="8">
                  <c:v>39706</c:v>
                </c:pt>
                <c:pt idx="9">
                  <c:v>39736</c:v>
                </c:pt>
                <c:pt idx="10">
                  <c:v>39767</c:v>
                </c:pt>
                <c:pt idx="11">
                  <c:v>39797</c:v>
                </c:pt>
                <c:pt idx="12">
                  <c:v>39828</c:v>
                </c:pt>
                <c:pt idx="13">
                  <c:v>39859</c:v>
                </c:pt>
                <c:pt idx="14">
                  <c:v>39887</c:v>
                </c:pt>
                <c:pt idx="15">
                  <c:v>39918</c:v>
                </c:pt>
                <c:pt idx="16">
                  <c:v>39948</c:v>
                </c:pt>
                <c:pt idx="17">
                  <c:v>39979</c:v>
                </c:pt>
                <c:pt idx="18">
                  <c:v>40009</c:v>
                </c:pt>
                <c:pt idx="19">
                  <c:v>40040</c:v>
                </c:pt>
                <c:pt idx="20">
                  <c:v>40071</c:v>
                </c:pt>
                <c:pt idx="21">
                  <c:v>40101</c:v>
                </c:pt>
                <c:pt idx="22">
                  <c:v>40132</c:v>
                </c:pt>
                <c:pt idx="23">
                  <c:v>40162</c:v>
                </c:pt>
                <c:pt idx="24">
                  <c:v>40193</c:v>
                </c:pt>
                <c:pt idx="25">
                  <c:v>40224</c:v>
                </c:pt>
                <c:pt idx="26">
                  <c:v>40252</c:v>
                </c:pt>
                <c:pt idx="27">
                  <c:v>40283</c:v>
                </c:pt>
                <c:pt idx="28">
                  <c:v>40313</c:v>
                </c:pt>
                <c:pt idx="29">
                  <c:v>40344</c:v>
                </c:pt>
                <c:pt idx="30">
                  <c:v>40374</c:v>
                </c:pt>
                <c:pt idx="31">
                  <c:v>40405</c:v>
                </c:pt>
                <c:pt idx="32">
                  <c:v>40436</c:v>
                </c:pt>
                <c:pt idx="33">
                  <c:v>40466</c:v>
                </c:pt>
                <c:pt idx="34">
                  <c:v>40497</c:v>
                </c:pt>
                <c:pt idx="35">
                  <c:v>40527</c:v>
                </c:pt>
                <c:pt idx="36">
                  <c:v>40558</c:v>
                </c:pt>
                <c:pt idx="37">
                  <c:v>40589</c:v>
                </c:pt>
                <c:pt idx="38">
                  <c:v>40617</c:v>
                </c:pt>
                <c:pt idx="39">
                  <c:v>40648</c:v>
                </c:pt>
                <c:pt idx="40">
                  <c:v>40678</c:v>
                </c:pt>
                <c:pt idx="41">
                  <c:v>40709</c:v>
                </c:pt>
                <c:pt idx="42">
                  <c:v>40739</c:v>
                </c:pt>
                <c:pt idx="43">
                  <c:v>40770</c:v>
                </c:pt>
                <c:pt idx="44">
                  <c:v>40801</c:v>
                </c:pt>
                <c:pt idx="45">
                  <c:v>40831</c:v>
                </c:pt>
                <c:pt idx="46">
                  <c:v>40862</c:v>
                </c:pt>
                <c:pt idx="47">
                  <c:v>40892</c:v>
                </c:pt>
                <c:pt idx="48">
                  <c:v>40923</c:v>
                </c:pt>
                <c:pt idx="49">
                  <c:v>40954</c:v>
                </c:pt>
                <c:pt idx="50">
                  <c:v>40983</c:v>
                </c:pt>
                <c:pt idx="51">
                  <c:v>41014</c:v>
                </c:pt>
                <c:pt idx="52">
                  <c:v>41044</c:v>
                </c:pt>
                <c:pt idx="53">
                  <c:v>41075</c:v>
                </c:pt>
                <c:pt idx="54">
                  <c:v>41105</c:v>
                </c:pt>
                <c:pt idx="55">
                  <c:v>41136</c:v>
                </c:pt>
                <c:pt idx="56">
                  <c:v>41167</c:v>
                </c:pt>
                <c:pt idx="57">
                  <c:v>41197</c:v>
                </c:pt>
                <c:pt idx="58">
                  <c:v>41228</c:v>
                </c:pt>
                <c:pt idx="59">
                  <c:v>41258</c:v>
                </c:pt>
                <c:pt idx="60">
                  <c:v>41289</c:v>
                </c:pt>
                <c:pt idx="61">
                  <c:v>41320</c:v>
                </c:pt>
                <c:pt idx="62">
                  <c:v>41348</c:v>
                </c:pt>
                <c:pt idx="63">
                  <c:v>41379</c:v>
                </c:pt>
                <c:pt idx="64">
                  <c:v>41409</c:v>
                </c:pt>
                <c:pt idx="65">
                  <c:v>41440</c:v>
                </c:pt>
                <c:pt idx="66">
                  <c:v>41470</c:v>
                </c:pt>
                <c:pt idx="67">
                  <c:v>41501</c:v>
                </c:pt>
                <c:pt idx="68">
                  <c:v>41532</c:v>
                </c:pt>
                <c:pt idx="69">
                  <c:v>41562</c:v>
                </c:pt>
                <c:pt idx="70">
                  <c:v>41593</c:v>
                </c:pt>
                <c:pt idx="71">
                  <c:v>41623</c:v>
                </c:pt>
                <c:pt idx="72">
                  <c:v>41654</c:v>
                </c:pt>
                <c:pt idx="73">
                  <c:v>41685</c:v>
                </c:pt>
                <c:pt idx="74">
                  <c:v>41713</c:v>
                </c:pt>
                <c:pt idx="75">
                  <c:v>41744</c:v>
                </c:pt>
                <c:pt idx="76">
                  <c:v>41774</c:v>
                </c:pt>
                <c:pt idx="77">
                  <c:v>41805</c:v>
                </c:pt>
                <c:pt idx="78">
                  <c:v>41835</c:v>
                </c:pt>
                <c:pt idx="79">
                  <c:v>41866</c:v>
                </c:pt>
                <c:pt idx="80">
                  <c:v>41897</c:v>
                </c:pt>
                <c:pt idx="81">
                  <c:v>41927</c:v>
                </c:pt>
                <c:pt idx="82">
                  <c:v>41958</c:v>
                </c:pt>
                <c:pt idx="83">
                  <c:v>41988</c:v>
                </c:pt>
                <c:pt idx="84">
                  <c:v>42019</c:v>
                </c:pt>
                <c:pt idx="85">
                  <c:v>42050</c:v>
                </c:pt>
                <c:pt idx="86">
                  <c:v>42078</c:v>
                </c:pt>
                <c:pt idx="87">
                  <c:v>42109</c:v>
                </c:pt>
                <c:pt idx="88">
                  <c:v>42139</c:v>
                </c:pt>
                <c:pt idx="89">
                  <c:v>42170</c:v>
                </c:pt>
                <c:pt idx="90">
                  <c:v>42200</c:v>
                </c:pt>
                <c:pt idx="91">
                  <c:v>42231</c:v>
                </c:pt>
                <c:pt idx="92">
                  <c:v>42262</c:v>
                </c:pt>
                <c:pt idx="93">
                  <c:v>42292</c:v>
                </c:pt>
                <c:pt idx="94">
                  <c:v>42323</c:v>
                </c:pt>
              </c:numCache>
            </c:numRef>
          </c:cat>
          <c:val>
            <c:numRef>
              <c:f>'Data 1'!$O$1162:$O$1256</c:f>
              <c:numCache>
                <c:formatCode>#,##0</c:formatCode>
                <c:ptCount val="95"/>
                <c:pt idx="0">
                  <c:v>132.09677419354838</c:v>
                </c:pt>
                <c:pt idx="1">
                  <c:v>183.87096774193549</c:v>
                </c:pt>
                <c:pt idx="2">
                  <c:v>189.7</c:v>
                </c:pt>
                <c:pt idx="3">
                  <c:v>216</c:v>
                </c:pt>
                <c:pt idx="4">
                  <c:v>183.45161290322579</c:v>
                </c:pt>
                <c:pt idx="5">
                  <c:v>201.25806451612902</c:v>
                </c:pt>
                <c:pt idx="6">
                  <c:v>243.4</c:v>
                </c:pt>
                <c:pt idx="7">
                  <c:v>129.25806451612902</c:v>
                </c:pt>
                <c:pt idx="8">
                  <c:v>116.33333333333333</c:v>
                </c:pt>
                <c:pt idx="9">
                  <c:v>140.80645161290323</c:v>
                </c:pt>
                <c:pt idx="10">
                  <c:v>126.74193548387096</c:v>
                </c:pt>
                <c:pt idx="11">
                  <c:v>202.80645161290323</c:v>
                </c:pt>
                <c:pt idx="12">
                  <c:v>164</c:v>
                </c:pt>
                <c:pt idx="13">
                  <c:v>164.70967741935485</c:v>
                </c:pt>
                <c:pt idx="14">
                  <c:v>148.43333333333334</c:v>
                </c:pt>
                <c:pt idx="15">
                  <c:v>127.35483870967742</c:v>
                </c:pt>
                <c:pt idx="16">
                  <c:v>211.70967741935485</c:v>
                </c:pt>
                <c:pt idx="17">
                  <c:v>198.54838709677421</c:v>
                </c:pt>
                <c:pt idx="18">
                  <c:v>253.86666666666667</c:v>
                </c:pt>
                <c:pt idx="19">
                  <c:v>162.61290322580646</c:v>
                </c:pt>
                <c:pt idx="20">
                  <c:v>178.7741935483871</c:v>
                </c:pt>
                <c:pt idx="21">
                  <c:v>224.5</c:v>
                </c:pt>
                <c:pt idx="22">
                  <c:v>190.36666666666667</c:v>
                </c:pt>
                <c:pt idx="23">
                  <c:v>317.86666666666667</c:v>
                </c:pt>
                <c:pt idx="24">
                  <c:v>228.03333333333333</c:v>
                </c:pt>
                <c:pt idx="25">
                  <c:v>227.51612903225808</c:v>
                </c:pt>
                <c:pt idx="26">
                  <c:v>375.7</c:v>
                </c:pt>
                <c:pt idx="27">
                  <c:v>298</c:v>
                </c:pt>
                <c:pt idx="28">
                  <c:v>197.0344827586207</c:v>
                </c:pt>
                <c:pt idx="29">
                  <c:v>274.74193548387098</c:v>
                </c:pt>
                <c:pt idx="30">
                  <c:v>282.74193548387098</c:v>
                </c:pt>
                <c:pt idx="31">
                  <c:v>219.76666666666668</c:v>
                </c:pt>
                <c:pt idx="32">
                  <c:v>226.03333333333333</c:v>
                </c:pt>
                <c:pt idx="33">
                  <c:v>313.17857142857144</c:v>
                </c:pt>
                <c:pt idx="34">
                  <c:v>399.93548387096774</c:v>
                </c:pt>
                <c:pt idx="35">
                  <c:v>516.83870967741939</c:v>
                </c:pt>
                <c:pt idx="36">
                  <c:v>413.96774193548384</c:v>
                </c:pt>
                <c:pt idx="37">
                  <c:v>392.37931034482756</c:v>
                </c:pt>
                <c:pt idx="38">
                  <c:v>482.28571428571428</c:v>
                </c:pt>
                <c:pt idx="39">
                  <c:v>463.38709677419354</c:v>
                </c:pt>
                <c:pt idx="40">
                  <c:v>447.38709677419354</c:v>
                </c:pt>
                <c:pt idx="41">
                  <c:v>422.89285714285717</c:v>
                </c:pt>
                <c:pt idx="42">
                  <c:v>335.83870967741933</c:v>
                </c:pt>
                <c:pt idx="43">
                  <c:v>536.0322580645161</c:v>
                </c:pt>
                <c:pt idx="44">
                  <c:v>511.80645161290323</c:v>
                </c:pt>
                <c:pt idx="45">
                  <c:v>540.56666666666672</c:v>
                </c:pt>
                <c:pt idx="46">
                  <c:v>605.54838709677415</c:v>
                </c:pt>
                <c:pt idx="47">
                  <c:v>616.22580645161293</c:v>
                </c:pt>
                <c:pt idx="48">
                  <c:v>364.51612903225805</c:v>
                </c:pt>
                <c:pt idx="49">
                  <c:v>353.16666666666669</c:v>
                </c:pt>
                <c:pt idx="50">
                  <c:v>443.90322580645159</c:v>
                </c:pt>
                <c:pt idx="51">
                  <c:v>364.32258064516128</c:v>
                </c:pt>
                <c:pt idx="52">
                  <c:v>314.32258064516128</c:v>
                </c:pt>
                <c:pt idx="53">
                  <c:v>342.86666666666667</c:v>
                </c:pt>
                <c:pt idx="54">
                  <c:v>394.5</c:v>
                </c:pt>
                <c:pt idx="55">
                  <c:v>392.93333333333334</c:v>
                </c:pt>
                <c:pt idx="56">
                  <c:v>397.13333333333333</c:v>
                </c:pt>
                <c:pt idx="57">
                  <c:v>461.87096774193549</c:v>
                </c:pt>
                <c:pt idx="58">
                  <c:v>468.51612903225805</c:v>
                </c:pt>
                <c:pt idx="59">
                  <c:v>653.53571428571433</c:v>
                </c:pt>
                <c:pt idx="60">
                  <c:v>427.16129032258067</c:v>
                </c:pt>
                <c:pt idx="61">
                  <c:v>455.93333333333334</c:v>
                </c:pt>
                <c:pt idx="62">
                  <c:v>315.54838709677421</c:v>
                </c:pt>
                <c:pt idx="63">
                  <c:v>253.54838709677421</c:v>
                </c:pt>
                <c:pt idx="64">
                  <c:v>258.2</c:v>
                </c:pt>
                <c:pt idx="65">
                  <c:v>288.7</c:v>
                </c:pt>
                <c:pt idx="66">
                  <c:v>328.54838709677421</c:v>
                </c:pt>
                <c:pt idx="67">
                  <c:v>377.25806451612902</c:v>
                </c:pt>
                <c:pt idx="68">
                  <c:v>309.80645161290323</c:v>
                </c:pt>
                <c:pt idx="69">
                  <c:v>396.13333333333333</c:v>
                </c:pt>
                <c:pt idx="70">
                  <c:v>423.06451612903226</c:v>
                </c:pt>
                <c:pt idx="71">
                  <c:v>603.06451612903231</c:v>
                </c:pt>
                <c:pt idx="72">
                  <c:v>474.90322580645159</c:v>
                </c:pt>
                <c:pt idx="73">
                  <c:v>395.33333333333331</c:v>
                </c:pt>
                <c:pt idx="74">
                  <c:v>401.09677419354841</c:v>
                </c:pt>
                <c:pt idx="75">
                  <c:v>382.38709677419354</c:v>
                </c:pt>
                <c:pt idx="76">
                  <c:v>494.67741935483872</c:v>
                </c:pt>
                <c:pt idx="77">
                  <c:v>367.7</c:v>
                </c:pt>
                <c:pt idx="78">
                  <c:v>456.16666666666669</c:v>
                </c:pt>
                <c:pt idx="79">
                  <c:v>419.48387096774195</c:v>
                </c:pt>
                <c:pt idx="80">
                  <c:v>324.09677419354841</c:v>
                </c:pt>
                <c:pt idx="81">
                  <c:v>382.12903225806451</c:v>
                </c:pt>
                <c:pt idx="82">
                  <c:v>497.03333333333336</c:v>
                </c:pt>
                <c:pt idx="83">
                  <c:v>661.19354838709683</c:v>
                </c:pt>
                <c:pt idx="84">
                  <c:v>546.35483870967744</c:v>
                </c:pt>
                <c:pt idx="85">
                  <c:v>510.4</c:v>
                </c:pt>
                <c:pt idx="86">
                  <c:v>425.96774193548384</c:v>
                </c:pt>
                <c:pt idx="87">
                  <c:v>354.51612903225805</c:v>
                </c:pt>
                <c:pt idx="88">
                  <c:v>458.36666666666667</c:v>
                </c:pt>
                <c:pt idx="89">
                  <c:v>405.32258064516128</c:v>
                </c:pt>
                <c:pt idx="90">
                  <c:v>513</c:v>
                </c:pt>
                <c:pt idx="91">
                  <c:v>451</c:v>
                </c:pt>
                <c:pt idx="92">
                  <c:v>357</c:v>
                </c:pt>
                <c:pt idx="93">
                  <c:v>470.16129032258067</c:v>
                </c:pt>
                <c:pt idx="94">
                  <c:v>583.09677419354841</c:v>
                </c:pt>
              </c:numCache>
            </c:numRef>
          </c:val>
        </c:ser>
        <c:ser>
          <c:idx val="4"/>
          <c:order val="4"/>
          <c:tx>
            <c:strRef>
              <c:f>'Data 1'!$P$1161</c:f>
              <c:strCache>
                <c:ptCount val="1"/>
                <c:pt idx="0">
                  <c:v>Fuel oil</c:v>
                </c:pt>
              </c:strCache>
            </c:strRef>
          </c:tx>
          <c:cat>
            <c:numRef>
              <c:f>'Data 1'!$K$1162:$K$1256</c:f>
              <c:numCache>
                <c:formatCode>mmm\-yyyy</c:formatCode>
                <c:ptCount val="95"/>
                <c:pt idx="0">
                  <c:v>39462</c:v>
                </c:pt>
                <c:pt idx="1">
                  <c:v>39493</c:v>
                </c:pt>
                <c:pt idx="2">
                  <c:v>39522</c:v>
                </c:pt>
                <c:pt idx="3">
                  <c:v>39553</c:v>
                </c:pt>
                <c:pt idx="4">
                  <c:v>39583</c:v>
                </c:pt>
                <c:pt idx="5">
                  <c:v>39614</c:v>
                </c:pt>
                <c:pt idx="6">
                  <c:v>39644</c:v>
                </c:pt>
                <c:pt idx="7">
                  <c:v>39675</c:v>
                </c:pt>
                <c:pt idx="8">
                  <c:v>39706</c:v>
                </c:pt>
                <c:pt idx="9">
                  <c:v>39736</c:v>
                </c:pt>
                <c:pt idx="10">
                  <c:v>39767</c:v>
                </c:pt>
                <c:pt idx="11">
                  <c:v>39797</c:v>
                </c:pt>
                <c:pt idx="12">
                  <c:v>39828</c:v>
                </c:pt>
                <c:pt idx="13">
                  <c:v>39859</c:v>
                </c:pt>
                <c:pt idx="14">
                  <c:v>39887</c:v>
                </c:pt>
                <c:pt idx="15">
                  <c:v>39918</c:v>
                </c:pt>
                <c:pt idx="16">
                  <c:v>39948</c:v>
                </c:pt>
                <c:pt idx="17">
                  <c:v>39979</c:v>
                </c:pt>
                <c:pt idx="18">
                  <c:v>40009</c:v>
                </c:pt>
                <c:pt idx="19">
                  <c:v>40040</c:v>
                </c:pt>
                <c:pt idx="20">
                  <c:v>40071</c:v>
                </c:pt>
                <c:pt idx="21">
                  <c:v>40101</c:v>
                </c:pt>
                <c:pt idx="22">
                  <c:v>40132</c:v>
                </c:pt>
                <c:pt idx="23">
                  <c:v>40162</c:v>
                </c:pt>
                <c:pt idx="24">
                  <c:v>40193</c:v>
                </c:pt>
                <c:pt idx="25">
                  <c:v>40224</c:v>
                </c:pt>
                <c:pt idx="26">
                  <c:v>40252</c:v>
                </c:pt>
                <c:pt idx="27">
                  <c:v>40283</c:v>
                </c:pt>
                <c:pt idx="28">
                  <c:v>40313</c:v>
                </c:pt>
                <c:pt idx="29">
                  <c:v>40344</c:v>
                </c:pt>
                <c:pt idx="30">
                  <c:v>40374</c:v>
                </c:pt>
                <c:pt idx="31">
                  <c:v>40405</c:v>
                </c:pt>
                <c:pt idx="32">
                  <c:v>40436</c:v>
                </c:pt>
                <c:pt idx="33">
                  <c:v>40466</c:v>
                </c:pt>
                <c:pt idx="34">
                  <c:v>40497</c:v>
                </c:pt>
                <c:pt idx="35">
                  <c:v>40527</c:v>
                </c:pt>
                <c:pt idx="36">
                  <c:v>40558</c:v>
                </c:pt>
                <c:pt idx="37">
                  <c:v>40589</c:v>
                </c:pt>
                <c:pt idx="38">
                  <c:v>40617</c:v>
                </c:pt>
                <c:pt idx="39">
                  <c:v>40648</c:v>
                </c:pt>
                <c:pt idx="40">
                  <c:v>40678</c:v>
                </c:pt>
                <c:pt idx="41">
                  <c:v>40709</c:v>
                </c:pt>
                <c:pt idx="42">
                  <c:v>40739</c:v>
                </c:pt>
                <c:pt idx="43">
                  <c:v>40770</c:v>
                </c:pt>
                <c:pt idx="44">
                  <c:v>40801</c:v>
                </c:pt>
                <c:pt idx="45">
                  <c:v>40831</c:v>
                </c:pt>
                <c:pt idx="46">
                  <c:v>40862</c:v>
                </c:pt>
                <c:pt idx="47">
                  <c:v>40892</c:v>
                </c:pt>
                <c:pt idx="48">
                  <c:v>40923</c:v>
                </c:pt>
                <c:pt idx="49">
                  <c:v>40954</c:v>
                </c:pt>
                <c:pt idx="50">
                  <c:v>40983</c:v>
                </c:pt>
                <c:pt idx="51">
                  <c:v>41014</c:v>
                </c:pt>
                <c:pt idx="52">
                  <c:v>41044</c:v>
                </c:pt>
                <c:pt idx="53">
                  <c:v>41075</c:v>
                </c:pt>
                <c:pt idx="54">
                  <c:v>41105</c:v>
                </c:pt>
                <c:pt idx="55">
                  <c:v>41136</c:v>
                </c:pt>
                <c:pt idx="56">
                  <c:v>41167</c:v>
                </c:pt>
                <c:pt idx="57">
                  <c:v>41197</c:v>
                </c:pt>
                <c:pt idx="58">
                  <c:v>41228</c:v>
                </c:pt>
                <c:pt idx="59">
                  <c:v>41258</c:v>
                </c:pt>
                <c:pt idx="60">
                  <c:v>41289</c:v>
                </c:pt>
                <c:pt idx="61">
                  <c:v>41320</c:v>
                </c:pt>
                <c:pt idx="62">
                  <c:v>41348</c:v>
                </c:pt>
                <c:pt idx="63">
                  <c:v>41379</c:v>
                </c:pt>
                <c:pt idx="64">
                  <c:v>41409</c:v>
                </c:pt>
                <c:pt idx="65">
                  <c:v>41440</c:v>
                </c:pt>
                <c:pt idx="66">
                  <c:v>41470</c:v>
                </c:pt>
                <c:pt idx="67">
                  <c:v>41501</c:v>
                </c:pt>
                <c:pt idx="68">
                  <c:v>41532</c:v>
                </c:pt>
                <c:pt idx="69">
                  <c:v>41562</c:v>
                </c:pt>
                <c:pt idx="70">
                  <c:v>41593</c:v>
                </c:pt>
                <c:pt idx="71">
                  <c:v>41623</c:v>
                </c:pt>
                <c:pt idx="72">
                  <c:v>41654</c:v>
                </c:pt>
                <c:pt idx="73">
                  <c:v>41685</c:v>
                </c:pt>
                <c:pt idx="74">
                  <c:v>41713</c:v>
                </c:pt>
                <c:pt idx="75">
                  <c:v>41744</c:v>
                </c:pt>
                <c:pt idx="76">
                  <c:v>41774</c:v>
                </c:pt>
                <c:pt idx="77">
                  <c:v>41805</c:v>
                </c:pt>
                <c:pt idx="78">
                  <c:v>41835</c:v>
                </c:pt>
                <c:pt idx="79">
                  <c:v>41866</c:v>
                </c:pt>
                <c:pt idx="80">
                  <c:v>41897</c:v>
                </c:pt>
                <c:pt idx="81">
                  <c:v>41927</c:v>
                </c:pt>
                <c:pt idx="82">
                  <c:v>41958</c:v>
                </c:pt>
                <c:pt idx="83">
                  <c:v>41988</c:v>
                </c:pt>
                <c:pt idx="84">
                  <c:v>42019</c:v>
                </c:pt>
                <c:pt idx="85">
                  <c:v>42050</c:v>
                </c:pt>
                <c:pt idx="86">
                  <c:v>42078</c:v>
                </c:pt>
                <c:pt idx="87">
                  <c:v>42109</c:v>
                </c:pt>
                <c:pt idx="88">
                  <c:v>42139</c:v>
                </c:pt>
                <c:pt idx="89">
                  <c:v>42170</c:v>
                </c:pt>
                <c:pt idx="90">
                  <c:v>42200</c:v>
                </c:pt>
                <c:pt idx="91">
                  <c:v>42231</c:v>
                </c:pt>
                <c:pt idx="92">
                  <c:v>42262</c:v>
                </c:pt>
                <c:pt idx="93">
                  <c:v>42292</c:v>
                </c:pt>
                <c:pt idx="94">
                  <c:v>42323</c:v>
                </c:pt>
              </c:numCache>
            </c:numRef>
          </c:cat>
          <c:val>
            <c:numRef>
              <c:f>'Data 1'!$P$1162:$P$1256</c:f>
              <c:numCache>
                <c:formatCode>#,##0</c:formatCode>
                <c:ptCount val="95"/>
                <c:pt idx="0">
                  <c:v>378.60714285714283</c:v>
                </c:pt>
                <c:pt idx="1">
                  <c:v>393.3</c:v>
                </c:pt>
                <c:pt idx="2">
                  <c:v>490.96666666666664</c:v>
                </c:pt>
                <c:pt idx="3">
                  <c:v>364.48387096774195</c:v>
                </c:pt>
                <c:pt idx="4">
                  <c:v>393.03225806451616</c:v>
                </c:pt>
                <c:pt idx="5">
                  <c:v>343.70967741935482</c:v>
                </c:pt>
                <c:pt idx="6">
                  <c:v>325.70967741935482</c:v>
                </c:pt>
                <c:pt idx="7">
                  <c:v>342.12903225806451</c:v>
                </c:pt>
                <c:pt idx="8">
                  <c:v>244.63333333333333</c:v>
                </c:pt>
                <c:pt idx="9">
                  <c:v>316.74193548387098</c:v>
                </c:pt>
                <c:pt idx="10">
                  <c:v>378.16666666666669</c:v>
                </c:pt>
                <c:pt idx="11">
                  <c:v>321.03333333333336</c:v>
                </c:pt>
                <c:pt idx="12">
                  <c:v>340.63333333333333</c:v>
                </c:pt>
                <c:pt idx="13">
                  <c:v>283.23333333333335</c:v>
                </c:pt>
                <c:pt idx="14">
                  <c:v>369.74193548387098</c:v>
                </c:pt>
                <c:pt idx="15">
                  <c:v>313.48387096774195</c:v>
                </c:pt>
                <c:pt idx="16">
                  <c:v>386.09677419354841</c:v>
                </c:pt>
                <c:pt idx="17">
                  <c:v>445.48387096774195</c:v>
                </c:pt>
                <c:pt idx="18">
                  <c:v>588.67741935483866</c:v>
                </c:pt>
                <c:pt idx="19">
                  <c:v>475.03225806451616</c:v>
                </c:pt>
                <c:pt idx="20">
                  <c:v>512.29999999999995</c:v>
                </c:pt>
                <c:pt idx="21">
                  <c:v>498.46666666666664</c:v>
                </c:pt>
                <c:pt idx="22">
                  <c:v>419.8</c:v>
                </c:pt>
                <c:pt idx="23">
                  <c:v>334.63333333333333</c:v>
                </c:pt>
                <c:pt idx="24">
                  <c:v>294.87096774193549</c:v>
                </c:pt>
                <c:pt idx="25">
                  <c:v>413.96774193548384</c:v>
                </c:pt>
                <c:pt idx="26">
                  <c:v>448.87096774193549</c:v>
                </c:pt>
                <c:pt idx="27">
                  <c:v>392.66666666666669</c:v>
                </c:pt>
                <c:pt idx="28">
                  <c:v>463.31034482758622</c:v>
                </c:pt>
                <c:pt idx="29">
                  <c:v>439.76666666666665</c:v>
                </c:pt>
                <c:pt idx="30">
                  <c:v>426</c:v>
                </c:pt>
                <c:pt idx="31">
                  <c:v>485.58064516129031</c:v>
                </c:pt>
                <c:pt idx="32">
                  <c:v>387.22580645161293</c:v>
                </c:pt>
                <c:pt idx="33">
                  <c:v>344.12903225806451</c:v>
                </c:pt>
                <c:pt idx="34">
                  <c:v>364.64516129032256</c:v>
                </c:pt>
                <c:pt idx="35">
                  <c:v>358.61290322580646</c:v>
                </c:pt>
                <c:pt idx="36">
                  <c:v>443.41935483870969</c:v>
                </c:pt>
                <c:pt idx="37">
                  <c:v>473.5</c:v>
                </c:pt>
                <c:pt idx="38">
                  <c:v>376.53333333333336</c:v>
                </c:pt>
                <c:pt idx="39">
                  <c:v>408.96666666666664</c:v>
                </c:pt>
                <c:pt idx="40">
                  <c:v>452.22580645161293</c:v>
                </c:pt>
                <c:pt idx="41">
                  <c:v>402.90322580645159</c:v>
                </c:pt>
                <c:pt idx="42">
                  <c:v>471.29032258064518</c:v>
                </c:pt>
                <c:pt idx="43">
                  <c:v>474.73333333333335</c:v>
                </c:pt>
                <c:pt idx="44">
                  <c:v>446.6</c:v>
                </c:pt>
                <c:pt idx="45">
                  <c:v>339.16129032258067</c:v>
                </c:pt>
                <c:pt idx="46">
                  <c:v>358.8</c:v>
                </c:pt>
                <c:pt idx="47">
                  <c:v>477.2</c:v>
                </c:pt>
                <c:pt idx="48">
                  <c:v>384.90322580645159</c:v>
                </c:pt>
                <c:pt idx="49">
                  <c:v>292.45161290322579</c:v>
                </c:pt>
                <c:pt idx="50">
                  <c:v>431.13333333333333</c:v>
                </c:pt>
                <c:pt idx="51">
                  <c:v>407.51612903225805</c:v>
                </c:pt>
                <c:pt idx="52">
                  <c:v>524.79999999999995</c:v>
                </c:pt>
                <c:pt idx="53">
                  <c:v>357.38709677419354</c:v>
                </c:pt>
                <c:pt idx="54">
                  <c:v>308.09677419354841</c:v>
                </c:pt>
                <c:pt idx="55">
                  <c:v>436.78571428571428</c:v>
                </c:pt>
                <c:pt idx="56">
                  <c:v>332.09677419354841</c:v>
                </c:pt>
                <c:pt idx="57">
                  <c:v>355.2</c:v>
                </c:pt>
                <c:pt idx="58">
                  <c:v>410.89285714285717</c:v>
                </c:pt>
                <c:pt idx="59">
                  <c:v>484.8</c:v>
                </c:pt>
                <c:pt idx="60">
                  <c:v>250.83333333333334</c:v>
                </c:pt>
                <c:pt idx="61">
                  <c:v>297.16666666666669</c:v>
                </c:pt>
                <c:pt idx="62">
                  <c:v>446.41935483870969</c:v>
                </c:pt>
                <c:pt idx="63">
                  <c:v>389.2</c:v>
                </c:pt>
                <c:pt idx="64">
                  <c:v>482</c:v>
                </c:pt>
                <c:pt idx="65">
                  <c:v>439.57142857142856</c:v>
                </c:pt>
                <c:pt idx="66">
                  <c:v>361.96774193548384</c:v>
                </c:pt>
                <c:pt idx="67">
                  <c:v>386.12903225806451</c:v>
                </c:pt>
                <c:pt idx="68">
                  <c:v>273.87096774193549</c:v>
                </c:pt>
                <c:pt idx="69">
                  <c:v>335.23333333333335</c:v>
                </c:pt>
                <c:pt idx="70">
                  <c:v>329.93103448275861</c:v>
                </c:pt>
                <c:pt idx="71">
                  <c:v>375.54838709677421</c:v>
                </c:pt>
                <c:pt idx="72">
                  <c:v>324.32258064516128</c:v>
                </c:pt>
                <c:pt idx="73">
                  <c:v>387.64516129032256</c:v>
                </c:pt>
                <c:pt idx="74">
                  <c:v>446.67741935483872</c:v>
                </c:pt>
                <c:pt idx="75">
                  <c:v>316.38709677419354</c:v>
                </c:pt>
                <c:pt idx="76">
                  <c:v>328.32258064516128</c:v>
                </c:pt>
                <c:pt idx="77">
                  <c:v>420.93103448275861</c:v>
                </c:pt>
                <c:pt idx="78">
                  <c:v>369</c:v>
                </c:pt>
                <c:pt idx="79">
                  <c:v>328.87096774193549</c:v>
                </c:pt>
                <c:pt idx="80">
                  <c:v>364.82142857142856</c:v>
                </c:pt>
                <c:pt idx="81">
                  <c:v>394.9</c:v>
                </c:pt>
                <c:pt idx="82">
                  <c:v>312.7</c:v>
                </c:pt>
                <c:pt idx="83">
                  <c:v>399.3</c:v>
                </c:pt>
                <c:pt idx="84">
                  <c:v>275.58064516129031</c:v>
                </c:pt>
                <c:pt idx="85">
                  <c:v>326.19354838709677</c:v>
                </c:pt>
                <c:pt idx="86">
                  <c:v>310.53333333333336</c:v>
                </c:pt>
                <c:pt idx="87">
                  <c:v>438.46666666666664</c:v>
                </c:pt>
                <c:pt idx="88">
                  <c:v>369.19354838709677</c:v>
                </c:pt>
                <c:pt idx="89">
                  <c:v>376.35483870967744</c:v>
                </c:pt>
                <c:pt idx="90">
                  <c:v>302.19354838709677</c:v>
                </c:pt>
                <c:pt idx="91">
                  <c:v>335.70967741935482</c:v>
                </c:pt>
                <c:pt idx="92">
                  <c:v>286.29032258064518</c:v>
                </c:pt>
                <c:pt idx="93">
                  <c:v>283.35483870967744</c:v>
                </c:pt>
                <c:pt idx="94">
                  <c:v>203.67741935483872</c:v>
                </c:pt>
              </c:numCache>
            </c:numRef>
          </c:val>
        </c:ser>
        <c:ser>
          <c:idx val="5"/>
          <c:order val="5"/>
          <c:tx>
            <c:strRef>
              <c:f>'Data 1'!$Q$1161</c:f>
              <c:strCache>
                <c:ptCount val="1"/>
                <c:pt idx="0">
                  <c:v>Jet</c:v>
                </c:pt>
              </c:strCache>
            </c:strRef>
          </c:tx>
          <c:cat>
            <c:numRef>
              <c:f>'Data 1'!$K$1162:$K$1256</c:f>
              <c:numCache>
                <c:formatCode>mmm\-yyyy</c:formatCode>
                <c:ptCount val="95"/>
                <c:pt idx="0">
                  <c:v>39462</c:v>
                </c:pt>
                <c:pt idx="1">
                  <c:v>39493</c:v>
                </c:pt>
                <c:pt idx="2">
                  <c:v>39522</c:v>
                </c:pt>
                <c:pt idx="3">
                  <c:v>39553</c:v>
                </c:pt>
                <c:pt idx="4">
                  <c:v>39583</c:v>
                </c:pt>
                <c:pt idx="5">
                  <c:v>39614</c:v>
                </c:pt>
                <c:pt idx="6">
                  <c:v>39644</c:v>
                </c:pt>
                <c:pt idx="7">
                  <c:v>39675</c:v>
                </c:pt>
                <c:pt idx="8">
                  <c:v>39706</c:v>
                </c:pt>
                <c:pt idx="9">
                  <c:v>39736</c:v>
                </c:pt>
                <c:pt idx="10">
                  <c:v>39767</c:v>
                </c:pt>
                <c:pt idx="11">
                  <c:v>39797</c:v>
                </c:pt>
                <c:pt idx="12">
                  <c:v>39828</c:v>
                </c:pt>
                <c:pt idx="13">
                  <c:v>39859</c:v>
                </c:pt>
                <c:pt idx="14">
                  <c:v>39887</c:v>
                </c:pt>
                <c:pt idx="15">
                  <c:v>39918</c:v>
                </c:pt>
                <c:pt idx="16">
                  <c:v>39948</c:v>
                </c:pt>
                <c:pt idx="17">
                  <c:v>39979</c:v>
                </c:pt>
                <c:pt idx="18">
                  <c:v>40009</c:v>
                </c:pt>
                <c:pt idx="19">
                  <c:v>40040</c:v>
                </c:pt>
                <c:pt idx="20">
                  <c:v>40071</c:v>
                </c:pt>
                <c:pt idx="21">
                  <c:v>40101</c:v>
                </c:pt>
                <c:pt idx="22">
                  <c:v>40132</c:v>
                </c:pt>
                <c:pt idx="23">
                  <c:v>40162</c:v>
                </c:pt>
                <c:pt idx="24">
                  <c:v>40193</c:v>
                </c:pt>
                <c:pt idx="25">
                  <c:v>40224</c:v>
                </c:pt>
                <c:pt idx="26">
                  <c:v>40252</c:v>
                </c:pt>
                <c:pt idx="27">
                  <c:v>40283</c:v>
                </c:pt>
                <c:pt idx="28">
                  <c:v>40313</c:v>
                </c:pt>
                <c:pt idx="29">
                  <c:v>40344</c:v>
                </c:pt>
                <c:pt idx="30">
                  <c:v>40374</c:v>
                </c:pt>
                <c:pt idx="31">
                  <c:v>40405</c:v>
                </c:pt>
                <c:pt idx="32">
                  <c:v>40436</c:v>
                </c:pt>
                <c:pt idx="33">
                  <c:v>40466</c:v>
                </c:pt>
                <c:pt idx="34">
                  <c:v>40497</c:v>
                </c:pt>
                <c:pt idx="35">
                  <c:v>40527</c:v>
                </c:pt>
                <c:pt idx="36">
                  <c:v>40558</c:v>
                </c:pt>
                <c:pt idx="37">
                  <c:v>40589</c:v>
                </c:pt>
                <c:pt idx="38">
                  <c:v>40617</c:v>
                </c:pt>
                <c:pt idx="39">
                  <c:v>40648</c:v>
                </c:pt>
                <c:pt idx="40">
                  <c:v>40678</c:v>
                </c:pt>
                <c:pt idx="41">
                  <c:v>40709</c:v>
                </c:pt>
                <c:pt idx="42">
                  <c:v>40739</c:v>
                </c:pt>
                <c:pt idx="43">
                  <c:v>40770</c:v>
                </c:pt>
                <c:pt idx="44">
                  <c:v>40801</c:v>
                </c:pt>
                <c:pt idx="45">
                  <c:v>40831</c:v>
                </c:pt>
                <c:pt idx="46">
                  <c:v>40862</c:v>
                </c:pt>
                <c:pt idx="47">
                  <c:v>40892</c:v>
                </c:pt>
                <c:pt idx="48">
                  <c:v>40923</c:v>
                </c:pt>
                <c:pt idx="49">
                  <c:v>40954</c:v>
                </c:pt>
                <c:pt idx="50">
                  <c:v>40983</c:v>
                </c:pt>
                <c:pt idx="51">
                  <c:v>41014</c:v>
                </c:pt>
                <c:pt idx="52">
                  <c:v>41044</c:v>
                </c:pt>
                <c:pt idx="53">
                  <c:v>41075</c:v>
                </c:pt>
                <c:pt idx="54">
                  <c:v>41105</c:v>
                </c:pt>
                <c:pt idx="55">
                  <c:v>41136</c:v>
                </c:pt>
                <c:pt idx="56">
                  <c:v>41167</c:v>
                </c:pt>
                <c:pt idx="57">
                  <c:v>41197</c:v>
                </c:pt>
                <c:pt idx="58">
                  <c:v>41228</c:v>
                </c:pt>
                <c:pt idx="59">
                  <c:v>41258</c:v>
                </c:pt>
                <c:pt idx="60">
                  <c:v>41289</c:v>
                </c:pt>
                <c:pt idx="61">
                  <c:v>41320</c:v>
                </c:pt>
                <c:pt idx="62">
                  <c:v>41348</c:v>
                </c:pt>
                <c:pt idx="63">
                  <c:v>41379</c:v>
                </c:pt>
                <c:pt idx="64">
                  <c:v>41409</c:v>
                </c:pt>
                <c:pt idx="65">
                  <c:v>41440</c:v>
                </c:pt>
                <c:pt idx="66">
                  <c:v>41470</c:v>
                </c:pt>
                <c:pt idx="67">
                  <c:v>41501</c:v>
                </c:pt>
                <c:pt idx="68">
                  <c:v>41532</c:v>
                </c:pt>
                <c:pt idx="69">
                  <c:v>41562</c:v>
                </c:pt>
                <c:pt idx="70">
                  <c:v>41593</c:v>
                </c:pt>
                <c:pt idx="71">
                  <c:v>41623</c:v>
                </c:pt>
                <c:pt idx="72">
                  <c:v>41654</c:v>
                </c:pt>
                <c:pt idx="73">
                  <c:v>41685</c:v>
                </c:pt>
                <c:pt idx="74">
                  <c:v>41713</c:v>
                </c:pt>
                <c:pt idx="75">
                  <c:v>41744</c:v>
                </c:pt>
                <c:pt idx="76">
                  <c:v>41774</c:v>
                </c:pt>
                <c:pt idx="77">
                  <c:v>41805</c:v>
                </c:pt>
                <c:pt idx="78">
                  <c:v>41835</c:v>
                </c:pt>
                <c:pt idx="79">
                  <c:v>41866</c:v>
                </c:pt>
                <c:pt idx="80">
                  <c:v>41897</c:v>
                </c:pt>
                <c:pt idx="81">
                  <c:v>41927</c:v>
                </c:pt>
                <c:pt idx="82">
                  <c:v>41958</c:v>
                </c:pt>
                <c:pt idx="83">
                  <c:v>41988</c:v>
                </c:pt>
                <c:pt idx="84">
                  <c:v>42019</c:v>
                </c:pt>
                <c:pt idx="85">
                  <c:v>42050</c:v>
                </c:pt>
                <c:pt idx="86">
                  <c:v>42078</c:v>
                </c:pt>
                <c:pt idx="87">
                  <c:v>42109</c:v>
                </c:pt>
                <c:pt idx="88">
                  <c:v>42139</c:v>
                </c:pt>
                <c:pt idx="89">
                  <c:v>42170</c:v>
                </c:pt>
                <c:pt idx="90">
                  <c:v>42200</c:v>
                </c:pt>
                <c:pt idx="91">
                  <c:v>42231</c:v>
                </c:pt>
                <c:pt idx="92">
                  <c:v>42262</c:v>
                </c:pt>
                <c:pt idx="93">
                  <c:v>42292</c:v>
                </c:pt>
                <c:pt idx="94">
                  <c:v>42323</c:v>
                </c:pt>
              </c:numCache>
            </c:numRef>
          </c:cat>
          <c:val>
            <c:numRef>
              <c:f>'Data 1'!$Q$1162:$Q$1256</c:f>
              <c:numCache>
                <c:formatCode>#,##0</c:formatCode>
                <c:ptCount val="95"/>
                <c:pt idx="0">
                  <c:v>59.225806451612904</c:v>
                </c:pt>
                <c:pt idx="1">
                  <c:v>63.096774193548384</c:v>
                </c:pt>
                <c:pt idx="2">
                  <c:v>64</c:v>
                </c:pt>
                <c:pt idx="3">
                  <c:v>30.93548387096774</c:v>
                </c:pt>
                <c:pt idx="4">
                  <c:v>75.677419354838705</c:v>
                </c:pt>
                <c:pt idx="5">
                  <c:v>83.548387096774192</c:v>
                </c:pt>
                <c:pt idx="6">
                  <c:v>93.516129032258064</c:v>
                </c:pt>
                <c:pt idx="7">
                  <c:v>61.612903225806448</c:v>
                </c:pt>
                <c:pt idx="8">
                  <c:v>27.741935483870968</c:v>
                </c:pt>
                <c:pt idx="9">
                  <c:v>60.516129032258064</c:v>
                </c:pt>
                <c:pt idx="10">
                  <c:v>49.903225806451616</c:v>
                </c:pt>
                <c:pt idx="11">
                  <c:v>52.483870967741936</c:v>
                </c:pt>
                <c:pt idx="12">
                  <c:v>79.3</c:v>
                </c:pt>
                <c:pt idx="13">
                  <c:v>37.774193548387096</c:v>
                </c:pt>
                <c:pt idx="14">
                  <c:v>61.258064516129032</c:v>
                </c:pt>
                <c:pt idx="15">
                  <c:v>63.903225806451616</c:v>
                </c:pt>
                <c:pt idx="16">
                  <c:v>85.677419354838705</c:v>
                </c:pt>
                <c:pt idx="17">
                  <c:v>42.333333333333336</c:v>
                </c:pt>
                <c:pt idx="18">
                  <c:v>50.166666666666664</c:v>
                </c:pt>
                <c:pt idx="19">
                  <c:v>54.451612903225808</c:v>
                </c:pt>
                <c:pt idx="20">
                  <c:v>61.322580645161288</c:v>
                </c:pt>
                <c:pt idx="21">
                  <c:v>98.3</c:v>
                </c:pt>
                <c:pt idx="22">
                  <c:v>71.806451612903231</c:v>
                </c:pt>
                <c:pt idx="23">
                  <c:v>128.75</c:v>
                </c:pt>
                <c:pt idx="24">
                  <c:v>117.13333333333334</c:v>
                </c:pt>
                <c:pt idx="25">
                  <c:v>61.733333333333334</c:v>
                </c:pt>
                <c:pt idx="26">
                  <c:v>72.433333333333337</c:v>
                </c:pt>
                <c:pt idx="27">
                  <c:v>76.033333333333331</c:v>
                </c:pt>
                <c:pt idx="28">
                  <c:v>78.741935483870961</c:v>
                </c:pt>
                <c:pt idx="29">
                  <c:v>56.7</c:v>
                </c:pt>
                <c:pt idx="30">
                  <c:v>81.903225806451616</c:v>
                </c:pt>
                <c:pt idx="31">
                  <c:v>84.838709677419359</c:v>
                </c:pt>
                <c:pt idx="32">
                  <c:v>78.258064516129039</c:v>
                </c:pt>
                <c:pt idx="33">
                  <c:v>63.645161290322584</c:v>
                </c:pt>
                <c:pt idx="34">
                  <c:v>99.41935483870968</c:v>
                </c:pt>
                <c:pt idx="35">
                  <c:v>138.03333333333333</c:v>
                </c:pt>
                <c:pt idx="36">
                  <c:v>139.5</c:v>
                </c:pt>
                <c:pt idx="37">
                  <c:v>99.5</c:v>
                </c:pt>
                <c:pt idx="38">
                  <c:v>87.58064516129032</c:v>
                </c:pt>
                <c:pt idx="39">
                  <c:v>101.96666666666667</c:v>
                </c:pt>
                <c:pt idx="40">
                  <c:v>55.903225806451616</c:v>
                </c:pt>
                <c:pt idx="41">
                  <c:v>74.033333333333331</c:v>
                </c:pt>
                <c:pt idx="42">
                  <c:v>109.35483870967742</c:v>
                </c:pt>
                <c:pt idx="43">
                  <c:v>93.533333333333331</c:v>
                </c:pt>
                <c:pt idx="44">
                  <c:v>102.96666666666667</c:v>
                </c:pt>
                <c:pt idx="45">
                  <c:v>78.032258064516128</c:v>
                </c:pt>
                <c:pt idx="46">
                  <c:v>102.35483870967742</c:v>
                </c:pt>
                <c:pt idx="47">
                  <c:v>134.23333333333332</c:v>
                </c:pt>
                <c:pt idx="48">
                  <c:v>114.90322580645162</c:v>
                </c:pt>
                <c:pt idx="49">
                  <c:v>117.74193548387096</c:v>
                </c:pt>
                <c:pt idx="50">
                  <c:v>103</c:v>
                </c:pt>
                <c:pt idx="51">
                  <c:v>87</c:v>
                </c:pt>
                <c:pt idx="52">
                  <c:v>128.80000000000001</c:v>
                </c:pt>
                <c:pt idx="53">
                  <c:v>157.31034482758622</c:v>
                </c:pt>
                <c:pt idx="54">
                  <c:v>141.61290322580646</c:v>
                </c:pt>
                <c:pt idx="55">
                  <c:v>113.66666666666667</c:v>
                </c:pt>
                <c:pt idx="56">
                  <c:v>126.45161290322581</c:v>
                </c:pt>
                <c:pt idx="57">
                  <c:v>149.58064516129033</c:v>
                </c:pt>
                <c:pt idx="58">
                  <c:v>154.87096774193549</c:v>
                </c:pt>
                <c:pt idx="59">
                  <c:v>209.78571428571428</c:v>
                </c:pt>
                <c:pt idx="60">
                  <c:v>169.16666666666666</c:v>
                </c:pt>
                <c:pt idx="61">
                  <c:v>91.2</c:v>
                </c:pt>
                <c:pt idx="62">
                  <c:v>132.03225806451613</c:v>
                </c:pt>
                <c:pt idx="63">
                  <c:v>132.35483870967741</c:v>
                </c:pt>
                <c:pt idx="64">
                  <c:v>119.93548387096774</c:v>
                </c:pt>
                <c:pt idx="65">
                  <c:v>179.4</c:v>
                </c:pt>
                <c:pt idx="66">
                  <c:v>156.03333333333333</c:v>
                </c:pt>
                <c:pt idx="67">
                  <c:v>194.80645161290323</c:v>
                </c:pt>
                <c:pt idx="68">
                  <c:v>140.73333333333332</c:v>
                </c:pt>
                <c:pt idx="69">
                  <c:v>138.09677419354838</c:v>
                </c:pt>
                <c:pt idx="70">
                  <c:v>202.13333333333333</c:v>
                </c:pt>
                <c:pt idx="71">
                  <c:v>212.67741935483872</c:v>
                </c:pt>
                <c:pt idx="72">
                  <c:v>140.19999999999999</c:v>
                </c:pt>
                <c:pt idx="73">
                  <c:v>136.23333333333332</c:v>
                </c:pt>
                <c:pt idx="74">
                  <c:v>141.35483870967741</c:v>
                </c:pt>
                <c:pt idx="75">
                  <c:v>114.26666666666667</c:v>
                </c:pt>
                <c:pt idx="76">
                  <c:v>158.32258064516128</c:v>
                </c:pt>
                <c:pt idx="77">
                  <c:v>146.96774193548387</c:v>
                </c:pt>
                <c:pt idx="78">
                  <c:v>213.3</c:v>
                </c:pt>
                <c:pt idx="79">
                  <c:v>212.58064516129033</c:v>
                </c:pt>
                <c:pt idx="80">
                  <c:v>133.41935483870967</c:v>
                </c:pt>
                <c:pt idx="81">
                  <c:v>209.26666666666668</c:v>
                </c:pt>
                <c:pt idx="82">
                  <c:v>183.19354838709677</c:v>
                </c:pt>
                <c:pt idx="83">
                  <c:v>166.0344827586207</c:v>
                </c:pt>
                <c:pt idx="84">
                  <c:v>238.96774193548387</c:v>
                </c:pt>
                <c:pt idx="85">
                  <c:v>173.61290322580646</c:v>
                </c:pt>
                <c:pt idx="86">
                  <c:v>165.34482758620689</c:v>
                </c:pt>
                <c:pt idx="87">
                  <c:v>207.14285714285714</c:v>
                </c:pt>
                <c:pt idx="88">
                  <c:v>129.61290322580646</c:v>
                </c:pt>
                <c:pt idx="89">
                  <c:v>141.09677419354838</c:v>
                </c:pt>
                <c:pt idx="90">
                  <c:v>185.74193548387098</c:v>
                </c:pt>
                <c:pt idx="91">
                  <c:v>158.46666666666667</c:v>
                </c:pt>
                <c:pt idx="92">
                  <c:v>162.96666666666667</c:v>
                </c:pt>
                <c:pt idx="93">
                  <c:v>130</c:v>
                </c:pt>
                <c:pt idx="94">
                  <c:v>187.46666666666667</c:v>
                </c:pt>
              </c:numCache>
            </c:numRef>
          </c:val>
        </c:ser>
        <c:ser>
          <c:idx val="6"/>
          <c:order val="6"/>
          <c:tx>
            <c:strRef>
              <c:f>'Data 1'!$R$1161</c:f>
              <c:strCache>
                <c:ptCount val="1"/>
                <c:pt idx="0">
                  <c:v>Naphtha</c:v>
                </c:pt>
              </c:strCache>
            </c:strRef>
          </c:tx>
          <c:cat>
            <c:numRef>
              <c:f>'Data 1'!$K$1162:$K$1256</c:f>
              <c:numCache>
                <c:formatCode>mmm\-yyyy</c:formatCode>
                <c:ptCount val="95"/>
                <c:pt idx="0">
                  <c:v>39462</c:v>
                </c:pt>
                <c:pt idx="1">
                  <c:v>39493</c:v>
                </c:pt>
                <c:pt idx="2">
                  <c:v>39522</c:v>
                </c:pt>
                <c:pt idx="3">
                  <c:v>39553</c:v>
                </c:pt>
                <c:pt idx="4">
                  <c:v>39583</c:v>
                </c:pt>
                <c:pt idx="5">
                  <c:v>39614</c:v>
                </c:pt>
                <c:pt idx="6">
                  <c:v>39644</c:v>
                </c:pt>
                <c:pt idx="7">
                  <c:v>39675</c:v>
                </c:pt>
                <c:pt idx="8">
                  <c:v>39706</c:v>
                </c:pt>
                <c:pt idx="9">
                  <c:v>39736</c:v>
                </c:pt>
                <c:pt idx="10">
                  <c:v>39767</c:v>
                </c:pt>
                <c:pt idx="11">
                  <c:v>39797</c:v>
                </c:pt>
                <c:pt idx="12">
                  <c:v>39828</c:v>
                </c:pt>
                <c:pt idx="13">
                  <c:v>39859</c:v>
                </c:pt>
                <c:pt idx="14">
                  <c:v>39887</c:v>
                </c:pt>
                <c:pt idx="15">
                  <c:v>39918</c:v>
                </c:pt>
                <c:pt idx="16">
                  <c:v>39948</c:v>
                </c:pt>
                <c:pt idx="17">
                  <c:v>39979</c:v>
                </c:pt>
                <c:pt idx="18">
                  <c:v>40009</c:v>
                </c:pt>
                <c:pt idx="19">
                  <c:v>40040</c:v>
                </c:pt>
                <c:pt idx="20">
                  <c:v>40071</c:v>
                </c:pt>
                <c:pt idx="21">
                  <c:v>40101</c:v>
                </c:pt>
                <c:pt idx="22">
                  <c:v>40132</c:v>
                </c:pt>
                <c:pt idx="23">
                  <c:v>40162</c:v>
                </c:pt>
                <c:pt idx="24">
                  <c:v>40193</c:v>
                </c:pt>
                <c:pt idx="25">
                  <c:v>40224</c:v>
                </c:pt>
                <c:pt idx="26">
                  <c:v>40252</c:v>
                </c:pt>
                <c:pt idx="27">
                  <c:v>40283</c:v>
                </c:pt>
                <c:pt idx="28">
                  <c:v>40313</c:v>
                </c:pt>
                <c:pt idx="29">
                  <c:v>40344</c:v>
                </c:pt>
                <c:pt idx="30">
                  <c:v>40374</c:v>
                </c:pt>
                <c:pt idx="31">
                  <c:v>40405</c:v>
                </c:pt>
                <c:pt idx="32">
                  <c:v>40436</c:v>
                </c:pt>
                <c:pt idx="33">
                  <c:v>40466</c:v>
                </c:pt>
                <c:pt idx="34">
                  <c:v>40497</c:v>
                </c:pt>
                <c:pt idx="35">
                  <c:v>40527</c:v>
                </c:pt>
                <c:pt idx="36">
                  <c:v>40558</c:v>
                </c:pt>
                <c:pt idx="37">
                  <c:v>40589</c:v>
                </c:pt>
                <c:pt idx="38">
                  <c:v>40617</c:v>
                </c:pt>
                <c:pt idx="39">
                  <c:v>40648</c:v>
                </c:pt>
                <c:pt idx="40">
                  <c:v>40678</c:v>
                </c:pt>
                <c:pt idx="41">
                  <c:v>40709</c:v>
                </c:pt>
                <c:pt idx="42">
                  <c:v>40739</c:v>
                </c:pt>
                <c:pt idx="43">
                  <c:v>40770</c:v>
                </c:pt>
                <c:pt idx="44">
                  <c:v>40801</c:v>
                </c:pt>
                <c:pt idx="45">
                  <c:v>40831</c:v>
                </c:pt>
                <c:pt idx="46">
                  <c:v>40862</c:v>
                </c:pt>
                <c:pt idx="47">
                  <c:v>40892</c:v>
                </c:pt>
                <c:pt idx="48">
                  <c:v>40923</c:v>
                </c:pt>
                <c:pt idx="49">
                  <c:v>40954</c:v>
                </c:pt>
                <c:pt idx="50">
                  <c:v>40983</c:v>
                </c:pt>
                <c:pt idx="51">
                  <c:v>41014</c:v>
                </c:pt>
                <c:pt idx="52">
                  <c:v>41044</c:v>
                </c:pt>
                <c:pt idx="53">
                  <c:v>41075</c:v>
                </c:pt>
                <c:pt idx="54">
                  <c:v>41105</c:v>
                </c:pt>
                <c:pt idx="55">
                  <c:v>41136</c:v>
                </c:pt>
                <c:pt idx="56">
                  <c:v>41167</c:v>
                </c:pt>
                <c:pt idx="57">
                  <c:v>41197</c:v>
                </c:pt>
                <c:pt idx="58">
                  <c:v>41228</c:v>
                </c:pt>
                <c:pt idx="59">
                  <c:v>41258</c:v>
                </c:pt>
                <c:pt idx="60">
                  <c:v>41289</c:v>
                </c:pt>
                <c:pt idx="61">
                  <c:v>41320</c:v>
                </c:pt>
                <c:pt idx="62">
                  <c:v>41348</c:v>
                </c:pt>
                <c:pt idx="63">
                  <c:v>41379</c:v>
                </c:pt>
                <c:pt idx="64">
                  <c:v>41409</c:v>
                </c:pt>
                <c:pt idx="65">
                  <c:v>41440</c:v>
                </c:pt>
                <c:pt idx="66">
                  <c:v>41470</c:v>
                </c:pt>
                <c:pt idx="67">
                  <c:v>41501</c:v>
                </c:pt>
                <c:pt idx="68">
                  <c:v>41532</c:v>
                </c:pt>
                <c:pt idx="69">
                  <c:v>41562</c:v>
                </c:pt>
                <c:pt idx="70">
                  <c:v>41593</c:v>
                </c:pt>
                <c:pt idx="71">
                  <c:v>41623</c:v>
                </c:pt>
                <c:pt idx="72">
                  <c:v>41654</c:v>
                </c:pt>
                <c:pt idx="73">
                  <c:v>41685</c:v>
                </c:pt>
                <c:pt idx="74">
                  <c:v>41713</c:v>
                </c:pt>
                <c:pt idx="75">
                  <c:v>41744</c:v>
                </c:pt>
                <c:pt idx="76">
                  <c:v>41774</c:v>
                </c:pt>
                <c:pt idx="77">
                  <c:v>41805</c:v>
                </c:pt>
                <c:pt idx="78">
                  <c:v>41835</c:v>
                </c:pt>
                <c:pt idx="79">
                  <c:v>41866</c:v>
                </c:pt>
                <c:pt idx="80">
                  <c:v>41897</c:v>
                </c:pt>
                <c:pt idx="81">
                  <c:v>41927</c:v>
                </c:pt>
                <c:pt idx="82">
                  <c:v>41958</c:v>
                </c:pt>
                <c:pt idx="83">
                  <c:v>41988</c:v>
                </c:pt>
                <c:pt idx="84">
                  <c:v>42019</c:v>
                </c:pt>
                <c:pt idx="85">
                  <c:v>42050</c:v>
                </c:pt>
                <c:pt idx="86">
                  <c:v>42078</c:v>
                </c:pt>
                <c:pt idx="87">
                  <c:v>42109</c:v>
                </c:pt>
                <c:pt idx="88">
                  <c:v>42139</c:v>
                </c:pt>
                <c:pt idx="89">
                  <c:v>42170</c:v>
                </c:pt>
                <c:pt idx="90">
                  <c:v>42200</c:v>
                </c:pt>
                <c:pt idx="91">
                  <c:v>42231</c:v>
                </c:pt>
                <c:pt idx="92">
                  <c:v>42262</c:v>
                </c:pt>
                <c:pt idx="93">
                  <c:v>42292</c:v>
                </c:pt>
                <c:pt idx="94">
                  <c:v>42323</c:v>
                </c:pt>
              </c:numCache>
            </c:numRef>
          </c:cat>
          <c:val>
            <c:numRef>
              <c:f>'Data 1'!$R$1162:$R$1256</c:f>
              <c:numCache>
                <c:formatCode>#,##0</c:formatCode>
                <c:ptCount val="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104.6774193548387</c:v>
                </c:pt>
                <c:pt idx="61">
                  <c:v>64.322580645161295</c:v>
                </c:pt>
                <c:pt idx="62">
                  <c:v>42</c:v>
                </c:pt>
                <c:pt idx="63">
                  <c:v>112.54838709677419</c:v>
                </c:pt>
                <c:pt idx="64">
                  <c:v>59.833333333333336</c:v>
                </c:pt>
                <c:pt idx="65">
                  <c:v>92.129032258064512</c:v>
                </c:pt>
                <c:pt idx="66">
                  <c:v>106.29032258064517</c:v>
                </c:pt>
                <c:pt idx="67">
                  <c:v>71.266666666666666</c:v>
                </c:pt>
                <c:pt idx="68">
                  <c:v>112.96774193548387</c:v>
                </c:pt>
                <c:pt idx="69">
                  <c:v>118.96774193548387</c:v>
                </c:pt>
                <c:pt idx="70">
                  <c:v>154.7741935483871</c:v>
                </c:pt>
                <c:pt idx="71">
                  <c:v>273.90322580645159</c:v>
                </c:pt>
                <c:pt idx="72">
                  <c:v>199.45161290322579</c:v>
                </c:pt>
                <c:pt idx="73">
                  <c:v>126.7</c:v>
                </c:pt>
                <c:pt idx="74">
                  <c:v>90.290322580645167</c:v>
                </c:pt>
                <c:pt idx="75">
                  <c:v>135.80000000000001</c:v>
                </c:pt>
                <c:pt idx="76">
                  <c:v>166.83870967741936</c:v>
                </c:pt>
                <c:pt idx="77">
                  <c:v>171.19354838709677</c:v>
                </c:pt>
                <c:pt idx="78">
                  <c:v>232.61290322580646</c:v>
                </c:pt>
                <c:pt idx="79">
                  <c:v>246.36666666666667</c:v>
                </c:pt>
                <c:pt idx="80">
                  <c:v>129.09677419354838</c:v>
                </c:pt>
                <c:pt idx="81">
                  <c:v>185</c:v>
                </c:pt>
                <c:pt idx="82">
                  <c:v>110.03333333333333</c:v>
                </c:pt>
                <c:pt idx="83">
                  <c:v>154.29032258064515</c:v>
                </c:pt>
                <c:pt idx="84">
                  <c:v>163.96666666666667</c:v>
                </c:pt>
                <c:pt idx="85">
                  <c:v>180.28571428571428</c:v>
                </c:pt>
                <c:pt idx="86">
                  <c:v>203.63333333333333</c:v>
                </c:pt>
                <c:pt idx="87">
                  <c:v>204.90322580645162</c:v>
                </c:pt>
                <c:pt idx="88">
                  <c:v>185.86666666666667</c:v>
                </c:pt>
                <c:pt idx="89">
                  <c:v>203.12903225806451</c:v>
                </c:pt>
                <c:pt idx="90">
                  <c:v>157.6</c:v>
                </c:pt>
                <c:pt idx="91">
                  <c:v>192.90322580645162</c:v>
                </c:pt>
                <c:pt idx="92">
                  <c:v>182.03571428571428</c:v>
                </c:pt>
                <c:pt idx="93">
                  <c:v>164.26666666666668</c:v>
                </c:pt>
                <c:pt idx="94">
                  <c:v>172.1</c:v>
                </c:pt>
              </c:numCache>
            </c:numRef>
          </c:val>
        </c:ser>
        <c:ser>
          <c:idx val="7"/>
          <c:order val="7"/>
          <c:tx>
            <c:strRef>
              <c:f>'Data 1'!$S$1161</c:f>
              <c:strCache>
                <c:ptCount val="1"/>
                <c:pt idx="0">
                  <c:v>Kerosene</c:v>
                </c:pt>
              </c:strCache>
            </c:strRef>
          </c:tx>
          <c:cat>
            <c:numRef>
              <c:f>'Data 1'!$K$1162:$K$1256</c:f>
              <c:numCache>
                <c:formatCode>mmm\-yyyy</c:formatCode>
                <c:ptCount val="95"/>
                <c:pt idx="0">
                  <c:v>39462</c:v>
                </c:pt>
                <c:pt idx="1">
                  <c:v>39493</c:v>
                </c:pt>
                <c:pt idx="2">
                  <c:v>39522</c:v>
                </c:pt>
                <c:pt idx="3">
                  <c:v>39553</c:v>
                </c:pt>
                <c:pt idx="4">
                  <c:v>39583</c:v>
                </c:pt>
                <c:pt idx="5">
                  <c:v>39614</c:v>
                </c:pt>
                <c:pt idx="6">
                  <c:v>39644</c:v>
                </c:pt>
                <c:pt idx="7">
                  <c:v>39675</c:v>
                </c:pt>
                <c:pt idx="8">
                  <c:v>39706</c:v>
                </c:pt>
                <c:pt idx="9">
                  <c:v>39736</c:v>
                </c:pt>
                <c:pt idx="10">
                  <c:v>39767</c:v>
                </c:pt>
                <c:pt idx="11">
                  <c:v>39797</c:v>
                </c:pt>
                <c:pt idx="12">
                  <c:v>39828</c:v>
                </c:pt>
                <c:pt idx="13">
                  <c:v>39859</c:v>
                </c:pt>
                <c:pt idx="14">
                  <c:v>39887</c:v>
                </c:pt>
                <c:pt idx="15">
                  <c:v>39918</c:v>
                </c:pt>
                <c:pt idx="16">
                  <c:v>39948</c:v>
                </c:pt>
                <c:pt idx="17">
                  <c:v>39979</c:v>
                </c:pt>
                <c:pt idx="18">
                  <c:v>40009</c:v>
                </c:pt>
                <c:pt idx="19">
                  <c:v>40040</c:v>
                </c:pt>
                <c:pt idx="20">
                  <c:v>40071</c:v>
                </c:pt>
                <c:pt idx="21">
                  <c:v>40101</c:v>
                </c:pt>
                <c:pt idx="22">
                  <c:v>40132</c:v>
                </c:pt>
                <c:pt idx="23">
                  <c:v>40162</c:v>
                </c:pt>
                <c:pt idx="24">
                  <c:v>40193</c:v>
                </c:pt>
                <c:pt idx="25">
                  <c:v>40224</c:v>
                </c:pt>
                <c:pt idx="26">
                  <c:v>40252</c:v>
                </c:pt>
                <c:pt idx="27">
                  <c:v>40283</c:v>
                </c:pt>
                <c:pt idx="28">
                  <c:v>40313</c:v>
                </c:pt>
                <c:pt idx="29">
                  <c:v>40344</c:v>
                </c:pt>
                <c:pt idx="30">
                  <c:v>40374</c:v>
                </c:pt>
                <c:pt idx="31">
                  <c:v>40405</c:v>
                </c:pt>
                <c:pt idx="32">
                  <c:v>40436</c:v>
                </c:pt>
                <c:pt idx="33">
                  <c:v>40466</c:v>
                </c:pt>
                <c:pt idx="34">
                  <c:v>40497</c:v>
                </c:pt>
                <c:pt idx="35">
                  <c:v>40527</c:v>
                </c:pt>
                <c:pt idx="36">
                  <c:v>40558</c:v>
                </c:pt>
                <c:pt idx="37">
                  <c:v>40589</c:v>
                </c:pt>
                <c:pt idx="38">
                  <c:v>40617</c:v>
                </c:pt>
                <c:pt idx="39">
                  <c:v>40648</c:v>
                </c:pt>
                <c:pt idx="40">
                  <c:v>40678</c:v>
                </c:pt>
                <c:pt idx="41">
                  <c:v>40709</c:v>
                </c:pt>
                <c:pt idx="42">
                  <c:v>40739</c:v>
                </c:pt>
                <c:pt idx="43">
                  <c:v>40770</c:v>
                </c:pt>
                <c:pt idx="44">
                  <c:v>40801</c:v>
                </c:pt>
                <c:pt idx="45">
                  <c:v>40831</c:v>
                </c:pt>
                <c:pt idx="46">
                  <c:v>40862</c:v>
                </c:pt>
                <c:pt idx="47">
                  <c:v>40892</c:v>
                </c:pt>
                <c:pt idx="48">
                  <c:v>40923</c:v>
                </c:pt>
                <c:pt idx="49">
                  <c:v>40954</c:v>
                </c:pt>
                <c:pt idx="50">
                  <c:v>40983</c:v>
                </c:pt>
                <c:pt idx="51">
                  <c:v>41014</c:v>
                </c:pt>
                <c:pt idx="52">
                  <c:v>41044</c:v>
                </c:pt>
                <c:pt idx="53">
                  <c:v>41075</c:v>
                </c:pt>
                <c:pt idx="54">
                  <c:v>41105</c:v>
                </c:pt>
                <c:pt idx="55">
                  <c:v>41136</c:v>
                </c:pt>
                <c:pt idx="56">
                  <c:v>41167</c:v>
                </c:pt>
                <c:pt idx="57">
                  <c:v>41197</c:v>
                </c:pt>
                <c:pt idx="58">
                  <c:v>41228</c:v>
                </c:pt>
                <c:pt idx="59">
                  <c:v>41258</c:v>
                </c:pt>
                <c:pt idx="60">
                  <c:v>41289</c:v>
                </c:pt>
                <c:pt idx="61">
                  <c:v>41320</c:v>
                </c:pt>
                <c:pt idx="62">
                  <c:v>41348</c:v>
                </c:pt>
                <c:pt idx="63">
                  <c:v>41379</c:v>
                </c:pt>
                <c:pt idx="64">
                  <c:v>41409</c:v>
                </c:pt>
                <c:pt idx="65">
                  <c:v>41440</c:v>
                </c:pt>
                <c:pt idx="66">
                  <c:v>41470</c:v>
                </c:pt>
                <c:pt idx="67">
                  <c:v>41501</c:v>
                </c:pt>
                <c:pt idx="68">
                  <c:v>41532</c:v>
                </c:pt>
                <c:pt idx="69">
                  <c:v>41562</c:v>
                </c:pt>
                <c:pt idx="70">
                  <c:v>41593</c:v>
                </c:pt>
                <c:pt idx="71">
                  <c:v>41623</c:v>
                </c:pt>
                <c:pt idx="72">
                  <c:v>41654</c:v>
                </c:pt>
                <c:pt idx="73">
                  <c:v>41685</c:v>
                </c:pt>
                <c:pt idx="74">
                  <c:v>41713</c:v>
                </c:pt>
                <c:pt idx="75">
                  <c:v>41744</c:v>
                </c:pt>
                <c:pt idx="76">
                  <c:v>41774</c:v>
                </c:pt>
                <c:pt idx="77">
                  <c:v>41805</c:v>
                </c:pt>
                <c:pt idx="78">
                  <c:v>41835</c:v>
                </c:pt>
                <c:pt idx="79">
                  <c:v>41866</c:v>
                </c:pt>
                <c:pt idx="80">
                  <c:v>41897</c:v>
                </c:pt>
                <c:pt idx="81">
                  <c:v>41927</c:v>
                </c:pt>
                <c:pt idx="82">
                  <c:v>41958</c:v>
                </c:pt>
                <c:pt idx="83">
                  <c:v>41988</c:v>
                </c:pt>
                <c:pt idx="84">
                  <c:v>42019</c:v>
                </c:pt>
                <c:pt idx="85">
                  <c:v>42050</c:v>
                </c:pt>
                <c:pt idx="86">
                  <c:v>42078</c:v>
                </c:pt>
                <c:pt idx="87">
                  <c:v>42109</c:v>
                </c:pt>
                <c:pt idx="88">
                  <c:v>42139</c:v>
                </c:pt>
                <c:pt idx="89">
                  <c:v>42170</c:v>
                </c:pt>
                <c:pt idx="90">
                  <c:v>42200</c:v>
                </c:pt>
                <c:pt idx="91">
                  <c:v>42231</c:v>
                </c:pt>
                <c:pt idx="92">
                  <c:v>42262</c:v>
                </c:pt>
                <c:pt idx="93">
                  <c:v>42292</c:v>
                </c:pt>
                <c:pt idx="94">
                  <c:v>42323</c:v>
                </c:pt>
              </c:numCache>
            </c:numRef>
          </c:cat>
          <c:val>
            <c:numRef>
              <c:f>'Data 1'!$S$1162:$S$1256</c:f>
              <c:numCache>
                <c:formatCode>#,##0</c:formatCode>
                <c:ptCount val="95"/>
                <c:pt idx="0">
                  <c:v>28.612903225806452</c:v>
                </c:pt>
                <c:pt idx="1">
                  <c:v>1.3548387096774193</c:v>
                </c:pt>
                <c:pt idx="2">
                  <c:v>1.1935483870967742</c:v>
                </c:pt>
                <c:pt idx="3">
                  <c:v>4.32258064516129</c:v>
                </c:pt>
                <c:pt idx="4">
                  <c:v>3.096774193548387</c:v>
                </c:pt>
                <c:pt idx="5">
                  <c:v>4.32258064516129</c:v>
                </c:pt>
                <c:pt idx="6">
                  <c:v>14.935483870967742</c:v>
                </c:pt>
                <c:pt idx="7">
                  <c:v>1.5806451612903225</c:v>
                </c:pt>
                <c:pt idx="8">
                  <c:v>0.38709677419354838</c:v>
                </c:pt>
                <c:pt idx="9">
                  <c:v>0.54838709677419351</c:v>
                </c:pt>
                <c:pt idx="10">
                  <c:v>0.61290322580645162</c:v>
                </c:pt>
                <c:pt idx="11">
                  <c:v>0.4838709677419355</c:v>
                </c:pt>
                <c:pt idx="12">
                  <c:v>10.32258064516129</c:v>
                </c:pt>
                <c:pt idx="13">
                  <c:v>11.129032258064516</c:v>
                </c:pt>
                <c:pt idx="14">
                  <c:v>0.83870967741935487</c:v>
                </c:pt>
                <c:pt idx="15">
                  <c:v>0.5161290322580645</c:v>
                </c:pt>
                <c:pt idx="16">
                  <c:v>0.35483870967741937</c:v>
                </c:pt>
                <c:pt idx="17">
                  <c:v>4.258064516129032</c:v>
                </c:pt>
                <c:pt idx="18">
                  <c:v>4.225806451612903</c:v>
                </c:pt>
                <c:pt idx="19">
                  <c:v>0.32258064516129031</c:v>
                </c:pt>
                <c:pt idx="20">
                  <c:v>9.387096774193548</c:v>
                </c:pt>
                <c:pt idx="21">
                  <c:v>0.4838709677419355</c:v>
                </c:pt>
                <c:pt idx="22">
                  <c:v>5.967741935483871</c:v>
                </c:pt>
                <c:pt idx="23">
                  <c:v>6.419354838709677</c:v>
                </c:pt>
                <c:pt idx="24">
                  <c:v>0.35483870967741937</c:v>
                </c:pt>
                <c:pt idx="25">
                  <c:v>0.61290322580645162</c:v>
                </c:pt>
                <c:pt idx="26">
                  <c:v>4.741935483870968</c:v>
                </c:pt>
                <c:pt idx="27">
                  <c:v>2.2580645161290325</c:v>
                </c:pt>
                <c:pt idx="28">
                  <c:v>0.38709677419354838</c:v>
                </c:pt>
                <c:pt idx="29">
                  <c:v>0.29032258064516131</c:v>
                </c:pt>
                <c:pt idx="30">
                  <c:v>0.12903225806451613</c:v>
                </c:pt>
                <c:pt idx="31">
                  <c:v>0.38709677419354838</c:v>
                </c:pt>
                <c:pt idx="32">
                  <c:v>0.38709677419354838</c:v>
                </c:pt>
                <c:pt idx="33">
                  <c:v>0.4838709677419355</c:v>
                </c:pt>
                <c:pt idx="34">
                  <c:v>9.6774193548387094E-2</c:v>
                </c:pt>
                <c:pt idx="35">
                  <c:v>2.161290322580645</c:v>
                </c:pt>
                <c:pt idx="36">
                  <c:v>7.580645161290323</c:v>
                </c:pt>
                <c:pt idx="37">
                  <c:v>8.870967741935484</c:v>
                </c:pt>
                <c:pt idx="38">
                  <c:v>3.903225806451613</c:v>
                </c:pt>
                <c:pt idx="39">
                  <c:v>0.64516129032258063</c:v>
                </c:pt>
                <c:pt idx="40">
                  <c:v>8.7096774193548381</c:v>
                </c:pt>
                <c:pt idx="41">
                  <c:v>3.193548387096774</c:v>
                </c:pt>
                <c:pt idx="42">
                  <c:v>1.032258064516129</c:v>
                </c:pt>
                <c:pt idx="43">
                  <c:v>1.1612903225806452</c:v>
                </c:pt>
                <c:pt idx="44">
                  <c:v>6.67741935483871</c:v>
                </c:pt>
                <c:pt idx="45">
                  <c:v>3.4516129032258065</c:v>
                </c:pt>
                <c:pt idx="46">
                  <c:v>9.2258064516129039</c:v>
                </c:pt>
                <c:pt idx="47">
                  <c:v>16.322580645161292</c:v>
                </c:pt>
                <c:pt idx="48">
                  <c:v>7.806451612903226</c:v>
                </c:pt>
                <c:pt idx="49">
                  <c:v>1.096774193548387</c:v>
                </c:pt>
                <c:pt idx="50">
                  <c:v>9.5161290322580641</c:v>
                </c:pt>
                <c:pt idx="51">
                  <c:v>1.4516129032258065</c:v>
                </c:pt>
                <c:pt idx="52">
                  <c:v>0</c:v>
                </c:pt>
                <c:pt idx="53">
                  <c:v>1.5161290322580645</c:v>
                </c:pt>
                <c:pt idx="54">
                  <c:v>3.5483870967741935</c:v>
                </c:pt>
                <c:pt idx="55">
                  <c:v>0</c:v>
                </c:pt>
                <c:pt idx="56">
                  <c:v>6.290322580645161</c:v>
                </c:pt>
                <c:pt idx="57">
                  <c:v>7.806451612903226</c:v>
                </c:pt>
                <c:pt idx="58">
                  <c:v>11.483870967741936</c:v>
                </c:pt>
                <c:pt idx="59">
                  <c:v>13.838709677419354</c:v>
                </c:pt>
                <c:pt idx="60">
                  <c:v>13.7</c:v>
                </c:pt>
                <c:pt idx="61">
                  <c:v>16</c:v>
                </c:pt>
                <c:pt idx="62">
                  <c:v>0.25806451612903225</c:v>
                </c:pt>
                <c:pt idx="63">
                  <c:v>0.29032258064516131</c:v>
                </c:pt>
                <c:pt idx="64">
                  <c:v>4.7333333333333334</c:v>
                </c:pt>
                <c:pt idx="65">
                  <c:v>1.3225806451612903</c:v>
                </c:pt>
                <c:pt idx="66">
                  <c:v>6.064516129032258</c:v>
                </c:pt>
                <c:pt idx="67">
                  <c:v>3.4333333333333331</c:v>
                </c:pt>
                <c:pt idx="68">
                  <c:v>0.19354838709677419</c:v>
                </c:pt>
                <c:pt idx="69">
                  <c:v>10.892857142857142</c:v>
                </c:pt>
                <c:pt idx="70">
                  <c:v>10.642857142857142</c:v>
                </c:pt>
                <c:pt idx="71">
                  <c:v>8.5483870967741939</c:v>
                </c:pt>
                <c:pt idx="72">
                  <c:v>29.419354838709676</c:v>
                </c:pt>
                <c:pt idx="73">
                  <c:v>19.419354838709676</c:v>
                </c:pt>
                <c:pt idx="74">
                  <c:v>12.225806451612904</c:v>
                </c:pt>
                <c:pt idx="75">
                  <c:v>7.1071428571428568</c:v>
                </c:pt>
                <c:pt idx="76">
                  <c:v>11.071428571428571</c:v>
                </c:pt>
                <c:pt idx="77">
                  <c:v>11.612903225806452</c:v>
                </c:pt>
                <c:pt idx="78">
                  <c:v>17.899999999999999</c:v>
                </c:pt>
                <c:pt idx="79">
                  <c:v>40.838709677419352</c:v>
                </c:pt>
                <c:pt idx="80">
                  <c:v>16.096774193548388</c:v>
                </c:pt>
                <c:pt idx="81">
                  <c:v>26.903225806451612</c:v>
                </c:pt>
                <c:pt idx="82">
                  <c:v>40.58064516129032</c:v>
                </c:pt>
                <c:pt idx="83">
                  <c:v>61.821428571428569</c:v>
                </c:pt>
                <c:pt idx="84">
                  <c:v>107.23333333333333</c:v>
                </c:pt>
                <c:pt idx="85">
                  <c:v>61.354838709677416</c:v>
                </c:pt>
                <c:pt idx="86">
                  <c:v>68.033333333333331</c:v>
                </c:pt>
                <c:pt idx="87">
                  <c:v>110.54838709677419</c:v>
                </c:pt>
                <c:pt idx="88">
                  <c:v>115.83333333333333</c:v>
                </c:pt>
                <c:pt idx="89">
                  <c:v>138.61290322580646</c:v>
                </c:pt>
                <c:pt idx="90">
                  <c:v>49.645161290322584</c:v>
                </c:pt>
                <c:pt idx="91">
                  <c:v>68.58064516129032</c:v>
                </c:pt>
                <c:pt idx="92">
                  <c:v>66.774193548387103</c:v>
                </c:pt>
                <c:pt idx="93">
                  <c:v>70</c:v>
                </c:pt>
                <c:pt idx="94">
                  <c:v>118.32142857142857</c:v>
                </c:pt>
              </c:numCache>
            </c:numRef>
          </c:val>
        </c:ser>
        <c:ser>
          <c:idx val="8"/>
          <c:order val="8"/>
          <c:tx>
            <c:strRef>
              <c:f>'Data 1'!$T$1161</c:f>
              <c:strCache>
                <c:ptCount val="1"/>
                <c:pt idx="0">
                  <c:v>Blendstocks</c:v>
                </c:pt>
              </c:strCache>
            </c:strRef>
          </c:tx>
          <c:cat>
            <c:numRef>
              <c:f>'Data 1'!$K$1162:$K$1256</c:f>
              <c:numCache>
                <c:formatCode>mmm\-yyyy</c:formatCode>
                <c:ptCount val="95"/>
                <c:pt idx="0">
                  <c:v>39462</c:v>
                </c:pt>
                <c:pt idx="1">
                  <c:v>39493</c:v>
                </c:pt>
                <c:pt idx="2">
                  <c:v>39522</c:v>
                </c:pt>
                <c:pt idx="3">
                  <c:v>39553</c:v>
                </c:pt>
                <c:pt idx="4">
                  <c:v>39583</c:v>
                </c:pt>
                <c:pt idx="5">
                  <c:v>39614</c:v>
                </c:pt>
                <c:pt idx="6">
                  <c:v>39644</c:v>
                </c:pt>
                <c:pt idx="7">
                  <c:v>39675</c:v>
                </c:pt>
                <c:pt idx="8">
                  <c:v>39706</c:v>
                </c:pt>
                <c:pt idx="9">
                  <c:v>39736</c:v>
                </c:pt>
                <c:pt idx="10">
                  <c:v>39767</c:v>
                </c:pt>
                <c:pt idx="11">
                  <c:v>39797</c:v>
                </c:pt>
                <c:pt idx="12">
                  <c:v>39828</c:v>
                </c:pt>
                <c:pt idx="13">
                  <c:v>39859</c:v>
                </c:pt>
                <c:pt idx="14">
                  <c:v>39887</c:v>
                </c:pt>
                <c:pt idx="15">
                  <c:v>39918</c:v>
                </c:pt>
                <c:pt idx="16">
                  <c:v>39948</c:v>
                </c:pt>
                <c:pt idx="17">
                  <c:v>39979</c:v>
                </c:pt>
                <c:pt idx="18">
                  <c:v>40009</c:v>
                </c:pt>
                <c:pt idx="19">
                  <c:v>40040</c:v>
                </c:pt>
                <c:pt idx="20">
                  <c:v>40071</c:v>
                </c:pt>
                <c:pt idx="21">
                  <c:v>40101</c:v>
                </c:pt>
                <c:pt idx="22">
                  <c:v>40132</c:v>
                </c:pt>
                <c:pt idx="23">
                  <c:v>40162</c:v>
                </c:pt>
                <c:pt idx="24">
                  <c:v>40193</c:v>
                </c:pt>
                <c:pt idx="25">
                  <c:v>40224</c:v>
                </c:pt>
                <c:pt idx="26">
                  <c:v>40252</c:v>
                </c:pt>
                <c:pt idx="27">
                  <c:v>40283</c:v>
                </c:pt>
                <c:pt idx="28">
                  <c:v>40313</c:v>
                </c:pt>
                <c:pt idx="29">
                  <c:v>40344</c:v>
                </c:pt>
                <c:pt idx="30">
                  <c:v>40374</c:v>
                </c:pt>
                <c:pt idx="31">
                  <c:v>40405</c:v>
                </c:pt>
                <c:pt idx="32">
                  <c:v>40436</c:v>
                </c:pt>
                <c:pt idx="33">
                  <c:v>40466</c:v>
                </c:pt>
                <c:pt idx="34">
                  <c:v>40497</c:v>
                </c:pt>
                <c:pt idx="35">
                  <c:v>40527</c:v>
                </c:pt>
                <c:pt idx="36">
                  <c:v>40558</c:v>
                </c:pt>
                <c:pt idx="37">
                  <c:v>40589</c:v>
                </c:pt>
                <c:pt idx="38">
                  <c:v>40617</c:v>
                </c:pt>
                <c:pt idx="39">
                  <c:v>40648</c:v>
                </c:pt>
                <c:pt idx="40">
                  <c:v>40678</c:v>
                </c:pt>
                <c:pt idx="41">
                  <c:v>40709</c:v>
                </c:pt>
                <c:pt idx="42">
                  <c:v>40739</c:v>
                </c:pt>
                <c:pt idx="43">
                  <c:v>40770</c:v>
                </c:pt>
                <c:pt idx="44">
                  <c:v>40801</c:v>
                </c:pt>
                <c:pt idx="45">
                  <c:v>40831</c:v>
                </c:pt>
                <c:pt idx="46">
                  <c:v>40862</c:v>
                </c:pt>
                <c:pt idx="47">
                  <c:v>40892</c:v>
                </c:pt>
                <c:pt idx="48">
                  <c:v>40923</c:v>
                </c:pt>
                <c:pt idx="49">
                  <c:v>40954</c:v>
                </c:pt>
                <c:pt idx="50">
                  <c:v>40983</c:v>
                </c:pt>
                <c:pt idx="51">
                  <c:v>41014</c:v>
                </c:pt>
                <c:pt idx="52">
                  <c:v>41044</c:v>
                </c:pt>
                <c:pt idx="53">
                  <c:v>41075</c:v>
                </c:pt>
                <c:pt idx="54">
                  <c:v>41105</c:v>
                </c:pt>
                <c:pt idx="55">
                  <c:v>41136</c:v>
                </c:pt>
                <c:pt idx="56">
                  <c:v>41167</c:v>
                </c:pt>
                <c:pt idx="57">
                  <c:v>41197</c:v>
                </c:pt>
                <c:pt idx="58">
                  <c:v>41228</c:v>
                </c:pt>
                <c:pt idx="59">
                  <c:v>41258</c:v>
                </c:pt>
                <c:pt idx="60">
                  <c:v>41289</c:v>
                </c:pt>
                <c:pt idx="61">
                  <c:v>41320</c:v>
                </c:pt>
                <c:pt idx="62">
                  <c:v>41348</c:v>
                </c:pt>
                <c:pt idx="63">
                  <c:v>41379</c:v>
                </c:pt>
                <c:pt idx="64">
                  <c:v>41409</c:v>
                </c:pt>
                <c:pt idx="65">
                  <c:v>41440</c:v>
                </c:pt>
                <c:pt idx="66">
                  <c:v>41470</c:v>
                </c:pt>
                <c:pt idx="67">
                  <c:v>41501</c:v>
                </c:pt>
                <c:pt idx="68">
                  <c:v>41532</c:v>
                </c:pt>
                <c:pt idx="69">
                  <c:v>41562</c:v>
                </c:pt>
                <c:pt idx="70">
                  <c:v>41593</c:v>
                </c:pt>
                <c:pt idx="71">
                  <c:v>41623</c:v>
                </c:pt>
                <c:pt idx="72">
                  <c:v>41654</c:v>
                </c:pt>
                <c:pt idx="73">
                  <c:v>41685</c:v>
                </c:pt>
                <c:pt idx="74">
                  <c:v>41713</c:v>
                </c:pt>
                <c:pt idx="75">
                  <c:v>41744</c:v>
                </c:pt>
                <c:pt idx="76">
                  <c:v>41774</c:v>
                </c:pt>
                <c:pt idx="77">
                  <c:v>41805</c:v>
                </c:pt>
                <c:pt idx="78">
                  <c:v>41835</c:v>
                </c:pt>
                <c:pt idx="79">
                  <c:v>41866</c:v>
                </c:pt>
                <c:pt idx="80">
                  <c:v>41897</c:v>
                </c:pt>
                <c:pt idx="81">
                  <c:v>41927</c:v>
                </c:pt>
                <c:pt idx="82">
                  <c:v>41958</c:v>
                </c:pt>
                <c:pt idx="83">
                  <c:v>41988</c:v>
                </c:pt>
                <c:pt idx="84">
                  <c:v>42019</c:v>
                </c:pt>
                <c:pt idx="85">
                  <c:v>42050</c:v>
                </c:pt>
                <c:pt idx="86">
                  <c:v>42078</c:v>
                </c:pt>
                <c:pt idx="87">
                  <c:v>42109</c:v>
                </c:pt>
                <c:pt idx="88">
                  <c:v>42139</c:v>
                </c:pt>
                <c:pt idx="89">
                  <c:v>42170</c:v>
                </c:pt>
                <c:pt idx="90">
                  <c:v>42200</c:v>
                </c:pt>
                <c:pt idx="91">
                  <c:v>42231</c:v>
                </c:pt>
                <c:pt idx="92">
                  <c:v>42262</c:v>
                </c:pt>
                <c:pt idx="93">
                  <c:v>42292</c:v>
                </c:pt>
                <c:pt idx="94">
                  <c:v>42323</c:v>
                </c:pt>
              </c:numCache>
            </c:numRef>
          </c:cat>
          <c:val>
            <c:numRef>
              <c:f>'Data 1'!$T$1162:$T$1256</c:f>
              <c:numCache>
                <c:formatCode>#,##0</c:formatCode>
                <c:ptCount val="95"/>
                <c:pt idx="0">
                  <c:v>46.633333333333333</c:v>
                </c:pt>
                <c:pt idx="1">
                  <c:v>21.321428571428573</c:v>
                </c:pt>
                <c:pt idx="2">
                  <c:v>24.785714285714285</c:v>
                </c:pt>
                <c:pt idx="3">
                  <c:v>13.612903225806452</c:v>
                </c:pt>
                <c:pt idx="4">
                  <c:v>9.5</c:v>
                </c:pt>
                <c:pt idx="5">
                  <c:v>12.129032258064516</c:v>
                </c:pt>
                <c:pt idx="6">
                  <c:v>15.366666666666667</c:v>
                </c:pt>
                <c:pt idx="7">
                  <c:v>23.357142857142858</c:v>
                </c:pt>
                <c:pt idx="8">
                  <c:v>5.129032258064516</c:v>
                </c:pt>
                <c:pt idx="9">
                  <c:v>15.903225806451612</c:v>
                </c:pt>
                <c:pt idx="10">
                  <c:v>15.935483870967742</c:v>
                </c:pt>
                <c:pt idx="11">
                  <c:v>7.225806451612903</c:v>
                </c:pt>
                <c:pt idx="12">
                  <c:v>20.933333333333334</c:v>
                </c:pt>
                <c:pt idx="13">
                  <c:v>6.645161290322581</c:v>
                </c:pt>
                <c:pt idx="14">
                  <c:v>10.258064516129032</c:v>
                </c:pt>
                <c:pt idx="15">
                  <c:v>8.935483870967742</c:v>
                </c:pt>
                <c:pt idx="16">
                  <c:v>11.419354838709678</c:v>
                </c:pt>
                <c:pt idx="17">
                  <c:v>9.1612903225806459</c:v>
                </c:pt>
                <c:pt idx="18">
                  <c:v>10.483870967741936</c:v>
                </c:pt>
                <c:pt idx="19">
                  <c:v>9.4193548387096779</c:v>
                </c:pt>
                <c:pt idx="20">
                  <c:v>21.387096774193548</c:v>
                </c:pt>
                <c:pt idx="21">
                  <c:v>29.225806451612904</c:v>
                </c:pt>
                <c:pt idx="22">
                  <c:v>15.516129032258064</c:v>
                </c:pt>
                <c:pt idx="23">
                  <c:v>21.774193548387096</c:v>
                </c:pt>
                <c:pt idx="24">
                  <c:v>22.516129032258064</c:v>
                </c:pt>
                <c:pt idx="25">
                  <c:v>24.580645161290324</c:v>
                </c:pt>
                <c:pt idx="26">
                  <c:v>20.29032258064516</c:v>
                </c:pt>
                <c:pt idx="27">
                  <c:v>63.677419354838712</c:v>
                </c:pt>
                <c:pt idx="28">
                  <c:v>48.806451612903224</c:v>
                </c:pt>
                <c:pt idx="29">
                  <c:v>58.451612903225808</c:v>
                </c:pt>
                <c:pt idx="30">
                  <c:v>35.354838709677416</c:v>
                </c:pt>
                <c:pt idx="31">
                  <c:v>55.58064516129032</c:v>
                </c:pt>
                <c:pt idx="32">
                  <c:v>22.258064516129032</c:v>
                </c:pt>
                <c:pt idx="33">
                  <c:v>37.032258064516128</c:v>
                </c:pt>
                <c:pt idx="34">
                  <c:v>42.741935483870968</c:v>
                </c:pt>
                <c:pt idx="35">
                  <c:v>34.967741935483872</c:v>
                </c:pt>
                <c:pt idx="36">
                  <c:v>65.58064516129032</c:v>
                </c:pt>
                <c:pt idx="37">
                  <c:v>48.387096774193552</c:v>
                </c:pt>
                <c:pt idx="38">
                  <c:v>74.86666666666666</c:v>
                </c:pt>
                <c:pt idx="39">
                  <c:v>67.903225806451616</c:v>
                </c:pt>
                <c:pt idx="40">
                  <c:v>51.166666666666664</c:v>
                </c:pt>
                <c:pt idx="41">
                  <c:v>37.866666666666667</c:v>
                </c:pt>
                <c:pt idx="42">
                  <c:v>33.285714285714285</c:v>
                </c:pt>
                <c:pt idx="43">
                  <c:v>44.214285714285715</c:v>
                </c:pt>
                <c:pt idx="44">
                  <c:v>34.87096774193548</c:v>
                </c:pt>
                <c:pt idx="45">
                  <c:v>40.166666666666664</c:v>
                </c:pt>
                <c:pt idx="46">
                  <c:v>37.483870967741936</c:v>
                </c:pt>
                <c:pt idx="47">
                  <c:v>31.258064516129032</c:v>
                </c:pt>
                <c:pt idx="48">
                  <c:v>64.806451612903231</c:v>
                </c:pt>
                <c:pt idx="49">
                  <c:v>100.35714285714286</c:v>
                </c:pt>
                <c:pt idx="50">
                  <c:v>92.225806451612897</c:v>
                </c:pt>
                <c:pt idx="51">
                  <c:v>90.25</c:v>
                </c:pt>
                <c:pt idx="52">
                  <c:v>71.354838709677423</c:v>
                </c:pt>
                <c:pt idx="53">
                  <c:v>84.714285714285708</c:v>
                </c:pt>
                <c:pt idx="54">
                  <c:v>101.16666666666667</c:v>
                </c:pt>
                <c:pt idx="55">
                  <c:v>126.64516129032258</c:v>
                </c:pt>
                <c:pt idx="56">
                  <c:v>92.967741935483872</c:v>
                </c:pt>
                <c:pt idx="57">
                  <c:v>105.93548387096774</c:v>
                </c:pt>
                <c:pt idx="58">
                  <c:v>101.25806451612904</c:v>
                </c:pt>
                <c:pt idx="59">
                  <c:v>154.70967741935485</c:v>
                </c:pt>
                <c:pt idx="60">
                  <c:v>146.64285714285714</c:v>
                </c:pt>
                <c:pt idx="61">
                  <c:v>173.86666666666667</c:v>
                </c:pt>
                <c:pt idx="62">
                  <c:v>152.7741935483871</c:v>
                </c:pt>
                <c:pt idx="63">
                  <c:v>150.38709677419354</c:v>
                </c:pt>
                <c:pt idx="64">
                  <c:v>99.935483870967744</c:v>
                </c:pt>
                <c:pt idx="65">
                  <c:v>127.17857142857143</c:v>
                </c:pt>
                <c:pt idx="66">
                  <c:v>117.25806451612904</c:v>
                </c:pt>
                <c:pt idx="67">
                  <c:v>36.266666666666666</c:v>
                </c:pt>
                <c:pt idx="68">
                  <c:v>133.93548387096774</c:v>
                </c:pt>
                <c:pt idx="69">
                  <c:v>146.93548387096774</c:v>
                </c:pt>
                <c:pt idx="70">
                  <c:v>133.67741935483872</c:v>
                </c:pt>
                <c:pt idx="71">
                  <c:v>187.13333333333333</c:v>
                </c:pt>
                <c:pt idx="72">
                  <c:v>195.76666666666668</c:v>
                </c:pt>
                <c:pt idx="73">
                  <c:v>111.64516129032258</c:v>
                </c:pt>
                <c:pt idx="74">
                  <c:v>122.16129032258064</c:v>
                </c:pt>
                <c:pt idx="75">
                  <c:v>51.483870967741936</c:v>
                </c:pt>
                <c:pt idx="76">
                  <c:v>67.066666666666663</c:v>
                </c:pt>
                <c:pt idx="77">
                  <c:v>55.29032258064516</c:v>
                </c:pt>
                <c:pt idx="78">
                  <c:v>56.966666666666669</c:v>
                </c:pt>
                <c:pt idx="79">
                  <c:v>21.4</c:v>
                </c:pt>
                <c:pt idx="80">
                  <c:v>89.677419354838705</c:v>
                </c:pt>
                <c:pt idx="81">
                  <c:v>95.36666666666666</c:v>
                </c:pt>
                <c:pt idx="82">
                  <c:v>188.5</c:v>
                </c:pt>
                <c:pt idx="83">
                  <c:v>248.46666666666667</c:v>
                </c:pt>
                <c:pt idx="84">
                  <c:v>181.16129032258064</c:v>
                </c:pt>
                <c:pt idx="85">
                  <c:v>114.35483870967742</c:v>
                </c:pt>
                <c:pt idx="86">
                  <c:v>105.29032258064517</c:v>
                </c:pt>
                <c:pt idx="87">
                  <c:v>124.64516129032258</c:v>
                </c:pt>
                <c:pt idx="88">
                  <c:v>146.67741935483872</c:v>
                </c:pt>
                <c:pt idx="89">
                  <c:v>88.451612903225808</c:v>
                </c:pt>
                <c:pt idx="90">
                  <c:v>117.12903225806451</c:v>
                </c:pt>
                <c:pt idx="91">
                  <c:v>93.806451612903231</c:v>
                </c:pt>
                <c:pt idx="92">
                  <c:v>161.38709677419354</c:v>
                </c:pt>
                <c:pt idx="93">
                  <c:v>143.96666666666667</c:v>
                </c:pt>
                <c:pt idx="94">
                  <c:v>169.74193548387098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248448"/>
        <c:axId val="126249984"/>
      </c:areaChart>
      <c:dateAx>
        <c:axId val="126248448"/>
        <c:scaling>
          <c:orientation val="minMax"/>
        </c:scaling>
        <c:delete val="0"/>
        <c:axPos val="b"/>
        <c:numFmt formatCode="mmm\-yyyy" sourceLinked="1"/>
        <c:majorTickMark val="out"/>
        <c:minorTickMark val="none"/>
        <c:tickLblPos val="nextTo"/>
        <c:crossAx val="126249984"/>
        <c:crosses val="autoZero"/>
        <c:auto val="1"/>
        <c:lblOffset val="100"/>
        <c:baseTimeUnit val="months"/>
      </c:dateAx>
      <c:valAx>
        <c:axId val="126249984"/>
        <c:scaling>
          <c:orientation val="minMax"/>
          <c:max val="4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1050" dirty="0" smtClean="0"/>
                  <a:t>000 barrels per day</a:t>
                </a:r>
              </a:p>
            </c:rich>
          </c:tx>
          <c:layout>
            <c:manualLayout>
              <c:xMode val="edge"/>
              <c:yMode val="edge"/>
              <c:x val="0"/>
              <c:y val="0.3769164022407646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262484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7114125390650693E-2"/>
          <c:y val="9.5013039328722806E-2"/>
          <c:w val="0.20586023478977433"/>
          <c:h val="0.41881412016445563"/>
        </c:manualLayout>
      </c:layout>
      <c:overlay val="0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</c:spPr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Canadian heavy shipments to Texas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'Padd 3'!$CA$2</c:f>
              <c:strCache>
                <c:ptCount val="1"/>
                <c:pt idx="0">
                  <c:v>000 b/d</c:v>
                </c:pt>
              </c:strCache>
            </c:strRef>
          </c:tx>
          <c:invertIfNegative val="0"/>
          <c:cat>
            <c:numRef>
              <c:f>'Padd 3'!$A$3:$A$47</c:f>
              <c:numCache>
                <c:formatCode>[$-409]mmm\-yy;@</c:formatCode>
                <c:ptCount val="45"/>
                <c:pt idx="0">
                  <c:v>40999</c:v>
                </c:pt>
                <c:pt idx="1">
                  <c:v>41029</c:v>
                </c:pt>
                <c:pt idx="2">
                  <c:v>41060</c:v>
                </c:pt>
                <c:pt idx="3">
                  <c:v>41090</c:v>
                </c:pt>
                <c:pt idx="4">
                  <c:v>41121</c:v>
                </c:pt>
                <c:pt idx="5">
                  <c:v>41152</c:v>
                </c:pt>
                <c:pt idx="6">
                  <c:v>41182</c:v>
                </c:pt>
                <c:pt idx="7">
                  <c:v>41213</c:v>
                </c:pt>
                <c:pt idx="8">
                  <c:v>41243</c:v>
                </c:pt>
                <c:pt idx="9">
                  <c:v>41274</c:v>
                </c:pt>
                <c:pt idx="10">
                  <c:v>41305</c:v>
                </c:pt>
                <c:pt idx="11">
                  <c:v>41333</c:v>
                </c:pt>
                <c:pt idx="12">
                  <c:v>41364</c:v>
                </c:pt>
                <c:pt idx="13">
                  <c:v>41394</c:v>
                </c:pt>
                <c:pt idx="14">
                  <c:v>41425</c:v>
                </c:pt>
                <c:pt idx="15">
                  <c:v>41455</c:v>
                </c:pt>
                <c:pt idx="16">
                  <c:v>41486</c:v>
                </c:pt>
                <c:pt idx="17">
                  <c:v>41517</c:v>
                </c:pt>
                <c:pt idx="18">
                  <c:v>41547</c:v>
                </c:pt>
                <c:pt idx="19">
                  <c:v>41578</c:v>
                </c:pt>
                <c:pt idx="20">
                  <c:v>41608</c:v>
                </c:pt>
                <c:pt idx="21">
                  <c:v>41639</c:v>
                </c:pt>
                <c:pt idx="22">
                  <c:v>41670</c:v>
                </c:pt>
                <c:pt idx="23">
                  <c:v>41698</c:v>
                </c:pt>
                <c:pt idx="24">
                  <c:v>41729</c:v>
                </c:pt>
                <c:pt idx="25">
                  <c:v>41759</c:v>
                </c:pt>
                <c:pt idx="26">
                  <c:v>41790</c:v>
                </c:pt>
                <c:pt idx="27">
                  <c:v>41820</c:v>
                </c:pt>
                <c:pt idx="28">
                  <c:v>41851</c:v>
                </c:pt>
                <c:pt idx="29">
                  <c:v>41882</c:v>
                </c:pt>
                <c:pt idx="30">
                  <c:v>41912</c:v>
                </c:pt>
                <c:pt idx="31">
                  <c:v>41943</c:v>
                </c:pt>
                <c:pt idx="32">
                  <c:v>41973</c:v>
                </c:pt>
                <c:pt idx="33">
                  <c:v>42004</c:v>
                </c:pt>
                <c:pt idx="34">
                  <c:v>42035</c:v>
                </c:pt>
                <c:pt idx="35">
                  <c:v>42063</c:v>
                </c:pt>
                <c:pt idx="36">
                  <c:v>42094</c:v>
                </c:pt>
                <c:pt idx="37">
                  <c:v>42124</c:v>
                </c:pt>
                <c:pt idx="38">
                  <c:v>42155</c:v>
                </c:pt>
                <c:pt idx="39">
                  <c:v>42185</c:v>
                </c:pt>
                <c:pt idx="40">
                  <c:v>42216</c:v>
                </c:pt>
                <c:pt idx="41">
                  <c:v>42247</c:v>
                </c:pt>
                <c:pt idx="42">
                  <c:v>42277</c:v>
                </c:pt>
                <c:pt idx="43">
                  <c:v>42308</c:v>
                </c:pt>
                <c:pt idx="44">
                  <c:v>42338</c:v>
                </c:pt>
              </c:numCache>
            </c:numRef>
          </c:cat>
          <c:val>
            <c:numRef>
              <c:f>'Padd 3'!$CA$3:$CA$47</c:f>
              <c:numCache>
                <c:formatCode>0.00</c:formatCode>
                <c:ptCount val="45"/>
                <c:pt idx="0">
                  <c:v>54.29032258064516</c:v>
                </c:pt>
                <c:pt idx="1">
                  <c:v>63.333333333333336</c:v>
                </c:pt>
                <c:pt idx="2">
                  <c:v>59.70967741935484</c:v>
                </c:pt>
                <c:pt idx="3">
                  <c:v>53.43333333333333</c:v>
                </c:pt>
                <c:pt idx="4">
                  <c:v>55.58064516129032</c:v>
                </c:pt>
                <c:pt idx="5">
                  <c:v>58.806451612903224</c:v>
                </c:pt>
                <c:pt idx="6">
                  <c:v>53.966666666666669</c:v>
                </c:pt>
                <c:pt idx="7">
                  <c:v>36.225806451612904</c:v>
                </c:pt>
                <c:pt idx="8">
                  <c:v>41.56666666666667</c:v>
                </c:pt>
                <c:pt idx="9">
                  <c:v>39.258064516129032</c:v>
                </c:pt>
                <c:pt idx="10">
                  <c:v>67.870967741935488</c:v>
                </c:pt>
                <c:pt idx="11">
                  <c:v>68.821428571428569</c:v>
                </c:pt>
                <c:pt idx="12">
                  <c:v>74.741935483870961</c:v>
                </c:pt>
                <c:pt idx="13">
                  <c:v>41.533333333333331</c:v>
                </c:pt>
                <c:pt idx="14">
                  <c:v>45.806451612903224</c:v>
                </c:pt>
                <c:pt idx="15">
                  <c:v>53.333333333333336</c:v>
                </c:pt>
                <c:pt idx="16">
                  <c:v>65.322580645161295</c:v>
                </c:pt>
                <c:pt idx="17">
                  <c:v>57.677419354838712</c:v>
                </c:pt>
                <c:pt idx="18">
                  <c:v>59.466666666666669</c:v>
                </c:pt>
                <c:pt idx="19">
                  <c:v>27.612903225806452</c:v>
                </c:pt>
                <c:pt idx="20">
                  <c:v>39.06666666666667</c:v>
                </c:pt>
                <c:pt idx="21">
                  <c:v>63.032258064516128</c:v>
                </c:pt>
                <c:pt idx="22">
                  <c:v>68.612903225806448</c:v>
                </c:pt>
                <c:pt idx="23">
                  <c:v>55.892857142857146</c:v>
                </c:pt>
                <c:pt idx="24">
                  <c:v>118.35483870967742</c:v>
                </c:pt>
                <c:pt idx="25">
                  <c:v>92.033333333333331</c:v>
                </c:pt>
                <c:pt idx="26">
                  <c:v>97.838709677419359</c:v>
                </c:pt>
                <c:pt idx="27">
                  <c:v>78.033333333333331</c:v>
                </c:pt>
                <c:pt idx="28">
                  <c:v>87.290322580645167</c:v>
                </c:pt>
                <c:pt idx="29">
                  <c:v>96.258064516129039</c:v>
                </c:pt>
                <c:pt idx="30">
                  <c:v>114.16666666666667</c:v>
                </c:pt>
                <c:pt idx="31">
                  <c:v>94.064516129032256</c:v>
                </c:pt>
                <c:pt idx="32">
                  <c:v>123.1</c:v>
                </c:pt>
                <c:pt idx="33">
                  <c:v>182.38709677419354</c:v>
                </c:pt>
                <c:pt idx="34">
                  <c:v>248.7741935483871</c:v>
                </c:pt>
                <c:pt idx="35">
                  <c:v>198.28571428571428</c:v>
                </c:pt>
                <c:pt idx="36">
                  <c:v>232.61290322580646</c:v>
                </c:pt>
                <c:pt idx="37">
                  <c:v>231.56666666666666</c:v>
                </c:pt>
                <c:pt idx="38">
                  <c:v>185.48387096774192</c:v>
                </c:pt>
                <c:pt idx="39">
                  <c:v>212.93333333333334</c:v>
                </c:pt>
                <c:pt idx="40">
                  <c:v>254.03225806451613</c:v>
                </c:pt>
                <c:pt idx="41">
                  <c:v>235.32258064516128</c:v>
                </c:pt>
                <c:pt idx="42">
                  <c:v>285.83333333333331</c:v>
                </c:pt>
                <c:pt idx="43">
                  <c:v>196.38709677419354</c:v>
                </c:pt>
                <c:pt idx="44">
                  <c:v>235.96666666666667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26273792"/>
        <c:axId val="126693376"/>
      </c:barChart>
      <c:catAx>
        <c:axId val="12627379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ru-RU"/>
          </a:p>
        </c:txPr>
        <c:crossAx val="126693376"/>
        <c:crosses val="autoZero"/>
        <c:auto val="0"/>
        <c:lblAlgn val="ctr"/>
        <c:lblOffset val="100"/>
        <c:tickLblSkip val="2"/>
        <c:noMultiLvlLbl val="1"/>
      </c:catAx>
      <c:valAx>
        <c:axId val="126693376"/>
        <c:scaling>
          <c:orientation val="minMax"/>
          <c:max val="3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000 barrels per day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6273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WTI Houston volume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'vol and diversity'!$D$7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'vol and diversity'!$B$8:$B$19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 TD</c:v>
                </c:pt>
              </c:strCache>
            </c:strRef>
          </c:cat>
          <c:val>
            <c:numRef>
              <c:f>'vol and diversity'!$D$8:$D$19</c:f>
              <c:numCache>
                <c:formatCode>General</c:formatCode>
                <c:ptCount val="12"/>
                <c:pt idx="0">
                  <c:v>17000</c:v>
                </c:pt>
                <c:pt idx="1">
                  <c:v>38200</c:v>
                </c:pt>
                <c:pt idx="2">
                  <c:v>32866</c:v>
                </c:pt>
                <c:pt idx="3">
                  <c:v>57000</c:v>
                </c:pt>
                <c:pt idx="4">
                  <c:v>55700</c:v>
                </c:pt>
                <c:pt idx="5">
                  <c:v>45533</c:v>
                </c:pt>
                <c:pt idx="6">
                  <c:v>54523</c:v>
                </c:pt>
                <c:pt idx="7">
                  <c:v>55333</c:v>
                </c:pt>
                <c:pt idx="8">
                  <c:v>87247</c:v>
                </c:pt>
                <c:pt idx="9">
                  <c:v>183000</c:v>
                </c:pt>
                <c:pt idx="10">
                  <c:v>93310</c:v>
                </c:pt>
                <c:pt idx="11">
                  <c:v>45000</c:v>
                </c:pt>
              </c:numCache>
            </c:numRef>
          </c:val>
        </c:ser>
        <c:ser>
          <c:idx val="0"/>
          <c:order val="1"/>
          <c:tx>
            <c:strRef>
              <c:f>'vol and diversity'!$E$7</c:f>
              <c:strCache>
                <c:ptCount val="1"/>
              </c:strCache>
            </c:strRef>
          </c:tx>
          <c:spPr>
            <a:solidFill>
              <a:srgbClr val="0070C0">
                <a:alpha val="50000"/>
              </a:srgbClr>
            </a:solidFill>
          </c:spPr>
          <c:invertIfNegative val="0"/>
          <c:cat>
            <c:strRef>
              <c:f>'vol and diversity'!$B$8:$B$19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 TD</c:v>
                </c:pt>
              </c:strCache>
            </c:strRef>
          </c:cat>
          <c:val>
            <c:numRef>
              <c:f>'vol and diversity'!$E$8:$E$19</c:f>
              <c:numCache>
                <c:formatCode>General</c:formatCode>
                <c:ptCount val="12"/>
                <c:pt idx="11">
                  <c:v>141428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709120"/>
        <c:axId val="126731392"/>
      </c:barChart>
      <c:catAx>
        <c:axId val="12670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6731392"/>
        <c:crosses val="autoZero"/>
        <c:auto val="1"/>
        <c:lblAlgn val="ctr"/>
        <c:lblOffset val="100"/>
        <c:noMultiLvlLbl val="0"/>
      </c:catAx>
      <c:valAx>
        <c:axId val="1267313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670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Спрэды между </a:t>
            </a:r>
            <a:r>
              <a:rPr lang="en-US" dirty="0" smtClean="0"/>
              <a:t>WTI, </a:t>
            </a:r>
            <a:r>
              <a:rPr lang="en-US" dirty="0"/>
              <a:t>LLS Gulf </a:t>
            </a:r>
            <a:r>
              <a:rPr lang="en-US" dirty="0" smtClean="0"/>
              <a:t>coast </a:t>
            </a:r>
            <a:r>
              <a:rPr lang="ru-RU" dirty="0" smtClean="0"/>
              <a:t>и </a:t>
            </a:r>
            <a:r>
              <a:rPr lang="en-US" dirty="0" smtClean="0"/>
              <a:t>Brent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635483893425793E-2"/>
          <c:y val="0.10758556588877094"/>
          <c:w val="0.90691270355131337"/>
          <c:h val="0.72220303447984502"/>
        </c:manualLayout>
      </c:layout>
      <c:lineChart>
        <c:grouping val="standard"/>
        <c:varyColors val="0"/>
        <c:ser>
          <c:idx val="0"/>
          <c:order val="0"/>
          <c:tx>
            <c:strRef>
              <c:f>Sheet1!$M$2</c:f>
              <c:strCache>
                <c:ptCount val="1"/>
                <c:pt idx="0">
                  <c:v>WTI Cushing</c:v>
                </c:pt>
              </c:strCache>
            </c:strRef>
          </c:tx>
          <c:marker>
            <c:symbol val="none"/>
          </c:marker>
          <c:cat>
            <c:numRef>
              <c:f>Sheet1!$A$159:$A$393</c:f>
              <c:numCache>
                <c:formatCode>dd\-mmm\-yyyy</c:formatCode>
                <c:ptCount val="235"/>
                <c:pt idx="0">
                  <c:v>42061</c:v>
                </c:pt>
                <c:pt idx="1">
                  <c:v>42062</c:v>
                </c:pt>
                <c:pt idx="2">
                  <c:v>42065</c:v>
                </c:pt>
                <c:pt idx="3">
                  <c:v>42066</c:v>
                </c:pt>
                <c:pt idx="4">
                  <c:v>42067</c:v>
                </c:pt>
                <c:pt idx="5">
                  <c:v>42068</c:v>
                </c:pt>
                <c:pt idx="6">
                  <c:v>42069</c:v>
                </c:pt>
                <c:pt idx="7">
                  <c:v>42072</c:v>
                </c:pt>
                <c:pt idx="8">
                  <c:v>42073</c:v>
                </c:pt>
                <c:pt idx="9">
                  <c:v>42074</c:v>
                </c:pt>
                <c:pt idx="10">
                  <c:v>42075</c:v>
                </c:pt>
                <c:pt idx="11">
                  <c:v>42076</c:v>
                </c:pt>
                <c:pt idx="12">
                  <c:v>42079</c:v>
                </c:pt>
                <c:pt idx="13">
                  <c:v>42080</c:v>
                </c:pt>
                <c:pt idx="14">
                  <c:v>42081</c:v>
                </c:pt>
                <c:pt idx="15">
                  <c:v>42082</c:v>
                </c:pt>
                <c:pt idx="16">
                  <c:v>42083</c:v>
                </c:pt>
                <c:pt idx="17">
                  <c:v>42086</c:v>
                </c:pt>
                <c:pt idx="18">
                  <c:v>42087</c:v>
                </c:pt>
                <c:pt idx="19">
                  <c:v>42088</c:v>
                </c:pt>
                <c:pt idx="20">
                  <c:v>42089</c:v>
                </c:pt>
                <c:pt idx="21">
                  <c:v>42090</c:v>
                </c:pt>
                <c:pt idx="22">
                  <c:v>42093</c:v>
                </c:pt>
                <c:pt idx="23">
                  <c:v>42094</c:v>
                </c:pt>
                <c:pt idx="24">
                  <c:v>42095</c:v>
                </c:pt>
                <c:pt idx="25">
                  <c:v>42096</c:v>
                </c:pt>
                <c:pt idx="26">
                  <c:v>42100</c:v>
                </c:pt>
                <c:pt idx="27">
                  <c:v>42101</c:v>
                </c:pt>
                <c:pt idx="28">
                  <c:v>42102</c:v>
                </c:pt>
                <c:pt idx="29">
                  <c:v>42103</c:v>
                </c:pt>
                <c:pt idx="30">
                  <c:v>42104</c:v>
                </c:pt>
                <c:pt idx="31">
                  <c:v>42107</c:v>
                </c:pt>
                <c:pt idx="32">
                  <c:v>42108</c:v>
                </c:pt>
                <c:pt idx="33">
                  <c:v>42109</c:v>
                </c:pt>
                <c:pt idx="34">
                  <c:v>42110</c:v>
                </c:pt>
                <c:pt idx="35">
                  <c:v>42111</c:v>
                </c:pt>
                <c:pt idx="36">
                  <c:v>42114</c:v>
                </c:pt>
                <c:pt idx="37">
                  <c:v>42115</c:v>
                </c:pt>
                <c:pt idx="38">
                  <c:v>42116</c:v>
                </c:pt>
                <c:pt idx="39">
                  <c:v>42117</c:v>
                </c:pt>
                <c:pt idx="40">
                  <c:v>42118</c:v>
                </c:pt>
                <c:pt idx="41">
                  <c:v>42121</c:v>
                </c:pt>
                <c:pt idx="42">
                  <c:v>42122</c:v>
                </c:pt>
                <c:pt idx="43">
                  <c:v>42123</c:v>
                </c:pt>
                <c:pt idx="44">
                  <c:v>42124</c:v>
                </c:pt>
                <c:pt idx="45">
                  <c:v>42125</c:v>
                </c:pt>
                <c:pt idx="46">
                  <c:v>42128</c:v>
                </c:pt>
                <c:pt idx="47">
                  <c:v>42129</c:v>
                </c:pt>
                <c:pt idx="48">
                  <c:v>42130</c:v>
                </c:pt>
                <c:pt idx="49">
                  <c:v>42131</c:v>
                </c:pt>
                <c:pt idx="50">
                  <c:v>42132</c:v>
                </c:pt>
                <c:pt idx="51">
                  <c:v>42135</c:v>
                </c:pt>
                <c:pt idx="52">
                  <c:v>42136</c:v>
                </c:pt>
                <c:pt idx="53">
                  <c:v>42137</c:v>
                </c:pt>
                <c:pt idx="54">
                  <c:v>42138</c:v>
                </c:pt>
                <c:pt idx="55">
                  <c:v>42139</c:v>
                </c:pt>
                <c:pt idx="56">
                  <c:v>42142</c:v>
                </c:pt>
                <c:pt idx="57">
                  <c:v>42143</c:v>
                </c:pt>
                <c:pt idx="58">
                  <c:v>42144</c:v>
                </c:pt>
                <c:pt idx="59">
                  <c:v>42145</c:v>
                </c:pt>
                <c:pt idx="60">
                  <c:v>42146</c:v>
                </c:pt>
                <c:pt idx="61">
                  <c:v>42150</c:v>
                </c:pt>
                <c:pt idx="62">
                  <c:v>42151</c:v>
                </c:pt>
                <c:pt idx="63">
                  <c:v>42152</c:v>
                </c:pt>
                <c:pt idx="64">
                  <c:v>42153</c:v>
                </c:pt>
                <c:pt idx="65">
                  <c:v>42156</c:v>
                </c:pt>
                <c:pt idx="66">
                  <c:v>42157</c:v>
                </c:pt>
                <c:pt idx="67">
                  <c:v>42158</c:v>
                </c:pt>
                <c:pt idx="68">
                  <c:v>42159</c:v>
                </c:pt>
                <c:pt idx="69">
                  <c:v>42160</c:v>
                </c:pt>
                <c:pt idx="70">
                  <c:v>42163</c:v>
                </c:pt>
                <c:pt idx="71">
                  <c:v>42164</c:v>
                </c:pt>
                <c:pt idx="72">
                  <c:v>42165</c:v>
                </c:pt>
                <c:pt idx="73">
                  <c:v>42166</c:v>
                </c:pt>
                <c:pt idx="74">
                  <c:v>42167</c:v>
                </c:pt>
                <c:pt idx="75">
                  <c:v>42170</c:v>
                </c:pt>
                <c:pt idx="76">
                  <c:v>42171</c:v>
                </c:pt>
                <c:pt idx="77">
                  <c:v>42172</c:v>
                </c:pt>
                <c:pt idx="78">
                  <c:v>42173</c:v>
                </c:pt>
                <c:pt idx="79">
                  <c:v>42174</c:v>
                </c:pt>
                <c:pt idx="80">
                  <c:v>42177</c:v>
                </c:pt>
                <c:pt idx="81">
                  <c:v>42178</c:v>
                </c:pt>
                <c:pt idx="82">
                  <c:v>42179</c:v>
                </c:pt>
                <c:pt idx="83">
                  <c:v>42180</c:v>
                </c:pt>
                <c:pt idx="84">
                  <c:v>42181</c:v>
                </c:pt>
                <c:pt idx="85">
                  <c:v>42184</c:v>
                </c:pt>
                <c:pt idx="86">
                  <c:v>42185</c:v>
                </c:pt>
                <c:pt idx="87">
                  <c:v>42186</c:v>
                </c:pt>
                <c:pt idx="88">
                  <c:v>42187</c:v>
                </c:pt>
                <c:pt idx="89">
                  <c:v>42191</c:v>
                </c:pt>
                <c:pt idx="90">
                  <c:v>42192</c:v>
                </c:pt>
                <c:pt idx="91">
                  <c:v>42193</c:v>
                </c:pt>
                <c:pt idx="92">
                  <c:v>42194</c:v>
                </c:pt>
                <c:pt idx="93">
                  <c:v>42195</c:v>
                </c:pt>
                <c:pt idx="94">
                  <c:v>42198</c:v>
                </c:pt>
                <c:pt idx="95">
                  <c:v>42199</c:v>
                </c:pt>
                <c:pt idx="96">
                  <c:v>42200</c:v>
                </c:pt>
                <c:pt idx="97">
                  <c:v>42201</c:v>
                </c:pt>
                <c:pt idx="98">
                  <c:v>42202</c:v>
                </c:pt>
                <c:pt idx="99">
                  <c:v>42205</c:v>
                </c:pt>
                <c:pt idx="100">
                  <c:v>42206</c:v>
                </c:pt>
                <c:pt idx="101">
                  <c:v>42207</c:v>
                </c:pt>
                <c:pt idx="102">
                  <c:v>42208</c:v>
                </c:pt>
                <c:pt idx="103">
                  <c:v>42209</c:v>
                </c:pt>
                <c:pt idx="104">
                  <c:v>42212</c:v>
                </c:pt>
                <c:pt idx="105">
                  <c:v>42213</c:v>
                </c:pt>
                <c:pt idx="106">
                  <c:v>42214</c:v>
                </c:pt>
                <c:pt idx="107">
                  <c:v>42215</c:v>
                </c:pt>
                <c:pt idx="108">
                  <c:v>42216</c:v>
                </c:pt>
                <c:pt idx="109">
                  <c:v>42219</c:v>
                </c:pt>
                <c:pt idx="110">
                  <c:v>42220</c:v>
                </c:pt>
                <c:pt idx="111">
                  <c:v>42221</c:v>
                </c:pt>
                <c:pt idx="112">
                  <c:v>42222</c:v>
                </c:pt>
                <c:pt idx="113">
                  <c:v>42223</c:v>
                </c:pt>
                <c:pt idx="114">
                  <c:v>42226</c:v>
                </c:pt>
                <c:pt idx="115">
                  <c:v>42227</c:v>
                </c:pt>
                <c:pt idx="116">
                  <c:v>42228</c:v>
                </c:pt>
                <c:pt idx="117">
                  <c:v>42229</c:v>
                </c:pt>
                <c:pt idx="118">
                  <c:v>42230</c:v>
                </c:pt>
                <c:pt idx="119">
                  <c:v>42233</c:v>
                </c:pt>
                <c:pt idx="120">
                  <c:v>42234</c:v>
                </c:pt>
                <c:pt idx="121">
                  <c:v>42235</c:v>
                </c:pt>
                <c:pt idx="122">
                  <c:v>42236</c:v>
                </c:pt>
                <c:pt idx="123">
                  <c:v>42237</c:v>
                </c:pt>
                <c:pt idx="124">
                  <c:v>42240</c:v>
                </c:pt>
                <c:pt idx="125">
                  <c:v>42241</c:v>
                </c:pt>
                <c:pt idx="126">
                  <c:v>42242</c:v>
                </c:pt>
                <c:pt idx="127">
                  <c:v>42243</c:v>
                </c:pt>
                <c:pt idx="128">
                  <c:v>42244</c:v>
                </c:pt>
                <c:pt idx="129">
                  <c:v>42247</c:v>
                </c:pt>
                <c:pt idx="130">
                  <c:v>42248</c:v>
                </c:pt>
                <c:pt idx="131">
                  <c:v>42249</c:v>
                </c:pt>
                <c:pt idx="132">
                  <c:v>42250</c:v>
                </c:pt>
                <c:pt idx="133">
                  <c:v>42251</c:v>
                </c:pt>
                <c:pt idx="134">
                  <c:v>42255</c:v>
                </c:pt>
                <c:pt idx="135">
                  <c:v>42256</c:v>
                </c:pt>
                <c:pt idx="136">
                  <c:v>42257</c:v>
                </c:pt>
                <c:pt idx="137">
                  <c:v>42258</c:v>
                </c:pt>
                <c:pt idx="138">
                  <c:v>42261</c:v>
                </c:pt>
                <c:pt idx="139">
                  <c:v>42262</c:v>
                </c:pt>
                <c:pt idx="140">
                  <c:v>42263</c:v>
                </c:pt>
                <c:pt idx="141">
                  <c:v>42264</c:v>
                </c:pt>
                <c:pt idx="142">
                  <c:v>42265</c:v>
                </c:pt>
                <c:pt idx="143">
                  <c:v>42268</c:v>
                </c:pt>
                <c:pt idx="144">
                  <c:v>42269</c:v>
                </c:pt>
                <c:pt idx="145">
                  <c:v>42270</c:v>
                </c:pt>
                <c:pt idx="146">
                  <c:v>42271</c:v>
                </c:pt>
                <c:pt idx="147">
                  <c:v>42272</c:v>
                </c:pt>
                <c:pt idx="148">
                  <c:v>42275</c:v>
                </c:pt>
                <c:pt idx="149">
                  <c:v>42276</c:v>
                </c:pt>
                <c:pt idx="150">
                  <c:v>42277</c:v>
                </c:pt>
                <c:pt idx="151">
                  <c:v>42278</c:v>
                </c:pt>
                <c:pt idx="152">
                  <c:v>42279</c:v>
                </c:pt>
                <c:pt idx="153">
                  <c:v>42282</c:v>
                </c:pt>
                <c:pt idx="154">
                  <c:v>42283</c:v>
                </c:pt>
                <c:pt idx="155">
                  <c:v>42284</c:v>
                </c:pt>
                <c:pt idx="156">
                  <c:v>42285</c:v>
                </c:pt>
                <c:pt idx="157">
                  <c:v>42286</c:v>
                </c:pt>
                <c:pt idx="158">
                  <c:v>42289</c:v>
                </c:pt>
                <c:pt idx="159">
                  <c:v>42290</c:v>
                </c:pt>
                <c:pt idx="160">
                  <c:v>42291</c:v>
                </c:pt>
                <c:pt idx="161">
                  <c:v>42292</c:v>
                </c:pt>
                <c:pt idx="162">
                  <c:v>42293</c:v>
                </c:pt>
                <c:pt idx="163">
                  <c:v>42296</c:v>
                </c:pt>
                <c:pt idx="164">
                  <c:v>42297</c:v>
                </c:pt>
                <c:pt idx="165">
                  <c:v>42298</c:v>
                </c:pt>
                <c:pt idx="166">
                  <c:v>42299</c:v>
                </c:pt>
                <c:pt idx="167">
                  <c:v>42300</c:v>
                </c:pt>
                <c:pt idx="168">
                  <c:v>42303</c:v>
                </c:pt>
                <c:pt idx="169">
                  <c:v>42304</c:v>
                </c:pt>
                <c:pt idx="170">
                  <c:v>42305</c:v>
                </c:pt>
                <c:pt idx="171">
                  <c:v>42306</c:v>
                </c:pt>
                <c:pt idx="172">
                  <c:v>42307</c:v>
                </c:pt>
                <c:pt idx="173">
                  <c:v>42310</c:v>
                </c:pt>
                <c:pt idx="174">
                  <c:v>42311</c:v>
                </c:pt>
                <c:pt idx="175">
                  <c:v>42312</c:v>
                </c:pt>
                <c:pt idx="176">
                  <c:v>42313</c:v>
                </c:pt>
                <c:pt idx="177">
                  <c:v>42314</c:v>
                </c:pt>
                <c:pt idx="178">
                  <c:v>42317</c:v>
                </c:pt>
                <c:pt idx="179">
                  <c:v>42318</c:v>
                </c:pt>
                <c:pt idx="180">
                  <c:v>42319</c:v>
                </c:pt>
                <c:pt idx="181">
                  <c:v>42320</c:v>
                </c:pt>
                <c:pt idx="182">
                  <c:v>42321</c:v>
                </c:pt>
                <c:pt idx="183">
                  <c:v>42324</c:v>
                </c:pt>
                <c:pt idx="184">
                  <c:v>42325</c:v>
                </c:pt>
                <c:pt idx="185">
                  <c:v>42326</c:v>
                </c:pt>
                <c:pt idx="186">
                  <c:v>42327</c:v>
                </c:pt>
                <c:pt idx="187">
                  <c:v>42328</c:v>
                </c:pt>
                <c:pt idx="188">
                  <c:v>42331</c:v>
                </c:pt>
                <c:pt idx="189">
                  <c:v>42332</c:v>
                </c:pt>
                <c:pt idx="190">
                  <c:v>42333</c:v>
                </c:pt>
                <c:pt idx="191">
                  <c:v>42338</c:v>
                </c:pt>
                <c:pt idx="192">
                  <c:v>42339</c:v>
                </c:pt>
                <c:pt idx="193">
                  <c:v>42340</c:v>
                </c:pt>
                <c:pt idx="194">
                  <c:v>42341</c:v>
                </c:pt>
                <c:pt idx="195">
                  <c:v>42342</c:v>
                </c:pt>
                <c:pt idx="196">
                  <c:v>42345</c:v>
                </c:pt>
                <c:pt idx="197">
                  <c:v>42346</c:v>
                </c:pt>
                <c:pt idx="198">
                  <c:v>42347</c:v>
                </c:pt>
                <c:pt idx="199">
                  <c:v>42348</c:v>
                </c:pt>
                <c:pt idx="200">
                  <c:v>42349</c:v>
                </c:pt>
                <c:pt idx="201">
                  <c:v>42352</c:v>
                </c:pt>
                <c:pt idx="202">
                  <c:v>42353</c:v>
                </c:pt>
                <c:pt idx="203">
                  <c:v>42354</c:v>
                </c:pt>
                <c:pt idx="204">
                  <c:v>42355</c:v>
                </c:pt>
                <c:pt idx="205">
                  <c:v>42356</c:v>
                </c:pt>
                <c:pt idx="206">
                  <c:v>42359</c:v>
                </c:pt>
                <c:pt idx="207">
                  <c:v>42360</c:v>
                </c:pt>
                <c:pt idx="208">
                  <c:v>42361</c:v>
                </c:pt>
                <c:pt idx="209">
                  <c:v>42362</c:v>
                </c:pt>
                <c:pt idx="210">
                  <c:v>42366</c:v>
                </c:pt>
                <c:pt idx="211">
                  <c:v>42367</c:v>
                </c:pt>
                <c:pt idx="212">
                  <c:v>42368</c:v>
                </c:pt>
                <c:pt idx="213">
                  <c:v>42369</c:v>
                </c:pt>
                <c:pt idx="214">
                  <c:v>42373</c:v>
                </c:pt>
                <c:pt idx="215">
                  <c:v>42374</c:v>
                </c:pt>
                <c:pt idx="216">
                  <c:v>42375</c:v>
                </c:pt>
                <c:pt idx="217">
                  <c:v>42376</c:v>
                </c:pt>
                <c:pt idx="218">
                  <c:v>42377</c:v>
                </c:pt>
                <c:pt idx="219">
                  <c:v>42380</c:v>
                </c:pt>
                <c:pt idx="220">
                  <c:v>42381</c:v>
                </c:pt>
                <c:pt idx="221">
                  <c:v>42382</c:v>
                </c:pt>
                <c:pt idx="222">
                  <c:v>42383</c:v>
                </c:pt>
                <c:pt idx="223">
                  <c:v>42384</c:v>
                </c:pt>
                <c:pt idx="224">
                  <c:v>42388</c:v>
                </c:pt>
                <c:pt idx="225">
                  <c:v>42389</c:v>
                </c:pt>
                <c:pt idx="226">
                  <c:v>42390</c:v>
                </c:pt>
                <c:pt idx="227">
                  <c:v>42391</c:v>
                </c:pt>
                <c:pt idx="228">
                  <c:v>42394</c:v>
                </c:pt>
                <c:pt idx="229">
                  <c:v>42395</c:v>
                </c:pt>
                <c:pt idx="230">
                  <c:v>42396</c:v>
                </c:pt>
                <c:pt idx="231">
                  <c:v>42397</c:v>
                </c:pt>
                <c:pt idx="232">
                  <c:v>42398</c:v>
                </c:pt>
                <c:pt idx="233">
                  <c:v>42401</c:v>
                </c:pt>
                <c:pt idx="234">
                  <c:v>42402</c:v>
                </c:pt>
              </c:numCache>
            </c:numRef>
          </c:cat>
          <c:val>
            <c:numRef>
              <c:f>Sheet1!$M$159:$M$393</c:f>
              <c:numCache>
                <c:formatCode>0.00</c:formatCode>
                <c:ptCount val="235"/>
                <c:pt idx="0">
                  <c:v>-6.1000000000000014</c:v>
                </c:pt>
                <c:pt idx="1">
                  <c:v>-7.1000000000000014</c:v>
                </c:pt>
                <c:pt idx="2">
                  <c:v>-6.0499999999999972</c:v>
                </c:pt>
                <c:pt idx="3">
                  <c:v>-6.5</c:v>
                </c:pt>
                <c:pt idx="4">
                  <c:v>-5.8999999999999986</c:v>
                </c:pt>
                <c:pt idx="5">
                  <c:v>-5.25</c:v>
                </c:pt>
                <c:pt idx="6">
                  <c:v>-5.75</c:v>
                </c:pt>
                <c:pt idx="7">
                  <c:v>-5.3500000000000014</c:v>
                </c:pt>
                <c:pt idx="8">
                  <c:v>-4.8000000000000043</c:v>
                </c:pt>
                <c:pt idx="9">
                  <c:v>-5.6000000000000014</c:v>
                </c:pt>
                <c:pt idx="10">
                  <c:v>-6.25</c:v>
                </c:pt>
                <c:pt idx="11">
                  <c:v>-6.5</c:v>
                </c:pt>
                <c:pt idx="12">
                  <c:v>-6.5</c:v>
                </c:pt>
                <c:pt idx="13">
                  <c:v>-6.6999999999999957</c:v>
                </c:pt>
                <c:pt idx="14">
                  <c:v>-8.1000000000000014</c:v>
                </c:pt>
                <c:pt idx="15">
                  <c:v>-8.5</c:v>
                </c:pt>
                <c:pt idx="16">
                  <c:v>-7.7000000000000028</c:v>
                </c:pt>
                <c:pt idx="17">
                  <c:v>-9.7199999999999989</c:v>
                </c:pt>
                <c:pt idx="18">
                  <c:v>-8.3299999999999983</c:v>
                </c:pt>
                <c:pt idx="19">
                  <c:v>-7.259999999999998</c:v>
                </c:pt>
                <c:pt idx="20">
                  <c:v>-6.3500000000000014</c:v>
                </c:pt>
                <c:pt idx="21">
                  <c:v>-6.3500000000000014</c:v>
                </c:pt>
                <c:pt idx="22">
                  <c:v>-6.2999999999999972</c:v>
                </c:pt>
                <c:pt idx="23">
                  <c:v>-6</c:v>
                </c:pt>
                <c:pt idx="24">
                  <c:v>-6.1999999999999957</c:v>
                </c:pt>
                <c:pt idx="25">
                  <c:v>-6</c:v>
                </c:pt>
                <c:pt idx="26">
                  <c:v>-6</c:v>
                </c:pt>
                <c:pt idx="27">
                  <c:v>-5.8000000000000043</c:v>
                </c:pt>
                <c:pt idx="28">
                  <c:v>-5.75</c:v>
                </c:pt>
                <c:pt idx="29">
                  <c:v>-5.9500000000000028</c:v>
                </c:pt>
                <c:pt idx="30">
                  <c:v>-6.3999999999999986</c:v>
                </c:pt>
                <c:pt idx="31">
                  <c:v>-6.25</c:v>
                </c:pt>
                <c:pt idx="32">
                  <c:v>-5.9500000000000028</c:v>
                </c:pt>
                <c:pt idx="33">
                  <c:v>-5.7999999999999972</c:v>
                </c:pt>
                <c:pt idx="34">
                  <c:v>-6.1499999999999986</c:v>
                </c:pt>
                <c:pt idx="35">
                  <c:v>-6.1999999999999957</c:v>
                </c:pt>
                <c:pt idx="36">
                  <c:v>-6.2999999999999972</c:v>
                </c:pt>
                <c:pt idx="37">
                  <c:v>-6.3500000000000014</c:v>
                </c:pt>
                <c:pt idx="38">
                  <c:v>-6.529999999999994</c:v>
                </c:pt>
                <c:pt idx="39">
                  <c:v>-6.9600000000000009</c:v>
                </c:pt>
                <c:pt idx="40">
                  <c:v>-7.2800000000000011</c:v>
                </c:pt>
                <c:pt idx="41">
                  <c:v>-6.5</c:v>
                </c:pt>
                <c:pt idx="42">
                  <c:v>-6.4499999999999957</c:v>
                </c:pt>
                <c:pt idx="43">
                  <c:v>-6.25</c:v>
                </c:pt>
                <c:pt idx="44">
                  <c:v>-6.1999999999999957</c:v>
                </c:pt>
                <c:pt idx="45">
                  <c:v>-6.1499999999999986</c:v>
                </c:pt>
                <c:pt idx="46">
                  <c:v>-6.3999999999999986</c:v>
                </c:pt>
                <c:pt idx="47">
                  <c:v>-6.2500000000000071</c:v>
                </c:pt>
                <c:pt idx="48">
                  <c:v>-6.0500000000000043</c:v>
                </c:pt>
                <c:pt idx="49">
                  <c:v>-6</c:v>
                </c:pt>
                <c:pt idx="50">
                  <c:v>-5.75</c:v>
                </c:pt>
                <c:pt idx="51">
                  <c:v>-5.6500000000000057</c:v>
                </c:pt>
                <c:pt idx="52">
                  <c:v>-5.4000000000000057</c:v>
                </c:pt>
                <c:pt idx="53">
                  <c:v>-5</c:v>
                </c:pt>
                <c:pt idx="54">
                  <c:v>-5.3000000000000043</c:v>
                </c:pt>
                <c:pt idx="55">
                  <c:v>-5.7000000000000028</c:v>
                </c:pt>
                <c:pt idx="56">
                  <c:v>-5.6499999999999986</c:v>
                </c:pt>
                <c:pt idx="57">
                  <c:v>-5.8500000000000014</c:v>
                </c:pt>
                <c:pt idx="58">
                  <c:v>-5.7500000000000071</c:v>
                </c:pt>
                <c:pt idx="59">
                  <c:v>-6.009999999999998</c:v>
                </c:pt>
                <c:pt idx="60">
                  <c:v>-5.9399999999999977</c:v>
                </c:pt>
                <c:pt idx="61">
                  <c:v>-5.1000000000000014</c:v>
                </c:pt>
                <c:pt idx="62">
                  <c:v>-4.8000000000000043</c:v>
                </c:pt>
                <c:pt idx="63">
                  <c:v>-5</c:v>
                </c:pt>
                <c:pt idx="64">
                  <c:v>-5.0499999999999972</c:v>
                </c:pt>
                <c:pt idx="65">
                  <c:v>-4.9500000000000028</c:v>
                </c:pt>
                <c:pt idx="66">
                  <c:v>-4.3999999999999986</c:v>
                </c:pt>
                <c:pt idx="67">
                  <c:v>-4.25</c:v>
                </c:pt>
                <c:pt idx="68">
                  <c:v>-4.1000000000000014</c:v>
                </c:pt>
                <c:pt idx="69">
                  <c:v>-4.0499999999999972</c:v>
                </c:pt>
                <c:pt idx="70">
                  <c:v>-4.2000000000000028</c:v>
                </c:pt>
                <c:pt idx="71">
                  <c:v>-4.2000000000000028</c:v>
                </c:pt>
                <c:pt idx="72">
                  <c:v>-3.8999999999999986</c:v>
                </c:pt>
                <c:pt idx="73">
                  <c:v>-3.5499999999999901</c:v>
                </c:pt>
                <c:pt idx="74">
                  <c:v>-3.8999999999999986</c:v>
                </c:pt>
                <c:pt idx="75">
                  <c:v>-3.5499999999999972</c:v>
                </c:pt>
                <c:pt idx="76">
                  <c:v>-3.3000000000000043</c:v>
                </c:pt>
                <c:pt idx="77">
                  <c:v>-3.3500000000000014</c:v>
                </c:pt>
                <c:pt idx="78">
                  <c:v>-3.1999999999999957</c:v>
                </c:pt>
                <c:pt idx="79">
                  <c:v>-3.25</c:v>
                </c:pt>
                <c:pt idx="80">
                  <c:v>-3</c:v>
                </c:pt>
                <c:pt idx="81">
                  <c:v>-2.7399999999999949</c:v>
                </c:pt>
                <c:pt idx="82">
                  <c:v>-2.3699999999999974</c:v>
                </c:pt>
                <c:pt idx="83">
                  <c:v>-1.8699999999999974</c:v>
                </c:pt>
                <c:pt idx="84">
                  <c:v>-2.4199999999999946</c:v>
                </c:pt>
                <c:pt idx="85">
                  <c:v>-2.3500000000000014</c:v>
                </c:pt>
                <c:pt idx="86">
                  <c:v>-2.3999999999999986</c:v>
                </c:pt>
                <c:pt idx="87">
                  <c:v>-2.8999999999999986</c:v>
                </c:pt>
                <c:pt idx="88">
                  <c:v>-3.5</c:v>
                </c:pt>
                <c:pt idx="89">
                  <c:v>-3.3999999999999986</c:v>
                </c:pt>
                <c:pt idx="90">
                  <c:v>-3.5500000000000043</c:v>
                </c:pt>
                <c:pt idx="91">
                  <c:v>-3.9500000000000028</c:v>
                </c:pt>
                <c:pt idx="92">
                  <c:v>-4.2999999999999972</c:v>
                </c:pt>
                <c:pt idx="93">
                  <c:v>-4.1999999999999957</c:v>
                </c:pt>
                <c:pt idx="94">
                  <c:v>-4.0999999999999943</c:v>
                </c:pt>
                <c:pt idx="95">
                  <c:v>-3.8000000000000043</c:v>
                </c:pt>
                <c:pt idx="96">
                  <c:v>-4</c:v>
                </c:pt>
                <c:pt idx="97">
                  <c:v>-3.9000000000000057</c:v>
                </c:pt>
                <c:pt idx="98">
                  <c:v>-3.9500000000000028</c:v>
                </c:pt>
                <c:pt idx="99">
                  <c:v>-3.9500000000000028</c:v>
                </c:pt>
                <c:pt idx="100">
                  <c:v>-4.0499999999999972</c:v>
                </c:pt>
                <c:pt idx="101">
                  <c:v>-4.470000000000006</c:v>
                </c:pt>
                <c:pt idx="102">
                  <c:v>-4.4699999999999989</c:v>
                </c:pt>
                <c:pt idx="103">
                  <c:v>-4</c:v>
                </c:pt>
                <c:pt idx="104">
                  <c:v>-3.7999999999999972</c:v>
                </c:pt>
                <c:pt idx="105">
                  <c:v>-3.3500000000000014</c:v>
                </c:pt>
                <c:pt idx="106">
                  <c:v>-3.2000000000000028</c:v>
                </c:pt>
                <c:pt idx="107">
                  <c:v>-3.2999999999999972</c:v>
                </c:pt>
                <c:pt idx="108">
                  <c:v>-3.3000000000000043</c:v>
                </c:pt>
                <c:pt idx="109">
                  <c:v>-3.1499999999999986</c:v>
                </c:pt>
                <c:pt idx="110">
                  <c:v>-3.1000000000000014</c:v>
                </c:pt>
                <c:pt idx="111">
                  <c:v>-3.3999999999999986</c:v>
                </c:pt>
                <c:pt idx="112">
                  <c:v>-3.8000000000000043</c:v>
                </c:pt>
                <c:pt idx="113">
                  <c:v>-3.8000000000000043</c:v>
                </c:pt>
                <c:pt idx="114">
                  <c:v>-4.1000000000000014</c:v>
                </c:pt>
                <c:pt idx="115">
                  <c:v>-4.5</c:v>
                </c:pt>
                <c:pt idx="116">
                  <c:v>-4.5</c:v>
                </c:pt>
                <c:pt idx="117">
                  <c:v>-5</c:v>
                </c:pt>
                <c:pt idx="118">
                  <c:v>-4.6499999999999986</c:v>
                </c:pt>
                <c:pt idx="119">
                  <c:v>-5.1000000000000014</c:v>
                </c:pt>
                <c:pt idx="120">
                  <c:v>-4.8500000000000014</c:v>
                </c:pt>
                <c:pt idx="121">
                  <c:v>-5.2000000000000028</c:v>
                </c:pt>
                <c:pt idx="122">
                  <c:v>-4.75</c:v>
                </c:pt>
                <c:pt idx="123">
                  <c:v>-4.8699999999999974</c:v>
                </c:pt>
                <c:pt idx="124">
                  <c:v>-5.1499999999999986</c:v>
                </c:pt>
                <c:pt idx="125">
                  <c:v>-4.1700000000000017</c:v>
                </c:pt>
                <c:pt idx="126">
                  <c:v>-3.6999999999999957</c:v>
                </c:pt>
                <c:pt idx="127">
                  <c:v>-4.0999999999999943</c:v>
                </c:pt>
                <c:pt idx="128">
                  <c:v>-4.3000000000000043</c:v>
                </c:pt>
                <c:pt idx="129">
                  <c:v>-4.3499999999999943</c:v>
                </c:pt>
                <c:pt idx="130">
                  <c:v>-4.07</c:v>
                </c:pt>
                <c:pt idx="131">
                  <c:v>-4.25</c:v>
                </c:pt>
                <c:pt idx="132">
                  <c:v>-4</c:v>
                </c:pt>
                <c:pt idx="133">
                  <c:v>-3.7000000000000028</c:v>
                </c:pt>
                <c:pt idx="134">
                  <c:v>-3.6500000000000057</c:v>
                </c:pt>
                <c:pt idx="135">
                  <c:v>-3.6000000000000014</c:v>
                </c:pt>
                <c:pt idx="136">
                  <c:v>-3.2999999999999972</c:v>
                </c:pt>
                <c:pt idx="137">
                  <c:v>-3.7999999999999972</c:v>
                </c:pt>
                <c:pt idx="138">
                  <c:v>-3.0499999999999972</c:v>
                </c:pt>
                <c:pt idx="139">
                  <c:v>-3.0999999999999943</c:v>
                </c:pt>
                <c:pt idx="140">
                  <c:v>-3.0500000000000043</c:v>
                </c:pt>
                <c:pt idx="141">
                  <c:v>-2.75</c:v>
                </c:pt>
                <c:pt idx="142">
                  <c:v>-3.1000000000000014</c:v>
                </c:pt>
                <c:pt idx="143">
                  <c:v>-2.7000000000000028</c:v>
                </c:pt>
                <c:pt idx="144">
                  <c:v>-2.5500000000000043</c:v>
                </c:pt>
                <c:pt idx="145">
                  <c:v>-2.3099999999999952</c:v>
                </c:pt>
                <c:pt idx="146">
                  <c:v>-2.1300000000000026</c:v>
                </c:pt>
                <c:pt idx="147">
                  <c:v>-2.8800000000000026</c:v>
                </c:pt>
                <c:pt idx="148">
                  <c:v>-3</c:v>
                </c:pt>
                <c:pt idx="149">
                  <c:v>-3.0500000000000043</c:v>
                </c:pt>
                <c:pt idx="150">
                  <c:v>-2.8499999999999943</c:v>
                </c:pt>
                <c:pt idx="151">
                  <c:v>-2.3999999999999986</c:v>
                </c:pt>
                <c:pt idx="152">
                  <c:v>-1.7000000000000028</c:v>
                </c:pt>
                <c:pt idx="153">
                  <c:v>-1.6000000000000014</c:v>
                </c:pt>
                <c:pt idx="154">
                  <c:v>-1.6499999999999986</c:v>
                </c:pt>
                <c:pt idx="155">
                  <c:v>-1.9499999999999957</c:v>
                </c:pt>
                <c:pt idx="156">
                  <c:v>-2.1000000000000014</c:v>
                </c:pt>
                <c:pt idx="157">
                  <c:v>-1.6999999999999957</c:v>
                </c:pt>
                <c:pt idx="158">
                  <c:v>-1.2999999999999972</c:v>
                </c:pt>
                <c:pt idx="159">
                  <c:v>-1.1000000000000014</c:v>
                </c:pt>
                <c:pt idx="160">
                  <c:v>-0.85000000000000142</c:v>
                </c:pt>
                <c:pt idx="161">
                  <c:v>-0.89999999999999858</c:v>
                </c:pt>
                <c:pt idx="162">
                  <c:v>-0.89999999999999858</c:v>
                </c:pt>
                <c:pt idx="163">
                  <c:v>-0.5</c:v>
                </c:pt>
                <c:pt idx="164">
                  <c:v>-0.40000000000000568</c:v>
                </c:pt>
                <c:pt idx="165">
                  <c:v>-0.46000000000000085</c:v>
                </c:pt>
                <c:pt idx="166">
                  <c:v>-0.42000000000000171</c:v>
                </c:pt>
                <c:pt idx="167">
                  <c:v>-0.54999999999999716</c:v>
                </c:pt>
                <c:pt idx="168">
                  <c:v>-1.0500000000000043</c:v>
                </c:pt>
                <c:pt idx="169">
                  <c:v>-1.0999999999999943</c:v>
                </c:pt>
                <c:pt idx="170">
                  <c:v>-0.80000000000000426</c:v>
                </c:pt>
                <c:pt idx="171">
                  <c:v>-0.75</c:v>
                </c:pt>
                <c:pt idx="172">
                  <c:v>-1.0999999999999943</c:v>
                </c:pt>
                <c:pt idx="173">
                  <c:v>-1.1499999999999986</c:v>
                </c:pt>
                <c:pt idx="174">
                  <c:v>-1.3000000000000043</c:v>
                </c:pt>
                <c:pt idx="175">
                  <c:v>-1.25</c:v>
                </c:pt>
                <c:pt idx="176">
                  <c:v>-1.3999999999999986</c:v>
                </c:pt>
                <c:pt idx="177">
                  <c:v>-1.6499999999999986</c:v>
                </c:pt>
                <c:pt idx="178">
                  <c:v>-1.9000000000000057</c:v>
                </c:pt>
                <c:pt idx="179">
                  <c:v>-1.5499999999999972</c:v>
                </c:pt>
                <c:pt idx="180">
                  <c:v>-1.7000000000000028</c:v>
                </c:pt>
                <c:pt idx="181">
                  <c:v>-1.7999999999999972</c:v>
                </c:pt>
                <c:pt idx="182">
                  <c:v>-1.7999999999999972</c:v>
                </c:pt>
                <c:pt idx="183">
                  <c:v>-1.2999999999999972</c:v>
                </c:pt>
                <c:pt idx="184">
                  <c:v>-1.0499999999999972</c:v>
                </c:pt>
                <c:pt idx="185">
                  <c:v>-1</c:v>
                </c:pt>
                <c:pt idx="186">
                  <c:v>-1.5500000000000043</c:v>
                </c:pt>
                <c:pt idx="187">
                  <c:v>-2.0499999999999972</c:v>
                </c:pt>
                <c:pt idx="188">
                  <c:v>-1.9100000000000037</c:v>
                </c:pt>
                <c:pt idx="189">
                  <c:v>-2.8700000000000045</c:v>
                </c:pt>
                <c:pt idx="190">
                  <c:v>-2.5600000000000023</c:v>
                </c:pt>
                <c:pt idx="191">
                  <c:v>-1.8000000000000043</c:v>
                </c:pt>
                <c:pt idx="192">
                  <c:v>-1.6999999999999957</c:v>
                </c:pt>
                <c:pt idx="193">
                  <c:v>-1.75</c:v>
                </c:pt>
                <c:pt idx="194">
                  <c:v>-1.6000000000000014</c:v>
                </c:pt>
                <c:pt idx="195">
                  <c:v>-1.75</c:v>
                </c:pt>
                <c:pt idx="196">
                  <c:v>-2</c:v>
                </c:pt>
                <c:pt idx="197">
                  <c:v>-2.5</c:v>
                </c:pt>
                <c:pt idx="198">
                  <c:v>-2</c:v>
                </c:pt>
                <c:pt idx="199">
                  <c:v>-2.1000000000000014</c:v>
                </c:pt>
                <c:pt idx="200">
                  <c:v>-2</c:v>
                </c:pt>
                <c:pt idx="201">
                  <c:v>-1.5999999999999943</c:v>
                </c:pt>
                <c:pt idx="202">
                  <c:v>-1.5</c:v>
                </c:pt>
                <c:pt idx="203">
                  <c:v>-1.5</c:v>
                </c:pt>
                <c:pt idx="204">
                  <c:v>-1.75</c:v>
                </c:pt>
                <c:pt idx="205">
                  <c:v>-1.8500000000000014</c:v>
                </c:pt>
                <c:pt idx="206">
                  <c:v>-1.8500000000000014</c:v>
                </c:pt>
                <c:pt idx="207">
                  <c:v>-1.3700000000000045</c:v>
                </c:pt>
                <c:pt idx="208">
                  <c:v>-0.79999999999999716</c:v>
                </c:pt>
                <c:pt idx="209">
                  <c:v>-0.95000000000000284</c:v>
                </c:pt>
                <c:pt idx="210">
                  <c:v>-1.1999999999999957</c:v>
                </c:pt>
                <c:pt idx="211">
                  <c:v>-1.2000000000000028</c:v>
                </c:pt>
                <c:pt idx="212">
                  <c:v>-1.2999999999999972</c:v>
                </c:pt>
                <c:pt idx="213">
                  <c:v>-1.3999999999999986</c:v>
                </c:pt>
                <c:pt idx="214">
                  <c:v>-1.6000000000000014</c:v>
                </c:pt>
                <c:pt idx="215">
                  <c:v>-1.5500000000000043</c:v>
                </c:pt>
                <c:pt idx="216">
                  <c:v>-1.3999999999999986</c:v>
                </c:pt>
                <c:pt idx="217">
                  <c:v>-1.5499999999999972</c:v>
                </c:pt>
                <c:pt idx="218">
                  <c:v>-1.6500000000000057</c:v>
                </c:pt>
                <c:pt idx="219">
                  <c:v>-1.4999999999999964</c:v>
                </c:pt>
                <c:pt idx="220">
                  <c:v>-1.4499999999999993</c:v>
                </c:pt>
                <c:pt idx="221">
                  <c:v>-1.5500000000000007</c:v>
                </c:pt>
                <c:pt idx="222">
                  <c:v>-1.3000000000000007</c:v>
                </c:pt>
                <c:pt idx="223">
                  <c:v>-1.1999999999999993</c:v>
                </c:pt>
                <c:pt idx="224">
                  <c:v>-0.80000000000000071</c:v>
                </c:pt>
                <c:pt idx="225">
                  <c:v>-0.94999999999999929</c:v>
                </c:pt>
                <c:pt idx="226">
                  <c:v>-1.0500000000000007</c:v>
                </c:pt>
                <c:pt idx="227">
                  <c:v>-0.91000000000000369</c:v>
                </c:pt>
                <c:pt idx="228">
                  <c:v>-1.4500000000000028</c:v>
                </c:pt>
                <c:pt idx="229">
                  <c:v>-1.0000000000000036</c:v>
                </c:pt>
                <c:pt idx="230">
                  <c:v>-1.1500000000000057</c:v>
                </c:pt>
                <c:pt idx="231">
                  <c:v>-1.2000000000000028</c:v>
                </c:pt>
                <c:pt idx="232">
                  <c:v>-1.1500000000000057</c:v>
                </c:pt>
                <c:pt idx="233">
                  <c:v>-1.3499999999999979</c:v>
                </c:pt>
                <c:pt idx="234">
                  <c:v>-1.4499999999999993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Sheet1!$N$2</c:f>
              <c:strCache>
                <c:ptCount val="1"/>
                <c:pt idx="0">
                  <c:v>Ice Brent</c:v>
                </c:pt>
              </c:strCache>
            </c:strRef>
          </c:tx>
          <c:marker>
            <c:symbol val="none"/>
          </c:marker>
          <c:cat>
            <c:numRef>
              <c:f>Sheet1!$A$159:$A$393</c:f>
              <c:numCache>
                <c:formatCode>dd\-mmm\-yyyy</c:formatCode>
                <c:ptCount val="235"/>
                <c:pt idx="0">
                  <c:v>42061</c:v>
                </c:pt>
                <c:pt idx="1">
                  <c:v>42062</c:v>
                </c:pt>
                <c:pt idx="2">
                  <c:v>42065</c:v>
                </c:pt>
                <c:pt idx="3">
                  <c:v>42066</c:v>
                </c:pt>
                <c:pt idx="4">
                  <c:v>42067</c:v>
                </c:pt>
                <c:pt idx="5">
                  <c:v>42068</c:v>
                </c:pt>
                <c:pt idx="6">
                  <c:v>42069</c:v>
                </c:pt>
                <c:pt idx="7">
                  <c:v>42072</c:v>
                </c:pt>
                <c:pt idx="8">
                  <c:v>42073</c:v>
                </c:pt>
                <c:pt idx="9">
                  <c:v>42074</c:v>
                </c:pt>
                <c:pt idx="10">
                  <c:v>42075</c:v>
                </c:pt>
                <c:pt idx="11">
                  <c:v>42076</c:v>
                </c:pt>
                <c:pt idx="12">
                  <c:v>42079</c:v>
                </c:pt>
                <c:pt idx="13">
                  <c:v>42080</c:v>
                </c:pt>
                <c:pt idx="14">
                  <c:v>42081</c:v>
                </c:pt>
                <c:pt idx="15">
                  <c:v>42082</c:v>
                </c:pt>
                <c:pt idx="16">
                  <c:v>42083</c:v>
                </c:pt>
                <c:pt idx="17">
                  <c:v>42086</c:v>
                </c:pt>
                <c:pt idx="18">
                  <c:v>42087</c:v>
                </c:pt>
                <c:pt idx="19">
                  <c:v>42088</c:v>
                </c:pt>
                <c:pt idx="20">
                  <c:v>42089</c:v>
                </c:pt>
                <c:pt idx="21">
                  <c:v>42090</c:v>
                </c:pt>
                <c:pt idx="22">
                  <c:v>42093</c:v>
                </c:pt>
                <c:pt idx="23">
                  <c:v>42094</c:v>
                </c:pt>
                <c:pt idx="24">
                  <c:v>42095</c:v>
                </c:pt>
                <c:pt idx="25">
                  <c:v>42096</c:v>
                </c:pt>
                <c:pt idx="26">
                  <c:v>42100</c:v>
                </c:pt>
                <c:pt idx="27">
                  <c:v>42101</c:v>
                </c:pt>
                <c:pt idx="28">
                  <c:v>42102</c:v>
                </c:pt>
                <c:pt idx="29">
                  <c:v>42103</c:v>
                </c:pt>
                <c:pt idx="30">
                  <c:v>42104</c:v>
                </c:pt>
                <c:pt idx="31">
                  <c:v>42107</c:v>
                </c:pt>
                <c:pt idx="32">
                  <c:v>42108</c:v>
                </c:pt>
                <c:pt idx="33">
                  <c:v>42109</c:v>
                </c:pt>
                <c:pt idx="34">
                  <c:v>42110</c:v>
                </c:pt>
                <c:pt idx="35">
                  <c:v>42111</c:v>
                </c:pt>
                <c:pt idx="36">
                  <c:v>42114</c:v>
                </c:pt>
                <c:pt idx="37">
                  <c:v>42115</c:v>
                </c:pt>
                <c:pt idx="38">
                  <c:v>42116</c:v>
                </c:pt>
                <c:pt idx="39">
                  <c:v>42117</c:v>
                </c:pt>
                <c:pt idx="40">
                  <c:v>42118</c:v>
                </c:pt>
                <c:pt idx="41">
                  <c:v>42121</c:v>
                </c:pt>
                <c:pt idx="42">
                  <c:v>42122</c:v>
                </c:pt>
                <c:pt idx="43">
                  <c:v>42123</c:v>
                </c:pt>
                <c:pt idx="44">
                  <c:v>42124</c:v>
                </c:pt>
                <c:pt idx="45">
                  <c:v>42125</c:v>
                </c:pt>
                <c:pt idx="46">
                  <c:v>42128</c:v>
                </c:pt>
                <c:pt idx="47">
                  <c:v>42129</c:v>
                </c:pt>
                <c:pt idx="48">
                  <c:v>42130</c:v>
                </c:pt>
                <c:pt idx="49">
                  <c:v>42131</c:v>
                </c:pt>
                <c:pt idx="50">
                  <c:v>42132</c:v>
                </c:pt>
                <c:pt idx="51">
                  <c:v>42135</c:v>
                </c:pt>
                <c:pt idx="52">
                  <c:v>42136</c:v>
                </c:pt>
                <c:pt idx="53">
                  <c:v>42137</c:v>
                </c:pt>
                <c:pt idx="54">
                  <c:v>42138</c:v>
                </c:pt>
                <c:pt idx="55">
                  <c:v>42139</c:v>
                </c:pt>
                <c:pt idx="56">
                  <c:v>42142</c:v>
                </c:pt>
                <c:pt idx="57">
                  <c:v>42143</c:v>
                </c:pt>
                <c:pt idx="58">
                  <c:v>42144</c:v>
                </c:pt>
                <c:pt idx="59">
                  <c:v>42145</c:v>
                </c:pt>
                <c:pt idx="60">
                  <c:v>42146</c:v>
                </c:pt>
                <c:pt idx="61">
                  <c:v>42150</c:v>
                </c:pt>
                <c:pt idx="62">
                  <c:v>42151</c:v>
                </c:pt>
                <c:pt idx="63">
                  <c:v>42152</c:v>
                </c:pt>
                <c:pt idx="64">
                  <c:v>42153</c:v>
                </c:pt>
                <c:pt idx="65">
                  <c:v>42156</c:v>
                </c:pt>
                <c:pt idx="66">
                  <c:v>42157</c:v>
                </c:pt>
                <c:pt idx="67">
                  <c:v>42158</c:v>
                </c:pt>
                <c:pt idx="68">
                  <c:v>42159</c:v>
                </c:pt>
                <c:pt idx="69">
                  <c:v>42160</c:v>
                </c:pt>
                <c:pt idx="70">
                  <c:v>42163</c:v>
                </c:pt>
                <c:pt idx="71">
                  <c:v>42164</c:v>
                </c:pt>
                <c:pt idx="72">
                  <c:v>42165</c:v>
                </c:pt>
                <c:pt idx="73">
                  <c:v>42166</c:v>
                </c:pt>
                <c:pt idx="74">
                  <c:v>42167</c:v>
                </c:pt>
                <c:pt idx="75">
                  <c:v>42170</c:v>
                </c:pt>
                <c:pt idx="76">
                  <c:v>42171</c:v>
                </c:pt>
                <c:pt idx="77">
                  <c:v>42172</c:v>
                </c:pt>
                <c:pt idx="78">
                  <c:v>42173</c:v>
                </c:pt>
                <c:pt idx="79">
                  <c:v>42174</c:v>
                </c:pt>
                <c:pt idx="80">
                  <c:v>42177</c:v>
                </c:pt>
                <c:pt idx="81">
                  <c:v>42178</c:v>
                </c:pt>
                <c:pt idx="82">
                  <c:v>42179</c:v>
                </c:pt>
                <c:pt idx="83">
                  <c:v>42180</c:v>
                </c:pt>
                <c:pt idx="84">
                  <c:v>42181</c:v>
                </c:pt>
                <c:pt idx="85">
                  <c:v>42184</c:v>
                </c:pt>
                <c:pt idx="86">
                  <c:v>42185</c:v>
                </c:pt>
                <c:pt idx="87">
                  <c:v>42186</c:v>
                </c:pt>
                <c:pt idx="88">
                  <c:v>42187</c:v>
                </c:pt>
                <c:pt idx="89">
                  <c:v>42191</c:v>
                </c:pt>
                <c:pt idx="90">
                  <c:v>42192</c:v>
                </c:pt>
                <c:pt idx="91">
                  <c:v>42193</c:v>
                </c:pt>
                <c:pt idx="92">
                  <c:v>42194</c:v>
                </c:pt>
                <c:pt idx="93">
                  <c:v>42195</c:v>
                </c:pt>
                <c:pt idx="94">
                  <c:v>42198</c:v>
                </c:pt>
                <c:pt idx="95">
                  <c:v>42199</c:v>
                </c:pt>
                <c:pt idx="96">
                  <c:v>42200</c:v>
                </c:pt>
                <c:pt idx="97">
                  <c:v>42201</c:v>
                </c:pt>
                <c:pt idx="98">
                  <c:v>42202</c:v>
                </c:pt>
                <c:pt idx="99">
                  <c:v>42205</c:v>
                </c:pt>
                <c:pt idx="100">
                  <c:v>42206</c:v>
                </c:pt>
                <c:pt idx="101">
                  <c:v>42207</c:v>
                </c:pt>
                <c:pt idx="102">
                  <c:v>42208</c:v>
                </c:pt>
                <c:pt idx="103">
                  <c:v>42209</c:v>
                </c:pt>
                <c:pt idx="104">
                  <c:v>42212</c:v>
                </c:pt>
                <c:pt idx="105">
                  <c:v>42213</c:v>
                </c:pt>
                <c:pt idx="106">
                  <c:v>42214</c:v>
                </c:pt>
                <c:pt idx="107">
                  <c:v>42215</c:v>
                </c:pt>
                <c:pt idx="108">
                  <c:v>42216</c:v>
                </c:pt>
                <c:pt idx="109">
                  <c:v>42219</c:v>
                </c:pt>
                <c:pt idx="110">
                  <c:v>42220</c:v>
                </c:pt>
                <c:pt idx="111">
                  <c:v>42221</c:v>
                </c:pt>
                <c:pt idx="112">
                  <c:v>42222</c:v>
                </c:pt>
                <c:pt idx="113">
                  <c:v>42223</c:v>
                </c:pt>
                <c:pt idx="114">
                  <c:v>42226</c:v>
                </c:pt>
                <c:pt idx="115">
                  <c:v>42227</c:v>
                </c:pt>
                <c:pt idx="116">
                  <c:v>42228</c:v>
                </c:pt>
                <c:pt idx="117">
                  <c:v>42229</c:v>
                </c:pt>
                <c:pt idx="118">
                  <c:v>42230</c:v>
                </c:pt>
                <c:pt idx="119">
                  <c:v>42233</c:v>
                </c:pt>
                <c:pt idx="120">
                  <c:v>42234</c:v>
                </c:pt>
                <c:pt idx="121">
                  <c:v>42235</c:v>
                </c:pt>
                <c:pt idx="122">
                  <c:v>42236</c:v>
                </c:pt>
                <c:pt idx="123">
                  <c:v>42237</c:v>
                </c:pt>
                <c:pt idx="124">
                  <c:v>42240</c:v>
                </c:pt>
                <c:pt idx="125">
                  <c:v>42241</c:v>
                </c:pt>
                <c:pt idx="126">
                  <c:v>42242</c:v>
                </c:pt>
                <c:pt idx="127">
                  <c:v>42243</c:v>
                </c:pt>
                <c:pt idx="128">
                  <c:v>42244</c:v>
                </c:pt>
                <c:pt idx="129">
                  <c:v>42247</c:v>
                </c:pt>
                <c:pt idx="130">
                  <c:v>42248</c:v>
                </c:pt>
                <c:pt idx="131">
                  <c:v>42249</c:v>
                </c:pt>
                <c:pt idx="132">
                  <c:v>42250</c:v>
                </c:pt>
                <c:pt idx="133">
                  <c:v>42251</c:v>
                </c:pt>
                <c:pt idx="134">
                  <c:v>42255</c:v>
                </c:pt>
                <c:pt idx="135">
                  <c:v>42256</c:v>
                </c:pt>
                <c:pt idx="136">
                  <c:v>42257</c:v>
                </c:pt>
                <c:pt idx="137">
                  <c:v>42258</c:v>
                </c:pt>
                <c:pt idx="138">
                  <c:v>42261</c:v>
                </c:pt>
                <c:pt idx="139">
                  <c:v>42262</c:v>
                </c:pt>
                <c:pt idx="140">
                  <c:v>42263</c:v>
                </c:pt>
                <c:pt idx="141">
                  <c:v>42264</c:v>
                </c:pt>
                <c:pt idx="142">
                  <c:v>42265</c:v>
                </c:pt>
                <c:pt idx="143">
                  <c:v>42268</c:v>
                </c:pt>
                <c:pt idx="144">
                  <c:v>42269</c:v>
                </c:pt>
                <c:pt idx="145">
                  <c:v>42270</c:v>
                </c:pt>
                <c:pt idx="146">
                  <c:v>42271</c:v>
                </c:pt>
                <c:pt idx="147">
                  <c:v>42272</c:v>
                </c:pt>
                <c:pt idx="148">
                  <c:v>42275</c:v>
                </c:pt>
                <c:pt idx="149">
                  <c:v>42276</c:v>
                </c:pt>
                <c:pt idx="150">
                  <c:v>42277</c:v>
                </c:pt>
                <c:pt idx="151">
                  <c:v>42278</c:v>
                </c:pt>
                <c:pt idx="152">
                  <c:v>42279</c:v>
                </c:pt>
                <c:pt idx="153">
                  <c:v>42282</c:v>
                </c:pt>
                <c:pt idx="154">
                  <c:v>42283</c:v>
                </c:pt>
                <c:pt idx="155">
                  <c:v>42284</c:v>
                </c:pt>
                <c:pt idx="156">
                  <c:v>42285</c:v>
                </c:pt>
                <c:pt idx="157">
                  <c:v>42286</c:v>
                </c:pt>
                <c:pt idx="158">
                  <c:v>42289</c:v>
                </c:pt>
                <c:pt idx="159">
                  <c:v>42290</c:v>
                </c:pt>
                <c:pt idx="160">
                  <c:v>42291</c:v>
                </c:pt>
                <c:pt idx="161">
                  <c:v>42292</c:v>
                </c:pt>
                <c:pt idx="162">
                  <c:v>42293</c:v>
                </c:pt>
                <c:pt idx="163">
                  <c:v>42296</c:v>
                </c:pt>
                <c:pt idx="164">
                  <c:v>42297</c:v>
                </c:pt>
                <c:pt idx="165">
                  <c:v>42298</c:v>
                </c:pt>
                <c:pt idx="166">
                  <c:v>42299</c:v>
                </c:pt>
                <c:pt idx="167">
                  <c:v>42300</c:v>
                </c:pt>
                <c:pt idx="168">
                  <c:v>42303</c:v>
                </c:pt>
                <c:pt idx="169">
                  <c:v>42304</c:v>
                </c:pt>
                <c:pt idx="170">
                  <c:v>42305</c:v>
                </c:pt>
                <c:pt idx="171">
                  <c:v>42306</c:v>
                </c:pt>
                <c:pt idx="172">
                  <c:v>42307</c:v>
                </c:pt>
                <c:pt idx="173">
                  <c:v>42310</c:v>
                </c:pt>
                <c:pt idx="174">
                  <c:v>42311</c:v>
                </c:pt>
                <c:pt idx="175">
                  <c:v>42312</c:v>
                </c:pt>
                <c:pt idx="176">
                  <c:v>42313</c:v>
                </c:pt>
                <c:pt idx="177">
                  <c:v>42314</c:v>
                </c:pt>
                <c:pt idx="178">
                  <c:v>42317</c:v>
                </c:pt>
                <c:pt idx="179">
                  <c:v>42318</c:v>
                </c:pt>
                <c:pt idx="180">
                  <c:v>42319</c:v>
                </c:pt>
                <c:pt idx="181">
                  <c:v>42320</c:v>
                </c:pt>
                <c:pt idx="182">
                  <c:v>42321</c:v>
                </c:pt>
                <c:pt idx="183">
                  <c:v>42324</c:v>
                </c:pt>
                <c:pt idx="184">
                  <c:v>42325</c:v>
                </c:pt>
                <c:pt idx="185">
                  <c:v>42326</c:v>
                </c:pt>
                <c:pt idx="186">
                  <c:v>42327</c:v>
                </c:pt>
                <c:pt idx="187">
                  <c:v>42328</c:v>
                </c:pt>
                <c:pt idx="188">
                  <c:v>42331</c:v>
                </c:pt>
                <c:pt idx="189">
                  <c:v>42332</c:v>
                </c:pt>
                <c:pt idx="190">
                  <c:v>42333</c:v>
                </c:pt>
                <c:pt idx="191">
                  <c:v>42338</c:v>
                </c:pt>
                <c:pt idx="192">
                  <c:v>42339</c:v>
                </c:pt>
                <c:pt idx="193">
                  <c:v>42340</c:v>
                </c:pt>
                <c:pt idx="194">
                  <c:v>42341</c:v>
                </c:pt>
                <c:pt idx="195">
                  <c:v>42342</c:v>
                </c:pt>
                <c:pt idx="196">
                  <c:v>42345</c:v>
                </c:pt>
                <c:pt idx="197">
                  <c:v>42346</c:v>
                </c:pt>
                <c:pt idx="198">
                  <c:v>42347</c:v>
                </c:pt>
                <c:pt idx="199">
                  <c:v>42348</c:v>
                </c:pt>
                <c:pt idx="200">
                  <c:v>42349</c:v>
                </c:pt>
                <c:pt idx="201">
                  <c:v>42352</c:v>
                </c:pt>
                <c:pt idx="202">
                  <c:v>42353</c:v>
                </c:pt>
                <c:pt idx="203">
                  <c:v>42354</c:v>
                </c:pt>
                <c:pt idx="204">
                  <c:v>42355</c:v>
                </c:pt>
                <c:pt idx="205">
                  <c:v>42356</c:v>
                </c:pt>
                <c:pt idx="206">
                  <c:v>42359</c:v>
                </c:pt>
                <c:pt idx="207">
                  <c:v>42360</c:v>
                </c:pt>
                <c:pt idx="208">
                  <c:v>42361</c:v>
                </c:pt>
                <c:pt idx="209">
                  <c:v>42362</c:v>
                </c:pt>
                <c:pt idx="210">
                  <c:v>42366</c:v>
                </c:pt>
                <c:pt idx="211">
                  <c:v>42367</c:v>
                </c:pt>
                <c:pt idx="212">
                  <c:v>42368</c:v>
                </c:pt>
                <c:pt idx="213">
                  <c:v>42369</c:v>
                </c:pt>
                <c:pt idx="214">
                  <c:v>42373</c:v>
                </c:pt>
                <c:pt idx="215">
                  <c:v>42374</c:v>
                </c:pt>
                <c:pt idx="216">
                  <c:v>42375</c:v>
                </c:pt>
                <c:pt idx="217">
                  <c:v>42376</c:v>
                </c:pt>
                <c:pt idx="218">
                  <c:v>42377</c:v>
                </c:pt>
                <c:pt idx="219">
                  <c:v>42380</c:v>
                </c:pt>
                <c:pt idx="220">
                  <c:v>42381</c:v>
                </c:pt>
                <c:pt idx="221">
                  <c:v>42382</c:v>
                </c:pt>
                <c:pt idx="222">
                  <c:v>42383</c:v>
                </c:pt>
                <c:pt idx="223">
                  <c:v>42384</c:v>
                </c:pt>
                <c:pt idx="224">
                  <c:v>42388</c:v>
                </c:pt>
                <c:pt idx="225">
                  <c:v>42389</c:v>
                </c:pt>
                <c:pt idx="226">
                  <c:v>42390</c:v>
                </c:pt>
                <c:pt idx="227">
                  <c:v>42391</c:v>
                </c:pt>
                <c:pt idx="228">
                  <c:v>42394</c:v>
                </c:pt>
                <c:pt idx="229">
                  <c:v>42395</c:v>
                </c:pt>
                <c:pt idx="230">
                  <c:v>42396</c:v>
                </c:pt>
                <c:pt idx="231">
                  <c:v>42397</c:v>
                </c:pt>
                <c:pt idx="232">
                  <c:v>42398</c:v>
                </c:pt>
                <c:pt idx="233">
                  <c:v>42401</c:v>
                </c:pt>
                <c:pt idx="234">
                  <c:v>42402</c:v>
                </c:pt>
              </c:numCache>
            </c:numRef>
          </c:cat>
          <c:val>
            <c:numRef>
              <c:f>Sheet1!$N$159:$N$393</c:f>
              <c:numCache>
                <c:formatCode>0.00</c:formatCode>
                <c:ptCount val="235"/>
                <c:pt idx="0">
                  <c:v>5.779999999999994</c:v>
                </c:pt>
                <c:pt idx="1">
                  <c:v>5.7199999999999989</c:v>
                </c:pt>
                <c:pt idx="2">
                  <c:v>3.8999999999999986</c:v>
                </c:pt>
                <c:pt idx="3">
                  <c:v>4</c:v>
                </c:pt>
                <c:pt idx="4">
                  <c:v>3.1199999999999974</c:v>
                </c:pt>
                <c:pt idx="5">
                  <c:v>4.4699999999999989</c:v>
                </c:pt>
                <c:pt idx="6">
                  <c:v>4.3699999999999974</c:v>
                </c:pt>
                <c:pt idx="7">
                  <c:v>3.1799999999999997</c:v>
                </c:pt>
                <c:pt idx="8">
                  <c:v>3.2999999999999972</c:v>
                </c:pt>
                <c:pt idx="9">
                  <c:v>3.769999999999996</c:v>
                </c:pt>
                <c:pt idx="10">
                  <c:v>3.7800000000000011</c:v>
                </c:pt>
                <c:pt idx="11">
                  <c:v>3.3299999999999983</c:v>
                </c:pt>
                <c:pt idx="12">
                  <c:v>3.0599999999999952</c:v>
                </c:pt>
                <c:pt idx="13">
                  <c:v>3.3500000000000014</c:v>
                </c:pt>
                <c:pt idx="14">
                  <c:v>3.1499999999999986</c:v>
                </c:pt>
                <c:pt idx="15">
                  <c:v>1.9699999999999989</c:v>
                </c:pt>
                <c:pt idx="16">
                  <c:v>1.8999999999999986</c:v>
                </c:pt>
                <c:pt idx="17">
                  <c:v>-0.64999999999999858</c:v>
                </c:pt>
                <c:pt idx="18">
                  <c:v>-0.32000000000000028</c:v>
                </c:pt>
                <c:pt idx="19">
                  <c:v>0.51999999999999602</c:v>
                </c:pt>
                <c:pt idx="20">
                  <c:v>1.4099999999999966</c:v>
                </c:pt>
                <c:pt idx="21">
                  <c:v>1.1899999999999977</c:v>
                </c:pt>
                <c:pt idx="22">
                  <c:v>1.3100000000000023</c:v>
                </c:pt>
                <c:pt idx="23">
                  <c:v>1.509999999999998</c:v>
                </c:pt>
                <c:pt idx="24">
                  <c:v>0.81000000000000227</c:v>
                </c:pt>
                <c:pt idx="25">
                  <c:v>-0.18999999999999773</c:v>
                </c:pt>
                <c:pt idx="26">
                  <c:v>-2.0000000000003126E-2</c:v>
                </c:pt>
                <c:pt idx="27">
                  <c:v>-0.67999999999999972</c:v>
                </c:pt>
                <c:pt idx="28">
                  <c:v>-0.62000000000000455</c:v>
                </c:pt>
                <c:pt idx="29">
                  <c:v>-0.17000000000000171</c:v>
                </c:pt>
                <c:pt idx="30">
                  <c:v>-0.17000000000000171</c:v>
                </c:pt>
                <c:pt idx="31">
                  <c:v>-0.22999999999999687</c:v>
                </c:pt>
                <c:pt idx="32">
                  <c:v>-0.81000000000000227</c:v>
                </c:pt>
                <c:pt idx="33">
                  <c:v>-1.8699999999999974</c:v>
                </c:pt>
                <c:pt idx="34">
                  <c:v>1.1199999999999974</c:v>
                </c:pt>
                <c:pt idx="35">
                  <c:v>1.5100000000000051</c:v>
                </c:pt>
                <c:pt idx="36">
                  <c:v>0.77000000000000313</c:v>
                </c:pt>
                <c:pt idx="37">
                  <c:v>0.46999999999999886</c:v>
                </c:pt>
                <c:pt idx="38">
                  <c:v>1.0700000000000003</c:v>
                </c:pt>
                <c:pt idx="39">
                  <c:v>1.2099999999999937</c:v>
                </c:pt>
                <c:pt idx="40">
                  <c:v>2.2800000000000011</c:v>
                </c:pt>
                <c:pt idx="41">
                  <c:v>1.3399999999999963</c:v>
                </c:pt>
                <c:pt idx="42">
                  <c:v>1.1300000000000026</c:v>
                </c:pt>
                <c:pt idx="43">
                  <c:v>1.0100000000000051</c:v>
                </c:pt>
                <c:pt idx="44">
                  <c:v>0.95000000000000284</c:v>
                </c:pt>
                <c:pt idx="45">
                  <c:v>1.1599999999999966</c:v>
                </c:pt>
                <c:pt idx="46">
                  <c:v>1.1200000000000045</c:v>
                </c:pt>
                <c:pt idx="47">
                  <c:v>0.86999999999999034</c:v>
                </c:pt>
                <c:pt idx="48">
                  <c:v>0.78999999999999204</c:v>
                </c:pt>
                <c:pt idx="49">
                  <c:v>0.60000000000000853</c:v>
                </c:pt>
                <c:pt idx="50">
                  <c:v>0.25</c:v>
                </c:pt>
                <c:pt idx="51">
                  <c:v>9.9999999999909051E-3</c:v>
                </c:pt>
                <c:pt idx="52">
                  <c:v>0.70999999999999375</c:v>
                </c:pt>
                <c:pt idx="53">
                  <c:v>1.3100000000000023</c:v>
                </c:pt>
                <c:pt idx="54">
                  <c:v>1.4099999999999966</c:v>
                </c:pt>
                <c:pt idx="55">
                  <c:v>1.4200000000000017</c:v>
                </c:pt>
                <c:pt idx="56">
                  <c:v>1.1899999999999977</c:v>
                </c:pt>
                <c:pt idx="57">
                  <c:v>0.90999999999999659</c:v>
                </c:pt>
                <c:pt idx="58">
                  <c:v>0.84999999999999432</c:v>
                </c:pt>
                <c:pt idx="59">
                  <c:v>0.52000000000001023</c:v>
                </c:pt>
                <c:pt idx="60">
                  <c:v>0.40000000000000568</c:v>
                </c:pt>
                <c:pt idx="61">
                  <c:v>0.58999999999999631</c:v>
                </c:pt>
                <c:pt idx="62">
                  <c:v>-0.25</c:v>
                </c:pt>
                <c:pt idx="63">
                  <c:v>-0.10000000000000142</c:v>
                </c:pt>
                <c:pt idx="64">
                  <c:v>0.21000000000000796</c:v>
                </c:pt>
                <c:pt idx="65">
                  <c:v>-0.27000000000001023</c:v>
                </c:pt>
                <c:pt idx="66">
                  <c:v>-0.17000000000000171</c:v>
                </c:pt>
                <c:pt idx="67">
                  <c:v>-9.0000000000003411E-2</c:v>
                </c:pt>
                <c:pt idx="68">
                  <c:v>-7.0000000000000284E-2</c:v>
                </c:pt>
                <c:pt idx="69">
                  <c:v>0.13000000000000256</c:v>
                </c:pt>
                <c:pt idx="70">
                  <c:v>0.34999999999999432</c:v>
                </c:pt>
                <c:pt idx="71">
                  <c:v>0.53999999999999204</c:v>
                </c:pt>
                <c:pt idx="72">
                  <c:v>0.37000000000000455</c:v>
                </c:pt>
                <c:pt idx="73">
                  <c:v>0.79000000000000625</c:v>
                </c:pt>
                <c:pt idx="74">
                  <c:v>9.9999999999980105E-3</c:v>
                </c:pt>
                <c:pt idx="75">
                  <c:v>-0.46000000000000085</c:v>
                </c:pt>
                <c:pt idx="76">
                  <c:v>0.42999999999999972</c:v>
                </c:pt>
                <c:pt idx="77">
                  <c:v>0.59999999999999432</c:v>
                </c:pt>
                <c:pt idx="78">
                  <c:v>0.61000000000000654</c:v>
                </c:pt>
                <c:pt idx="79">
                  <c:v>0.16000000000000369</c:v>
                </c:pt>
                <c:pt idx="80">
                  <c:v>0.66000000000000369</c:v>
                </c:pt>
                <c:pt idx="81">
                  <c:v>0.94000000000000483</c:v>
                </c:pt>
                <c:pt idx="82">
                  <c:v>1.0200000000000031</c:v>
                </c:pt>
                <c:pt idx="83">
                  <c:v>1.8000000000000043</c:v>
                </c:pt>
                <c:pt idx="84">
                  <c:v>1.2100000000000009</c:v>
                </c:pt>
                <c:pt idx="85">
                  <c:v>1.3299999999999983</c:v>
                </c:pt>
                <c:pt idx="86">
                  <c:v>1.720000000000006</c:v>
                </c:pt>
                <c:pt idx="87">
                  <c:v>2.1499999999999986</c:v>
                </c:pt>
                <c:pt idx="88">
                  <c:v>1.6400000000000006</c:v>
                </c:pt>
                <c:pt idx="89">
                  <c:v>0.60999999999999943</c:v>
                </c:pt>
                <c:pt idx="90">
                  <c:v>0.96999999999999886</c:v>
                </c:pt>
                <c:pt idx="91">
                  <c:v>1.4499999999999957</c:v>
                </c:pt>
                <c:pt idx="92">
                  <c:v>1.5300000000000011</c:v>
                </c:pt>
                <c:pt idx="93">
                  <c:v>1.7899999999999991</c:v>
                </c:pt>
                <c:pt idx="94">
                  <c:v>1.5500000000000043</c:v>
                </c:pt>
                <c:pt idx="95">
                  <c:v>1.6699999999999946</c:v>
                </c:pt>
                <c:pt idx="96">
                  <c:v>1.6400000000000006</c:v>
                </c:pt>
                <c:pt idx="97">
                  <c:v>2.6999999999999957</c:v>
                </c:pt>
                <c:pt idx="98">
                  <c:v>2.259999999999998</c:v>
                </c:pt>
                <c:pt idx="99">
                  <c:v>2.5499999999999972</c:v>
                </c:pt>
                <c:pt idx="100">
                  <c:v>2.6300000000000026</c:v>
                </c:pt>
                <c:pt idx="101">
                  <c:v>2.7899999999999991</c:v>
                </c:pt>
                <c:pt idx="102">
                  <c:v>2.5600000000000023</c:v>
                </c:pt>
                <c:pt idx="103">
                  <c:v>2.6799999999999997</c:v>
                </c:pt>
                <c:pt idx="104">
                  <c:v>2.2800000000000011</c:v>
                </c:pt>
                <c:pt idx="105">
                  <c:v>1.9699999999999989</c:v>
                </c:pt>
                <c:pt idx="106">
                  <c:v>1.3900000000000006</c:v>
                </c:pt>
                <c:pt idx="107">
                  <c:v>1.490000000000002</c:v>
                </c:pt>
                <c:pt idx="108">
                  <c:v>1.7899999999999991</c:v>
                </c:pt>
                <c:pt idx="109">
                  <c:v>1.2000000000000028</c:v>
                </c:pt>
                <c:pt idx="110">
                  <c:v>1.1499999999999986</c:v>
                </c:pt>
                <c:pt idx="111">
                  <c:v>1.0400000000000063</c:v>
                </c:pt>
                <c:pt idx="112">
                  <c:v>1.0600000000000023</c:v>
                </c:pt>
                <c:pt idx="113">
                  <c:v>0.93999999999999773</c:v>
                </c:pt>
                <c:pt idx="114">
                  <c:v>1.3499999999999943</c:v>
                </c:pt>
                <c:pt idx="115">
                  <c:v>1.6000000000000014</c:v>
                </c:pt>
                <c:pt idx="116">
                  <c:v>1.8599999999999994</c:v>
                </c:pt>
                <c:pt idx="117">
                  <c:v>1.990000000000002</c:v>
                </c:pt>
                <c:pt idx="118">
                  <c:v>1.8800000000000026</c:v>
                </c:pt>
                <c:pt idx="119">
                  <c:v>1.7700000000000031</c:v>
                </c:pt>
                <c:pt idx="120">
                  <c:v>1.3400000000000034</c:v>
                </c:pt>
                <c:pt idx="121">
                  <c:v>1.1599999999999966</c:v>
                </c:pt>
                <c:pt idx="122">
                  <c:v>0.72999999999999687</c:v>
                </c:pt>
                <c:pt idx="123">
                  <c:v>0.39000000000000057</c:v>
                </c:pt>
                <c:pt idx="124">
                  <c:v>-0.55000000000000426</c:v>
                </c:pt>
                <c:pt idx="125">
                  <c:v>-0.10000000000000142</c:v>
                </c:pt>
                <c:pt idx="126">
                  <c:v>0.84000000000000341</c:v>
                </c:pt>
                <c:pt idx="127">
                  <c:v>0.90000000000000568</c:v>
                </c:pt>
                <c:pt idx="128">
                  <c:v>0.52999999999999403</c:v>
                </c:pt>
                <c:pt idx="129">
                  <c:v>0.60000000000000142</c:v>
                </c:pt>
                <c:pt idx="130">
                  <c:v>8.00000000000054E-2</c:v>
                </c:pt>
                <c:pt idx="131">
                  <c:v>0</c:v>
                </c:pt>
                <c:pt idx="132">
                  <c:v>-7.0000000000000284E-2</c:v>
                </c:pt>
                <c:pt idx="133">
                  <c:v>-0.14000000000000057</c:v>
                </c:pt>
                <c:pt idx="134">
                  <c:v>-7.0000000000000284E-2</c:v>
                </c:pt>
                <c:pt idx="135">
                  <c:v>-0.17000000000000171</c:v>
                </c:pt>
                <c:pt idx="136">
                  <c:v>-0.32999999999999829</c:v>
                </c:pt>
                <c:pt idx="137">
                  <c:v>-0.28999999999999915</c:v>
                </c:pt>
                <c:pt idx="138">
                  <c:v>-0.67999999999999972</c:v>
                </c:pt>
                <c:pt idx="139">
                  <c:v>-1.0599999999999952</c:v>
                </c:pt>
                <c:pt idx="140">
                  <c:v>-0.45000000000000284</c:v>
                </c:pt>
                <c:pt idx="141">
                  <c:v>-0.57000000000000028</c:v>
                </c:pt>
                <c:pt idx="142">
                  <c:v>-0.31000000000000227</c:v>
                </c:pt>
                <c:pt idx="143">
                  <c:v>-0.46000000000000085</c:v>
                </c:pt>
                <c:pt idx="144">
                  <c:v>0.69999999999999574</c:v>
                </c:pt>
                <c:pt idx="145">
                  <c:v>1.0900000000000034</c:v>
                </c:pt>
                <c:pt idx="146">
                  <c:v>1.240000000000002</c:v>
                </c:pt>
                <c:pt idx="147">
                  <c:v>0.10000000000000142</c:v>
                </c:pt>
                <c:pt idx="148">
                  <c:v>-8.9999999999996305E-2</c:v>
                </c:pt>
                <c:pt idx="149">
                  <c:v>-5.0000000000004263E-2</c:v>
                </c:pt>
                <c:pt idx="150">
                  <c:v>0.42999999999999972</c:v>
                </c:pt>
                <c:pt idx="151">
                  <c:v>0.54999999999999716</c:v>
                </c:pt>
                <c:pt idx="152">
                  <c:v>0.89000000000000057</c:v>
                </c:pt>
                <c:pt idx="153">
                  <c:v>1.3900000000000006</c:v>
                </c:pt>
                <c:pt idx="154">
                  <c:v>1.740000000000002</c:v>
                </c:pt>
                <c:pt idx="155">
                  <c:v>1.5700000000000003</c:v>
                </c:pt>
                <c:pt idx="156">
                  <c:v>1.519999999999996</c:v>
                </c:pt>
                <c:pt idx="157">
                  <c:v>1.3200000000000003</c:v>
                </c:pt>
                <c:pt idx="158">
                  <c:v>1.4600000000000009</c:v>
                </c:pt>
                <c:pt idx="159">
                  <c:v>1.480000000000004</c:v>
                </c:pt>
                <c:pt idx="160">
                  <c:v>1.6599999999999966</c:v>
                </c:pt>
                <c:pt idx="161">
                  <c:v>1.4299999999999997</c:v>
                </c:pt>
                <c:pt idx="162">
                  <c:v>2.3000000000000043</c:v>
                </c:pt>
                <c:pt idx="163">
                  <c:v>2.2199999999999989</c:v>
                </c:pt>
                <c:pt idx="164">
                  <c:v>2.759999999999998</c:v>
                </c:pt>
                <c:pt idx="165">
                  <c:v>2.7000000000000028</c:v>
                </c:pt>
                <c:pt idx="166">
                  <c:v>2.8999999999999986</c:v>
                </c:pt>
                <c:pt idx="167">
                  <c:v>3.740000000000002</c:v>
                </c:pt>
                <c:pt idx="168">
                  <c:v>2.509999999999998</c:v>
                </c:pt>
                <c:pt idx="169">
                  <c:v>2.5100000000000051</c:v>
                </c:pt>
                <c:pt idx="170">
                  <c:v>2.3099999999999952</c:v>
                </c:pt>
                <c:pt idx="171">
                  <c:v>1.9899999999999949</c:v>
                </c:pt>
                <c:pt idx="172">
                  <c:v>1.8700000000000045</c:v>
                </c:pt>
                <c:pt idx="173">
                  <c:v>1.5</c:v>
                </c:pt>
                <c:pt idx="174">
                  <c:v>1.3399999999999963</c:v>
                </c:pt>
                <c:pt idx="175">
                  <c:v>1.009999999999998</c:v>
                </c:pt>
                <c:pt idx="176">
                  <c:v>1.3799999999999955</c:v>
                </c:pt>
                <c:pt idx="177">
                  <c:v>1.480000000000004</c:v>
                </c:pt>
                <c:pt idx="178">
                  <c:v>1.4199999999999946</c:v>
                </c:pt>
                <c:pt idx="179">
                  <c:v>1.6799999999999997</c:v>
                </c:pt>
                <c:pt idx="180">
                  <c:v>1.1799999999999997</c:v>
                </c:pt>
                <c:pt idx="181">
                  <c:v>0.51000000000000512</c:v>
                </c:pt>
                <c:pt idx="182">
                  <c:v>1.0700000000000003</c:v>
                </c:pt>
                <c:pt idx="183">
                  <c:v>1.5200000000000031</c:v>
                </c:pt>
                <c:pt idx="184">
                  <c:v>1.8500000000000014</c:v>
                </c:pt>
                <c:pt idx="185">
                  <c:v>2.3900000000000006</c:v>
                </c:pt>
                <c:pt idx="186">
                  <c:v>2.0899999999999963</c:v>
                </c:pt>
                <c:pt idx="187">
                  <c:v>2.2199999999999989</c:v>
                </c:pt>
                <c:pt idx="188">
                  <c:v>2.7299999999999969</c:v>
                </c:pt>
                <c:pt idx="189">
                  <c:v>2.0999999999999943</c:v>
                </c:pt>
                <c:pt idx="190">
                  <c:v>1.8800000000000026</c:v>
                </c:pt>
                <c:pt idx="191">
                  <c:v>1.1599999999999966</c:v>
                </c:pt>
                <c:pt idx="192">
                  <c:v>0.89000000000000057</c:v>
                </c:pt>
                <c:pt idx="193">
                  <c:v>0.80000000000000426</c:v>
                </c:pt>
                <c:pt idx="194">
                  <c:v>1.1600000000000037</c:v>
                </c:pt>
                <c:pt idx="195">
                  <c:v>1.2800000000000011</c:v>
                </c:pt>
                <c:pt idx="196">
                  <c:v>1.0799999999999983</c:v>
                </c:pt>
                <c:pt idx="197">
                  <c:v>0.25</c:v>
                </c:pt>
                <c:pt idx="198">
                  <c:v>0.95000000000000284</c:v>
                </c:pt>
                <c:pt idx="199">
                  <c:v>0.86999999999999744</c:v>
                </c:pt>
                <c:pt idx="200">
                  <c:v>0.31000000000000227</c:v>
                </c:pt>
                <c:pt idx="201">
                  <c:v>1.0000000000005116E-2</c:v>
                </c:pt>
                <c:pt idx="202">
                  <c:v>-0.39999999999999858</c:v>
                </c:pt>
                <c:pt idx="203">
                  <c:v>0.1699999999999946</c:v>
                </c:pt>
                <c:pt idx="204">
                  <c:v>0.35999999999999943</c:v>
                </c:pt>
                <c:pt idx="205">
                  <c:v>0.30000000000000426</c:v>
                </c:pt>
                <c:pt idx="206">
                  <c:v>-0.24000000000000199</c:v>
                </c:pt>
                <c:pt idx="207">
                  <c:v>-0.63000000000000256</c:v>
                </c:pt>
                <c:pt idx="208">
                  <c:v>-0.39000000000000057</c:v>
                </c:pt>
                <c:pt idx="209">
                  <c:v>-0.60999999999999943</c:v>
                </c:pt>
                <c:pt idx="210">
                  <c:v>-1.3900000000000006</c:v>
                </c:pt>
                <c:pt idx="211">
                  <c:v>-1.2800000000000011</c:v>
                </c:pt>
                <c:pt idx="212">
                  <c:v>-1.4399999999999977</c:v>
                </c:pt>
                <c:pt idx="213">
                  <c:v>-1.1599999999999966</c:v>
                </c:pt>
                <c:pt idx="214">
                  <c:v>-1.1400000000000006</c:v>
                </c:pt>
                <c:pt idx="215">
                  <c:v>-1.1000000000000014</c:v>
                </c:pt>
                <c:pt idx="216">
                  <c:v>-1.1400000000000006</c:v>
                </c:pt>
                <c:pt idx="217">
                  <c:v>-1.0700000000000003</c:v>
                </c:pt>
                <c:pt idx="218">
                  <c:v>-1.2600000000000051</c:v>
                </c:pt>
                <c:pt idx="219">
                  <c:v>-1.3599999999999959</c:v>
                </c:pt>
                <c:pt idx="220">
                  <c:v>-1.0300000000000011</c:v>
                </c:pt>
                <c:pt idx="221">
                  <c:v>-1.7200000000000024</c:v>
                </c:pt>
                <c:pt idx="222">
                  <c:v>-1.4699999999999989</c:v>
                </c:pt>
                <c:pt idx="223">
                  <c:v>-1.6799999999999997</c:v>
                </c:pt>
                <c:pt idx="224">
                  <c:v>-0.5</c:v>
                </c:pt>
                <c:pt idx="225">
                  <c:v>0.37999999999999901</c:v>
                </c:pt>
                <c:pt idx="226">
                  <c:v>-3.0000000000001137E-2</c:v>
                </c:pt>
                <c:pt idx="227">
                  <c:v>8.9999999999996305E-2</c:v>
                </c:pt>
                <c:pt idx="228">
                  <c:v>0.30999999999999872</c:v>
                </c:pt>
                <c:pt idx="229">
                  <c:v>-0.65000000000000213</c:v>
                </c:pt>
                <c:pt idx="230">
                  <c:v>-0.35000000000000142</c:v>
                </c:pt>
                <c:pt idx="231">
                  <c:v>-0.53000000000000114</c:v>
                </c:pt>
                <c:pt idx="232">
                  <c:v>-3.0000000000001137E-2</c:v>
                </c:pt>
                <c:pt idx="233">
                  <c:v>1.2700000000000031</c:v>
                </c:pt>
                <c:pt idx="234">
                  <c:v>1.3900000000000006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Sheet1!$O$2</c:f>
              <c:strCache>
                <c:ptCount val="1"/>
                <c:pt idx="0">
                  <c:v>WTI Houston</c:v>
                </c:pt>
              </c:strCache>
            </c:strRef>
          </c:tx>
          <c:spPr>
            <a:ln w="50800">
              <a:solidFill>
                <a:schemeClr val="accent3">
                  <a:shade val="95000"/>
                  <a:satMod val="105000"/>
                </a:schemeClr>
              </a:solidFill>
            </a:ln>
          </c:spPr>
          <c:marker>
            <c:symbol val="none"/>
          </c:marker>
          <c:cat>
            <c:numRef>
              <c:f>Sheet1!$A$159:$A$393</c:f>
              <c:numCache>
                <c:formatCode>dd\-mmm\-yyyy</c:formatCode>
                <c:ptCount val="235"/>
                <c:pt idx="0">
                  <c:v>42061</c:v>
                </c:pt>
                <c:pt idx="1">
                  <c:v>42062</c:v>
                </c:pt>
                <c:pt idx="2">
                  <c:v>42065</c:v>
                </c:pt>
                <c:pt idx="3">
                  <c:v>42066</c:v>
                </c:pt>
                <c:pt idx="4">
                  <c:v>42067</c:v>
                </c:pt>
                <c:pt idx="5">
                  <c:v>42068</c:v>
                </c:pt>
                <c:pt idx="6">
                  <c:v>42069</c:v>
                </c:pt>
                <c:pt idx="7">
                  <c:v>42072</c:v>
                </c:pt>
                <c:pt idx="8">
                  <c:v>42073</c:v>
                </c:pt>
                <c:pt idx="9">
                  <c:v>42074</c:v>
                </c:pt>
                <c:pt idx="10">
                  <c:v>42075</c:v>
                </c:pt>
                <c:pt idx="11">
                  <c:v>42076</c:v>
                </c:pt>
                <c:pt idx="12">
                  <c:v>42079</c:v>
                </c:pt>
                <c:pt idx="13">
                  <c:v>42080</c:v>
                </c:pt>
                <c:pt idx="14">
                  <c:v>42081</c:v>
                </c:pt>
                <c:pt idx="15">
                  <c:v>42082</c:v>
                </c:pt>
                <c:pt idx="16">
                  <c:v>42083</c:v>
                </c:pt>
                <c:pt idx="17">
                  <c:v>42086</c:v>
                </c:pt>
                <c:pt idx="18">
                  <c:v>42087</c:v>
                </c:pt>
                <c:pt idx="19">
                  <c:v>42088</c:v>
                </c:pt>
                <c:pt idx="20">
                  <c:v>42089</c:v>
                </c:pt>
                <c:pt idx="21">
                  <c:v>42090</c:v>
                </c:pt>
                <c:pt idx="22">
                  <c:v>42093</c:v>
                </c:pt>
                <c:pt idx="23">
                  <c:v>42094</c:v>
                </c:pt>
                <c:pt idx="24">
                  <c:v>42095</c:v>
                </c:pt>
                <c:pt idx="25">
                  <c:v>42096</c:v>
                </c:pt>
                <c:pt idx="26">
                  <c:v>42100</c:v>
                </c:pt>
                <c:pt idx="27">
                  <c:v>42101</c:v>
                </c:pt>
                <c:pt idx="28">
                  <c:v>42102</c:v>
                </c:pt>
                <c:pt idx="29">
                  <c:v>42103</c:v>
                </c:pt>
                <c:pt idx="30">
                  <c:v>42104</c:v>
                </c:pt>
                <c:pt idx="31">
                  <c:v>42107</c:v>
                </c:pt>
                <c:pt idx="32">
                  <c:v>42108</c:v>
                </c:pt>
                <c:pt idx="33">
                  <c:v>42109</c:v>
                </c:pt>
                <c:pt idx="34">
                  <c:v>42110</c:v>
                </c:pt>
                <c:pt idx="35">
                  <c:v>42111</c:v>
                </c:pt>
                <c:pt idx="36">
                  <c:v>42114</c:v>
                </c:pt>
                <c:pt idx="37">
                  <c:v>42115</c:v>
                </c:pt>
                <c:pt idx="38">
                  <c:v>42116</c:v>
                </c:pt>
                <c:pt idx="39">
                  <c:v>42117</c:v>
                </c:pt>
                <c:pt idx="40">
                  <c:v>42118</c:v>
                </c:pt>
                <c:pt idx="41">
                  <c:v>42121</c:v>
                </c:pt>
                <c:pt idx="42">
                  <c:v>42122</c:v>
                </c:pt>
                <c:pt idx="43">
                  <c:v>42123</c:v>
                </c:pt>
                <c:pt idx="44">
                  <c:v>42124</c:v>
                </c:pt>
                <c:pt idx="45">
                  <c:v>42125</c:v>
                </c:pt>
                <c:pt idx="46">
                  <c:v>42128</c:v>
                </c:pt>
                <c:pt idx="47">
                  <c:v>42129</c:v>
                </c:pt>
                <c:pt idx="48">
                  <c:v>42130</c:v>
                </c:pt>
                <c:pt idx="49">
                  <c:v>42131</c:v>
                </c:pt>
                <c:pt idx="50">
                  <c:v>42132</c:v>
                </c:pt>
                <c:pt idx="51">
                  <c:v>42135</c:v>
                </c:pt>
                <c:pt idx="52">
                  <c:v>42136</c:v>
                </c:pt>
                <c:pt idx="53">
                  <c:v>42137</c:v>
                </c:pt>
                <c:pt idx="54">
                  <c:v>42138</c:v>
                </c:pt>
                <c:pt idx="55">
                  <c:v>42139</c:v>
                </c:pt>
                <c:pt idx="56">
                  <c:v>42142</c:v>
                </c:pt>
                <c:pt idx="57">
                  <c:v>42143</c:v>
                </c:pt>
                <c:pt idx="58">
                  <c:v>42144</c:v>
                </c:pt>
                <c:pt idx="59">
                  <c:v>42145</c:v>
                </c:pt>
                <c:pt idx="60">
                  <c:v>42146</c:v>
                </c:pt>
                <c:pt idx="61">
                  <c:v>42150</c:v>
                </c:pt>
                <c:pt idx="62">
                  <c:v>42151</c:v>
                </c:pt>
                <c:pt idx="63">
                  <c:v>42152</c:v>
                </c:pt>
                <c:pt idx="64">
                  <c:v>42153</c:v>
                </c:pt>
                <c:pt idx="65">
                  <c:v>42156</c:v>
                </c:pt>
                <c:pt idx="66">
                  <c:v>42157</c:v>
                </c:pt>
                <c:pt idx="67">
                  <c:v>42158</c:v>
                </c:pt>
                <c:pt idx="68">
                  <c:v>42159</c:v>
                </c:pt>
                <c:pt idx="69">
                  <c:v>42160</c:v>
                </c:pt>
                <c:pt idx="70">
                  <c:v>42163</c:v>
                </c:pt>
                <c:pt idx="71">
                  <c:v>42164</c:v>
                </c:pt>
                <c:pt idx="72">
                  <c:v>42165</c:v>
                </c:pt>
                <c:pt idx="73">
                  <c:v>42166</c:v>
                </c:pt>
                <c:pt idx="74">
                  <c:v>42167</c:v>
                </c:pt>
                <c:pt idx="75">
                  <c:v>42170</c:v>
                </c:pt>
                <c:pt idx="76">
                  <c:v>42171</c:v>
                </c:pt>
                <c:pt idx="77">
                  <c:v>42172</c:v>
                </c:pt>
                <c:pt idx="78">
                  <c:v>42173</c:v>
                </c:pt>
                <c:pt idx="79">
                  <c:v>42174</c:v>
                </c:pt>
                <c:pt idx="80">
                  <c:v>42177</c:v>
                </c:pt>
                <c:pt idx="81">
                  <c:v>42178</c:v>
                </c:pt>
                <c:pt idx="82">
                  <c:v>42179</c:v>
                </c:pt>
                <c:pt idx="83">
                  <c:v>42180</c:v>
                </c:pt>
                <c:pt idx="84">
                  <c:v>42181</c:v>
                </c:pt>
                <c:pt idx="85">
                  <c:v>42184</c:v>
                </c:pt>
                <c:pt idx="86">
                  <c:v>42185</c:v>
                </c:pt>
                <c:pt idx="87">
                  <c:v>42186</c:v>
                </c:pt>
                <c:pt idx="88">
                  <c:v>42187</c:v>
                </c:pt>
                <c:pt idx="89">
                  <c:v>42191</c:v>
                </c:pt>
                <c:pt idx="90">
                  <c:v>42192</c:v>
                </c:pt>
                <c:pt idx="91">
                  <c:v>42193</c:v>
                </c:pt>
                <c:pt idx="92">
                  <c:v>42194</c:v>
                </c:pt>
                <c:pt idx="93">
                  <c:v>42195</c:v>
                </c:pt>
                <c:pt idx="94">
                  <c:v>42198</c:v>
                </c:pt>
                <c:pt idx="95">
                  <c:v>42199</c:v>
                </c:pt>
                <c:pt idx="96">
                  <c:v>42200</c:v>
                </c:pt>
                <c:pt idx="97">
                  <c:v>42201</c:v>
                </c:pt>
                <c:pt idx="98">
                  <c:v>42202</c:v>
                </c:pt>
                <c:pt idx="99">
                  <c:v>42205</c:v>
                </c:pt>
                <c:pt idx="100">
                  <c:v>42206</c:v>
                </c:pt>
                <c:pt idx="101">
                  <c:v>42207</c:v>
                </c:pt>
                <c:pt idx="102">
                  <c:v>42208</c:v>
                </c:pt>
                <c:pt idx="103">
                  <c:v>42209</c:v>
                </c:pt>
                <c:pt idx="104">
                  <c:v>42212</c:v>
                </c:pt>
                <c:pt idx="105">
                  <c:v>42213</c:v>
                </c:pt>
                <c:pt idx="106">
                  <c:v>42214</c:v>
                </c:pt>
                <c:pt idx="107">
                  <c:v>42215</c:v>
                </c:pt>
                <c:pt idx="108">
                  <c:v>42216</c:v>
                </c:pt>
                <c:pt idx="109">
                  <c:v>42219</c:v>
                </c:pt>
                <c:pt idx="110">
                  <c:v>42220</c:v>
                </c:pt>
                <c:pt idx="111">
                  <c:v>42221</c:v>
                </c:pt>
                <c:pt idx="112">
                  <c:v>42222</c:v>
                </c:pt>
                <c:pt idx="113">
                  <c:v>42223</c:v>
                </c:pt>
                <c:pt idx="114">
                  <c:v>42226</c:v>
                </c:pt>
                <c:pt idx="115">
                  <c:v>42227</c:v>
                </c:pt>
                <c:pt idx="116">
                  <c:v>42228</c:v>
                </c:pt>
                <c:pt idx="117">
                  <c:v>42229</c:v>
                </c:pt>
                <c:pt idx="118">
                  <c:v>42230</c:v>
                </c:pt>
                <c:pt idx="119">
                  <c:v>42233</c:v>
                </c:pt>
                <c:pt idx="120">
                  <c:v>42234</c:v>
                </c:pt>
                <c:pt idx="121">
                  <c:v>42235</c:v>
                </c:pt>
                <c:pt idx="122">
                  <c:v>42236</c:v>
                </c:pt>
                <c:pt idx="123">
                  <c:v>42237</c:v>
                </c:pt>
                <c:pt idx="124">
                  <c:v>42240</c:v>
                </c:pt>
                <c:pt idx="125">
                  <c:v>42241</c:v>
                </c:pt>
                <c:pt idx="126">
                  <c:v>42242</c:v>
                </c:pt>
                <c:pt idx="127">
                  <c:v>42243</c:v>
                </c:pt>
                <c:pt idx="128">
                  <c:v>42244</c:v>
                </c:pt>
                <c:pt idx="129">
                  <c:v>42247</c:v>
                </c:pt>
                <c:pt idx="130">
                  <c:v>42248</c:v>
                </c:pt>
                <c:pt idx="131">
                  <c:v>42249</c:v>
                </c:pt>
                <c:pt idx="132">
                  <c:v>42250</c:v>
                </c:pt>
                <c:pt idx="133">
                  <c:v>42251</c:v>
                </c:pt>
                <c:pt idx="134">
                  <c:v>42255</c:v>
                </c:pt>
                <c:pt idx="135">
                  <c:v>42256</c:v>
                </c:pt>
                <c:pt idx="136">
                  <c:v>42257</c:v>
                </c:pt>
                <c:pt idx="137">
                  <c:v>42258</c:v>
                </c:pt>
                <c:pt idx="138">
                  <c:v>42261</c:v>
                </c:pt>
                <c:pt idx="139">
                  <c:v>42262</c:v>
                </c:pt>
                <c:pt idx="140">
                  <c:v>42263</c:v>
                </c:pt>
                <c:pt idx="141">
                  <c:v>42264</c:v>
                </c:pt>
                <c:pt idx="142">
                  <c:v>42265</c:v>
                </c:pt>
                <c:pt idx="143">
                  <c:v>42268</c:v>
                </c:pt>
                <c:pt idx="144">
                  <c:v>42269</c:v>
                </c:pt>
                <c:pt idx="145">
                  <c:v>42270</c:v>
                </c:pt>
                <c:pt idx="146">
                  <c:v>42271</c:v>
                </c:pt>
                <c:pt idx="147">
                  <c:v>42272</c:v>
                </c:pt>
                <c:pt idx="148">
                  <c:v>42275</c:v>
                </c:pt>
                <c:pt idx="149">
                  <c:v>42276</c:v>
                </c:pt>
                <c:pt idx="150">
                  <c:v>42277</c:v>
                </c:pt>
                <c:pt idx="151">
                  <c:v>42278</c:v>
                </c:pt>
                <c:pt idx="152">
                  <c:v>42279</c:v>
                </c:pt>
                <c:pt idx="153">
                  <c:v>42282</c:v>
                </c:pt>
                <c:pt idx="154">
                  <c:v>42283</c:v>
                </c:pt>
                <c:pt idx="155">
                  <c:v>42284</c:v>
                </c:pt>
                <c:pt idx="156">
                  <c:v>42285</c:v>
                </c:pt>
                <c:pt idx="157">
                  <c:v>42286</c:v>
                </c:pt>
                <c:pt idx="158">
                  <c:v>42289</c:v>
                </c:pt>
                <c:pt idx="159">
                  <c:v>42290</c:v>
                </c:pt>
                <c:pt idx="160">
                  <c:v>42291</c:v>
                </c:pt>
                <c:pt idx="161">
                  <c:v>42292</c:v>
                </c:pt>
                <c:pt idx="162">
                  <c:v>42293</c:v>
                </c:pt>
                <c:pt idx="163">
                  <c:v>42296</c:v>
                </c:pt>
                <c:pt idx="164">
                  <c:v>42297</c:v>
                </c:pt>
                <c:pt idx="165">
                  <c:v>42298</c:v>
                </c:pt>
                <c:pt idx="166">
                  <c:v>42299</c:v>
                </c:pt>
                <c:pt idx="167">
                  <c:v>42300</c:v>
                </c:pt>
                <c:pt idx="168">
                  <c:v>42303</c:v>
                </c:pt>
                <c:pt idx="169">
                  <c:v>42304</c:v>
                </c:pt>
                <c:pt idx="170">
                  <c:v>42305</c:v>
                </c:pt>
                <c:pt idx="171">
                  <c:v>42306</c:v>
                </c:pt>
                <c:pt idx="172">
                  <c:v>42307</c:v>
                </c:pt>
                <c:pt idx="173">
                  <c:v>42310</c:v>
                </c:pt>
                <c:pt idx="174">
                  <c:v>42311</c:v>
                </c:pt>
                <c:pt idx="175">
                  <c:v>42312</c:v>
                </c:pt>
                <c:pt idx="176">
                  <c:v>42313</c:v>
                </c:pt>
                <c:pt idx="177">
                  <c:v>42314</c:v>
                </c:pt>
                <c:pt idx="178">
                  <c:v>42317</c:v>
                </c:pt>
                <c:pt idx="179">
                  <c:v>42318</c:v>
                </c:pt>
                <c:pt idx="180">
                  <c:v>42319</c:v>
                </c:pt>
                <c:pt idx="181">
                  <c:v>42320</c:v>
                </c:pt>
                <c:pt idx="182">
                  <c:v>42321</c:v>
                </c:pt>
                <c:pt idx="183">
                  <c:v>42324</c:v>
                </c:pt>
                <c:pt idx="184">
                  <c:v>42325</c:v>
                </c:pt>
                <c:pt idx="185">
                  <c:v>42326</c:v>
                </c:pt>
                <c:pt idx="186">
                  <c:v>42327</c:v>
                </c:pt>
                <c:pt idx="187">
                  <c:v>42328</c:v>
                </c:pt>
                <c:pt idx="188">
                  <c:v>42331</c:v>
                </c:pt>
                <c:pt idx="189">
                  <c:v>42332</c:v>
                </c:pt>
                <c:pt idx="190">
                  <c:v>42333</c:v>
                </c:pt>
                <c:pt idx="191">
                  <c:v>42338</c:v>
                </c:pt>
                <c:pt idx="192">
                  <c:v>42339</c:v>
                </c:pt>
                <c:pt idx="193">
                  <c:v>42340</c:v>
                </c:pt>
                <c:pt idx="194">
                  <c:v>42341</c:v>
                </c:pt>
                <c:pt idx="195">
                  <c:v>42342</c:v>
                </c:pt>
                <c:pt idx="196">
                  <c:v>42345</c:v>
                </c:pt>
                <c:pt idx="197">
                  <c:v>42346</c:v>
                </c:pt>
                <c:pt idx="198">
                  <c:v>42347</c:v>
                </c:pt>
                <c:pt idx="199">
                  <c:v>42348</c:v>
                </c:pt>
                <c:pt idx="200">
                  <c:v>42349</c:v>
                </c:pt>
                <c:pt idx="201">
                  <c:v>42352</c:v>
                </c:pt>
                <c:pt idx="202">
                  <c:v>42353</c:v>
                </c:pt>
                <c:pt idx="203">
                  <c:v>42354</c:v>
                </c:pt>
                <c:pt idx="204">
                  <c:v>42355</c:v>
                </c:pt>
                <c:pt idx="205">
                  <c:v>42356</c:v>
                </c:pt>
                <c:pt idx="206">
                  <c:v>42359</c:v>
                </c:pt>
                <c:pt idx="207">
                  <c:v>42360</c:v>
                </c:pt>
                <c:pt idx="208">
                  <c:v>42361</c:v>
                </c:pt>
                <c:pt idx="209">
                  <c:v>42362</c:v>
                </c:pt>
                <c:pt idx="210">
                  <c:v>42366</c:v>
                </c:pt>
                <c:pt idx="211">
                  <c:v>42367</c:v>
                </c:pt>
                <c:pt idx="212">
                  <c:v>42368</c:v>
                </c:pt>
                <c:pt idx="213">
                  <c:v>42369</c:v>
                </c:pt>
                <c:pt idx="214">
                  <c:v>42373</c:v>
                </c:pt>
                <c:pt idx="215">
                  <c:v>42374</c:v>
                </c:pt>
                <c:pt idx="216">
                  <c:v>42375</c:v>
                </c:pt>
                <c:pt idx="217">
                  <c:v>42376</c:v>
                </c:pt>
                <c:pt idx="218">
                  <c:v>42377</c:v>
                </c:pt>
                <c:pt idx="219">
                  <c:v>42380</c:v>
                </c:pt>
                <c:pt idx="220">
                  <c:v>42381</c:v>
                </c:pt>
                <c:pt idx="221">
                  <c:v>42382</c:v>
                </c:pt>
                <c:pt idx="222">
                  <c:v>42383</c:v>
                </c:pt>
                <c:pt idx="223">
                  <c:v>42384</c:v>
                </c:pt>
                <c:pt idx="224">
                  <c:v>42388</c:v>
                </c:pt>
                <c:pt idx="225">
                  <c:v>42389</c:v>
                </c:pt>
                <c:pt idx="226">
                  <c:v>42390</c:v>
                </c:pt>
                <c:pt idx="227">
                  <c:v>42391</c:v>
                </c:pt>
                <c:pt idx="228">
                  <c:v>42394</c:v>
                </c:pt>
                <c:pt idx="229">
                  <c:v>42395</c:v>
                </c:pt>
                <c:pt idx="230">
                  <c:v>42396</c:v>
                </c:pt>
                <c:pt idx="231">
                  <c:v>42397</c:v>
                </c:pt>
                <c:pt idx="232">
                  <c:v>42398</c:v>
                </c:pt>
                <c:pt idx="233">
                  <c:v>42401</c:v>
                </c:pt>
                <c:pt idx="234">
                  <c:v>42402</c:v>
                </c:pt>
              </c:numCache>
            </c:numRef>
          </c:cat>
          <c:val>
            <c:numRef>
              <c:f>Sheet1!$O$159:$O$393</c:f>
              <c:numCache>
                <c:formatCode>0.00</c:formatCode>
                <c:ptCount val="235"/>
                <c:pt idx="0">
                  <c:v>-3.3500000000000014</c:v>
                </c:pt>
                <c:pt idx="1">
                  <c:v>-3.1700000000000017</c:v>
                </c:pt>
                <c:pt idx="2">
                  <c:v>-2.6199999999999974</c:v>
                </c:pt>
                <c:pt idx="3">
                  <c:v>-3.0500000000000043</c:v>
                </c:pt>
                <c:pt idx="4">
                  <c:v>-2.8999999999999986</c:v>
                </c:pt>
                <c:pt idx="5">
                  <c:v>-2.8500000000000014</c:v>
                </c:pt>
                <c:pt idx="6">
                  <c:v>-2.9500000000000028</c:v>
                </c:pt>
                <c:pt idx="7">
                  <c:v>-2.6499999999999986</c:v>
                </c:pt>
                <c:pt idx="8">
                  <c:v>-2.5</c:v>
                </c:pt>
                <c:pt idx="9">
                  <c:v>-2.8500000000000014</c:v>
                </c:pt>
                <c:pt idx="10">
                  <c:v>-3</c:v>
                </c:pt>
                <c:pt idx="11">
                  <c:v>-2.6000000000000014</c:v>
                </c:pt>
                <c:pt idx="12">
                  <c:v>-2.8200000000000003</c:v>
                </c:pt>
                <c:pt idx="13">
                  <c:v>-3.0999999999999943</c:v>
                </c:pt>
                <c:pt idx="14">
                  <c:v>-4.1999999999999957</c:v>
                </c:pt>
                <c:pt idx="15">
                  <c:v>-4.75</c:v>
                </c:pt>
                <c:pt idx="16">
                  <c:v>-4.07</c:v>
                </c:pt>
                <c:pt idx="17">
                  <c:v>-6.0900000000000034</c:v>
                </c:pt>
                <c:pt idx="18">
                  <c:v>-4.8299999999999983</c:v>
                </c:pt>
                <c:pt idx="19">
                  <c:v>-4.259999999999998</c:v>
                </c:pt>
                <c:pt idx="20">
                  <c:v>-3.1000000000000014</c:v>
                </c:pt>
                <c:pt idx="21">
                  <c:v>-2.7999999999999972</c:v>
                </c:pt>
                <c:pt idx="22">
                  <c:v>-2.0499999999999972</c:v>
                </c:pt>
                <c:pt idx="23">
                  <c:v>-1.75</c:v>
                </c:pt>
                <c:pt idx="24">
                  <c:v>-1.9499999999999957</c:v>
                </c:pt>
                <c:pt idx="25">
                  <c:v>-1.6499999999999986</c:v>
                </c:pt>
                <c:pt idx="26">
                  <c:v>-1.5</c:v>
                </c:pt>
                <c:pt idx="27">
                  <c:v>-1.3900000000000006</c:v>
                </c:pt>
                <c:pt idx="28">
                  <c:v>-1.75</c:v>
                </c:pt>
                <c:pt idx="29">
                  <c:v>-2.1000000000000014</c:v>
                </c:pt>
                <c:pt idx="30">
                  <c:v>-2.7199999999999989</c:v>
                </c:pt>
                <c:pt idx="31">
                  <c:v>-2.5</c:v>
                </c:pt>
                <c:pt idx="32">
                  <c:v>-2.4500000000000028</c:v>
                </c:pt>
                <c:pt idx="33">
                  <c:v>-2.8999999999999986</c:v>
                </c:pt>
                <c:pt idx="34">
                  <c:v>-3.5499999999999972</c:v>
                </c:pt>
                <c:pt idx="35">
                  <c:v>-3.5499999999999972</c:v>
                </c:pt>
                <c:pt idx="36">
                  <c:v>-3.7999999999999972</c:v>
                </c:pt>
                <c:pt idx="37">
                  <c:v>-3.8999999999999986</c:v>
                </c:pt>
                <c:pt idx="38">
                  <c:v>-4.2299999999999969</c:v>
                </c:pt>
                <c:pt idx="39">
                  <c:v>-5.259999999999998</c:v>
                </c:pt>
                <c:pt idx="40">
                  <c:v>-5.2800000000000011</c:v>
                </c:pt>
                <c:pt idx="41">
                  <c:v>-3.5</c:v>
                </c:pt>
                <c:pt idx="42">
                  <c:v>-3.4499999999999957</c:v>
                </c:pt>
                <c:pt idx="43">
                  <c:v>-2.75</c:v>
                </c:pt>
                <c:pt idx="44">
                  <c:v>-2.6999999999999957</c:v>
                </c:pt>
                <c:pt idx="45">
                  <c:v>-2.8999999999999986</c:v>
                </c:pt>
                <c:pt idx="46">
                  <c:v>-3.1499999999999986</c:v>
                </c:pt>
                <c:pt idx="47">
                  <c:v>-2.9000000000000057</c:v>
                </c:pt>
                <c:pt idx="48">
                  <c:v>-2.7000000000000028</c:v>
                </c:pt>
                <c:pt idx="49">
                  <c:v>-2.6699999999999946</c:v>
                </c:pt>
                <c:pt idx="50">
                  <c:v>-2.6499999999999986</c:v>
                </c:pt>
                <c:pt idx="51">
                  <c:v>-2.5800000000000054</c:v>
                </c:pt>
                <c:pt idx="52">
                  <c:v>-2.7700000000000031</c:v>
                </c:pt>
                <c:pt idx="53">
                  <c:v>-2.6199999999999974</c:v>
                </c:pt>
                <c:pt idx="54">
                  <c:v>-2.6200000000000045</c:v>
                </c:pt>
                <c:pt idx="55">
                  <c:v>-2.8699999999999974</c:v>
                </c:pt>
                <c:pt idx="56">
                  <c:v>-2.3999999999999986</c:v>
                </c:pt>
                <c:pt idx="57">
                  <c:v>-2.5</c:v>
                </c:pt>
                <c:pt idx="58">
                  <c:v>-2.3000000000000043</c:v>
                </c:pt>
                <c:pt idx="59">
                  <c:v>-2.5599999999999952</c:v>
                </c:pt>
                <c:pt idx="60">
                  <c:v>-2.1899999999999977</c:v>
                </c:pt>
                <c:pt idx="61">
                  <c:v>-1.8500000000000014</c:v>
                </c:pt>
                <c:pt idx="62">
                  <c:v>-1.7700000000000031</c:v>
                </c:pt>
                <c:pt idx="63">
                  <c:v>-2.25</c:v>
                </c:pt>
                <c:pt idx="64">
                  <c:v>-2.269999999999996</c:v>
                </c:pt>
                <c:pt idx="65">
                  <c:v>-2.0500000000000043</c:v>
                </c:pt>
                <c:pt idx="66">
                  <c:v>-1.75</c:v>
                </c:pt>
                <c:pt idx="67">
                  <c:v>-1.75</c:v>
                </c:pt>
                <c:pt idx="68">
                  <c:v>-1.4200000000000017</c:v>
                </c:pt>
                <c:pt idx="69">
                  <c:v>-1.3999999999999986</c:v>
                </c:pt>
                <c:pt idx="70">
                  <c:v>-1.5800000000000054</c:v>
                </c:pt>
                <c:pt idx="71">
                  <c:v>-1.6000000000000014</c:v>
                </c:pt>
                <c:pt idx="72">
                  <c:v>-1.5300000000000011</c:v>
                </c:pt>
                <c:pt idx="73">
                  <c:v>-1.2499999999999929</c:v>
                </c:pt>
                <c:pt idx="74">
                  <c:v>-1.5499999999999972</c:v>
                </c:pt>
                <c:pt idx="75">
                  <c:v>-1.25</c:v>
                </c:pt>
                <c:pt idx="76">
                  <c:v>-0.95000000000000284</c:v>
                </c:pt>
                <c:pt idx="77">
                  <c:v>-1.1500000000000057</c:v>
                </c:pt>
                <c:pt idx="78">
                  <c:v>-0.85000000000000142</c:v>
                </c:pt>
                <c:pt idx="79">
                  <c:v>-0.75</c:v>
                </c:pt>
                <c:pt idx="80">
                  <c:v>-0.5</c:v>
                </c:pt>
                <c:pt idx="81">
                  <c:v>-0.50999999999999801</c:v>
                </c:pt>
                <c:pt idx="82">
                  <c:v>-0.46999999999999886</c:v>
                </c:pt>
                <c:pt idx="83">
                  <c:v>-0.11999999999999744</c:v>
                </c:pt>
                <c:pt idx="84">
                  <c:v>-0.53999999999999915</c:v>
                </c:pt>
                <c:pt idx="85">
                  <c:v>-0.70000000000000284</c:v>
                </c:pt>
                <c:pt idx="86">
                  <c:v>-0.64999999999999858</c:v>
                </c:pt>
                <c:pt idx="87">
                  <c:v>-0.71999999999999886</c:v>
                </c:pt>
                <c:pt idx="88">
                  <c:v>-1.1499999999999986</c:v>
                </c:pt>
                <c:pt idx="89">
                  <c:v>-1.0499999999999972</c:v>
                </c:pt>
                <c:pt idx="90">
                  <c:v>-1.2000000000000028</c:v>
                </c:pt>
                <c:pt idx="91">
                  <c:v>-1</c:v>
                </c:pt>
                <c:pt idx="92">
                  <c:v>-1.3500000000000014</c:v>
                </c:pt>
                <c:pt idx="93">
                  <c:v>-1.25</c:v>
                </c:pt>
                <c:pt idx="94">
                  <c:v>-1.0999999999999943</c:v>
                </c:pt>
                <c:pt idx="95">
                  <c:v>-1.2000000000000028</c:v>
                </c:pt>
                <c:pt idx="96">
                  <c:v>-1.4499999999999957</c:v>
                </c:pt>
                <c:pt idx="97">
                  <c:v>-1.1500000000000057</c:v>
                </c:pt>
                <c:pt idx="98">
                  <c:v>-1.1000000000000014</c:v>
                </c:pt>
                <c:pt idx="99">
                  <c:v>-0.95000000000000284</c:v>
                </c:pt>
                <c:pt idx="100">
                  <c:v>-1.0499999999999972</c:v>
                </c:pt>
                <c:pt idx="101">
                  <c:v>-1.220000000000006</c:v>
                </c:pt>
                <c:pt idx="102">
                  <c:v>-1.2199999999999989</c:v>
                </c:pt>
                <c:pt idx="103">
                  <c:v>-1</c:v>
                </c:pt>
                <c:pt idx="104">
                  <c:v>-1</c:v>
                </c:pt>
                <c:pt idx="105">
                  <c:v>-0.79999999999999716</c:v>
                </c:pt>
                <c:pt idx="106">
                  <c:v>-0.89999999999999858</c:v>
                </c:pt>
                <c:pt idx="107">
                  <c:v>-0.96999999999999886</c:v>
                </c:pt>
                <c:pt idx="108">
                  <c:v>-0.89999999999999858</c:v>
                </c:pt>
                <c:pt idx="109">
                  <c:v>-0.86999999999999744</c:v>
                </c:pt>
                <c:pt idx="110">
                  <c:v>-0.65000000000000568</c:v>
                </c:pt>
                <c:pt idx="111">
                  <c:v>-0.79999999999999716</c:v>
                </c:pt>
                <c:pt idx="112">
                  <c:v>-1.1199999999999974</c:v>
                </c:pt>
                <c:pt idx="113">
                  <c:v>-1.0700000000000003</c:v>
                </c:pt>
                <c:pt idx="114">
                  <c:v>-1.1500000000000057</c:v>
                </c:pt>
                <c:pt idx="115">
                  <c:v>-1.3699999999999974</c:v>
                </c:pt>
                <c:pt idx="116">
                  <c:v>-1.3699999999999974</c:v>
                </c:pt>
                <c:pt idx="117">
                  <c:v>-1.3999999999999986</c:v>
                </c:pt>
                <c:pt idx="118">
                  <c:v>-1.25</c:v>
                </c:pt>
                <c:pt idx="119">
                  <c:v>-1.6999999999999957</c:v>
                </c:pt>
                <c:pt idx="120">
                  <c:v>-1.3500000000000014</c:v>
                </c:pt>
                <c:pt idx="121">
                  <c:v>-1.7999999999999972</c:v>
                </c:pt>
                <c:pt idx="122">
                  <c:v>-1.5</c:v>
                </c:pt>
                <c:pt idx="123">
                  <c:v>-1.8699999999999974</c:v>
                </c:pt>
                <c:pt idx="124">
                  <c:v>-2.1499999999999986</c:v>
                </c:pt>
                <c:pt idx="125">
                  <c:v>-1.5300000000000011</c:v>
                </c:pt>
                <c:pt idx="126">
                  <c:v>-1.0499999999999972</c:v>
                </c:pt>
                <c:pt idx="127">
                  <c:v>-1.3999999999999986</c:v>
                </c:pt>
                <c:pt idx="128">
                  <c:v>-1.2700000000000031</c:v>
                </c:pt>
                <c:pt idx="129">
                  <c:v>-1.0999999999999943</c:v>
                </c:pt>
                <c:pt idx="130">
                  <c:v>-0.96999999999999886</c:v>
                </c:pt>
                <c:pt idx="131">
                  <c:v>-1.0700000000000003</c:v>
                </c:pt>
                <c:pt idx="132">
                  <c:v>-0.85000000000000142</c:v>
                </c:pt>
                <c:pt idx="133">
                  <c:v>-0.77000000000000313</c:v>
                </c:pt>
                <c:pt idx="134">
                  <c:v>-1.0500000000000043</c:v>
                </c:pt>
                <c:pt idx="135">
                  <c:v>-1.0700000000000003</c:v>
                </c:pt>
                <c:pt idx="136">
                  <c:v>-0.85000000000000142</c:v>
                </c:pt>
                <c:pt idx="137">
                  <c:v>-1.3500000000000014</c:v>
                </c:pt>
                <c:pt idx="138">
                  <c:v>-0.79999999999999716</c:v>
                </c:pt>
                <c:pt idx="139">
                  <c:v>-1.1999999999999957</c:v>
                </c:pt>
                <c:pt idx="140">
                  <c:v>-1.1500000000000057</c:v>
                </c:pt>
                <c:pt idx="141">
                  <c:v>-1.25</c:v>
                </c:pt>
                <c:pt idx="142">
                  <c:v>-1.3999999999999986</c:v>
                </c:pt>
                <c:pt idx="143">
                  <c:v>-1.3500000000000014</c:v>
                </c:pt>
                <c:pt idx="144">
                  <c:v>-1.4400000000000048</c:v>
                </c:pt>
                <c:pt idx="145">
                  <c:v>-1.509999999999998</c:v>
                </c:pt>
                <c:pt idx="146">
                  <c:v>-1.0300000000000011</c:v>
                </c:pt>
                <c:pt idx="147">
                  <c:v>-1.7800000000000011</c:v>
                </c:pt>
                <c:pt idx="148">
                  <c:v>-1.75</c:v>
                </c:pt>
                <c:pt idx="149">
                  <c:v>-1.9200000000000017</c:v>
                </c:pt>
                <c:pt idx="150">
                  <c:v>-1.6199999999999974</c:v>
                </c:pt>
                <c:pt idx="151">
                  <c:v>-1.6499999999999986</c:v>
                </c:pt>
                <c:pt idx="152">
                  <c:v>-1.5399999999999991</c:v>
                </c:pt>
                <c:pt idx="153">
                  <c:v>-1.3599999999999994</c:v>
                </c:pt>
                <c:pt idx="154">
                  <c:v>-1.0300000000000011</c:v>
                </c:pt>
                <c:pt idx="155">
                  <c:v>-1.1899999999999977</c:v>
                </c:pt>
                <c:pt idx="156">
                  <c:v>-1.1000000000000014</c:v>
                </c:pt>
                <c:pt idx="157">
                  <c:v>-1</c:v>
                </c:pt>
                <c:pt idx="158">
                  <c:v>-0.89999999999999858</c:v>
                </c:pt>
                <c:pt idx="159">
                  <c:v>-0.94999999999999574</c:v>
                </c:pt>
                <c:pt idx="160">
                  <c:v>-1.1000000000000014</c:v>
                </c:pt>
                <c:pt idx="161">
                  <c:v>-1.2000000000000028</c:v>
                </c:pt>
                <c:pt idx="162">
                  <c:v>-1.1499999999999986</c:v>
                </c:pt>
                <c:pt idx="163">
                  <c:v>-0.75</c:v>
                </c:pt>
                <c:pt idx="164">
                  <c:v>-0.65000000000000568</c:v>
                </c:pt>
                <c:pt idx="165">
                  <c:v>-1.0599999999999952</c:v>
                </c:pt>
                <c:pt idx="166">
                  <c:v>-0.77000000000000313</c:v>
                </c:pt>
                <c:pt idx="167">
                  <c:v>-0.54999999999999716</c:v>
                </c:pt>
                <c:pt idx="168">
                  <c:v>-1.0500000000000043</c:v>
                </c:pt>
                <c:pt idx="169">
                  <c:v>-1.3499999999999943</c:v>
                </c:pt>
                <c:pt idx="170">
                  <c:v>-1.2000000000000028</c:v>
                </c:pt>
                <c:pt idx="171">
                  <c:v>-1.2800000000000011</c:v>
                </c:pt>
                <c:pt idx="172">
                  <c:v>-1.5999999999999943</c:v>
                </c:pt>
                <c:pt idx="173">
                  <c:v>-1.6999999999999957</c:v>
                </c:pt>
                <c:pt idx="174">
                  <c:v>-1.8700000000000045</c:v>
                </c:pt>
                <c:pt idx="175">
                  <c:v>-1.7000000000000028</c:v>
                </c:pt>
                <c:pt idx="176">
                  <c:v>-1.8999999999999986</c:v>
                </c:pt>
                <c:pt idx="177">
                  <c:v>-2</c:v>
                </c:pt>
                <c:pt idx="178">
                  <c:v>-2.2000000000000028</c:v>
                </c:pt>
                <c:pt idx="179">
                  <c:v>-1.6499999999999986</c:v>
                </c:pt>
                <c:pt idx="180">
                  <c:v>-1.6500000000000057</c:v>
                </c:pt>
                <c:pt idx="181">
                  <c:v>-1.6199999999999974</c:v>
                </c:pt>
                <c:pt idx="182">
                  <c:v>-1.6799999999999997</c:v>
                </c:pt>
                <c:pt idx="183">
                  <c:v>-1.6099999999999994</c:v>
                </c:pt>
                <c:pt idx="184">
                  <c:v>-1.3999999999999986</c:v>
                </c:pt>
                <c:pt idx="185">
                  <c:v>-1.5700000000000003</c:v>
                </c:pt>
                <c:pt idx="186">
                  <c:v>-1.9500000000000028</c:v>
                </c:pt>
                <c:pt idx="187">
                  <c:v>-1.8499999999999943</c:v>
                </c:pt>
                <c:pt idx="188">
                  <c:v>-1.8000000000000043</c:v>
                </c:pt>
                <c:pt idx="189">
                  <c:v>-2.740000000000002</c:v>
                </c:pt>
                <c:pt idx="190">
                  <c:v>-2.4299999999999997</c:v>
                </c:pt>
                <c:pt idx="191">
                  <c:v>-1.6500000000000057</c:v>
                </c:pt>
                <c:pt idx="192">
                  <c:v>-1.5499999999999972</c:v>
                </c:pt>
                <c:pt idx="193">
                  <c:v>-1.4499999999999957</c:v>
                </c:pt>
                <c:pt idx="194">
                  <c:v>-1.3500000000000014</c:v>
                </c:pt>
                <c:pt idx="195">
                  <c:v>-1.5</c:v>
                </c:pt>
                <c:pt idx="196">
                  <c:v>-1.5</c:v>
                </c:pt>
                <c:pt idx="197">
                  <c:v>-1.75</c:v>
                </c:pt>
                <c:pt idx="198">
                  <c:v>-1.509999999999998</c:v>
                </c:pt>
                <c:pt idx="199">
                  <c:v>-1.5899999999999963</c:v>
                </c:pt>
                <c:pt idx="200">
                  <c:v>-1.3499999999999943</c:v>
                </c:pt>
                <c:pt idx="201">
                  <c:v>-0.97999999999999687</c:v>
                </c:pt>
                <c:pt idx="202">
                  <c:v>-0.75999999999999801</c:v>
                </c:pt>
                <c:pt idx="203">
                  <c:v>-0.78000000000000114</c:v>
                </c:pt>
                <c:pt idx="204">
                  <c:v>-0.63000000000000256</c:v>
                </c:pt>
                <c:pt idx="205">
                  <c:v>-0.35000000000000142</c:v>
                </c:pt>
                <c:pt idx="206">
                  <c:v>-0.85000000000000142</c:v>
                </c:pt>
                <c:pt idx="207">
                  <c:v>-0.37000000000000455</c:v>
                </c:pt>
                <c:pt idx="208">
                  <c:v>0.32999999999999829</c:v>
                </c:pt>
                <c:pt idx="209">
                  <c:v>0.17999999999999972</c:v>
                </c:pt>
                <c:pt idx="210">
                  <c:v>-0.60000000000000142</c:v>
                </c:pt>
                <c:pt idx="211">
                  <c:v>-0.60000000000000142</c:v>
                </c:pt>
                <c:pt idx="212">
                  <c:v>-0.53999999999999915</c:v>
                </c:pt>
                <c:pt idx="213">
                  <c:v>-0.64000000000000057</c:v>
                </c:pt>
                <c:pt idx="214">
                  <c:v>-0.45000000000000284</c:v>
                </c:pt>
                <c:pt idx="215">
                  <c:v>-0.5</c:v>
                </c:pt>
                <c:pt idx="216">
                  <c:v>-0.43999999999999773</c:v>
                </c:pt>
                <c:pt idx="217">
                  <c:v>-0.64999999999999858</c:v>
                </c:pt>
                <c:pt idx="218">
                  <c:v>-0.60000000000000142</c:v>
                </c:pt>
                <c:pt idx="219">
                  <c:v>-0.40999999999999659</c:v>
                </c:pt>
                <c:pt idx="220">
                  <c:v>-0.35000000000000142</c:v>
                </c:pt>
                <c:pt idx="221">
                  <c:v>4.9999999999997158E-2</c:v>
                </c:pt>
                <c:pt idx="222">
                  <c:v>-4.9999999999997158E-2</c:v>
                </c:pt>
                <c:pt idx="223">
                  <c:v>5.0000000000000711E-2</c:v>
                </c:pt>
                <c:pt idx="224">
                  <c:v>0.41000000000000014</c:v>
                </c:pt>
                <c:pt idx="225">
                  <c:v>0.10000000000000142</c:v>
                </c:pt>
                <c:pt idx="226">
                  <c:v>0</c:v>
                </c:pt>
                <c:pt idx="227">
                  <c:v>0.13999999999999346</c:v>
                </c:pt>
                <c:pt idx="228">
                  <c:v>0.14999999999999858</c:v>
                </c:pt>
                <c:pt idx="229">
                  <c:v>-0.25</c:v>
                </c:pt>
                <c:pt idx="230">
                  <c:v>-0.54000000000000625</c:v>
                </c:pt>
                <c:pt idx="231">
                  <c:v>-0.45000000000000284</c:v>
                </c:pt>
                <c:pt idx="232">
                  <c:v>-0.40000000000000568</c:v>
                </c:pt>
                <c:pt idx="233">
                  <c:v>-0.60000000000000142</c:v>
                </c:pt>
                <c:pt idx="234">
                  <c:v>-0.35999999999999943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Sheet1!$P$2</c:f>
              <c:strCache>
                <c:ptCount val="1"/>
                <c:pt idx="0">
                  <c:v>LLS</c:v>
                </c:pt>
              </c:strCache>
            </c:strRef>
          </c:tx>
          <c:marker>
            <c:symbol val="none"/>
          </c:marker>
          <c:cat>
            <c:numRef>
              <c:f>Sheet1!$A$159:$A$393</c:f>
              <c:numCache>
                <c:formatCode>dd\-mmm\-yyyy</c:formatCode>
                <c:ptCount val="235"/>
                <c:pt idx="0">
                  <c:v>42061</c:v>
                </c:pt>
                <c:pt idx="1">
                  <c:v>42062</c:v>
                </c:pt>
                <c:pt idx="2">
                  <c:v>42065</c:v>
                </c:pt>
                <c:pt idx="3">
                  <c:v>42066</c:v>
                </c:pt>
                <c:pt idx="4">
                  <c:v>42067</c:v>
                </c:pt>
                <c:pt idx="5">
                  <c:v>42068</c:v>
                </c:pt>
                <c:pt idx="6">
                  <c:v>42069</c:v>
                </c:pt>
                <c:pt idx="7">
                  <c:v>42072</c:v>
                </c:pt>
                <c:pt idx="8">
                  <c:v>42073</c:v>
                </c:pt>
                <c:pt idx="9">
                  <c:v>42074</c:v>
                </c:pt>
                <c:pt idx="10">
                  <c:v>42075</c:v>
                </c:pt>
                <c:pt idx="11">
                  <c:v>42076</c:v>
                </c:pt>
                <c:pt idx="12">
                  <c:v>42079</c:v>
                </c:pt>
                <c:pt idx="13">
                  <c:v>42080</c:v>
                </c:pt>
                <c:pt idx="14">
                  <c:v>42081</c:v>
                </c:pt>
                <c:pt idx="15">
                  <c:v>42082</c:v>
                </c:pt>
                <c:pt idx="16">
                  <c:v>42083</c:v>
                </c:pt>
                <c:pt idx="17">
                  <c:v>42086</c:v>
                </c:pt>
                <c:pt idx="18">
                  <c:v>42087</c:v>
                </c:pt>
                <c:pt idx="19">
                  <c:v>42088</c:v>
                </c:pt>
                <c:pt idx="20">
                  <c:v>42089</c:v>
                </c:pt>
                <c:pt idx="21">
                  <c:v>42090</c:v>
                </c:pt>
                <c:pt idx="22">
                  <c:v>42093</c:v>
                </c:pt>
                <c:pt idx="23">
                  <c:v>42094</c:v>
                </c:pt>
                <c:pt idx="24">
                  <c:v>42095</c:v>
                </c:pt>
                <c:pt idx="25">
                  <c:v>42096</c:v>
                </c:pt>
                <c:pt idx="26">
                  <c:v>42100</c:v>
                </c:pt>
                <c:pt idx="27">
                  <c:v>42101</c:v>
                </c:pt>
                <c:pt idx="28">
                  <c:v>42102</c:v>
                </c:pt>
                <c:pt idx="29">
                  <c:v>42103</c:v>
                </c:pt>
                <c:pt idx="30">
                  <c:v>42104</c:v>
                </c:pt>
                <c:pt idx="31">
                  <c:v>42107</c:v>
                </c:pt>
                <c:pt idx="32">
                  <c:v>42108</c:v>
                </c:pt>
                <c:pt idx="33">
                  <c:v>42109</c:v>
                </c:pt>
                <c:pt idx="34">
                  <c:v>42110</c:v>
                </c:pt>
                <c:pt idx="35">
                  <c:v>42111</c:v>
                </c:pt>
                <c:pt idx="36">
                  <c:v>42114</c:v>
                </c:pt>
                <c:pt idx="37">
                  <c:v>42115</c:v>
                </c:pt>
                <c:pt idx="38">
                  <c:v>42116</c:v>
                </c:pt>
                <c:pt idx="39">
                  <c:v>42117</c:v>
                </c:pt>
                <c:pt idx="40">
                  <c:v>42118</c:v>
                </c:pt>
                <c:pt idx="41">
                  <c:v>42121</c:v>
                </c:pt>
                <c:pt idx="42">
                  <c:v>42122</c:v>
                </c:pt>
                <c:pt idx="43">
                  <c:v>42123</c:v>
                </c:pt>
                <c:pt idx="44">
                  <c:v>42124</c:v>
                </c:pt>
                <c:pt idx="45">
                  <c:v>42125</c:v>
                </c:pt>
                <c:pt idx="46">
                  <c:v>42128</c:v>
                </c:pt>
                <c:pt idx="47">
                  <c:v>42129</c:v>
                </c:pt>
                <c:pt idx="48">
                  <c:v>42130</c:v>
                </c:pt>
                <c:pt idx="49">
                  <c:v>42131</c:v>
                </c:pt>
                <c:pt idx="50">
                  <c:v>42132</c:v>
                </c:pt>
                <c:pt idx="51">
                  <c:v>42135</c:v>
                </c:pt>
                <c:pt idx="52">
                  <c:v>42136</c:v>
                </c:pt>
                <c:pt idx="53">
                  <c:v>42137</c:v>
                </c:pt>
                <c:pt idx="54">
                  <c:v>42138</c:v>
                </c:pt>
                <c:pt idx="55">
                  <c:v>42139</c:v>
                </c:pt>
                <c:pt idx="56">
                  <c:v>42142</c:v>
                </c:pt>
                <c:pt idx="57">
                  <c:v>42143</c:v>
                </c:pt>
                <c:pt idx="58">
                  <c:v>42144</c:v>
                </c:pt>
                <c:pt idx="59">
                  <c:v>42145</c:v>
                </c:pt>
                <c:pt idx="60">
                  <c:v>42146</c:v>
                </c:pt>
                <c:pt idx="61">
                  <c:v>42150</c:v>
                </c:pt>
                <c:pt idx="62">
                  <c:v>42151</c:v>
                </c:pt>
                <c:pt idx="63">
                  <c:v>42152</c:v>
                </c:pt>
                <c:pt idx="64">
                  <c:v>42153</c:v>
                </c:pt>
                <c:pt idx="65">
                  <c:v>42156</c:v>
                </c:pt>
                <c:pt idx="66">
                  <c:v>42157</c:v>
                </c:pt>
                <c:pt idx="67">
                  <c:v>42158</c:v>
                </c:pt>
                <c:pt idx="68">
                  <c:v>42159</c:v>
                </c:pt>
                <c:pt idx="69">
                  <c:v>42160</c:v>
                </c:pt>
                <c:pt idx="70">
                  <c:v>42163</c:v>
                </c:pt>
                <c:pt idx="71">
                  <c:v>42164</c:v>
                </c:pt>
                <c:pt idx="72">
                  <c:v>42165</c:v>
                </c:pt>
                <c:pt idx="73">
                  <c:v>42166</c:v>
                </c:pt>
                <c:pt idx="74">
                  <c:v>42167</c:v>
                </c:pt>
                <c:pt idx="75">
                  <c:v>42170</c:v>
                </c:pt>
                <c:pt idx="76">
                  <c:v>42171</c:v>
                </c:pt>
                <c:pt idx="77">
                  <c:v>42172</c:v>
                </c:pt>
                <c:pt idx="78">
                  <c:v>42173</c:v>
                </c:pt>
                <c:pt idx="79">
                  <c:v>42174</c:v>
                </c:pt>
                <c:pt idx="80">
                  <c:v>42177</c:v>
                </c:pt>
                <c:pt idx="81">
                  <c:v>42178</c:v>
                </c:pt>
                <c:pt idx="82">
                  <c:v>42179</c:v>
                </c:pt>
                <c:pt idx="83">
                  <c:v>42180</c:v>
                </c:pt>
                <c:pt idx="84">
                  <c:v>42181</c:v>
                </c:pt>
                <c:pt idx="85">
                  <c:v>42184</c:v>
                </c:pt>
                <c:pt idx="86">
                  <c:v>42185</c:v>
                </c:pt>
                <c:pt idx="87">
                  <c:v>42186</c:v>
                </c:pt>
                <c:pt idx="88">
                  <c:v>42187</c:v>
                </c:pt>
                <c:pt idx="89">
                  <c:v>42191</c:v>
                </c:pt>
                <c:pt idx="90">
                  <c:v>42192</c:v>
                </c:pt>
                <c:pt idx="91">
                  <c:v>42193</c:v>
                </c:pt>
                <c:pt idx="92">
                  <c:v>42194</c:v>
                </c:pt>
                <c:pt idx="93">
                  <c:v>42195</c:v>
                </c:pt>
                <c:pt idx="94">
                  <c:v>42198</c:v>
                </c:pt>
                <c:pt idx="95">
                  <c:v>42199</c:v>
                </c:pt>
                <c:pt idx="96">
                  <c:v>42200</c:v>
                </c:pt>
                <c:pt idx="97">
                  <c:v>42201</c:v>
                </c:pt>
                <c:pt idx="98">
                  <c:v>42202</c:v>
                </c:pt>
                <c:pt idx="99">
                  <c:v>42205</c:v>
                </c:pt>
                <c:pt idx="100">
                  <c:v>42206</c:v>
                </c:pt>
                <c:pt idx="101">
                  <c:v>42207</c:v>
                </c:pt>
                <c:pt idx="102">
                  <c:v>42208</c:v>
                </c:pt>
                <c:pt idx="103">
                  <c:v>42209</c:v>
                </c:pt>
                <c:pt idx="104">
                  <c:v>42212</c:v>
                </c:pt>
                <c:pt idx="105">
                  <c:v>42213</c:v>
                </c:pt>
                <c:pt idx="106">
                  <c:v>42214</c:v>
                </c:pt>
                <c:pt idx="107">
                  <c:v>42215</c:v>
                </c:pt>
                <c:pt idx="108">
                  <c:v>42216</c:v>
                </c:pt>
                <c:pt idx="109">
                  <c:v>42219</c:v>
                </c:pt>
                <c:pt idx="110">
                  <c:v>42220</c:v>
                </c:pt>
                <c:pt idx="111">
                  <c:v>42221</c:v>
                </c:pt>
                <c:pt idx="112">
                  <c:v>42222</c:v>
                </c:pt>
                <c:pt idx="113">
                  <c:v>42223</c:v>
                </c:pt>
                <c:pt idx="114">
                  <c:v>42226</c:v>
                </c:pt>
                <c:pt idx="115">
                  <c:v>42227</c:v>
                </c:pt>
                <c:pt idx="116">
                  <c:v>42228</c:v>
                </c:pt>
                <c:pt idx="117">
                  <c:v>42229</c:v>
                </c:pt>
                <c:pt idx="118">
                  <c:v>42230</c:v>
                </c:pt>
                <c:pt idx="119">
                  <c:v>42233</c:v>
                </c:pt>
                <c:pt idx="120">
                  <c:v>42234</c:v>
                </c:pt>
                <c:pt idx="121">
                  <c:v>42235</c:v>
                </c:pt>
                <c:pt idx="122">
                  <c:v>42236</c:v>
                </c:pt>
                <c:pt idx="123">
                  <c:v>42237</c:v>
                </c:pt>
                <c:pt idx="124">
                  <c:v>42240</c:v>
                </c:pt>
                <c:pt idx="125">
                  <c:v>42241</c:v>
                </c:pt>
                <c:pt idx="126">
                  <c:v>42242</c:v>
                </c:pt>
                <c:pt idx="127">
                  <c:v>42243</c:v>
                </c:pt>
                <c:pt idx="128">
                  <c:v>42244</c:v>
                </c:pt>
                <c:pt idx="129">
                  <c:v>42247</c:v>
                </c:pt>
                <c:pt idx="130">
                  <c:v>42248</c:v>
                </c:pt>
                <c:pt idx="131">
                  <c:v>42249</c:v>
                </c:pt>
                <c:pt idx="132">
                  <c:v>42250</c:v>
                </c:pt>
                <c:pt idx="133">
                  <c:v>42251</c:v>
                </c:pt>
                <c:pt idx="134">
                  <c:v>42255</c:v>
                </c:pt>
                <c:pt idx="135">
                  <c:v>42256</c:v>
                </c:pt>
                <c:pt idx="136">
                  <c:v>42257</c:v>
                </c:pt>
                <c:pt idx="137">
                  <c:v>42258</c:v>
                </c:pt>
                <c:pt idx="138">
                  <c:v>42261</c:v>
                </c:pt>
                <c:pt idx="139">
                  <c:v>42262</c:v>
                </c:pt>
                <c:pt idx="140">
                  <c:v>42263</c:v>
                </c:pt>
                <c:pt idx="141">
                  <c:v>42264</c:v>
                </c:pt>
                <c:pt idx="142">
                  <c:v>42265</c:v>
                </c:pt>
                <c:pt idx="143">
                  <c:v>42268</c:v>
                </c:pt>
                <c:pt idx="144">
                  <c:v>42269</c:v>
                </c:pt>
                <c:pt idx="145">
                  <c:v>42270</c:v>
                </c:pt>
                <c:pt idx="146">
                  <c:v>42271</c:v>
                </c:pt>
                <c:pt idx="147">
                  <c:v>42272</c:v>
                </c:pt>
                <c:pt idx="148">
                  <c:v>42275</c:v>
                </c:pt>
                <c:pt idx="149">
                  <c:v>42276</c:v>
                </c:pt>
                <c:pt idx="150">
                  <c:v>42277</c:v>
                </c:pt>
                <c:pt idx="151">
                  <c:v>42278</c:v>
                </c:pt>
                <c:pt idx="152">
                  <c:v>42279</c:v>
                </c:pt>
                <c:pt idx="153">
                  <c:v>42282</c:v>
                </c:pt>
                <c:pt idx="154">
                  <c:v>42283</c:v>
                </c:pt>
                <c:pt idx="155">
                  <c:v>42284</c:v>
                </c:pt>
                <c:pt idx="156">
                  <c:v>42285</c:v>
                </c:pt>
                <c:pt idx="157">
                  <c:v>42286</c:v>
                </c:pt>
                <c:pt idx="158">
                  <c:v>42289</c:v>
                </c:pt>
                <c:pt idx="159">
                  <c:v>42290</c:v>
                </c:pt>
                <c:pt idx="160">
                  <c:v>42291</c:v>
                </c:pt>
                <c:pt idx="161">
                  <c:v>42292</c:v>
                </c:pt>
                <c:pt idx="162">
                  <c:v>42293</c:v>
                </c:pt>
                <c:pt idx="163">
                  <c:v>42296</c:v>
                </c:pt>
                <c:pt idx="164">
                  <c:v>42297</c:v>
                </c:pt>
                <c:pt idx="165">
                  <c:v>42298</c:v>
                </c:pt>
                <c:pt idx="166">
                  <c:v>42299</c:v>
                </c:pt>
                <c:pt idx="167">
                  <c:v>42300</c:v>
                </c:pt>
                <c:pt idx="168">
                  <c:v>42303</c:v>
                </c:pt>
                <c:pt idx="169">
                  <c:v>42304</c:v>
                </c:pt>
                <c:pt idx="170">
                  <c:v>42305</c:v>
                </c:pt>
                <c:pt idx="171">
                  <c:v>42306</c:v>
                </c:pt>
                <c:pt idx="172">
                  <c:v>42307</c:v>
                </c:pt>
                <c:pt idx="173">
                  <c:v>42310</c:v>
                </c:pt>
                <c:pt idx="174">
                  <c:v>42311</c:v>
                </c:pt>
                <c:pt idx="175">
                  <c:v>42312</c:v>
                </c:pt>
                <c:pt idx="176">
                  <c:v>42313</c:v>
                </c:pt>
                <c:pt idx="177">
                  <c:v>42314</c:v>
                </c:pt>
                <c:pt idx="178">
                  <c:v>42317</c:v>
                </c:pt>
                <c:pt idx="179">
                  <c:v>42318</c:v>
                </c:pt>
                <c:pt idx="180">
                  <c:v>42319</c:v>
                </c:pt>
                <c:pt idx="181">
                  <c:v>42320</c:v>
                </c:pt>
                <c:pt idx="182">
                  <c:v>42321</c:v>
                </c:pt>
                <c:pt idx="183">
                  <c:v>42324</c:v>
                </c:pt>
                <c:pt idx="184">
                  <c:v>42325</c:v>
                </c:pt>
                <c:pt idx="185">
                  <c:v>42326</c:v>
                </c:pt>
                <c:pt idx="186">
                  <c:v>42327</c:v>
                </c:pt>
                <c:pt idx="187">
                  <c:v>42328</c:v>
                </c:pt>
                <c:pt idx="188">
                  <c:v>42331</c:v>
                </c:pt>
                <c:pt idx="189">
                  <c:v>42332</c:v>
                </c:pt>
                <c:pt idx="190">
                  <c:v>42333</c:v>
                </c:pt>
                <c:pt idx="191">
                  <c:v>42338</c:v>
                </c:pt>
                <c:pt idx="192">
                  <c:v>42339</c:v>
                </c:pt>
                <c:pt idx="193">
                  <c:v>42340</c:v>
                </c:pt>
                <c:pt idx="194">
                  <c:v>42341</c:v>
                </c:pt>
                <c:pt idx="195">
                  <c:v>42342</c:v>
                </c:pt>
                <c:pt idx="196">
                  <c:v>42345</c:v>
                </c:pt>
                <c:pt idx="197">
                  <c:v>42346</c:v>
                </c:pt>
                <c:pt idx="198">
                  <c:v>42347</c:v>
                </c:pt>
                <c:pt idx="199">
                  <c:v>42348</c:v>
                </c:pt>
                <c:pt idx="200">
                  <c:v>42349</c:v>
                </c:pt>
                <c:pt idx="201">
                  <c:v>42352</c:v>
                </c:pt>
                <c:pt idx="202">
                  <c:v>42353</c:v>
                </c:pt>
                <c:pt idx="203">
                  <c:v>42354</c:v>
                </c:pt>
                <c:pt idx="204">
                  <c:v>42355</c:v>
                </c:pt>
                <c:pt idx="205">
                  <c:v>42356</c:v>
                </c:pt>
                <c:pt idx="206">
                  <c:v>42359</c:v>
                </c:pt>
                <c:pt idx="207">
                  <c:v>42360</c:v>
                </c:pt>
                <c:pt idx="208">
                  <c:v>42361</c:v>
                </c:pt>
                <c:pt idx="209">
                  <c:v>42362</c:v>
                </c:pt>
                <c:pt idx="210">
                  <c:v>42366</c:v>
                </c:pt>
                <c:pt idx="211">
                  <c:v>42367</c:v>
                </c:pt>
                <c:pt idx="212">
                  <c:v>42368</c:v>
                </c:pt>
                <c:pt idx="213">
                  <c:v>42369</c:v>
                </c:pt>
                <c:pt idx="214">
                  <c:v>42373</c:v>
                </c:pt>
                <c:pt idx="215">
                  <c:v>42374</c:v>
                </c:pt>
                <c:pt idx="216">
                  <c:v>42375</c:v>
                </c:pt>
                <c:pt idx="217">
                  <c:v>42376</c:v>
                </c:pt>
                <c:pt idx="218">
                  <c:v>42377</c:v>
                </c:pt>
                <c:pt idx="219">
                  <c:v>42380</c:v>
                </c:pt>
                <c:pt idx="220">
                  <c:v>42381</c:v>
                </c:pt>
                <c:pt idx="221">
                  <c:v>42382</c:v>
                </c:pt>
                <c:pt idx="222">
                  <c:v>42383</c:v>
                </c:pt>
                <c:pt idx="223">
                  <c:v>42384</c:v>
                </c:pt>
                <c:pt idx="224">
                  <c:v>42388</c:v>
                </c:pt>
                <c:pt idx="225">
                  <c:v>42389</c:v>
                </c:pt>
                <c:pt idx="226">
                  <c:v>42390</c:v>
                </c:pt>
                <c:pt idx="227">
                  <c:v>42391</c:v>
                </c:pt>
                <c:pt idx="228">
                  <c:v>42394</c:v>
                </c:pt>
                <c:pt idx="229">
                  <c:v>42395</c:v>
                </c:pt>
                <c:pt idx="230">
                  <c:v>42396</c:v>
                </c:pt>
                <c:pt idx="231">
                  <c:v>42397</c:v>
                </c:pt>
                <c:pt idx="232">
                  <c:v>42398</c:v>
                </c:pt>
                <c:pt idx="233">
                  <c:v>42401</c:v>
                </c:pt>
                <c:pt idx="234">
                  <c:v>42402</c:v>
                </c:pt>
              </c:numCache>
            </c:numRef>
          </c:cat>
          <c:val>
            <c:numRef>
              <c:f>Sheet1!$P$159:$P$393</c:f>
              <c:numCache>
                <c:formatCode>0.00</c:formatCode>
                <c:ptCount val="2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494208"/>
        <c:axId val="126495744"/>
      </c:lineChart>
      <c:catAx>
        <c:axId val="126494208"/>
        <c:scaling>
          <c:orientation val="minMax"/>
        </c:scaling>
        <c:delete val="0"/>
        <c:axPos val="b"/>
        <c:numFmt formatCode="[$-409]d\-mmm\-yy;@" sourceLinked="0"/>
        <c:majorTickMark val="none"/>
        <c:minorTickMark val="none"/>
        <c:tickLblPos val="low"/>
        <c:txPr>
          <a:bodyPr rot="-5400000"/>
          <a:lstStyle/>
          <a:p>
            <a:pPr>
              <a:defRPr/>
            </a:pPr>
            <a:endParaRPr lang="ru-RU"/>
          </a:p>
        </c:txPr>
        <c:crossAx val="126495744"/>
        <c:crosses val="autoZero"/>
        <c:auto val="0"/>
        <c:lblAlgn val="ctr"/>
        <c:lblOffset val="100"/>
        <c:tickLblSkip val="10"/>
        <c:noMultiLvlLbl val="0"/>
      </c:catAx>
      <c:valAx>
        <c:axId val="126495744"/>
        <c:scaling>
          <c:orientation val="minMax"/>
          <c:max val="6"/>
          <c:min val="-1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26494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0815667272360183"/>
          <c:y val="0.54639057441763439"/>
          <c:w val="0.22736481547233656"/>
          <c:h val="0.1665537582450080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6"/>
            <c:spPr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/>
              <c:tx>
                <c:strRef>
                  <c:f>'potential usgc benchmark qual'!$A$2</c:f>
                  <c:strCache>
                    <c:ptCount val="1"/>
                    <c:pt idx="0">
                      <c:v>LLS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ru-RU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01093613298348E-2"/>
                  <c:y val="2.7777777777777776E-2"/>
                </c:manualLayout>
              </c:layout>
              <c:tx>
                <c:strRef>
                  <c:f>'potential usgc benchmark qual'!$A$3</c:f>
                  <c:strCache>
                    <c:ptCount val="1"/>
                    <c:pt idx="0">
                      <c:v>WTI Houston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108333333333334"/>
                  <c:y val="-3.7037037037037035E-2"/>
                </c:manualLayout>
              </c:layout>
              <c:tx>
                <c:strRef>
                  <c:f>'potential usgc benchmark qual'!$A$4</c:f>
                  <c:strCache>
                    <c:ptCount val="1"/>
                    <c:pt idx="0">
                      <c:v>Mars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923600174978128"/>
                  <c:y val="3.2407407407407406E-2"/>
                </c:manualLayout>
              </c:layout>
              <c:tx>
                <c:strRef>
                  <c:f>'potential usgc benchmark qual'!$A$5</c:f>
                  <c:strCache>
                    <c:ptCount val="1"/>
                    <c:pt idx="0">
                      <c:v>ASCI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4790266841644795"/>
                  <c:y val="-1.8518518518518517E-2"/>
                </c:manualLayout>
              </c:layout>
              <c:tx>
                <c:strRef>
                  <c:f>'potential usgc benchmark qual'!$A$6</c:f>
                  <c:strCache>
                    <c:ptCount val="1"/>
                    <c:pt idx="0">
                      <c:v>Maya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strRef>
                  <c:f>'potential usgc benchmark qual'!$A$7</c:f>
                  <c:strCache>
                    <c:ptCount val="1"/>
                    <c:pt idx="0">
                      <c:v>WCS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ru-RU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'potential usgc benchmark qual'!$B$2:$B$7</c:f>
              <c:numCache>
                <c:formatCode>General</c:formatCode>
                <c:ptCount val="6"/>
                <c:pt idx="0">
                  <c:v>38.5</c:v>
                </c:pt>
                <c:pt idx="1">
                  <c:v>44</c:v>
                </c:pt>
                <c:pt idx="2">
                  <c:v>28.2</c:v>
                </c:pt>
                <c:pt idx="3" formatCode="0.00">
                  <c:v>28.462075299999999</c:v>
                </c:pt>
                <c:pt idx="4">
                  <c:v>22</c:v>
                </c:pt>
                <c:pt idx="5">
                  <c:v>20.100000000000001</c:v>
                </c:pt>
              </c:numCache>
            </c:numRef>
          </c:xVal>
          <c:yVal>
            <c:numRef>
              <c:f>'potential usgc benchmark qual'!$C$2:$C$7</c:f>
              <c:numCache>
                <c:formatCode>General</c:formatCode>
                <c:ptCount val="6"/>
                <c:pt idx="0">
                  <c:v>0.39</c:v>
                </c:pt>
                <c:pt idx="1">
                  <c:v>0.45</c:v>
                </c:pt>
                <c:pt idx="2">
                  <c:v>1.85</c:v>
                </c:pt>
                <c:pt idx="3" formatCode="0.00">
                  <c:v>1.9155810500000001</c:v>
                </c:pt>
                <c:pt idx="4">
                  <c:v>3.3</c:v>
                </c:pt>
                <c:pt idx="5">
                  <c:v>3.64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546688"/>
        <c:axId val="126548224"/>
      </c:scatterChart>
      <c:valAx>
        <c:axId val="126546688"/>
        <c:scaling>
          <c:orientation val="minMax"/>
          <c:max val="45"/>
          <c:min val="15"/>
        </c:scaling>
        <c:delete val="0"/>
        <c:axPos val="b"/>
        <c:majorGridlines>
          <c:spPr>
            <a:ln>
              <a:solidFill>
                <a:schemeClr val="tx1">
                  <a:alpha val="1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alpha val="91000"/>
              </a:schemeClr>
            </a:solidFill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126548224"/>
        <c:crosses val="max"/>
        <c:crossBetween val="midCat"/>
      </c:valAx>
      <c:valAx>
        <c:axId val="126548224"/>
        <c:scaling>
          <c:orientation val="maxMin"/>
        </c:scaling>
        <c:delete val="0"/>
        <c:axPos val="l"/>
        <c:majorGridlines>
          <c:spPr>
            <a:ln>
              <a:solidFill>
                <a:schemeClr val="tx1">
                  <a:alpha val="1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65466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4" tIns="43777" rIns="87554" bIns="43777" numCol="1" anchor="t" anchorCtr="0" compatLnSpc="1">
            <a:prstTxWarp prst="textNoShape">
              <a:avLst/>
            </a:prstTxWarp>
          </a:bodyPr>
          <a:lstStyle>
            <a:lvl1pPr defTabSz="438150" eaLnBrk="0" hangingPunct="0">
              <a:defRPr sz="1100">
                <a:latin typeface="Gill Sans MT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0"/>
            <a:ext cx="2944813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4" tIns="43777" rIns="87554" bIns="43777" numCol="1" anchor="t" anchorCtr="0" compatLnSpc="1">
            <a:prstTxWarp prst="textNoShape">
              <a:avLst/>
            </a:prstTxWarp>
          </a:bodyPr>
          <a:lstStyle>
            <a:lvl1pPr algn="r" defTabSz="438150" eaLnBrk="0" hangingPunct="0">
              <a:defRPr sz="1100"/>
            </a:lvl1pPr>
          </a:lstStyle>
          <a:p>
            <a:fld id="{0AD8CBE1-A8F3-4158-AEE1-BA31C094AD34}" type="datetime1">
              <a:rPr lang="ru-RU"/>
              <a:pPr/>
              <a:t>11.04.2016</a:t>
            </a:fld>
            <a:endParaRPr lang="ru-RU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273"/>
            <a:ext cx="294640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4" tIns="43777" rIns="87554" bIns="43777" numCol="1" anchor="b" anchorCtr="0" compatLnSpc="1">
            <a:prstTxWarp prst="textNoShape">
              <a:avLst/>
            </a:prstTxWarp>
          </a:bodyPr>
          <a:lstStyle>
            <a:lvl1pPr defTabSz="438150" eaLnBrk="0" hangingPunct="0">
              <a:defRPr sz="1100">
                <a:latin typeface="Gill Sans MT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34273"/>
            <a:ext cx="2944813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54" tIns="43777" rIns="87554" bIns="43777" numCol="1" anchor="b" anchorCtr="0" compatLnSpc="1">
            <a:prstTxWarp prst="textNoShape">
              <a:avLst/>
            </a:prstTxWarp>
          </a:bodyPr>
          <a:lstStyle>
            <a:lvl1pPr algn="r" defTabSz="438150" eaLnBrk="0" hangingPunct="0">
              <a:defRPr sz="1100"/>
            </a:lvl1pPr>
          </a:lstStyle>
          <a:p>
            <a:fld id="{F2CC48ED-B36B-444D-9722-0DE5126589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10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53" tIns="46277" rIns="92553" bIns="46277" numCol="1" anchor="t" anchorCtr="0" compatLnSpc="1">
            <a:prstTxWarp prst="textNoShape">
              <a:avLst/>
            </a:prstTxWarp>
          </a:bodyPr>
          <a:lstStyle>
            <a:lvl1pPr defTabSz="438150">
              <a:defRPr sz="1200">
                <a:latin typeface="Gill Sans MT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276" y="0"/>
            <a:ext cx="2944813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53" tIns="46277" rIns="92553" bIns="46277" numCol="1" anchor="t" anchorCtr="0" compatLnSpc="1">
            <a:prstTxWarp prst="textNoShape">
              <a:avLst/>
            </a:prstTxWarp>
          </a:bodyPr>
          <a:lstStyle>
            <a:lvl1pPr algn="r" defTabSz="438150">
              <a:defRPr sz="1200"/>
            </a:lvl1pPr>
          </a:lstStyle>
          <a:p>
            <a:fld id="{B6ADBBB5-C6E1-47D3-9EF0-B66325354F46}" type="datetime1">
              <a:rPr lang="en-US"/>
              <a:pPr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8726"/>
            <a:ext cx="5438775" cy="446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53" tIns="46277" rIns="92553" bIns="46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34273"/>
            <a:ext cx="294640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53" tIns="46277" rIns="92553" bIns="46277" numCol="1" anchor="b" anchorCtr="0" compatLnSpc="1">
            <a:prstTxWarp prst="textNoShape">
              <a:avLst/>
            </a:prstTxWarp>
          </a:bodyPr>
          <a:lstStyle>
            <a:lvl1pPr defTabSz="438150">
              <a:defRPr sz="1200">
                <a:latin typeface="Gill Sans MT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276" y="9434273"/>
            <a:ext cx="2944813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53" tIns="46277" rIns="92553" bIns="46277" numCol="1" anchor="b" anchorCtr="0" compatLnSpc="1">
            <a:prstTxWarp prst="textNoShape">
              <a:avLst/>
            </a:prstTxWarp>
          </a:bodyPr>
          <a:lstStyle>
            <a:lvl1pPr algn="r" defTabSz="438150">
              <a:defRPr sz="1200"/>
            </a:lvl1pPr>
          </a:lstStyle>
          <a:p>
            <a:fld id="{0B2FDA02-4862-4210-B3F2-EB896DBF1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39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</a:t>
            </a:r>
            <a:r>
              <a:rPr lang="en-US" baseline="0" dirty="0" smtClean="0"/>
              <a:t> let’s look for a moment at how US export cargoes could be priced and more generally, what is the status of price discovery in the US Gulf coast markets.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5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Physical</a:t>
            </a:r>
            <a:r>
              <a:rPr lang="en-US" baseline="0" dirty="0" smtClean="0"/>
              <a:t> volume of trade on WTI Houston has risen rapidly, s</a:t>
            </a:r>
            <a:r>
              <a:rPr lang="en-US" dirty="0" smtClean="0"/>
              <a:t>purred by </a:t>
            </a:r>
          </a:p>
          <a:p>
            <a:pPr marL="628650" lvl="1" indent="-171450">
              <a:buFont typeface="Arial"/>
              <a:buChar char="•"/>
            </a:pPr>
            <a:endParaRPr lang="en-US" dirty="0" smtClean="0"/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Quality concerns over DSW, 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Increased amount of crude arriving</a:t>
            </a:r>
            <a:r>
              <a:rPr lang="en-US" baseline="0" dirty="0" smtClean="0"/>
              <a:t> on Longhorn and </a:t>
            </a:r>
            <a:r>
              <a:rPr lang="en-US" baseline="0" dirty="0" err="1" smtClean="0"/>
              <a:t>BridgeTEx</a:t>
            </a:r>
            <a:r>
              <a:rPr lang="en-US" baseline="0" dirty="0" smtClean="0"/>
              <a:t> is being sold spot, </a:t>
            </a:r>
          </a:p>
          <a:p>
            <a:pPr marL="457200" lvl="1" indent="0">
              <a:buFont typeface="Arial"/>
              <a:buNone/>
            </a:pP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More participants in the market, </a:t>
            </a:r>
          </a:p>
          <a:p>
            <a:pPr marL="457200" lvl="1" indent="0">
              <a:buFont typeface="Arial"/>
              <a:buNone/>
            </a:pP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Easy ability to trade one barrel multiple times at Magellan East Houston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March implied volume is now over 100,000 b/d run rate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46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Magellan has a great many connections. But one possible challenge is the lack of direct access to the water from Magellan East Houston. </a:t>
            </a:r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The general lack</a:t>
            </a:r>
            <a:r>
              <a:rPr lang="en-US" baseline="0" dirty="0" smtClean="0"/>
              <a:t> of interconnectivity between systems in Houston needs further development – but the terminals know this and are working hard to expedite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62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33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WTI Houston</a:t>
            </a:r>
            <a:r>
              <a:rPr lang="en-US" baseline="0" dirty="0" smtClean="0"/>
              <a:t> and LLS have shown a very close correlation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WTI at Cushing has also converged into a more steady correlation to the Gulf Coast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GULF COAST IS WHERE THE PRICE IS SET, AND OTHER BENCHMARKS ADAPT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Societe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Generale</a:t>
            </a:r>
            <a:r>
              <a:rPr lang="en-US" baseline="0" dirty="0" smtClean="0"/>
              <a:t>: LLS moves first, and WTI and Brent follow after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6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96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53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</a:t>
            </a:r>
            <a:r>
              <a:rPr lang="en-US" baseline="0" dirty="0" smtClean="0"/>
              <a:t> let’s look for a moment at how US export cargoes could be priced and more generally, what is the status of price discovery in the US Gulf coast markets.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refiners</a:t>
            </a:r>
            <a:r>
              <a:rPr lang="en-US" baseline="0" dirty="0" smtClean="0"/>
              <a:t> have already been exporting “processed crude” for five years: 2.5 </a:t>
            </a:r>
            <a:r>
              <a:rPr lang="en-US" baseline="0" dirty="0" err="1" smtClean="0"/>
              <a:t>mn</a:t>
            </a:r>
            <a:r>
              <a:rPr lang="en-US" baseline="0" dirty="0" smtClean="0"/>
              <a:t> b/d!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3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NEAR HOUSTON SO PARTICIPATES IN LOCAL 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42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Canadian crude has been re-exported from the US in small quantities. A</a:t>
            </a:r>
            <a:r>
              <a:rPr lang="en-US" baseline="0" dirty="0" smtClean="0"/>
              <a:t> cargo went to Spain, one to India, and o</a:t>
            </a:r>
            <a:r>
              <a:rPr lang="en-US" dirty="0" smtClean="0"/>
              <a:t>ne eastern Canadian refinery</a:t>
            </a:r>
            <a:r>
              <a:rPr lang="en-US" baseline="0" dirty="0" smtClean="0"/>
              <a:t> was taking heavy Canadian from the Houston area by ship to its Quebec refinery. But as we mentioned, the reversal of the 300,000 b/d Line 9 to flows east could reduce this traffic.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3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HUGE SURGE</a:t>
            </a:r>
            <a:r>
              <a:rPr lang="en-US" baseline="0" dirty="0" smtClean="0"/>
              <a:t> IN 2015 IN THE FACE OF PRICE SITUATION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1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4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D179-62F5-4C45-A7E8-4C455F85FF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" name="Straight Connector 4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itm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6305550"/>
            <a:ext cx="20605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50875"/>
            <a:ext cx="13620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75" y="5983288"/>
            <a:ext cx="365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10"/>
          <p:cNvCxnSpPr/>
          <p:nvPr userDrawn="1"/>
        </p:nvCxnSpPr>
        <p:spPr>
          <a:xfrm flipV="1">
            <a:off x="488950" y="650875"/>
            <a:ext cx="0" cy="19748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1"/>
          <p:cNvCxnSpPr/>
          <p:nvPr userDrawn="1"/>
        </p:nvCxnSpPr>
        <p:spPr>
          <a:xfrm flipV="1">
            <a:off x="492125" y="5988050"/>
            <a:ext cx="0" cy="503238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3" descr="ITM FOR FRONT COVER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326188"/>
            <a:ext cx="21224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560388" y="2041525"/>
            <a:ext cx="8172450" cy="522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Лондон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Хьюстон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Вашингтон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Нью-Йорк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Портленд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Калгари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Сантьяго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Богота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Сингапур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Пекин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Токио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Сидней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Дубай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Москва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Астана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Киев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Порто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и</a:t>
            </a:r>
            <a:r>
              <a:rPr lang="en-GB" sz="140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Йоханесбург</a:t>
            </a:r>
            <a:endParaRPr lang="en-GB" sz="1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3285" y="1541574"/>
            <a:ext cx="8159654" cy="247469"/>
          </a:xfrm>
        </p:spPr>
        <p:txBody>
          <a:bodyPr anchor="t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" name="Straight Connector 4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itm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6305550"/>
            <a:ext cx="20605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893C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96888" y="1036638"/>
            <a:ext cx="0" cy="1071562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4200" y="1036649"/>
            <a:ext cx="8077200" cy="114300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0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" name="Straight Connector 4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itm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6305550"/>
            <a:ext cx="20605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893C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96888" y="1036638"/>
            <a:ext cx="0" cy="201930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4200" y="1011248"/>
            <a:ext cx="8077200" cy="2104484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4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" name="Straight Connector 4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itm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6305550"/>
            <a:ext cx="20605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893C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96888" y="1036638"/>
            <a:ext cx="0" cy="2970212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4200" y="1011247"/>
            <a:ext cx="8077200" cy="3061219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3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itm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6305550"/>
            <a:ext cx="20605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96888" y="774700"/>
            <a:ext cx="0" cy="503238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itm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6305550"/>
            <a:ext cx="20605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3"/>
          <p:cNvSpPr>
            <a:spLocks noGrp="1"/>
          </p:cNvSpPr>
          <p:nvPr>
            <p:ph sz="quarter" idx="10"/>
          </p:nvPr>
        </p:nvSpPr>
        <p:spPr>
          <a:xfrm>
            <a:off x="613285" y="1600199"/>
            <a:ext cx="791743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 bwMode="auto">
          <a:xfrm>
            <a:off x="613285" y="752475"/>
            <a:ext cx="7917430" cy="5921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599" y="6347405"/>
            <a:ext cx="2743201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636463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Copyright © 2013 Argus Media Ltd.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1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w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8862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96888" y="774700"/>
            <a:ext cx="0" cy="503238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496888" y="5981700"/>
            <a:ext cx="0" cy="5048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5981700"/>
            <a:ext cx="12858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6096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657599" y="6347405"/>
            <a:ext cx="2743201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636463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Copyright © 2013 Argus Media Ltd. All rights reserved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32304" y="6243221"/>
            <a:ext cx="236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illuminating the markets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6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4369" y="1143000"/>
            <a:ext cx="8001000" cy="47243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501657" y="317502"/>
            <a:ext cx="0" cy="54000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496888" y="6004650"/>
            <a:ext cx="0" cy="458932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9" y="5969000"/>
            <a:ext cx="12858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14369" y="304800"/>
            <a:ext cx="8001000" cy="6096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234116"/>
            <a:ext cx="2093912" cy="347589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0" y="6228292"/>
            <a:ext cx="3200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2016 Argus Media group.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3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7626" y="-12865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924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81000" y="2362200"/>
            <a:ext cx="6400800" cy="1905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2" y="5551134"/>
            <a:ext cx="2253270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800"/>
              </a:spcAft>
            </a:pPr>
            <a:r>
              <a:rPr lang="en-GB" sz="1600" b="0" i="0" dirty="0" smtClean="0">
                <a:solidFill>
                  <a:schemeClr val="bg1"/>
                </a:solidFill>
                <a:latin typeface="Verdana"/>
                <a:cs typeface="Verdana"/>
              </a:rPr>
              <a:t>Market</a:t>
            </a:r>
            <a:r>
              <a:rPr lang="en-GB" sz="1600" b="0" i="0" baseline="0" dirty="0" smtClean="0">
                <a:solidFill>
                  <a:schemeClr val="bg1"/>
                </a:solidFill>
                <a:latin typeface="Verdana"/>
                <a:cs typeface="Verdana"/>
              </a:rPr>
              <a:t> Reporting</a:t>
            </a:r>
          </a:p>
          <a:p>
            <a:pPr algn="r">
              <a:spcAft>
                <a:spcPts val="600"/>
              </a:spcAft>
            </a:pPr>
            <a:r>
              <a:rPr lang="en-GB" sz="1600" b="0" i="0" baseline="0" dirty="0" smtClean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</a:rPr>
              <a:t>Consulting</a:t>
            </a:r>
          </a:p>
          <a:p>
            <a:pPr algn="r">
              <a:spcAft>
                <a:spcPts val="1200"/>
              </a:spcAft>
            </a:pPr>
            <a:r>
              <a:rPr lang="en-GB" sz="1600" b="0" i="0" baseline="0" dirty="0" smtClean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</a:rPr>
              <a:t>Events</a:t>
            </a:r>
            <a:endParaRPr lang="en-GB" sz="1600" b="0" i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79386" y="5523493"/>
            <a:ext cx="76200" cy="351156"/>
          </a:xfrm>
          <a:prstGeom prst="rect">
            <a:avLst/>
          </a:prstGeom>
          <a:solidFill>
            <a:srgbClr val="5B93B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96888" y="5998302"/>
            <a:ext cx="0" cy="458931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229265"/>
            <a:ext cx="2102537" cy="3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0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752475"/>
            <a:ext cx="79184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7918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3F82"/>
          </a:solidFill>
          <a:latin typeface="Arial" pitchFamily="-65" charset="0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Arial" pitchFamily="-65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Arial" pitchFamily="-65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Arial" pitchFamily="-65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03F82"/>
          </a:solidFill>
          <a:latin typeface="Arial" pitchFamily="-65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003F82"/>
          </a:solidFill>
          <a:latin typeface="Gill Sans MT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003F82"/>
          </a:solidFill>
          <a:latin typeface="Gill Sans MT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003F82"/>
          </a:solidFill>
          <a:latin typeface="Gill Sans MT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003F82"/>
          </a:solidFill>
          <a:latin typeface="Gill Sans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Font typeface="Arial" pitchFamily="34" charset="0"/>
        <a:buChar char="•"/>
        <a:defRPr sz="2400" kern="1200">
          <a:solidFill>
            <a:srgbClr val="636463"/>
          </a:solidFill>
          <a:latin typeface="Arial" pitchFamily="-65" charset="0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SzPct val="50000"/>
        <a:buFont typeface="Courier New" pitchFamily="49" charset="0"/>
        <a:buChar char="o"/>
        <a:defRPr sz="2000" kern="1200">
          <a:solidFill>
            <a:srgbClr val="636463"/>
          </a:solidFill>
          <a:latin typeface="Arial" pitchFamily="-65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SzPct val="70000"/>
        <a:buFont typeface="Lucida Grande" pitchFamily="-1" charset="0"/>
        <a:buChar char="­"/>
        <a:defRPr kern="1200">
          <a:solidFill>
            <a:srgbClr val="636463"/>
          </a:solidFill>
          <a:latin typeface="Arial" pitchFamily="-65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Font typeface="Arial" pitchFamily="34" charset="0"/>
        <a:buChar char="•"/>
        <a:defRPr sz="1600" kern="1200">
          <a:solidFill>
            <a:srgbClr val="636463"/>
          </a:solidFill>
          <a:latin typeface="Arial" pitchFamily="-65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893C1"/>
        </a:buClr>
        <a:buSzPct val="60000"/>
        <a:buFont typeface="Courier New" pitchFamily="49" charset="0"/>
        <a:buChar char="o"/>
        <a:defRPr sz="1400" kern="1200">
          <a:solidFill>
            <a:srgbClr val="636463"/>
          </a:solidFill>
          <a:latin typeface="Arial" pitchFamily="-65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612775" y="1611313"/>
            <a:ext cx="8285163" cy="303212"/>
          </a:xfrm>
        </p:spPr>
        <p:txBody>
          <a:bodyPr/>
          <a:lstStyle/>
          <a:p>
            <a:r>
              <a:rPr lang="ru-RU" smtClean="0">
                <a:latin typeface="Trebuchet MS" pitchFamily="34" charset="0"/>
              </a:rPr>
              <a:t>Ценовые индексы и анализ конъюнктуры товарных рынков</a:t>
            </a:r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Существенные объемы сырья и диверсификация участников торгов</a:t>
            </a:r>
            <a:endParaRPr lang="en-US" dirty="0" smtClean="0"/>
          </a:p>
          <a:p>
            <a:r>
              <a:rPr lang="ru-RU" dirty="0" smtClean="0"/>
              <a:t>Свободно торгуемые контракты </a:t>
            </a:r>
          </a:p>
          <a:p>
            <a:r>
              <a:rPr lang="ru-RU" dirty="0" smtClean="0"/>
              <a:t>Инфраструктура поддерживающая рыночный баланс</a:t>
            </a:r>
            <a:endParaRPr lang="en-US" dirty="0" smtClean="0"/>
          </a:p>
          <a:p>
            <a:r>
              <a:rPr lang="ru-RU" dirty="0" smtClean="0"/>
              <a:t>Свободный доступ к мощностям для хранения</a:t>
            </a:r>
            <a:endParaRPr lang="en-US" dirty="0" smtClean="0"/>
          </a:p>
          <a:p>
            <a:r>
              <a:rPr lang="ru-RU" dirty="0" smtClean="0"/>
              <a:t>Месторасположение в географической точке формирования локального спроса на нефть</a:t>
            </a:r>
            <a:endParaRPr lang="en-US" dirty="0"/>
          </a:p>
          <a:p>
            <a:r>
              <a:rPr lang="ru-RU" dirty="0" smtClean="0"/>
              <a:t>Ценообразование зависит от фундаментальных факторов</a:t>
            </a:r>
            <a:endParaRPr lang="en-US" dirty="0" smtClean="0"/>
          </a:p>
          <a:p>
            <a:r>
              <a:rPr lang="ru-RU" dirty="0" smtClean="0"/>
              <a:t>Цена «нового эталона» коррелируется с ценой других региональных эталонных сортов</a:t>
            </a:r>
            <a:endParaRPr lang="en-US" dirty="0" smtClean="0"/>
          </a:p>
          <a:p>
            <a:r>
              <a:rPr lang="ru-RU" dirty="0" smtClean="0"/>
              <a:t>Экспортный потенциал и наличие технической инфраструктуры для «физических» поставок нефти на мировые рынки</a:t>
            </a:r>
            <a:endParaRPr lang="en-US" dirty="0" smtClean="0"/>
          </a:p>
          <a:p>
            <a:r>
              <a:rPr lang="ru-RU" dirty="0" smtClean="0"/>
              <a:t>Внутренняя добыча нефти с подтвержденными резервами</a:t>
            </a:r>
            <a:endParaRPr lang="en-US" dirty="0" smtClean="0"/>
          </a:p>
          <a:p>
            <a:r>
              <a:rPr lang="ru-RU" dirty="0" smtClean="0"/>
              <a:t>Принятая рынком методология формирования цены</a:t>
            </a:r>
            <a:endParaRPr lang="en-US" dirty="0" smtClean="0"/>
          </a:p>
          <a:p>
            <a:r>
              <a:rPr lang="ru-RU" dirty="0" smtClean="0"/>
              <a:t>Прямой доступ участников торгов к финансовому рынку</a:t>
            </a:r>
            <a:endParaRPr lang="en-US" dirty="0" smtClean="0"/>
          </a:p>
          <a:p>
            <a:r>
              <a:rPr lang="ru-RU" dirty="0" smtClean="0"/>
              <a:t>Наличие торгуемых производных финансовых инструментов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4368" y="304800"/>
            <a:ext cx="8529631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Argus WTI Houston: </a:t>
            </a:r>
            <a:r>
              <a:rPr lang="ru-RU" dirty="0" smtClean="0"/>
              <a:t>Предпосылки создания эталонного сорта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0" y="6228292"/>
            <a:ext cx="3200400" cy="365125"/>
          </a:xfrm>
        </p:spPr>
        <p:txBody>
          <a:bodyPr/>
          <a:lstStyle/>
          <a:p>
            <a:r>
              <a:rPr lang="en-US" sz="800" dirty="0" smtClean="0">
                <a:latin typeface="Trebuchet MS" panose="020B0603020202020204" pitchFamily="34" charset="0"/>
              </a:rPr>
              <a:t>Copyright © 2016 Argus Media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086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Argus WTI </a:t>
            </a:r>
            <a:r>
              <a:rPr lang="en-US" dirty="0"/>
              <a:t>Houston </a:t>
            </a:r>
            <a:r>
              <a:rPr lang="ru-RU" dirty="0" smtClean="0"/>
              <a:t>объемы торгов увеличились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853770"/>
              </p:ext>
            </p:extLst>
          </p:nvPr>
        </p:nvGraphicFramePr>
        <p:xfrm>
          <a:off x="609600" y="1143000"/>
          <a:ext cx="7620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7030212" y="2781300"/>
            <a:ext cx="2438400" cy="38100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sz="1600" i="1" dirty="0" smtClean="0">
                <a:ea typeface="ＭＳ Ｐゴシック" pitchFamily="34" charset="-128"/>
              </a:rPr>
              <a:t>Extrapolated volume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0" y="6228292"/>
            <a:ext cx="3200400" cy="365125"/>
          </a:xfrm>
        </p:spPr>
        <p:txBody>
          <a:bodyPr/>
          <a:lstStyle/>
          <a:p>
            <a:r>
              <a:rPr lang="en-US" sz="800" dirty="0" smtClean="0">
                <a:latin typeface="Trebuchet MS" panose="020B0603020202020204" pitchFamily="34" charset="0"/>
              </a:rPr>
              <a:t>Copyright © 2016 Argus Media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592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Расширение </a:t>
            </a:r>
            <a:r>
              <a:rPr lang="ru-RU" dirty="0" err="1" smtClean="0"/>
              <a:t>нефтетранспортной</a:t>
            </a:r>
            <a:r>
              <a:rPr lang="ru-RU" dirty="0" smtClean="0"/>
              <a:t> инфраструктуры в Хьюстоне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69537" cy="4072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82205" y="5638800"/>
            <a:ext cx="2933700" cy="179238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r"/>
            <a:r>
              <a:rPr lang="en-US" sz="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Magellan Midstream Partners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0" y="6228292"/>
            <a:ext cx="3200400" cy="365125"/>
          </a:xfrm>
        </p:spPr>
        <p:txBody>
          <a:bodyPr/>
          <a:lstStyle/>
          <a:p>
            <a:r>
              <a:rPr lang="en-US" sz="800" dirty="0" smtClean="0">
                <a:latin typeface="Trebuchet MS" panose="020B0603020202020204" pitchFamily="34" charset="0"/>
              </a:rPr>
              <a:t>Copyright © 2016 Argus Media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245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WTI Houston </a:t>
            </a:r>
            <a:r>
              <a:rPr lang="ru-RU" dirty="0" smtClean="0"/>
              <a:t>- источники из Пермского бассейна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00065"/>
            <a:ext cx="4724400" cy="292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5205527" cy="282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6" idx="1"/>
          </p:cNvCxnSpPr>
          <p:nvPr/>
        </p:nvCxnSpPr>
        <p:spPr>
          <a:xfrm flipH="1" flipV="1">
            <a:off x="2438400" y="3352802"/>
            <a:ext cx="914400" cy="881488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5680895"/>
            <a:ext cx="3713422" cy="286531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US" sz="1400" dirty="0" smtClean="0">
                <a:ea typeface="ＭＳ Ｐゴシック" pitchFamily="34" charset="-128"/>
              </a:rPr>
              <a:t>Source: EIA Drilling Productivity Report, January 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0" y="6228292"/>
            <a:ext cx="3200400" cy="365125"/>
          </a:xfrm>
        </p:spPr>
        <p:txBody>
          <a:bodyPr/>
          <a:lstStyle/>
          <a:p>
            <a:r>
              <a:rPr lang="en-US" sz="800" dirty="0" smtClean="0">
                <a:latin typeface="Trebuchet MS" panose="020B0603020202020204" pitchFamily="34" charset="0"/>
              </a:rPr>
              <a:t>Copyright © 2016 Argus Media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768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Котировка </a:t>
            </a:r>
            <a:r>
              <a:rPr lang="en-US" dirty="0" smtClean="0"/>
              <a:t>Argus WTI Houston </a:t>
            </a:r>
            <a:r>
              <a:rPr lang="ru-RU" dirty="0" smtClean="0"/>
              <a:t>приблизилась к </a:t>
            </a:r>
            <a:r>
              <a:rPr lang="en-US" dirty="0" smtClean="0"/>
              <a:t>Brent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111523"/>
              </p:ext>
            </p:extLst>
          </p:nvPr>
        </p:nvGraphicFramePr>
        <p:xfrm>
          <a:off x="533400" y="1066800"/>
          <a:ext cx="7962900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0" y="6228292"/>
            <a:ext cx="3200400" cy="365125"/>
          </a:xfrm>
        </p:spPr>
        <p:txBody>
          <a:bodyPr/>
          <a:lstStyle/>
          <a:p>
            <a:r>
              <a:rPr lang="en-US" sz="800" dirty="0" smtClean="0">
                <a:latin typeface="Trebuchet MS" panose="020B0603020202020204" pitchFamily="34" charset="0"/>
              </a:rPr>
              <a:t>Copyright © 2016 Argus Media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899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Эталонные сорта нефти в Мексиканском заливе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254213"/>
              </p:ext>
            </p:extLst>
          </p:nvPr>
        </p:nvGraphicFramePr>
        <p:xfrm>
          <a:off x="990600" y="1371600"/>
          <a:ext cx="7010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0" y="6228292"/>
            <a:ext cx="3200400" cy="365125"/>
          </a:xfrm>
        </p:spPr>
        <p:txBody>
          <a:bodyPr/>
          <a:lstStyle/>
          <a:p>
            <a:r>
              <a:rPr lang="en-US" sz="800" dirty="0" smtClean="0">
                <a:latin typeface="Trebuchet MS" panose="020B0603020202020204" pitchFamily="34" charset="0"/>
              </a:rPr>
              <a:t>Copyright © 2016 Argus Media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421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4285" y="304800"/>
            <a:ext cx="8001000" cy="609600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Формирование</a:t>
            </a:r>
            <a:r>
              <a:rPr lang="ru-RU" dirty="0" smtClean="0"/>
              <a:t> нового ценового эталона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7620000" cy="4952999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ru-RU" dirty="0" smtClean="0"/>
              <a:t>Поддержка фьючерсного рынка в сочетании с качественными характеристиками «продлили жизнь»</a:t>
            </a:r>
            <a:r>
              <a:rPr lang="en-US" dirty="0" smtClean="0"/>
              <a:t> </a:t>
            </a:r>
            <a:r>
              <a:rPr lang="ru-RU" dirty="0" smtClean="0"/>
              <a:t>атлантического ценового эталона </a:t>
            </a:r>
            <a:r>
              <a:rPr lang="en-US" dirty="0" smtClean="0"/>
              <a:t>North </a:t>
            </a:r>
            <a:r>
              <a:rPr lang="en-US" dirty="0" smtClean="0"/>
              <a:t>Sea Dated/Dated </a:t>
            </a:r>
            <a:r>
              <a:rPr lang="en-US" dirty="0" smtClean="0"/>
              <a:t>Brent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Но в средне- и долгосрочной перспективе прогнозируется значительное сокращение добычи и как следствие – падение ликвидности рынка Североморского датированного </a:t>
            </a:r>
            <a:r>
              <a:rPr lang="en-US" dirty="0" smtClean="0"/>
              <a:t>(Dated Brent)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В силу того, что данный ценовой эталон активно используется в мировой торговле назрели предпосылки к изменению расчета эталонного сорта, либо к его замене на другой </a:t>
            </a:r>
            <a:r>
              <a:rPr lang="ru-RU" dirty="0" err="1" smtClean="0"/>
              <a:t>бенчмарк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Но – процедура по созданию нового атлантического ценового эталона (либо по изменению существующего) должна быть открытой и «инклюзивной»</a:t>
            </a:r>
            <a:endParaRPr lang="en-US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64275"/>
            <a:ext cx="3200400" cy="36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636463"/>
                </a:solidFill>
              </a:rPr>
              <a:t>Copyright © </a:t>
            </a:r>
            <a:r>
              <a:rPr lang="en-US" sz="800" dirty="0" smtClean="0">
                <a:solidFill>
                  <a:srgbClr val="636463"/>
                </a:solidFill>
              </a:rPr>
              <a:t>2016 </a:t>
            </a:r>
            <a:r>
              <a:rPr lang="en-US" sz="800" dirty="0">
                <a:solidFill>
                  <a:srgbClr val="636463"/>
                </a:solidFill>
              </a:rPr>
              <a:t>Argus Media </a:t>
            </a:r>
            <a:r>
              <a:rPr lang="en-US" sz="800" dirty="0" smtClean="0">
                <a:solidFill>
                  <a:srgbClr val="636463"/>
                </a:solidFill>
              </a:rPr>
              <a:t>group. </a:t>
            </a:r>
            <a:r>
              <a:rPr lang="en-US" sz="800" dirty="0">
                <a:solidFill>
                  <a:srgbClr val="636463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996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793" y="549728"/>
            <a:ext cx="8001000" cy="609600"/>
          </a:xfrm>
        </p:spPr>
        <p:txBody>
          <a:bodyPr/>
          <a:lstStyle/>
          <a:p>
            <a:r>
              <a:rPr lang="ru-RU" dirty="0" smtClean="0">
                <a:latin typeface="Trebuchet MS" panose="020B0603020202020204" pitchFamily="34" charset="0"/>
              </a:rPr>
              <a:t>Падение добычи в Северном море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8" y="1295400"/>
            <a:ext cx="7443842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0" y="6019800"/>
            <a:ext cx="2139280" cy="304800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85000" lnSpcReduction="10000"/>
          </a:bodyPr>
          <a:lstStyle/>
          <a:p>
            <a:r>
              <a:rPr lang="en-GB" sz="1800" i="1" dirty="0" smtClean="0">
                <a:ea typeface="ＭＳ Ｐゴシック" pitchFamily="34" charset="-128"/>
              </a:rPr>
              <a:t>Source: Argus Fundamentals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64275"/>
            <a:ext cx="3200400" cy="36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636463"/>
                </a:solidFill>
              </a:rPr>
              <a:t>Copyright © </a:t>
            </a:r>
            <a:r>
              <a:rPr lang="en-US" sz="800" dirty="0" smtClean="0">
                <a:solidFill>
                  <a:srgbClr val="636463"/>
                </a:solidFill>
              </a:rPr>
              <a:t>2016 </a:t>
            </a:r>
            <a:r>
              <a:rPr lang="en-US" sz="800" dirty="0">
                <a:solidFill>
                  <a:srgbClr val="636463"/>
                </a:solidFill>
              </a:rPr>
              <a:t>Argus Media </a:t>
            </a:r>
            <a:r>
              <a:rPr lang="en-US" sz="800" dirty="0" smtClean="0">
                <a:solidFill>
                  <a:srgbClr val="636463"/>
                </a:solidFill>
              </a:rPr>
              <a:t>group. </a:t>
            </a:r>
            <a:r>
              <a:rPr lang="en-US" sz="800" dirty="0">
                <a:solidFill>
                  <a:srgbClr val="636463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485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61950"/>
            <a:ext cx="8001000" cy="609600"/>
          </a:xfrm>
        </p:spPr>
        <p:txBody>
          <a:bodyPr>
            <a:normAutofit/>
          </a:bodyPr>
          <a:lstStyle/>
          <a:p>
            <a:r>
              <a:rPr lang="ru-RU" dirty="0" smtClean="0"/>
              <a:t>Трансатлантический арбитраж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7620000" cy="4952999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ru-RU" dirty="0" smtClean="0"/>
              <a:t>Котировка </a:t>
            </a:r>
            <a:r>
              <a:rPr lang="en-US" dirty="0" smtClean="0"/>
              <a:t>WTI </a:t>
            </a:r>
            <a:r>
              <a:rPr lang="ru-RU" dirty="0" smtClean="0"/>
              <a:t>в </a:t>
            </a:r>
            <a:r>
              <a:rPr lang="ru-RU" dirty="0" err="1" smtClean="0"/>
              <a:t>Кушинге</a:t>
            </a:r>
            <a:r>
              <a:rPr lang="en-US" dirty="0" smtClean="0"/>
              <a:t> </a:t>
            </a:r>
            <a:r>
              <a:rPr lang="ru-RU" dirty="0" smtClean="0"/>
              <a:t>по многим параметрам не подходит для роли «американского» </a:t>
            </a:r>
            <a:r>
              <a:rPr lang="ru-RU" dirty="0" err="1" smtClean="0"/>
              <a:t>бенчмарка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Наиболее подходящие марки </a:t>
            </a:r>
            <a:r>
              <a:rPr lang="ru-RU" dirty="0" err="1" smtClean="0"/>
              <a:t>нефтей</a:t>
            </a:r>
            <a:r>
              <a:rPr lang="ru-RU" dirty="0" smtClean="0"/>
              <a:t> производимых в США: </a:t>
            </a:r>
            <a:r>
              <a:rPr lang="en-US" dirty="0" smtClean="0"/>
              <a:t> </a:t>
            </a:r>
            <a:endParaRPr lang="en-US" dirty="0"/>
          </a:p>
          <a:p>
            <a:pPr lvl="1">
              <a:buFont typeface="Courier New" charset="0"/>
              <a:buChar char="o"/>
              <a:defRPr/>
            </a:pPr>
            <a:r>
              <a:rPr lang="en-US" dirty="0" smtClean="0"/>
              <a:t>Light Louisiana Sweet (LLS)</a:t>
            </a:r>
          </a:p>
          <a:p>
            <a:pPr lvl="1">
              <a:buFont typeface="Courier New" charset="0"/>
              <a:buChar char="o"/>
              <a:defRPr/>
            </a:pPr>
            <a:r>
              <a:rPr lang="en-US" dirty="0" smtClean="0"/>
              <a:t>Mars</a:t>
            </a:r>
          </a:p>
          <a:p>
            <a:pPr lvl="1">
              <a:buFont typeface="Courier New" charset="0"/>
              <a:buChar char="o"/>
              <a:defRPr/>
            </a:pPr>
            <a:r>
              <a:rPr lang="en-US" dirty="0" smtClean="0"/>
              <a:t>Argus Sour Crude Index (ASCI)</a:t>
            </a:r>
          </a:p>
          <a:p>
            <a:pPr lvl="1">
              <a:buFont typeface="Courier New" charset="0"/>
              <a:buChar char="o"/>
              <a:defRPr/>
            </a:pPr>
            <a:r>
              <a:rPr lang="en-US" dirty="0" smtClean="0"/>
              <a:t>WTI Houston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Снятие эмбарго на экспорт нефти из США – очень важный шаг для американских производителей нефти. Они получают возможность активно включаться в арбитражные поставки на глобальном рынке нефти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64275"/>
            <a:ext cx="3200400" cy="36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636463"/>
                </a:solidFill>
              </a:rPr>
              <a:t>Copyright © </a:t>
            </a:r>
            <a:r>
              <a:rPr lang="en-US" sz="800" dirty="0" smtClean="0">
                <a:solidFill>
                  <a:srgbClr val="636463"/>
                </a:solidFill>
              </a:rPr>
              <a:t>2016 </a:t>
            </a:r>
            <a:r>
              <a:rPr lang="en-US" sz="800" dirty="0">
                <a:solidFill>
                  <a:srgbClr val="636463"/>
                </a:solidFill>
              </a:rPr>
              <a:t>Argus Media </a:t>
            </a:r>
            <a:r>
              <a:rPr lang="en-US" sz="800" dirty="0" smtClean="0">
                <a:solidFill>
                  <a:srgbClr val="636463"/>
                </a:solidFill>
              </a:rPr>
              <a:t>group. </a:t>
            </a:r>
            <a:r>
              <a:rPr lang="en-US" sz="800" dirty="0">
                <a:solidFill>
                  <a:srgbClr val="636463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721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14369" y="767443"/>
            <a:ext cx="8001000" cy="4724399"/>
          </a:xfrm>
        </p:spPr>
        <p:txBody>
          <a:bodyPr/>
          <a:lstStyle/>
          <a:p>
            <a:r>
              <a:rPr lang="ru-RU" sz="1800" dirty="0" smtClean="0"/>
              <a:t>Производители нефти из США и Канады готовы активно использовать в контрактах котировки нефти, которые формируются под воздействием регионального баланса спроса и предложения</a:t>
            </a:r>
            <a:endParaRPr lang="en-US" sz="1800" dirty="0"/>
          </a:p>
          <a:p>
            <a:r>
              <a:rPr lang="ru-RU" sz="1800" dirty="0" smtClean="0"/>
              <a:t>Несколько </a:t>
            </a:r>
            <a:r>
              <a:rPr lang="ru-RU" sz="1800" dirty="0" err="1" smtClean="0"/>
              <a:t>транспарентных</a:t>
            </a:r>
            <a:r>
              <a:rPr lang="ru-RU" sz="1800" dirty="0" smtClean="0"/>
              <a:t> рынков уже сформировались на региональном североамериканском уровне:</a:t>
            </a:r>
            <a:endParaRPr lang="en-US" sz="1800" dirty="0"/>
          </a:p>
          <a:p>
            <a:pPr lvl="1"/>
            <a:r>
              <a:rPr lang="en-US" dirty="0"/>
              <a:t>LLS </a:t>
            </a:r>
            <a:r>
              <a:rPr lang="ru-RU" dirty="0" smtClean="0"/>
              <a:t>и </a:t>
            </a:r>
            <a:r>
              <a:rPr lang="en-US" dirty="0" smtClean="0"/>
              <a:t>Mars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сильные позиции как на физическом, так и на «бумажном» рынке (высокая ликвидность)</a:t>
            </a:r>
            <a:endParaRPr lang="en-US" dirty="0"/>
          </a:p>
          <a:p>
            <a:pPr lvl="1"/>
            <a:r>
              <a:rPr lang="en-US" dirty="0"/>
              <a:t>WTI Houston – </a:t>
            </a:r>
            <a:r>
              <a:rPr lang="ru-RU" dirty="0" smtClean="0"/>
              <a:t>растущий объем физических сделок</a:t>
            </a:r>
            <a:endParaRPr lang="en-US" dirty="0"/>
          </a:p>
          <a:p>
            <a:pPr lvl="1"/>
            <a:r>
              <a:rPr lang="en-US" dirty="0" smtClean="0"/>
              <a:t>ASCI </a:t>
            </a:r>
            <a:r>
              <a:rPr lang="en-US" dirty="0"/>
              <a:t>– </a:t>
            </a:r>
            <a:r>
              <a:rPr lang="ru-RU" dirty="0" smtClean="0"/>
              <a:t>представляет корзину всех </a:t>
            </a:r>
            <a:r>
              <a:rPr lang="ru-RU" dirty="0" err="1" smtClean="0"/>
              <a:t>среднесернистых</a:t>
            </a:r>
            <a:r>
              <a:rPr lang="ru-RU" dirty="0" smtClean="0"/>
              <a:t> марок нефти, которые производятся и торгуются в Мексиканском заливе </a:t>
            </a:r>
            <a:endParaRPr lang="en-US" dirty="0" smtClean="0"/>
          </a:p>
          <a:p>
            <a:pPr lvl="1"/>
            <a:r>
              <a:rPr lang="en-US" dirty="0" smtClean="0"/>
              <a:t>WCS Houston – </a:t>
            </a:r>
            <a:r>
              <a:rPr lang="ru-RU" dirty="0" smtClean="0"/>
              <a:t>высокий рыночный потенциал в 2</a:t>
            </a:r>
            <a:r>
              <a:rPr lang="en-US" dirty="0" smtClean="0"/>
              <a:t>016</a:t>
            </a:r>
            <a:endParaRPr lang="en-US" dirty="0"/>
          </a:p>
          <a:p>
            <a:r>
              <a:rPr lang="ru-RU" sz="1800" dirty="0" smtClean="0"/>
              <a:t>Хьюстон – это тот регион который в краткосрочной перспективе может сформировать новый атлантический ценовой эталон 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4369" y="0"/>
            <a:ext cx="8001000" cy="609600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64275"/>
            <a:ext cx="3200400" cy="36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636463"/>
                </a:solidFill>
              </a:rPr>
              <a:t>Copyright © </a:t>
            </a:r>
            <a:r>
              <a:rPr lang="en-US" sz="800" dirty="0" smtClean="0">
                <a:solidFill>
                  <a:srgbClr val="636463"/>
                </a:solidFill>
              </a:rPr>
              <a:t>2016 </a:t>
            </a:r>
            <a:r>
              <a:rPr lang="en-US" sz="800" dirty="0">
                <a:solidFill>
                  <a:srgbClr val="636463"/>
                </a:solidFill>
              </a:rPr>
              <a:t>Argus Media </a:t>
            </a:r>
            <a:r>
              <a:rPr lang="en-US" sz="800" dirty="0" smtClean="0">
                <a:solidFill>
                  <a:srgbClr val="636463"/>
                </a:solidFill>
              </a:rPr>
              <a:t>group. </a:t>
            </a:r>
            <a:r>
              <a:rPr lang="en-US" sz="800" dirty="0">
                <a:solidFill>
                  <a:srgbClr val="636463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297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200" y="1011239"/>
            <a:ext cx="8077200" cy="747224"/>
          </a:xfrm>
        </p:spPr>
        <p:txBody>
          <a:bodyPr/>
          <a:lstStyle/>
          <a:p>
            <a:r>
              <a:rPr lang="ru-RU" sz="2500" b="1" dirty="0" smtClean="0">
                <a:latin typeface="Trebuchet MS" pitchFamily="34" charset="0"/>
              </a:rPr>
              <a:t>Вопросы ценообразования на международном рынке нефти</a:t>
            </a:r>
            <a:endParaRPr lang="en-US" sz="2500" b="1" dirty="0" smtClean="0">
              <a:latin typeface="Trebuchet MS" pitchFamily="34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584200" y="2090057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-65" charset="0"/>
                <a:ea typeface="MS PGothic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F82"/>
                </a:solidFill>
                <a:latin typeface="Arial" pitchFamily="-65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F82"/>
                </a:solidFill>
                <a:latin typeface="Arial" pitchFamily="-65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F82"/>
                </a:solidFill>
                <a:latin typeface="Arial" pitchFamily="-65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F82"/>
                </a:solidFill>
                <a:latin typeface="Arial" pitchFamily="-65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2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2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2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F82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ru-RU" b="1" dirty="0" smtClean="0">
                <a:latin typeface="Trebuchet MS" panose="020B0603020202020204" pitchFamily="34" charset="0"/>
              </a:rPr>
              <a:t>Новый ценовой эталон: Мексиканский залив </a:t>
            </a:r>
            <a:r>
              <a:rPr lang="en-US" b="1" dirty="0" smtClean="0">
                <a:latin typeface="Trebuchet MS" panose="020B0603020202020204" pitchFamily="34" charset="0"/>
              </a:rPr>
              <a:t>vs </a:t>
            </a:r>
            <a:r>
              <a:rPr lang="ru-RU" b="1" dirty="0" smtClean="0">
                <a:latin typeface="Trebuchet MS" panose="020B0603020202020204" pitchFamily="34" charset="0"/>
              </a:rPr>
              <a:t>Северное море - ?</a:t>
            </a:r>
            <a:endParaRPr lang="en-US" b="1" dirty="0"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349" y="2798058"/>
            <a:ext cx="71192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Вячеслав Мищенко, Старший вице-президент </a:t>
            </a:r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Argus Media</a:t>
            </a:r>
          </a:p>
          <a:p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Российский </a:t>
            </a: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Национальный Нефтегазовый Форум</a:t>
            </a:r>
            <a:endParaRPr lang="ru-RU" sz="1400" b="1" dirty="0">
              <a:solidFill>
                <a:schemeClr val="bg1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Москва, </a:t>
            </a:r>
            <a:r>
              <a:rPr lang="en-US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20 </a:t>
            </a: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апреля </a:t>
            </a:r>
            <a:r>
              <a:rPr lang="en-US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201</a:t>
            </a: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6 </a:t>
            </a:r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</a:rPr>
              <a:t>г.</a:t>
            </a:r>
            <a:endParaRPr lang="en-US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84200" y="1011238"/>
            <a:ext cx="8077200" cy="3060700"/>
          </a:xfrm>
        </p:spPr>
        <p:txBody>
          <a:bodyPr/>
          <a:lstStyle/>
          <a:p>
            <a:r>
              <a:rPr lang="ru-RU" sz="2600" dirty="0" smtClean="0">
                <a:latin typeface="Trebuchet MS" pitchFamily="34" charset="0"/>
              </a:rPr>
              <a:t>Вячеслав Мищенко</a:t>
            </a:r>
            <a:r>
              <a:rPr lang="en-US" sz="2600" dirty="0" smtClean="0">
                <a:latin typeface="Trebuchet MS" pitchFamily="34" charset="0"/>
              </a:rPr>
              <a:t/>
            </a:r>
            <a:br>
              <a:rPr lang="en-US" sz="2600" dirty="0" smtClean="0">
                <a:latin typeface="Trebuchet MS" pitchFamily="34" charset="0"/>
              </a:rPr>
            </a:br>
            <a:r>
              <a:rPr lang="ru-RU" sz="2600" dirty="0" smtClean="0">
                <a:latin typeface="Trebuchet MS" pitchFamily="34" charset="0"/>
              </a:rPr>
              <a:t>Старший вице-президент, Россия и страны СНГ</a:t>
            </a:r>
            <a:r>
              <a:rPr lang="en-US" sz="2600" dirty="0" smtClean="0">
                <a:latin typeface="Trebuchet MS" pitchFamily="34" charset="0"/>
              </a:rPr>
              <a:t/>
            </a:r>
            <a:br>
              <a:rPr lang="en-US" sz="2600" dirty="0" smtClean="0">
                <a:latin typeface="Trebuchet MS" pitchFamily="34" charset="0"/>
              </a:rPr>
            </a:br>
            <a:r>
              <a:rPr lang="ru-RU" sz="2600" dirty="0" smtClean="0">
                <a:latin typeface="Trebuchet MS" pitchFamily="34" charset="0"/>
              </a:rPr>
              <a:t>Тел.</a:t>
            </a:r>
            <a:r>
              <a:rPr lang="en-US" sz="2600" dirty="0" smtClean="0">
                <a:latin typeface="Trebuchet MS" pitchFamily="34" charset="0"/>
              </a:rPr>
              <a:t>: +7 </a:t>
            </a:r>
            <a:r>
              <a:rPr lang="ru-RU" sz="2600" dirty="0" smtClean="0">
                <a:latin typeface="Trebuchet MS" pitchFamily="34" charset="0"/>
              </a:rPr>
              <a:t>(</a:t>
            </a:r>
            <a:r>
              <a:rPr lang="en-US" sz="2600" dirty="0" smtClean="0">
                <a:latin typeface="Trebuchet MS" pitchFamily="34" charset="0"/>
              </a:rPr>
              <a:t>495</a:t>
            </a:r>
            <a:r>
              <a:rPr lang="ru-RU" sz="2600" dirty="0" smtClean="0">
                <a:latin typeface="Trebuchet MS" pitchFamily="34" charset="0"/>
              </a:rPr>
              <a:t>)</a:t>
            </a:r>
            <a:r>
              <a:rPr lang="en-US" sz="2600" dirty="0" smtClean="0">
                <a:latin typeface="Trebuchet MS" pitchFamily="34" charset="0"/>
              </a:rPr>
              <a:t> 933</a:t>
            </a:r>
            <a:r>
              <a:rPr lang="ru-RU" sz="2600" dirty="0" smtClean="0">
                <a:latin typeface="Trebuchet MS" pitchFamily="34" charset="0"/>
              </a:rPr>
              <a:t>-</a:t>
            </a:r>
            <a:r>
              <a:rPr lang="en-US" sz="2600" dirty="0" smtClean="0">
                <a:latin typeface="Trebuchet MS" pitchFamily="34" charset="0"/>
              </a:rPr>
              <a:t>7</a:t>
            </a:r>
            <a:r>
              <a:rPr lang="ru-RU" sz="2600" dirty="0" smtClean="0">
                <a:latin typeface="Trebuchet MS" pitchFamily="34" charset="0"/>
              </a:rPr>
              <a:t>5-</a:t>
            </a:r>
            <a:r>
              <a:rPr lang="en-US" sz="2600" dirty="0" smtClean="0">
                <a:latin typeface="Trebuchet MS" pitchFamily="34" charset="0"/>
              </a:rPr>
              <a:t>71</a:t>
            </a:r>
            <a:br>
              <a:rPr lang="en-US" sz="2600" dirty="0" smtClean="0">
                <a:latin typeface="Trebuchet MS" pitchFamily="34" charset="0"/>
              </a:rPr>
            </a:br>
            <a:r>
              <a:rPr lang="ru-RU" sz="2600" dirty="0" smtClean="0">
                <a:latin typeface="Trebuchet MS" pitchFamily="34" charset="0"/>
              </a:rPr>
              <a:t>Почта</a:t>
            </a:r>
            <a:r>
              <a:rPr lang="en-US" sz="2600" dirty="0" smtClean="0">
                <a:latin typeface="Trebuchet MS" pitchFamily="34" charset="0"/>
              </a:rPr>
              <a:t>: vyacheslav.mischenko@argusmedia.com</a:t>
            </a:r>
            <a:br>
              <a:rPr lang="en-US" sz="2600" dirty="0" smtClean="0">
                <a:latin typeface="Trebuchet MS" pitchFamily="34" charset="0"/>
              </a:rPr>
            </a:br>
            <a:r>
              <a:rPr lang="ru-RU" sz="2600" dirty="0" smtClean="0">
                <a:latin typeface="Trebuchet MS" pitchFamily="34" charset="0"/>
              </a:rPr>
              <a:t>Сайт</a:t>
            </a:r>
            <a:r>
              <a:rPr lang="en-US" sz="2600" dirty="0" smtClean="0">
                <a:latin typeface="Trebuchet MS" pitchFamily="34" charset="0"/>
              </a:rPr>
              <a:t>: www.argusmedia.com</a:t>
            </a:r>
          </a:p>
        </p:txBody>
      </p:sp>
    </p:spTree>
    <p:extLst>
      <p:ext uri="{BB962C8B-B14F-4D97-AF65-F5344CB8AC3E}">
        <p14:creationId xmlns:p14="http://schemas.microsoft.com/office/powerpoint/2010/main" val="16413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</a:t>
            </a:r>
            <a:r>
              <a:rPr lang="en-US" dirty="0" smtClean="0"/>
              <a:t> 2015</a:t>
            </a:r>
            <a:r>
              <a:rPr lang="ru-RU" dirty="0" smtClean="0"/>
              <a:t> году</a:t>
            </a:r>
            <a:r>
              <a:rPr lang="en-US" dirty="0" smtClean="0"/>
              <a:t>, </a:t>
            </a:r>
            <a:r>
              <a:rPr lang="ru-RU" dirty="0" smtClean="0"/>
              <a:t>даже еще при действии запрета, США экспортировали </a:t>
            </a:r>
            <a:r>
              <a:rPr lang="en-US" dirty="0" smtClean="0"/>
              <a:t>500,000 </a:t>
            </a:r>
            <a:r>
              <a:rPr lang="en-US" dirty="0"/>
              <a:t>b/d </a:t>
            </a:r>
            <a:r>
              <a:rPr lang="ru-RU" dirty="0" smtClean="0"/>
              <a:t>преимущественно в Канаду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ru-RU" dirty="0" smtClean="0"/>
              <a:t>Арбитраж закрыт по многим направления, прежде всего в Европу</a:t>
            </a:r>
            <a:r>
              <a:rPr lang="en-US" dirty="0" smtClean="0"/>
              <a:t>. </a:t>
            </a:r>
          </a:p>
          <a:p>
            <a:pPr lvl="1"/>
            <a:r>
              <a:rPr lang="ru-RU" dirty="0" smtClean="0"/>
              <a:t>Латинская Америка видится наиболее вероятным рынком для сбыта американской легкой нефти (конкуренция с поставками из Западной Африки)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ru-RU" dirty="0" smtClean="0"/>
              <a:t>Масштабный экспорт нефти из США пока не возможен до тех пор пока</a:t>
            </a:r>
            <a:r>
              <a:rPr lang="en-US" dirty="0" smtClean="0"/>
              <a:t> </a:t>
            </a:r>
            <a:r>
              <a:rPr lang="ru-RU" dirty="0" smtClean="0"/>
              <a:t>существенно не увеличится спрэд между </a:t>
            </a:r>
            <a:r>
              <a:rPr lang="en-US" dirty="0" smtClean="0"/>
              <a:t>Brent</a:t>
            </a:r>
            <a:r>
              <a:rPr lang="ru-RU" dirty="0" smtClean="0"/>
              <a:t> и </a:t>
            </a:r>
            <a:r>
              <a:rPr lang="en-US" dirty="0" smtClean="0"/>
              <a:t>WTI </a:t>
            </a:r>
          </a:p>
          <a:p>
            <a:pPr lvl="1"/>
            <a:r>
              <a:rPr lang="ru-RU" dirty="0" smtClean="0"/>
              <a:t>Некоторые эксперты оценивают этот период в 3 года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Примерно</a:t>
            </a:r>
            <a:r>
              <a:rPr lang="en-US" dirty="0" smtClean="0"/>
              <a:t> 600,000 b/d </a:t>
            </a:r>
            <a:r>
              <a:rPr lang="ru-RU" dirty="0" smtClean="0"/>
              <a:t>легкой американской нефти будет экспортироваться к </a:t>
            </a:r>
            <a:r>
              <a:rPr lang="en-US" dirty="0" smtClean="0"/>
              <a:t>2020</a:t>
            </a:r>
            <a:r>
              <a:rPr lang="ru-RU" dirty="0" smtClean="0"/>
              <a:t> согласно оценке </a:t>
            </a:r>
            <a:r>
              <a:rPr lang="en-US" dirty="0" smtClean="0"/>
              <a:t>ESAI</a:t>
            </a:r>
          </a:p>
          <a:p>
            <a:endParaRPr lang="en-US" dirty="0" smtClean="0"/>
          </a:p>
          <a:p>
            <a:r>
              <a:rPr lang="ru-RU" dirty="0" smtClean="0"/>
              <a:t>На данный момент в США в районе Мексиканского залива существует только один порт способный работать с крупнотоннажными танкерами класса </a:t>
            </a:r>
            <a:r>
              <a:rPr lang="en-US" dirty="0" smtClean="0"/>
              <a:t>VLCC, LOOP</a:t>
            </a:r>
            <a:r>
              <a:rPr lang="ru-RU" dirty="0"/>
              <a:t> </a:t>
            </a:r>
            <a:r>
              <a:rPr lang="ru-RU" dirty="0" smtClean="0"/>
              <a:t>– но, его нужно оборудовать под экспорт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Экспорт нефти из США – снятие </a:t>
            </a:r>
            <a:r>
              <a:rPr lang="ru-RU" dirty="0" smtClean="0"/>
              <a:t>эмбарго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0" y="6228292"/>
            <a:ext cx="3200400" cy="365125"/>
          </a:xfrm>
        </p:spPr>
        <p:txBody>
          <a:bodyPr/>
          <a:lstStyle/>
          <a:p>
            <a:r>
              <a:rPr lang="en-US" sz="800" dirty="0" smtClean="0">
                <a:latin typeface="Trebuchet MS" panose="020B0603020202020204" pitchFamily="34" charset="0"/>
              </a:rPr>
              <a:t>Copyright © 2016 Argus Media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060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Экспорт нефти и нефтепродуктов из США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19450" y="6259891"/>
            <a:ext cx="3200400" cy="365125"/>
          </a:xfrm>
        </p:spPr>
        <p:txBody>
          <a:bodyPr/>
          <a:lstStyle/>
          <a:p>
            <a:r>
              <a:rPr lang="en-US" sz="800" dirty="0" smtClean="0"/>
              <a:t>Copyright © 2016 Argus Media group. All rights reserved.</a:t>
            </a:r>
            <a:endParaRPr lang="en-US" sz="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408824"/>
              </p:ext>
            </p:extLst>
          </p:nvPr>
        </p:nvGraphicFramePr>
        <p:xfrm>
          <a:off x="152400" y="914400"/>
          <a:ext cx="8801661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96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Снятие запрета на экспорт нефти из США значительно усилит привлекательность сорта </a:t>
            </a:r>
            <a:r>
              <a:rPr lang="en-US" dirty="0" smtClean="0"/>
              <a:t>WTI </a:t>
            </a:r>
            <a:r>
              <a:rPr lang="ru-RU" dirty="0" smtClean="0"/>
              <a:t>как глобального </a:t>
            </a:r>
            <a:r>
              <a:rPr lang="ru-RU" dirty="0" err="1" smtClean="0"/>
              <a:t>бенчмарка</a:t>
            </a:r>
            <a:endParaRPr lang="en-US" dirty="0" smtClean="0"/>
          </a:p>
          <a:p>
            <a:r>
              <a:rPr lang="ru-RU" dirty="0" smtClean="0"/>
              <a:t>Запуск проектов по развитию портовой инфраструктуры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Magellan </a:t>
            </a:r>
            <a:r>
              <a:rPr lang="ru-RU" dirty="0" smtClean="0"/>
              <a:t>планирует построить новые экспортные терминалы в</a:t>
            </a:r>
            <a:r>
              <a:rPr lang="en-US" dirty="0" smtClean="0"/>
              <a:t> </a:t>
            </a:r>
            <a:r>
              <a:rPr lang="en-US" dirty="0" smtClean="0"/>
              <a:t>Seabrook </a:t>
            </a:r>
            <a:r>
              <a:rPr lang="ru-RU" dirty="0"/>
              <a:t>и</a:t>
            </a:r>
            <a:r>
              <a:rPr lang="en-US" dirty="0" smtClean="0"/>
              <a:t> </a:t>
            </a:r>
            <a:r>
              <a:rPr lang="en-US" dirty="0" smtClean="0"/>
              <a:t>Galena Park </a:t>
            </a:r>
            <a:r>
              <a:rPr lang="ru-RU" dirty="0" smtClean="0"/>
              <a:t>в зоне Хьюстона</a:t>
            </a:r>
            <a:endParaRPr lang="en-US" dirty="0" smtClean="0"/>
          </a:p>
          <a:p>
            <a:r>
              <a:rPr lang="ru-RU" dirty="0" smtClean="0"/>
              <a:t>Канадская нефть будет активно</a:t>
            </a:r>
            <a:r>
              <a:rPr lang="ru-RU" dirty="0" smtClean="0"/>
              <a:t> </a:t>
            </a:r>
            <a:r>
              <a:rPr lang="ru-RU" dirty="0"/>
              <a:t>экспортироваться через </a:t>
            </a:r>
            <a:r>
              <a:rPr lang="ru-RU" dirty="0" smtClean="0"/>
              <a:t>американские терминалы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Хьюстон становится привлекательным транспортным и рыночным </a:t>
            </a:r>
            <a:r>
              <a:rPr lang="ru-RU" dirty="0" err="1" smtClean="0"/>
              <a:t>хабом</a:t>
            </a:r>
            <a:r>
              <a:rPr lang="ru-RU" dirty="0" smtClean="0"/>
              <a:t> для экспорта североамериканской нефти из США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изменится в краткосрочном периоде?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0" y="6228292"/>
            <a:ext cx="3200400" cy="365125"/>
          </a:xfrm>
        </p:spPr>
        <p:txBody>
          <a:bodyPr/>
          <a:lstStyle/>
          <a:p>
            <a:r>
              <a:rPr lang="en-US" sz="800" dirty="0" smtClean="0">
                <a:latin typeface="Trebuchet MS" panose="020B0603020202020204" pitchFamily="34" charset="0"/>
              </a:rPr>
              <a:t>Copyright © 2016 Argus Media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383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943600" y="1143000"/>
            <a:ext cx="2971800" cy="49529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Плюсы:</a:t>
            </a:r>
          </a:p>
          <a:p>
            <a:r>
              <a:rPr lang="ru-RU" dirty="0" smtClean="0"/>
              <a:t>Терминалы способные отгружать танкеры класса </a:t>
            </a:r>
            <a:r>
              <a:rPr lang="en-US" dirty="0" err="1"/>
              <a:t>Aframax</a:t>
            </a:r>
            <a:r>
              <a:rPr lang="en-US" dirty="0"/>
              <a:t> </a:t>
            </a:r>
            <a:r>
              <a:rPr lang="ru-RU" dirty="0" smtClean="0"/>
              <a:t>и </a:t>
            </a:r>
            <a:r>
              <a:rPr lang="en-US" dirty="0" smtClean="0"/>
              <a:t>Panamax  </a:t>
            </a:r>
          </a:p>
          <a:p>
            <a:r>
              <a:rPr lang="ru-RU" dirty="0" smtClean="0"/>
              <a:t>Разветвленная сеть трубопроводов</a:t>
            </a:r>
            <a:endParaRPr lang="en-US" dirty="0" smtClean="0"/>
          </a:p>
          <a:p>
            <a:r>
              <a:rPr lang="ru-RU" dirty="0" smtClean="0"/>
              <a:t>Связь с ресурсами </a:t>
            </a:r>
            <a:r>
              <a:rPr lang="en-US" dirty="0" smtClean="0"/>
              <a:t>Bakken </a:t>
            </a:r>
          </a:p>
          <a:p>
            <a:pPr marL="0" indent="0">
              <a:buNone/>
            </a:pPr>
            <a:r>
              <a:rPr lang="ru-RU" dirty="0" smtClean="0"/>
              <a:t>Минусы:</a:t>
            </a:r>
            <a:endParaRPr lang="en-US" dirty="0" smtClean="0"/>
          </a:p>
          <a:p>
            <a:r>
              <a:rPr lang="ru-RU" dirty="0" smtClean="0"/>
              <a:t>Почти все терминалы являются на данный момент импортными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Портовые и терминальные мощности в зоне Хьюстона</a:t>
            </a:r>
            <a:r>
              <a:rPr lang="en-US" dirty="0" smtClean="0"/>
              <a:t>: Nederland/Beaumont/Port Arthur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5105400" cy="280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226176"/>
            <a:ext cx="3200400" cy="365125"/>
          </a:xfrm>
        </p:spPr>
        <p:txBody>
          <a:bodyPr/>
          <a:lstStyle/>
          <a:p>
            <a:r>
              <a:rPr lang="en-US" dirty="0" smtClean="0"/>
              <a:t>Copyright © 2016 Argus Media group.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1143001"/>
            <a:ext cx="8001000" cy="17525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Внутренние экспортные направления в Канаде развиваются медленно</a:t>
            </a:r>
            <a:endParaRPr lang="en-US" sz="2000" dirty="0" smtClean="0"/>
          </a:p>
          <a:p>
            <a:r>
              <a:rPr lang="ru-RU" sz="2000" dirty="0" smtClean="0"/>
              <a:t>Экспорт через порты США (в первую очередь – Хьюстон) – экономически привлекательная альтернатива внутренним портам</a:t>
            </a:r>
            <a:endParaRPr lang="en-US" sz="20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55814"/>
            <a:ext cx="80010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Канадская нефть добавляет ликвидности в Мексиканском заливе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32299"/>
            <a:ext cx="5334000" cy="294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226176"/>
            <a:ext cx="3200400" cy="365125"/>
          </a:xfrm>
        </p:spPr>
        <p:txBody>
          <a:bodyPr/>
          <a:lstStyle/>
          <a:p>
            <a:r>
              <a:rPr lang="en-US" dirty="0" smtClean="0"/>
              <a:t>Copyright © 2016 Argus Media group.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Поставки канадской нефти в Техас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319143"/>
              </p:ext>
            </p:extLst>
          </p:nvPr>
        </p:nvGraphicFramePr>
        <p:xfrm>
          <a:off x="533400" y="990600"/>
          <a:ext cx="7924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0" y="6228292"/>
            <a:ext cx="3200400" cy="365125"/>
          </a:xfrm>
        </p:spPr>
        <p:txBody>
          <a:bodyPr/>
          <a:lstStyle/>
          <a:p>
            <a:r>
              <a:rPr lang="en-US" sz="800" dirty="0" smtClean="0">
                <a:latin typeface="Trebuchet MS" panose="020B0603020202020204" pitchFamily="34" charset="0"/>
              </a:rPr>
              <a:t>Copyright © 2016 Argus Media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275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79684" y="1379765"/>
            <a:ext cx="8001000" cy="4724399"/>
          </a:xfrm>
        </p:spPr>
        <p:txBody>
          <a:bodyPr/>
          <a:lstStyle/>
          <a:p>
            <a:r>
              <a:rPr lang="en-US" dirty="0" smtClean="0"/>
              <a:t>Magellan Midstream </a:t>
            </a:r>
            <a:r>
              <a:rPr lang="ru-RU" dirty="0" smtClean="0"/>
              <a:t>– трубопроводная система готова к увеличению потока </a:t>
            </a:r>
            <a:endParaRPr lang="en-US" dirty="0" smtClean="0"/>
          </a:p>
          <a:p>
            <a:pPr lvl="1"/>
            <a:r>
              <a:rPr lang="en-US" dirty="0"/>
              <a:t>In-tank transfer </a:t>
            </a:r>
            <a:r>
              <a:rPr lang="en-US" dirty="0" smtClean="0"/>
              <a:t>system </a:t>
            </a:r>
            <a:r>
              <a:rPr lang="ru-RU" dirty="0" smtClean="0"/>
              <a:t>позволяет развивать </a:t>
            </a:r>
            <a:r>
              <a:rPr lang="ru-RU" dirty="0" err="1" smtClean="0"/>
              <a:t>спотовую</a:t>
            </a:r>
            <a:r>
              <a:rPr lang="ru-RU" dirty="0" smtClean="0"/>
              <a:t> торговлю</a:t>
            </a:r>
            <a:endParaRPr lang="en-US" dirty="0"/>
          </a:p>
          <a:p>
            <a:pPr lvl="1"/>
            <a:r>
              <a:rPr lang="ru-RU" dirty="0" smtClean="0"/>
              <a:t>Качество стабильное</a:t>
            </a:r>
            <a:r>
              <a:rPr lang="en-US" dirty="0" smtClean="0"/>
              <a:t>: </a:t>
            </a:r>
            <a:r>
              <a:rPr lang="en-US" dirty="0"/>
              <a:t>Permian light </a:t>
            </a:r>
            <a:r>
              <a:rPr lang="ru-RU" dirty="0" smtClean="0"/>
              <a:t>из </a:t>
            </a:r>
            <a:r>
              <a:rPr lang="en-US" dirty="0" smtClean="0"/>
              <a:t>Longhorn/</a:t>
            </a:r>
            <a:r>
              <a:rPr lang="en-US" dirty="0" err="1" smtClean="0"/>
              <a:t>BridgeTex</a:t>
            </a:r>
            <a:endParaRPr lang="ru-RU" dirty="0" smtClean="0"/>
          </a:p>
          <a:p>
            <a:pPr lvl="1"/>
            <a:r>
              <a:rPr lang="en-US" dirty="0" smtClean="0"/>
              <a:t>Argus </a:t>
            </a:r>
            <a:r>
              <a:rPr lang="ru-RU" dirty="0" smtClean="0"/>
              <a:t>запустил</a:t>
            </a:r>
            <a:r>
              <a:rPr lang="en-US" dirty="0" smtClean="0"/>
              <a:t> </a:t>
            </a:r>
            <a:r>
              <a:rPr lang="en-US" dirty="0"/>
              <a:t>volume weighted average price </a:t>
            </a:r>
            <a:r>
              <a:rPr lang="ru-RU" dirty="0" smtClean="0"/>
              <a:t>с января</a:t>
            </a:r>
            <a:r>
              <a:rPr lang="en-US" dirty="0" smtClean="0"/>
              <a:t> </a:t>
            </a:r>
            <a:r>
              <a:rPr lang="en-US" dirty="0"/>
              <a:t>2015</a:t>
            </a:r>
          </a:p>
          <a:p>
            <a:r>
              <a:rPr lang="ru-RU" dirty="0" smtClean="0"/>
              <a:t>Растет доля </a:t>
            </a:r>
            <a:r>
              <a:rPr lang="ru-RU" dirty="0" err="1" smtClean="0"/>
              <a:t>спотовых</a:t>
            </a:r>
            <a:r>
              <a:rPr lang="ru-RU" dirty="0" smtClean="0"/>
              <a:t> сделок</a:t>
            </a:r>
            <a:endParaRPr lang="en-US" dirty="0" smtClean="0"/>
          </a:p>
          <a:p>
            <a:r>
              <a:rPr lang="ru-RU" dirty="0" smtClean="0"/>
              <a:t>Увеличивается количество участников сделок</a:t>
            </a:r>
            <a:endParaRPr lang="en-US" dirty="0" smtClean="0"/>
          </a:p>
          <a:p>
            <a:r>
              <a:rPr lang="en-US" dirty="0" smtClean="0"/>
              <a:t>CME </a:t>
            </a:r>
            <a:r>
              <a:rPr lang="en-US" dirty="0"/>
              <a:t>and ICE </a:t>
            </a:r>
            <a:r>
              <a:rPr lang="ru-RU" dirty="0" smtClean="0"/>
              <a:t>включают в контракты </a:t>
            </a:r>
            <a:r>
              <a:rPr lang="en-US" dirty="0" smtClean="0"/>
              <a:t>WTI </a:t>
            </a:r>
            <a:r>
              <a:rPr lang="en-US" dirty="0"/>
              <a:t>Houston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4369" y="443593"/>
            <a:ext cx="8001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Argus </a:t>
            </a:r>
            <a:r>
              <a:rPr lang="en-US" dirty="0" smtClean="0"/>
              <a:t>WTI Houston </a:t>
            </a:r>
            <a:r>
              <a:rPr lang="ru-RU" dirty="0" smtClean="0"/>
              <a:t>активно развивается как ценовой эталон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0" y="6228292"/>
            <a:ext cx="3200400" cy="365125"/>
          </a:xfrm>
        </p:spPr>
        <p:txBody>
          <a:bodyPr/>
          <a:lstStyle/>
          <a:p>
            <a:r>
              <a:rPr lang="en-US" sz="800" dirty="0" smtClean="0">
                <a:latin typeface="Trebuchet MS" panose="020B0603020202020204" pitchFamily="34" charset="0"/>
              </a:rPr>
              <a:t>Copyright © 2016 Argus Media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975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6_Office Them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20059</TotalTime>
  <Words>1341</Words>
  <Application>Microsoft Office PowerPoint</Application>
  <PresentationFormat>Экран (4:3)</PresentationFormat>
  <Paragraphs>159</Paragraphs>
  <Slides>20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6_Office Theme</vt:lpstr>
      <vt:lpstr>Ценовые индексы и анализ конъюнктуры товарных рынков</vt:lpstr>
      <vt:lpstr>Вопросы ценообразования на международном рынке нефти</vt:lpstr>
      <vt:lpstr>Экспорт нефти из США – снятие эмбарго</vt:lpstr>
      <vt:lpstr>Экспорт нефти и нефтепродуктов из США</vt:lpstr>
      <vt:lpstr>Что изменится в краткосрочном периоде?</vt:lpstr>
      <vt:lpstr>Портовые и терминальные мощности в зоне Хьюстона: Nederland/Beaumont/Port Arthur</vt:lpstr>
      <vt:lpstr>Канадская нефть добавляет ликвидности в Мексиканском заливе</vt:lpstr>
      <vt:lpstr>Поставки канадской нефти в Техас</vt:lpstr>
      <vt:lpstr>Argus WTI Houston активно развивается как ценовой эталон</vt:lpstr>
      <vt:lpstr>Argus WTI Houston: Предпосылки создания эталонного сорта</vt:lpstr>
      <vt:lpstr>Argus WTI Houston объемы торгов увеличились</vt:lpstr>
      <vt:lpstr>Расширение нефтетранспортной инфраструктуры в Хьюстоне</vt:lpstr>
      <vt:lpstr>WTI Houston - источники из Пермского бассейна</vt:lpstr>
      <vt:lpstr>Котировка Argus WTI Houston приблизилась к Brent</vt:lpstr>
      <vt:lpstr>Эталонные сорта нефти в Мексиканском заливе</vt:lpstr>
      <vt:lpstr>Формирование нового ценового эталона</vt:lpstr>
      <vt:lpstr>Падение добычи в Северном море</vt:lpstr>
      <vt:lpstr>Трансатлантический арбитраж</vt:lpstr>
      <vt:lpstr>Выводы</vt:lpstr>
      <vt:lpstr>Вячеслав Мищенко Старший вице-президент, Россия и страны СНГ Тел.: +7 (495) 933-75-71 Почта: vyacheslav.mischenko@argusmedia.com Сайт: www.argusmedia.com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Mikhail Perfilov</dc:creator>
  <cp:lastModifiedBy>Vyacheslav Mischenko</cp:lastModifiedBy>
  <cp:revision>328</cp:revision>
  <cp:lastPrinted>2012-08-29T09:20:32Z</cp:lastPrinted>
  <dcterms:created xsi:type="dcterms:W3CDTF">2012-07-08T19:30:26Z</dcterms:created>
  <dcterms:modified xsi:type="dcterms:W3CDTF">2016-04-12T14:33:31Z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000800f8300000000000010250600207f7000400038000</vt:lpwstr>
  </property>
</Properties>
</file>